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91" r:id="rId2"/>
    <p:sldId id="391" r:id="rId3"/>
    <p:sldId id="406" r:id="rId4"/>
    <p:sldId id="407" r:id="rId5"/>
    <p:sldId id="408" r:id="rId6"/>
    <p:sldId id="409" r:id="rId7"/>
    <p:sldId id="412" r:id="rId8"/>
    <p:sldId id="410" r:id="rId9"/>
    <p:sldId id="413" r:id="rId10"/>
    <p:sldId id="392" r:id="rId11"/>
    <p:sldId id="394" r:id="rId12"/>
    <p:sldId id="414" r:id="rId13"/>
    <p:sldId id="390" r:id="rId14"/>
    <p:sldId id="383" r:id="rId15"/>
    <p:sldId id="384" r:id="rId16"/>
    <p:sldId id="385" r:id="rId17"/>
    <p:sldId id="386" r:id="rId18"/>
    <p:sldId id="387" r:id="rId19"/>
    <p:sldId id="388" r:id="rId20"/>
    <p:sldId id="415" r:id="rId21"/>
    <p:sldId id="427" r:id="rId22"/>
    <p:sldId id="428" r:id="rId23"/>
    <p:sldId id="430" r:id="rId24"/>
    <p:sldId id="431" r:id="rId25"/>
    <p:sldId id="432" r:id="rId26"/>
    <p:sldId id="433" r:id="rId27"/>
    <p:sldId id="44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16" r:id="rId37"/>
    <p:sldId id="444" r:id="rId38"/>
    <p:sldId id="442" r:id="rId39"/>
    <p:sldId id="382" r:id="rId40"/>
    <p:sldId id="417" r:id="rId41"/>
    <p:sldId id="411" r:id="rId42"/>
    <p:sldId id="389" r:id="rId4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0066FF"/>
    <a:srgbClr val="EEF7F8"/>
    <a:srgbClr val="DDDDDD"/>
    <a:srgbClr val="C8E6E8"/>
    <a:srgbClr val="EBFEFF"/>
    <a:srgbClr val="CCEC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1" autoAdjust="0"/>
    <p:restoredTop sz="96595" autoAdjust="0"/>
  </p:normalViewPr>
  <p:slideViewPr>
    <p:cSldViewPr snapToGrid="0">
      <p:cViewPr>
        <p:scale>
          <a:sx n="70" d="100"/>
          <a:sy n="70" d="100"/>
        </p:scale>
        <p:origin x="-1710" y="-6"/>
      </p:cViewPr>
      <p:guideLst>
        <p:guide orient="horz" pos="4319"/>
        <p:guide pos="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D30E3B-E373-4728-9442-450793466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3F40431-A225-4B32-9FA7-E384912B3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F60E6-72A6-4845-B640-53FFCAF5A717}" type="slidenum">
              <a:rPr lang="en-US"/>
              <a:pPr/>
              <a:t>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330200"/>
            <a:ext cx="5627688" cy="4221163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178425"/>
            <a:ext cx="6096000" cy="3479800"/>
          </a:xfrm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D1FE11-8B02-45E5-B4C9-BA8C867F7061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DD8F5C-9E4E-4B22-850D-4E8A0504A439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E63890-44EC-4885-8805-A7891529978C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C4DA5A-B1A6-450A-994D-EBB2AF601F7A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050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749425" y="1268413"/>
            <a:ext cx="3349625" cy="2513012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91A22-6FE8-4A2C-877A-653B75F0312A}" type="slidenum">
              <a:rPr lang="en-US"/>
              <a:pPr/>
              <a:t>2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747838" y="1268413"/>
            <a:ext cx="3351212" cy="2513012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30021"/>
            <a:ext cx="5029200" cy="420202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311A1F-674B-4214-AED4-C82502228CAC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311A1F-674B-4214-AED4-C82502228CAC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2D67F-EC9A-404B-ADAC-BD6329AFF3D3}" type="slidenum">
              <a:rPr lang="en-US"/>
              <a:pPr/>
              <a:t>38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30316"/>
            <a:ext cx="5029200" cy="4202748"/>
          </a:xfrm>
          <a:ln/>
        </p:spPr>
        <p:txBody>
          <a:bodyPr lIns="90488" tIns="44450" rIns="90488" bIns="44450"/>
          <a:lstStyle/>
          <a:p>
            <a:pPr defTabSz="762000"/>
            <a:endParaRPr lang="en-GB"/>
          </a:p>
        </p:txBody>
      </p:sp>
      <p:sp>
        <p:nvSpPr>
          <p:cNvPr id="5123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806450"/>
            <a:ext cx="4343400" cy="325913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81A3F9-3663-4F27-9F71-ACE727982BA1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311A1F-674B-4214-AED4-C82502228CAC}" type="slidenum">
              <a:rPr lang="en-US" sz="1200"/>
              <a:pPr algn="r"/>
              <a:t>40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E2C711-3F06-4208-B030-4C399E34AB91}" type="slidenum">
              <a:rPr lang="en-US" sz="1200"/>
              <a:pPr algn="r"/>
              <a:t>42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311A1F-674B-4214-AED4-C82502228CAC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311A1F-674B-4214-AED4-C82502228CAC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311A1F-674B-4214-AED4-C82502228CAC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FFA16D-EF08-4F95-AD21-9FE424A45C9E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B0569F-0ED5-4841-A194-99D061092EA2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D399B9-0D98-4337-9452-329735D75FD9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EEF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756" y="0"/>
              </a:cxn>
              <a:cxn ang="0">
                <a:pos x="74" y="0"/>
              </a:cxn>
              <a:cxn ang="0">
                <a:pos x="0" y="0"/>
              </a:cxn>
              <a:cxn ang="0">
                <a:pos x="0" y="74"/>
              </a:cxn>
              <a:cxn ang="0">
                <a:pos x="0" y="4320"/>
              </a:cxn>
              <a:cxn ang="0">
                <a:pos x="74" y="4320"/>
              </a:cxn>
              <a:cxn ang="0">
                <a:pos x="74" y="74"/>
              </a:cxn>
              <a:cxn ang="0">
                <a:pos x="5756" y="74"/>
              </a:cxn>
              <a:cxn ang="0">
                <a:pos x="5756" y="0"/>
              </a:cxn>
            </a:cxnLst>
            <a:rect l="0" t="0" r="r" b="b"/>
            <a:pathLst>
              <a:path w="5756" h="4320">
                <a:moveTo>
                  <a:pt x="5756" y="0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0" y="4320"/>
                </a:lnTo>
                <a:lnTo>
                  <a:pt x="74" y="4320"/>
                </a:lnTo>
                <a:lnTo>
                  <a:pt x="74" y="74"/>
                </a:lnTo>
                <a:lnTo>
                  <a:pt x="5756" y="74"/>
                </a:lnTo>
                <a:lnTo>
                  <a:pt x="575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/>
              <a:t>TOTAL KENOANYAGOK A KARBANTARTASBAN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3F53F-E69B-4CAA-ABAC-18ECCDB24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/>
              <a:t>TOTAL KENOANYAGOK A KARBANTARTASBAN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B2930-9E09-4F88-A1F2-BA9AF996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/>
              <a:t>TOTAL KENOANYAGOK A KARBANTARTASBAN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0CF2-3C00-4DBF-B919-CC66F634E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34229_15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35248"/>
          <a:stretch/>
        </p:blipFill>
        <p:spPr>
          <a:xfrm>
            <a:off x="0" y="2895600"/>
            <a:ext cx="9144000" cy="3962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450" y="1220351"/>
            <a:ext cx="7488238" cy="1033899"/>
          </a:xfrm>
        </p:spPr>
        <p:txBody>
          <a:bodyPr lIns="0" anchor="b">
            <a:normAutofit/>
          </a:bodyPr>
          <a:lstStyle>
            <a:lvl1pPr>
              <a:defRPr sz="3000">
                <a:solidFill>
                  <a:srgbClr val="F9BEA5"/>
                </a:solidFill>
                <a:latin typeface="+mj-lt"/>
                <a:cs typeface="Arial"/>
              </a:defRPr>
            </a:lvl1pPr>
          </a:lstStyle>
          <a:p>
            <a:r>
              <a:rPr lang="hu-HU" smtClean="0"/>
              <a:t>Mintacím szerkesztése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2336160"/>
            <a:ext cx="7488238" cy="732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9BEA5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fr-FR" dirty="0"/>
          </a:p>
        </p:txBody>
      </p:sp>
      <p:pic>
        <p:nvPicPr>
          <p:cNvPr id="9" name="Image 8" descr="total-bandeau 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33" y="373063"/>
            <a:ext cx="6369896" cy="8472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 apl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rgbClr val="F9BEA5"/>
                </a:solidFill>
                <a:latin typeface="+mj-lt"/>
                <a:cs typeface="Arial"/>
              </a:defRPr>
            </a:lvl1pPr>
          </a:lstStyle>
          <a:p>
            <a:r>
              <a:rPr lang="hu-HU" smtClean="0"/>
              <a:t>Mintacím szerkesztése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87450" y="3682360"/>
            <a:ext cx="7270750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9BEA5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fr-FR" dirty="0"/>
          </a:p>
        </p:txBody>
      </p:sp>
      <p:pic>
        <p:nvPicPr>
          <p:cNvPr id="10" name="Image 9" descr="total-bandeau 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3063"/>
            <a:ext cx="6369896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4721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About TOTAL - January 2014 - Gábor Bognár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/>
              <a:t>TOTAL KENOANYAGOK A KARBANTARTASBAN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1F810-F6F9-441A-9263-415E62B66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/>
              <a:t>TOTAL KENOANYAGOK A KARBANTARTASBAN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B3C13-9B27-4CC9-9CE8-5EAE87745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/>
              <a:t>TOTAL KENOANYAGOK A KARBANTARTASBAN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28875-FFD2-4316-8293-D06B3244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/>
              <a:t>TOTAL KENOANYAGOK A KARBANTARTASBAN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8BCD-04E3-454D-AF72-464D33760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/>
              <a:t>TOTAL KENOANYAGOK A KARBANTARTASBAN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D8FA-48BC-4EBB-B9F3-82637B284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/>
              <a:t>TOTAL KENOANYAGOK A KARBANTARTASBAN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6F622-D667-481D-8CE6-CC924D407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/>
              <a:t>TOTAL KENOANYAGOK A KARBANTARTASBAN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EEAEF-BDFD-4256-B928-E1030DBF1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/>
              <a:t>TOTAL KENOANYAGOK A KARBANTARTASBAN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87439-7C57-42AE-A186-C38DE4F85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EF7F8"/>
            </a:gs>
            <a:gs pos="100000">
              <a:srgbClr val="F7FB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7860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hu-HU"/>
              <a:t>TOTAL KENOANYAGOK A KARBANTARTASBAN</a:t>
            </a: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32138" y="66865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smtClean="0"/>
            </a:lvl1pPr>
          </a:lstStyle>
          <a:p>
            <a:pPr>
              <a:defRPr/>
            </a:pPr>
            <a:fld id="{89D73A0A-E070-4239-915F-02BC78963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7" name="Freeform 13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756" y="0"/>
              </a:cxn>
              <a:cxn ang="0">
                <a:pos x="74" y="0"/>
              </a:cxn>
              <a:cxn ang="0">
                <a:pos x="0" y="0"/>
              </a:cxn>
              <a:cxn ang="0">
                <a:pos x="0" y="74"/>
              </a:cxn>
              <a:cxn ang="0">
                <a:pos x="0" y="4320"/>
              </a:cxn>
              <a:cxn ang="0">
                <a:pos x="74" y="4320"/>
              </a:cxn>
              <a:cxn ang="0">
                <a:pos x="74" y="74"/>
              </a:cxn>
              <a:cxn ang="0">
                <a:pos x="5756" y="74"/>
              </a:cxn>
              <a:cxn ang="0">
                <a:pos x="5756" y="0"/>
              </a:cxn>
            </a:cxnLst>
            <a:rect l="0" t="0" r="r" b="b"/>
            <a:pathLst>
              <a:path w="5756" h="4320">
                <a:moveTo>
                  <a:pt x="5756" y="0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0" y="4320"/>
                </a:lnTo>
                <a:lnTo>
                  <a:pt x="74" y="4320"/>
                </a:lnTo>
                <a:lnTo>
                  <a:pt x="74" y="74"/>
                </a:lnTo>
                <a:lnTo>
                  <a:pt x="5756" y="74"/>
                </a:lnTo>
                <a:lnTo>
                  <a:pt x="575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484188"/>
            <a:ext cx="6604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fr-FR"/>
          </a:p>
        </p:txBody>
      </p:sp>
      <p:grpSp>
        <p:nvGrpSpPr>
          <p:cNvPr id="2" name="Group 15"/>
          <p:cNvGrpSpPr>
            <a:grpSpLocks/>
          </p:cNvGrpSpPr>
          <p:nvPr userDrawn="1"/>
        </p:nvGrpSpPr>
        <p:grpSpPr bwMode="auto">
          <a:xfrm>
            <a:off x="8521700" y="6111875"/>
            <a:ext cx="487363" cy="612775"/>
            <a:chOff x="5368" y="3850"/>
            <a:chExt cx="307" cy="386"/>
          </a:xfrm>
        </p:grpSpPr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5432" y="3997"/>
              <a:ext cx="206" cy="63"/>
            </a:xfrm>
            <a:custGeom>
              <a:avLst/>
              <a:gdLst/>
              <a:ahLst/>
              <a:cxnLst>
                <a:cxn ang="0">
                  <a:pos x="609" y="6"/>
                </a:cxn>
                <a:cxn ang="0">
                  <a:pos x="606" y="0"/>
                </a:cxn>
                <a:cxn ang="0">
                  <a:pos x="580" y="24"/>
                </a:cxn>
                <a:cxn ang="0">
                  <a:pos x="549" y="45"/>
                </a:cxn>
                <a:cxn ang="0">
                  <a:pos x="512" y="63"/>
                </a:cxn>
                <a:cxn ang="0">
                  <a:pos x="470" y="78"/>
                </a:cxn>
                <a:cxn ang="0">
                  <a:pos x="426" y="90"/>
                </a:cxn>
                <a:cxn ang="0">
                  <a:pos x="378" y="97"/>
                </a:cxn>
                <a:cxn ang="0">
                  <a:pos x="330" y="100"/>
                </a:cxn>
                <a:cxn ang="0">
                  <a:pos x="283" y="99"/>
                </a:cxn>
                <a:cxn ang="0">
                  <a:pos x="252" y="96"/>
                </a:cxn>
                <a:cxn ang="0">
                  <a:pos x="179" y="81"/>
                </a:cxn>
                <a:cxn ang="0">
                  <a:pos x="100" y="57"/>
                </a:cxn>
                <a:cxn ang="0">
                  <a:pos x="28" y="29"/>
                </a:cxn>
                <a:cxn ang="0">
                  <a:pos x="0" y="12"/>
                </a:cxn>
                <a:cxn ang="0">
                  <a:pos x="58" y="61"/>
                </a:cxn>
                <a:cxn ang="0">
                  <a:pos x="119" y="105"/>
                </a:cxn>
                <a:cxn ang="0">
                  <a:pos x="186" y="139"/>
                </a:cxn>
                <a:cxn ang="0">
                  <a:pos x="258" y="166"/>
                </a:cxn>
                <a:cxn ang="0">
                  <a:pos x="301" y="176"/>
                </a:cxn>
                <a:cxn ang="0">
                  <a:pos x="387" y="189"/>
                </a:cxn>
                <a:cxn ang="0">
                  <a:pos x="469" y="188"/>
                </a:cxn>
                <a:cxn ang="0">
                  <a:pos x="505" y="182"/>
                </a:cxn>
                <a:cxn ang="0">
                  <a:pos x="537" y="173"/>
                </a:cxn>
                <a:cxn ang="0">
                  <a:pos x="566" y="161"/>
                </a:cxn>
                <a:cxn ang="0">
                  <a:pos x="575" y="154"/>
                </a:cxn>
                <a:cxn ang="0">
                  <a:pos x="591" y="139"/>
                </a:cxn>
                <a:cxn ang="0">
                  <a:pos x="603" y="122"/>
                </a:cxn>
                <a:cxn ang="0">
                  <a:pos x="610" y="103"/>
                </a:cxn>
                <a:cxn ang="0">
                  <a:pos x="618" y="72"/>
                </a:cxn>
                <a:cxn ang="0">
                  <a:pos x="615" y="29"/>
                </a:cxn>
                <a:cxn ang="0">
                  <a:pos x="609" y="6"/>
                </a:cxn>
              </a:cxnLst>
              <a:rect l="0" t="0" r="r" b="b"/>
              <a:pathLst>
                <a:path w="618" h="189">
                  <a:moveTo>
                    <a:pt x="609" y="6"/>
                  </a:moveTo>
                  <a:lnTo>
                    <a:pt x="609" y="6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595" y="12"/>
                  </a:lnTo>
                  <a:lnTo>
                    <a:pt x="580" y="24"/>
                  </a:lnTo>
                  <a:lnTo>
                    <a:pt x="566" y="35"/>
                  </a:lnTo>
                  <a:lnTo>
                    <a:pt x="549" y="45"/>
                  </a:lnTo>
                  <a:lnTo>
                    <a:pt x="531" y="54"/>
                  </a:lnTo>
                  <a:lnTo>
                    <a:pt x="512" y="63"/>
                  </a:lnTo>
                  <a:lnTo>
                    <a:pt x="491" y="70"/>
                  </a:lnTo>
                  <a:lnTo>
                    <a:pt x="470" y="78"/>
                  </a:lnTo>
                  <a:lnTo>
                    <a:pt x="448" y="84"/>
                  </a:lnTo>
                  <a:lnTo>
                    <a:pt x="426" y="90"/>
                  </a:lnTo>
                  <a:lnTo>
                    <a:pt x="402" y="94"/>
                  </a:lnTo>
                  <a:lnTo>
                    <a:pt x="378" y="97"/>
                  </a:lnTo>
                  <a:lnTo>
                    <a:pt x="354" y="99"/>
                  </a:lnTo>
                  <a:lnTo>
                    <a:pt x="330" y="100"/>
                  </a:lnTo>
                  <a:lnTo>
                    <a:pt x="307" y="100"/>
                  </a:lnTo>
                  <a:lnTo>
                    <a:pt x="283" y="99"/>
                  </a:lnTo>
                  <a:lnTo>
                    <a:pt x="283" y="99"/>
                  </a:lnTo>
                  <a:lnTo>
                    <a:pt x="252" y="96"/>
                  </a:lnTo>
                  <a:lnTo>
                    <a:pt x="216" y="90"/>
                  </a:lnTo>
                  <a:lnTo>
                    <a:pt x="179" y="81"/>
                  </a:lnTo>
                  <a:lnTo>
                    <a:pt x="138" y="70"/>
                  </a:lnTo>
                  <a:lnTo>
                    <a:pt x="100" y="57"/>
                  </a:lnTo>
                  <a:lnTo>
                    <a:pt x="63" y="44"/>
                  </a:lnTo>
                  <a:lnTo>
                    <a:pt x="28" y="2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8" y="38"/>
                  </a:lnTo>
                  <a:lnTo>
                    <a:pt x="58" y="61"/>
                  </a:lnTo>
                  <a:lnTo>
                    <a:pt x="88" y="84"/>
                  </a:lnTo>
                  <a:lnTo>
                    <a:pt x="119" y="105"/>
                  </a:lnTo>
                  <a:lnTo>
                    <a:pt x="152" y="122"/>
                  </a:lnTo>
                  <a:lnTo>
                    <a:pt x="186" y="139"/>
                  </a:lnTo>
                  <a:lnTo>
                    <a:pt x="222" y="154"/>
                  </a:lnTo>
                  <a:lnTo>
                    <a:pt x="258" y="166"/>
                  </a:lnTo>
                  <a:lnTo>
                    <a:pt x="258" y="166"/>
                  </a:lnTo>
                  <a:lnTo>
                    <a:pt x="301" y="176"/>
                  </a:lnTo>
                  <a:lnTo>
                    <a:pt x="344" y="185"/>
                  </a:lnTo>
                  <a:lnTo>
                    <a:pt x="387" y="189"/>
                  </a:lnTo>
                  <a:lnTo>
                    <a:pt x="429" y="189"/>
                  </a:lnTo>
                  <a:lnTo>
                    <a:pt x="469" y="188"/>
                  </a:lnTo>
                  <a:lnTo>
                    <a:pt x="487" y="185"/>
                  </a:lnTo>
                  <a:lnTo>
                    <a:pt x="505" y="182"/>
                  </a:lnTo>
                  <a:lnTo>
                    <a:pt x="521" y="178"/>
                  </a:lnTo>
                  <a:lnTo>
                    <a:pt x="537" y="173"/>
                  </a:lnTo>
                  <a:lnTo>
                    <a:pt x="552" y="167"/>
                  </a:lnTo>
                  <a:lnTo>
                    <a:pt x="566" y="161"/>
                  </a:lnTo>
                  <a:lnTo>
                    <a:pt x="566" y="161"/>
                  </a:lnTo>
                  <a:lnTo>
                    <a:pt x="575" y="154"/>
                  </a:lnTo>
                  <a:lnTo>
                    <a:pt x="583" y="148"/>
                  </a:lnTo>
                  <a:lnTo>
                    <a:pt x="591" y="139"/>
                  </a:lnTo>
                  <a:lnTo>
                    <a:pt x="597" y="131"/>
                  </a:lnTo>
                  <a:lnTo>
                    <a:pt x="603" y="122"/>
                  </a:lnTo>
                  <a:lnTo>
                    <a:pt x="607" y="112"/>
                  </a:lnTo>
                  <a:lnTo>
                    <a:pt x="610" y="103"/>
                  </a:lnTo>
                  <a:lnTo>
                    <a:pt x="613" y="93"/>
                  </a:lnTo>
                  <a:lnTo>
                    <a:pt x="618" y="72"/>
                  </a:lnTo>
                  <a:lnTo>
                    <a:pt x="618" y="51"/>
                  </a:lnTo>
                  <a:lnTo>
                    <a:pt x="615" y="29"/>
                  </a:lnTo>
                  <a:lnTo>
                    <a:pt x="609" y="6"/>
                  </a:lnTo>
                  <a:lnTo>
                    <a:pt x="609" y="6"/>
                  </a:lnTo>
                  <a:lnTo>
                    <a:pt x="609" y="6"/>
                  </a:lnTo>
                  <a:close/>
                </a:path>
              </a:pathLst>
            </a:custGeom>
            <a:solidFill>
              <a:srgbClr val="FF8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5423" y="3850"/>
              <a:ext cx="199" cy="267"/>
            </a:xfrm>
            <a:custGeom>
              <a:avLst/>
              <a:gdLst/>
              <a:ahLst/>
              <a:cxnLst>
                <a:cxn ang="0">
                  <a:pos x="477" y="34"/>
                </a:cxn>
                <a:cxn ang="0">
                  <a:pos x="514" y="64"/>
                </a:cxn>
                <a:cxn ang="0">
                  <a:pos x="545" y="98"/>
                </a:cxn>
                <a:cxn ang="0">
                  <a:pos x="567" y="137"/>
                </a:cxn>
                <a:cxn ang="0">
                  <a:pos x="584" y="181"/>
                </a:cxn>
                <a:cxn ang="0">
                  <a:pos x="593" y="228"/>
                </a:cxn>
                <a:cxn ang="0">
                  <a:pos x="596" y="278"/>
                </a:cxn>
                <a:cxn ang="0">
                  <a:pos x="593" y="329"/>
                </a:cxn>
                <a:cxn ang="0">
                  <a:pos x="585" y="381"/>
                </a:cxn>
                <a:cxn ang="0">
                  <a:pos x="572" y="433"/>
                </a:cxn>
                <a:cxn ang="0">
                  <a:pos x="555" y="485"/>
                </a:cxn>
                <a:cxn ang="0">
                  <a:pos x="535" y="534"/>
                </a:cxn>
                <a:cxn ang="0">
                  <a:pos x="509" y="582"/>
                </a:cxn>
                <a:cxn ang="0">
                  <a:pos x="482" y="626"/>
                </a:cxn>
                <a:cxn ang="0">
                  <a:pos x="453" y="665"/>
                </a:cxn>
                <a:cxn ang="0">
                  <a:pos x="420" y="701"/>
                </a:cxn>
                <a:cxn ang="0">
                  <a:pos x="387" y="729"/>
                </a:cxn>
                <a:cxn ang="0">
                  <a:pos x="371" y="741"/>
                </a:cxn>
                <a:cxn ang="0">
                  <a:pos x="323" y="768"/>
                </a:cxn>
                <a:cxn ang="0">
                  <a:pos x="261" y="792"/>
                </a:cxn>
                <a:cxn ang="0">
                  <a:pos x="200" y="801"/>
                </a:cxn>
                <a:cxn ang="0">
                  <a:pos x="145" y="796"/>
                </a:cxn>
                <a:cxn ang="0">
                  <a:pos x="94" y="781"/>
                </a:cxn>
                <a:cxn ang="0">
                  <a:pos x="52" y="756"/>
                </a:cxn>
                <a:cxn ang="0">
                  <a:pos x="21" y="722"/>
                </a:cxn>
                <a:cxn ang="0">
                  <a:pos x="0" y="680"/>
                </a:cxn>
                <a:cxn ang="0">
                  <a:pos x="6" y="690"/>
                </a:cxn>
                <a:cxn ang="0">
                  <a:pos x="23" y="705"/>
                </a:cxn>
                <a:cxn ang="0">
                  <a:pos x="40" y="719"/>
                </a:cxn>
                <a:cxn ang="0">
                  <a:pos x="60" y="728"/>
                </a:cxn>
                <a:cxn ang="0">
                  <a:pos x="93" y="737"/>
                </a:cxn>
                <a:cxn ang="0">
                  <a:pos x="139" y="735"/>
                </a:cxn>
                <a:cxn ang="0">
                  <a:pos x="161" y="729"/>
                </a:cxn>
                <a:cxn ang="0">
                  <a:pos x="176" y="723"/>
                </a:cxn>
                <a:cxn ang="0">
                  <a:pos x="206" y="705"/>
                </a:cxn>
                <a:cxn ang="0">
                  <a:pos x="234" y="683"/>
                </a:cxn>
                <a:cxn ang="0">
                  <a:pos x="259" y="656"/>
                </a:cxn>
                <a:cxn ang="0">
                  <a:pos x="293" y="612"/>
                </a:cxn>
                <a:cxn ang="0">
                  <a:pos x="334" y="543"/>
                </a:cxn>
                <a:cxn ang="0">
                  <a:pos x="366" y="470"/>
                </a:cxn>
                <a:cxn ang="0">
                  <a:pos x="392" y="399"/>
                </a:cxn>
                <a:cxn ang="0">
                  <a:pos x="411" y="333"/>
                </a:cxn>
                <a:cxn ang="0">
                  <a:pos x="421" y="278"/>
                </a:cxn>
                <a:cxn ang="0">
                  <a:pos x="424" y="256"/>
                </a:cxn>
                <a:cxn ang="0">
                  <a:pos x="426" y="193"/>
                </a:cxn>
                <a:cxn ang="0">
                  <a:pos x="421" y="141"/>
                </a:cxn>
                <a:cxn ang="0">
                  <a:pos x="408" y="100"/>
                </a:cxn>
                <a:cxn ang="0">
                  <a:pos x="389" y="67"/>
                </a:cxn>
                <a:cxn ang="0">
                  <a:pos x="374" y="53"/>
                </a:cxn>
                <a:cxn ang="0">
                  <a:pos x="340" y="34"/>
                </a:cxn>
                <a:cxn ang="0">
                  <a:pos x="298" y="24"/>
                </a:cxn>
                <a:cxn ang="0">
                  <a:pos x="246" y="28"/>
                </a:cxn>
                <a:cxn ang="0">
                  <a:pos x="218" y="36"/>
                </a:cxn>
                <a:cxn ang="0">
                  <a:pos x="241" y="21"/>
                </a:cxn>
                <a:cxn ang="0">
                  <a:pos x="270" y="9"/>
                </a:cxn>
                <a:cxn ang="0">
                  <a:pos x="301" y="3"/>
                </a:cxn>
                <a:cxn ang="0">
                  <a:pos x="335" y="0"/>
                </a:cxn>
                <a:cxn ang="0">
                  <a:pos x="371" y="1"/>
                </a:cxn>
                <a:cxn ang="0">
                  <a:pos x="408" y="7"/>
                </a:cxn>
                <a:cxn ang="0">
                  <a:pos x="442" y="19"/>
                </a:cxn>
                <a:cxn ang="0">
                  <a:pos x="477" y="34"/>
                </a:cxn>
                <a:cxn ang="0">
                  <a:pos x="477" y="34"/>
                </a:cxn>
              </a:cxnLst>
              <a:rect l="0" t="0" r="r" b="b"/>
              <a:pathLst>
                <a:path w="596" h="801">
                  <a:moveTo>
                    <a:pt x="477" y="34"/>
                  </a:moveTo>
                  <a:lnTo>
                    <a:pt x="477" y="34"/>
                  </a:lnTo>
                  <a:lnTo>
                    <a:pt x="496" y="47"/>
                  </a:lnTo>
                  <a:lnTo>
                    <a:pt x="514" y="64"/>
                  </a:lnTo>
                  <a:lnTo>
                    <a:pt x="530" y="80"/>
                  </a:lnTo>
                  <a:lnTo>
                    <a:pt x="545" y="98"/>
                  </a:lnTo>
                  <a:lnTo>
                    <a:pt x="557" y="117"/>
                  </a:lnTo>
                  <a:lnTo>
                    <a:pt x="567" y="137"/>
                  </a:lnTo>
                  <a:lnTo>
                    <a:pt x="576" y="159"/>
                  </a:lnTo>
                  <a:lnTo>
                    <a:pt x="584" y="181"/>
                  </a:lnTo>
                  <a:lnTo>
                    <a:pt x="590" y="204"/>
                  </a:lnTo>
                  <a:lnTo>
                    <a:pt x="593" y="228"/>
                  </a:lnTo>
                  <a:lnTo>
                    <a:pt x="596" y="253"/>
                  </a:lnTo>
                  <a:lnTo>
                    <a:pt x="596" y="278"/>
                  </a:lnTo>
                  <a:lnTo>
                    <a:pt x="596" y="303"/>
                  </a:lnTo>
                  <a:lnTo>
                    <a:pt x="593" y="329"/>
                  </a:lnTo>
                  <a:lnTo>
                    <a:pt x="590" y="356"/>
                  </a:lnTo>
                  <a:lnTo>
                    <a:pt x="585" y="381"/>
                  </a:lnTo>
                  <a:lnTo>
                    <a:pt x="579" y="408"/>
                  </a:lnTo>
                  <a:lnTo>
                    <a:pt x="572" y="433"/>
                  </a:lnTo>
                  <a:lnTo>
                    <a:pt x="564" y="460"/>
                  </a:lnTo>
                  <a:lnTo>
                    <a:pt x="555" y="485"/>
                  </a:lnTo>
                  <a:lnTo>
                    <a:pt x="545" y="510"/>
                  </a:lnTo>
                  <a:lnTo>
                    <a:pt x="535" y="534"/>
                  </a:lnTo>
                  <a:lnTo>
                    <a:pt x="523" y="559"/>
                  </a:lnTo>
                  <a:lnTo>
                    <a:pt x="509" y="582"/>
                  </a:lnTo>
                  <a:lnTo>
                    <a:pt x="496" y="604"/>
                  </a:lnTo>
                  <a:lnTo>
                    <a:pt x="482" y="626"/>
                  </a:lnTo>
                  <a:lnTo>
                    <a:pt x="468" y="646"/>
                  </a:lnTo>
                  <a:lnTo>
                    <a:pt x="453" y="665"/>
                  </a:lnTo>
                  <a:lnTo>
                    <a:pt x="436" y="683"/>
                  </a:lnTo>
                  <a:lnTo>
                    <a:pt x="420" y="701"/>
                  </a:lnTo>
                  <a:lnTo>
                    <a:pt x="404" y="716"/>
                  </a:lnTo>
                  <a:lnTo>
                    <a:pt x="387" y="729"/>
                  </a:lnTo>
                  <a:lnTo>
                    <a:pt x="387" y="729"/>
                  </a:lnTo>
                  <a:lnTo>
                    <a:pt x="371" y="741"/>
                  </a:lnTo>
                  <a:lnTo>
                    <a:pt x="354" y="750"/>
                  </a:lnTo>
                  <a:lnTo>
                    <a:pt x="323" y="768"/>
                  </a:lnTo>
                  <a:lnTo>
                    <a:pt x="292" y="781"/>
                  </a:lnTo>
                  <a:lnTo>
                    <a:pt x="261" y="792"/>
                  </a:lnTo>
                  <a:lnTo>
                    <a:pt x="229" y="798"/>
                  </a:lnTo>
                  <a:lnTo>
                    <a:pt x="200" y="801"/>
                  </a:lnTo>
                  <a:lnTo>
                    <a:pt x="171" y="799"/>
                  </a:lnTo>
                  <a:lnTo>
                    <a:pt x="145" y="796"/>
                  </a:lnTo>
                  <a:lnTo>
                    <a:pt x="119" y="790"/>
                  </a:lnTo>
                  <a:lnTo>
                    <a:pt x="94" y="781"/>
                  </a:lnTo>
                  <a:lnTo>
                    <a:pt x="73" y="769"/>
                  </a:lnTo>
                  <a:lnTo>
                    <a:pt x="52" y="756"/>
                  </a:lnTo>
                  <a:lnTo>
                    <a:pt x="36" y="740"/>
                  </a:lnTo>
                  <a:lnTo>
                    <a:pt x="21" y="722"/>
                  </a:lnTo>
                  <a:lnTo>
                    <a:pt x="9" y="702"/>
                  </a:lnTo>
                  <a:lnTo>
                    <a:pt x="0" y="680"/>
                  </a:lnTo>
                  <a:lnTo>
                    <a:pt x="0" y="680"/>
                  </a:lnTo>
                  <a:lnTo>
                    <a:pt x="6" y="690"/>
                  </a:lnTo>
                  <a:lnTo>
                    <a:pt x="14" y="698"/>
                  </a:lnTo>
                  <a:lnTo>
                    <a:pt x="23" y="705"/>
                  </a:lnTo>
                  <a:lnTo>
                    <a:pt x="30" y="713"/>
                  </a:lnTo>
                  <a:lnTo>
                    <a:pt x="40" y="719"/>
                  </a:lnTo>
                  <a:lnTo>
                    <a:pt x="49" y="723"/>
                  </a:lnTo>
                  <a:lnTo>
                    <a:pt x="60" y="728"/>
                  </a:lnTo>
                  <a:lnTo>
                    <a:pt x="70" y="732"/>
                  </a:lnTo>
                  <a:lnTo>
                    <a:pt x="93" y="737"/>
                  </a:lnTo>
                  <a:lnTo>
                    <a:pt x="115" y="738"/>
                  </a:lnTo>
                  <a:lnTo>
                    <a:pt x="139" y="735"/>
                  </a:lnTo>
                  <a:lnTo>
                    <a:pt x="149" y="732"/>
                  </a:lnTo>
                  <a:lnTo>
                    <a:pt x="161" y="729"/>
                  </a:lnTo>
                  <a:lnTo>
                    <a:pt x="161" y="729"/>
                  </a:lnTo>
                  <a:lnTo>
                    <a:pt x="176" y="723"/>
                  </a:lnTo>
                  <a:lnTo>
                    <a:pt x="191" y="714"/>
                  </a:lnTo>
                  <a:lnTo>
                    <a:pt x="206" y="705"/>
                  </a:lnTo>
                  <a:lnTo>
                    <a:pt x="219" y="695"/>
                  </a:lnTo>
                  <a:lnTo>
                    <a:pt x="234" y="683"/>
                  </a:lnTo>
                  <a:lnTo>
                    <a:pt x="246" y="670"/>
                  </a:lnTo>
                  <a:lnTo>
                    <a:pt x="259" y="656"/>
                  </a:lnTo>
                  <a:lnTo>
                    <a:pt x="271" y="641"/>
                  </a:lnTo>
                  <a:lnTo>
                    <a:pt x="293" y="612"/>
                  </a:lnTo>
                  <a:lnTo>
                    <a:pt x="314" y="577"/>
                  </a:lnTo>
                  <a:lnTo>
                    <a:pt x="334" y="543"/>
                  </a:lnTo>
                  <a:lnTo>
                    <a:pt x="352" y="507"/>
                  </a:lnTo>
                  <a:lnTo>
                    <a:pt x="366" y="470"/>
                  </a:lnTo>
                  <a:lnTo>
                    <a:pt x="380" y="434"/>
                  </a:lnTo>
                  <a:lnTo>
                    <a:pt x="392" y="399"/>
                  </a:lnTo>
                  <a:lnTo>
                    <a:pt x="402" y="364"/>
                  </a:lnTo>
                  <a:lnTo>
                    <a:pt x="411" y="333"/>
                  </a:lnTo>
                  <a:lnTo>
                    <a:pt x="417" y="303"/>
                  </a:lnTo>
                  <a:lnTo>
                    <a:pt x="421" y="278"/>
                  </a:lnTo>
                  <a:lnTo>
                    <a:pt x="424" y="256"/>
                  </a:lnTo>
                  <a:lnTo>
                    <a:pt x="424" y="256"/>
                  </a:lnTo>
                  <a:lnTo>
                    <a:pt x="426" y="223"/>
                  </a:lnTo>
                  <a:lnTo>
                    <a:pt x="426" y="193"/>
                  </a:lnTo>
                  <a:lnTo>
                    <a:pt x="424" y="167"/>
                  </a:lnTo>
                  <a:lnTo>
                    <a:pt x="421" y="141"/>
                  </a:lnTo>
                  <a:lnTo>
                    <a:pt x="416" y="119"/>
                  </a:lnTo>
                  <a:lnTo>
                    <a:pt x="408" y="100"/>
                  </a:lnTo>
                  <a:lnTo>
                    <a:pt x="399" y="82"/>
                  </a:lnTo>
                  <a:lnTo>
                    <a:pt x="389" y="67"/>
                  </a:lnTo>
                  <a:lnTo>
                    <a:pt x="389" y="67"/>
                  </a:lnTo>
                  <a:lnTo>
                    <a:pt x="374" y="53"/>
                  </a:lnTo>
                  <a:lnTo>
                    <a:pt x="359" y="43"/>
                  </a:lnTo>
                  <a:lnTo>
                    <a:pt x="340" y="34"/>
                  </a:lnTo>
                  <a:lnTo>
                    <a:pt x="320" y="28"/>
                  </a:lnTo>
                  <a:lnTo>
                    <a:pt x="298" y="24"/>
                  </a:lnTo>
                  <a:lnTo>
                    <a:pt x="273" y="25"/>
                  </a:lnTo>
                  <a:lnTo>
                    <a:pt x="246" y="28"/>
                  </a:lnTo>
                  <a:lnTo>
                    <a:pt x="218" y="36"/>
                  </a:lnTo>
                  <a:lnTo>
                    <a:pt x="218" y="36"/>
                  </a:lnTo>
                  <a:lnTo>
                    <a:pt x="228" y="28"/>
                  </a:lnTo>
                  <a:lnTo>
                    <a:pt x="241" y="21"/>
                  </a:lnTo>
                  <a:lnTo>
                    <a:pt x="255" y="15"/>
                  </a:lnTo>
                  <a:lnTo>
                    <a:pt x="270" y="9"/>
                  </a:lnTo>
                  <a:lnTo>
                    <a:pt x="285" y="6"/>
                  </a:lnTo>
                  <a:lnTo>
                    <a:pt x="301" y="3"/>
                  </a:lnTo>
                  <a:lnTo>
                    <a:pt x="319" y="0"/>
                  </a:lnTo>
                  <a:lnTo>
                    <a:pt x="335" y="0"/>
                  </a:lnTo>
                  <a:lnTo>
                    <a:pt x="353" y="0"/>
                  </a:lnTo>
                  <a:lnTo>
                    <a:pt x="371" y="1"/>
                  </a:lnTo>
                  <a:lnTo>
                    <a:pt x="390" y="4"/>
                  </a:lnTo>
                  <a:lnTo>
                    <a:pt x="408" y="7"/>
                  </a:lnTo>
                  <a:lnTo>
                    <a:pt x="426" y="12"/>
                  </a:lnTo>
                  <a:lnTo>
                    <a:pt x="442" y="19"/>
                  </a:lnTo>
                  <a:lnTo>
                    <a:pt x="460" y="27"/>
                  </a:lnTo>
                  <a:lnTo>
                    <a:pt x="477" y="34"/>
                  </a:lnTo>
                  <a:lnTo>
                    <a:pt x="477" y="34"/>
                  </a:lnTo>
                  <a:lnTo>
                    <a:pt x="477" y="34"/>
                  </a:lnTo>
                  <a:close/>
                </a:path>
              </a:pathLst>
            </a:custGeom>
            <a:solidFill>
              <a:srgbClr val="0F21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5397" y="3870"/>
              <a:ext cx="256" cy="181"/>
            </a:xfrm>
            <a:custGeom>
              <a:avLst/>
              <a:gdLst/>
              <a:ahLst/>
              <a:cxnLst>
                <a:cxn ang="0">
                  <a:pos x="682" y="536"/>
                </a:cxn>
                <a:cxn ang="0">
                  <a:pos x="686" y="535"/>
                </a:cxn>
                <a:cxn ang="0">
                  <a:pos x="700" y="524"/>
                </a:cxn>
                <a:cxn ang="0">
                  <a:pos x="706" y="518"/>
                </a:cxn>
                <a:cxn ang="0">
                  <a:pos x="713" y="509"/>
                </a:cxn>
                <a:cxn ang="0">
                  <a:pos x="736" y="477"/>
                </a:cxn>
                <a:cxn ang="0">
                  <a:pos x="756" y="425"/>
                </a:cxn>
                <a:cxn ang="0">
                  <a:pos x="767" y="365"/>
                </a:cxn>
                <a:cxn ang="0">
                  <a:pos x="765" y="300"/>
                </a:cxn>
                <a:cxn ang="0">
                  <a:pos x="759" y="265"/>
                </a:cxn>
                <a:cxn ang="0">
                  <a:pos x="749" y="233"/>
                </a:cxn>
                <a:cxn ang="0">
                  <a:pos x="734" y="200"/>
                </a:cxn>
                <a:cxn ang="0">
                  <a:pos x="716" y="169"/>
                </a:cxn>
                <a:cxn ang="0">
                  <a:pos x="694" y="137"/>
                </a:cxn>
                <a:cxn ang="0">
                  <a:pos x="666" y="109"/>
                </a:cxn>
                <a:cxn ang="0">
                  <a:pos x="633" y="82"/>
                </a:cxn>
                <a:cxn ang="0">
                  <a:pos x="594" y="58"/>
                </a:cxn>
                <a:cxn ang="0">
                  <a:pos x="578" y="51"/>
                </a:cxn>
                <a:cxn ang="0">
                  <a:pos x="541" y="35"/>
                </a:cxn>
                <a:cxn ang="0">
                  <a:pos x="495" y="20"/>
                </a:cxn>
                <a:cxn ang="0">
                  <a:pos x="442" y="8"/>
                </a:cxn>
                <a:cxn ang="0">
                  <a:pos x="384" y="2"/>
                </a:cxn>
                <a:cxn ang="0">
                  <a:pos x="322" y="2"/>
                </a:cxn>
                <a:cxn ang="0">
                  <a:pos x="256" y="12"/>
                </a:cxn>
                <a:cxn ang="0">
                  <a:pos x="189" y="33"/>
                </a:cxn>
                <a:cxn ang="0">
                  <a:pos x="155" y="48"/>
                </a:cxn>
                <a:cxn ang="0">
                  <a:pos x="111" y="78"/>
                </a:cxn>
                <a:cxn ang="0">
                  <a:pos x="69" y="116"/>
                </a:cxn>
                <a:cxn ang="0">
                  <a:pos x="30" y="167"/>
                </a:cxn>
                <a:cxn ang="0">
                  <a:pos x="0" y="227"/>
                </a:cxn>
                <a:cxn ang="0">
                  <a:pos x="11" y="212"/>
                </a:cxn>
                <a:cxn ang="0">
                  <a:pos x="38" y="186"/>
                </a:cxn>
                <a:cxn ang="0">
                  <a:pos x="73" y="167"/>
                </a:cxn>
                <a:cxn ang="0">
                  <a:pos x="122" y="152"/>
                </a:cxn>
                <a:cxn ang="0">
                  <a:pos x="151" y="148"/>
                </a:cxn>
                <a:cxn ang="0">
                  <a:pos x="219" y="143"/>
                </a:cxn>
                <a:cxn ang="0">
                  <a:pos x="295" y="149"/>
                </a:cxn>
                <a:cxn ang="0">
                  <a:pos x="377" y="164"/>
                </a:cxn>
                <a:cxn ang="0">
                  <a:pos x="462" y="189"/>
                </a:cxn>
                <a:cxn ang="0">
                  <a:pos x="487" y="200"/>
                </a:cxn>
                <a:cxn ang="0">
                  <a:pos x="536" y="222"/>
                </a:cxn>
                <a:cxn ang="0">
                  <a:pos x="581" y="246"/>
                </a:cxn>
                <a:cxn ang="0">
                  <a:pos x="620" y="273"/>
                </a:cxn>
                <a:cxn ang="0">
                  <a:pos x="637" y="286"/>
                </a:cxn>
                <a:cxn ang="0">
                  <a:pos x="685" y="334"/>
                </a:cxn>
                <a:cxn ang="0">
                  <a:pos x="701" y="358"/>
                </a:cxn>
                <a:cxn ang="0">
                  <a:pos x="712" y="381"/>
                </a:cxn>
                <a:cxn ang="0">
                  <a:pos x="715" y="387"/>
                </a:cxn>
                <a:cxn ang="0">
                  <a:pos x="721" y="410"/>
                </a:cxn>
                <a:cxn ang="0">
                  <a:pos x="724" y="453"/>
                </a:cxn>
                <a:cxn ang="0">
                  <a:pos x="716" y="484"/>
                </a:cxn>
                <a:cxn ang="0">
                  <a:pos x="709" y="503"/>
                </a:cxn>
                <a:cxn ang="0">
                  <a:pos x="697" y="520"/>
                </a:cxn>
                <a:cxn ang="0">
                  <a:pos x="681" y="535"/>
                </a:cxn>
                <a:cxn ang="0">
                  <a:pos x="672" y="542"/>
                </a:cxn>
                <a:cxn ang="0">
                  <a:pos x="681" y="538"/>
                </a:cxn>
                <a:cxn ang="0">
                  <a:pos x="682" y="536"/>
                </a:cxn>
                <a:cxn ang="0">
                  <a:pos x="682" y="536"/>
                </a:cxn>
              </a:cxnLst>
              <a:rect l="0" t="0" r="r" b="b"/>
              <a:pathLst>
                <a:path w="768" h="542">
                  <a:moveTo>
                    <a:pt x="682" y="536"/>
                  </a:moveTo>
                  <a:lnTo>
                    <a:pt x="682" y="536"/>
                  </a:lnTo>
                  <a:lnTo>
                    <a:pt x="685" y="535"/>
                  </a:lnTo>
                  <a:lnTo>
                    <a:pt x="686" y="535"/>
                  </a:lnTo>
                  <a:lnTo>
                    <a:pt x="686" y="535"/>
                  </a:lnTo>
                  <a:lnTo>
                    <a:pt x="700" y="524"/>
                  </a:lnTo>
                  <a:lnTo>
                    <a:pt x="700" y="524"/>
                  </a:lnTo>
                  <a:lnTo>
                    <a:pt x="706" y="518"/>
                  </a:lnTo>
                  <a:lnTo>
                    <a:pt x="706" y="518"/>
                  </a:lnTo>
                  <a:lnTo>
                    <a:pt x="713" y="509"/>
                  </a:lnTo>
                  <a:lnTo>
                    <a:pt x="721" y="499"/>
                  </a:lnTo>
                  <a:lnTo>
                    <a:pt x="736" y="477"/>
                  </a:lnTo>
                  <a:lnTo>
                    <a:pt x="748" y="453"/>
                  </a:lnTo>
                  <a:lnTo>
                    <a:pt x="756" y="425"/>
                  </a:lnTo>
                  <a:lnTo>
                    <a:pt x="762" y="395"/>
                  </a:lnTo>
                  <a:lnTo>
                    <a:pt x="767" y="365"/>
                  </a:lnTo>
                  <a:lnTo>
                    <a:pt x="768" y="332"/>
                  </a:lnTo>
                  <a:lnTo>
                    <a:pt x="765" y="300"/>
                  </a:lnTo>
                  <a:lnTo>
                    <a:pt x="762" y="283"/>
                  </a:lnTo>
                  <a:lnTo>
                    <a:pt x="759" y="265"/>
                  </a:lnTo>
                  <a:lnTo>
                    <a:pt x="755" y="249"/>
                  </a:lnTo>
                  <a:lnTo>
                    <a:pt x="749" y="233"/>
                  </a:lnTo>
                  <a:lnTo>
                    <a:pt x="743" y="216"/>
                  </a:lnTo>
                  <a:lnTo>
                    <a:pt x="734" y="200"/>
                  </a:lnTo>
                  <a:lnTo>
                    <a:pt x="727" y="183"/>
                  </a:lnTo>
                  <a:lnTo>
                    <a:pt x="716" y="169"/>
                  </a:lnTo>
                  <a:lnTo>
                    <a:pt x="706" y="152"/>
                  </a:lnTo>
                  <a:lnTo>
                    <a:pt x="694" y="137"/>
                  </a:lnTo>
                  <a:lnTo>
                    <a:pt x="681" y="122"/>
                  </a:lnTo>
                  <a:lnTo>
                    <a:pt x="666" y="109"/>
                  </a:lnTo>
                  <a:lnTo>
                    <a:pt x="649" y="96"/>
                  </a:lnTo>
                  <a:lnTo>
                    <a:pt x="633" y="82"/>
                  </a:lnTo>
                  <a:lnTo>
                    <a:pt x="614" y="70"/>
                  </a:lnTo>
                  <a:lnTo>
                    <a:pt x="594" y="58"/>
                  </a:lnTo>
                  <a:lnTo>
                    <a:pt x="594" y="58"/>
                  </a:lnTo>
                  <a:lnTo>
                    <a:pt x="578" y="51"/>
                  </a:lnTo>
                  <a:lnTo>
                    <a:pt x="560" y="42"/>
                  </a:lnTo>
                  <a:lnTo>
                    <a:pt x="541" y="35"/>
                  </a:lnTo>
                  <a:lnTo>
                    <a:pt x="518" y="27"/>
                  </a:lnTo>
                  <a:lnTo>
                    <a:pt x="495" y="20"/>
                  </a:lnTo>
                  <a:lnTo>
                    <a:pt x="469" y="12"/>
                  </a:lnTo>
                  <a:lnTo>
                    <a:pt x="442" y="8"/>
                  </a:lnTo>
                  <a:lnTo>
                    <a:pt x="413" y="3"/>
                  </a:lnTo>
                  <a:lnTo>
                    <a:pt x="384" y="2"/>
                  </a:lnTo>
                  <a:lnTo>
                    <a:pt x="353" y="0"/>
                  </a:lnTo>
                  <a:lnTo>
                    <a:pt x="322" y="2"/>
                  </a:lnTo>
                  <a:lnTo>
                    <a:pt x="289" y="6"/>
                  </a:lnTo>
                  <a:lnTo>
                    <a:pt x="256" y="12"/>
                  </a:lnTo>
                  <a:lnTo>
                    <a:pt x="222" y="21"/>
                  </a:lnTo>
                  <a:lnTo>
                    <a:pt x="189" y="33"/>
                  </a:lnTo>
                  <a:lnTo>
                    <a:pt x="155" y="48"/>
                  </a:lnTo>
                  <a:lnTo>
                    <a:pt x="155" y="48"/>
                  </a:lnTo>
                  <a:lnTo>
                    <a:pt x="133" y="61"/>
                  </a:lnTo>
                  <a:lnTo>
                    <a:pt x="111" y="78"/>
                  </a:lnTo>
                  <a:lnTo>
                    <a:pt x="90" y="96"/>
                  </a:lnTo>
                  <a:lnTo>
                    <a:pt x="69" y="116"/>
                  </a:lnTo>
                  <a:lnTo>
                    <a:pt x="48" y="140"/>
                  </a:lnTo>
                  <a:lnTo>
                    <a:pt x="30" y="167"/>
                  </a:lnTo>
                  <a:lnTo>
                    <a:pt x="15" y="195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1" y="212"/>
                  </a:lnTo>
                  <a:lnTo>
                    <a:pt x="23" y="198"/>
                  </a:lnTo>
                  <a:lnTo>
                    <a:pt x="38" y="186"/>
                  </a:lnTo>
                  <a:lnTo>
                    <a:pt x="54" y="176"/>
                  </a:lnTo>
                  <a:lnTo>
                    <a:pt x="73" y="167"/>
                  </a:lnTo>
                  <a:lnTo>
                    <a:pt x="96" y="158"/>
                  </a:lnTo>
                  <a:lnTo>
                    <a:pt x="122" y="152"/>
                  </a:lnTo>
                  <a:lnTo>
                    <a:pt x="151" y="148"/>
                  </a:lnTo>
                  <a:lnTo>
                    <a:pt x="151" y="148"/>
                  </a:lnTo>
                  <a:lnTo>
                    <a:pt x="183" y="145"/>
                  </a:lnTo>
                  <a:lnTo>
                    <a:pt x="219" y="143"/>
                  </a:lnTo>
                  <a:lnTo>
                    <a:pt x="256" y="145"/>
                  </a:lnTo>
                  <a:lnTo>
                    <a:pt x="295" y="149"/>
                  </a:lnTo>
                  <a:lnTo>
                    <a:pt x="335" y="155"/>
                  </a:lnTo>
                  <a:lnTo>
                    <a:pt x="377" y="164"/>
                  </a:lnTo>
                  <a:lnTo>
                    <a:pt x="419" y="176"/>
                  </a:lnTo>
                  <a:lnTo>
                    <a:pt x="462" y="189"/>
                  </a:lnTo>
                  <a:lnTo>
                    <a:pt x="462" y="189"/>
                  </a:lnTo>
                  <a:lnTo>
                    <a:pt x="487" y="200"/>
                  </a:lnTo>
                  <a:lnTo>
                    <a:pt x="512" y="210"/>
                  </a:lnTo>
                  <a:lnTo>
                    <a:pt x="536" y="222"/>
                  </a:lnTo>
                  <a:lnTo>
                    <a:pt x="560" y="234"/>
                  </a:lnTo>
                  <a:lnTo>
                    <a:pt x="581" y="246"/>
                  </a:lnTo>
                  <a:lnTo>
                    <a:pt x="602" y="259"/>
                  </a:lnTo>
                  <a:lnTo>
                    <a:pt x="620" y="273"/>
                  </a:lnTo>
                  <a:lnTo>
                    <a:pt x="637" y="286"/>
                  </a:lnTo>
                  <a:lnTo>
                    <a:pt x="637" y="286"/>
                  </a:lnTo>
                  <a:lnTo>
                    <a:pt x="664" y="310"/>
                  </a:lnTo>
                  <a:lnTo>
                    <a:pt x="685" y="334"/>
                  </a:lnTo>
                  <a:lnTo>
                    <a:pt x="694" y="346"/>
                  </a:lnTo>
                  <a:lnTo>
                    <a:pt x="701" y="358"/>
                  </a:lnTo>
                  <a:lnTo>
                    <a:pt x="707" y="369"/>
                  </a:lnTo>
                  <a:lnTo>
                    <a:pt x="712" y="381"/>
                  </a:lnTo>
                  <a:lnTo>
                    <a:pt x="712" y="381"/>
                  </a:lnTo>
                  <a:lnTo>
                    <a:pt x="715" y="387"/>
                  </a:lnTo>
                  <a:lnTo>
                    <a:pt x="715" y="387"/>
                  </a:lnTo>
                  <a:lnTo>
                    <a:pt x="721" y="410"/>
                  </a:lnTo>
                  <a:lnTo>
                    <a:pt x="724" y="432"/>
                  </a:lnTo>
                  <a:lnTo>
                    <a:pt x="724" y="453"/>
                  </a:lnTo>
                  <a:lnTo>
                    <a:pt x="719" y="474"/>
                  </a:lnTo>
                  <a:lnTo>
                    <a:pt x="716" y="484"/>
                  </a:lnTo>
                  <a:lnTo>
                    <a:pt x="713" y="493"/>
                  </a:lnTo>
                  <a:lnTo>
                    <a:pt x="709" y="503"/>
                  </a:lnTo>
                  <a:lnTo>
                    <a:pt x="703" y="512"/>
                  </a:lnTo>
                  <a:lnTo>
                    <a:pt x="697" y="520"/>
                  </a:lnTo>
                  <a:lnTo>
                    <a:pt x="689" y="529"/>
                  </a:lnTo>
                  <a:lnTo>
                    <a:pt x="681" y="535"/>
                  </a:lnTo>
                  <a:lnTo>
                    <a:pt x="672" y="542"/>
                  </a:lnTo>
                  <a:lnTo>
                    <a:pt x="672" y="542"/>
                  </a:lnTo>
                  <a:lnTo>
                    <a:pt x="679" y="538"/>
                  </a:lnTo>
                  <a:lnTo>
                    <a:pt x="681" y="538"/>
                  </a:lnTo>
                  <a:lnTo>
                    <a:pt x="681" y="538"/>
                  </a:lnTo>
                  <a:lnTo>
                    <a:pt x="682" y="536"/>
                  </a:lnTo>
                  <a:lnTo>
                    <a:pt x="682" y="536"/>
                  </a:lnTo>
                  <a:lnTo>
                    <a:pt x="682" y="536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5399" y="3936"/>
              <a:ext cx="133" cy="66"/>
            </a:xfrm>
            <a:custGeom>
              <a:avLst/>
              <a:gdLst/>
              <a:ahLst/>
              <a:cxnLst>
                <a:cxn ang="0">
                  <a:pos x="23" y="173"/>
                </a:cxn>
                <a:cxn ang="0">
                  <a:pos x="23" y="173"/>
                </a:cxn>
                <a:cxn ang="0">
                  <a:pos x="32" y="185"/>
                </a:cxn>
                <a:cxn ang="0">
                  <a:pos x="44" y="198"/>
                </a:cxn>
                <a:cxn ang="0">
                  <a:pos x="44" y="198"/>
                </a:cxn>
                <a:cxn ang="0">
                  <a:pos x="48" y="188"/>
                </a:cxn>
                <a:cxn ang="0">
                  <a:pos x="54" y="179"/>
                </a:cxn>
                <a:cxn ang="0">
                  <a:pos x="60" y="170"/>
                </a:cxn>
                <a:cxn ang="0">
                  <a:pos x="67" y="161"/>
                </a:cxn>
                <a:cxn ang="0">
                  <a:pos x="85" y="143"/>
                </a:cxn>
                <a:cxn ang="0">
                  <a:pos x="108" y="128"/>
                </a:cxn>
                <a:cxn ang="0">
                  <a:pos x="130" y="112"/>
                </a:cxn>
                <a:cxn ang="0">
                  <a:pos x="155" y="99"/>
                </a:cxn>
                <a:cxn ang="0">
                  <a:pos x="182" y="85"/>
                </a:cxn>
                <a:cxn ang="0">
                  <a:pos x="210" y="75"/>
                </a:cxn>
                <a:cxn ang="0">
                  <a:pos x="238" y="64"/>
                </a:cxn>
                <a:cxn ang="0">
                  <a:pos x="265" y="54"/>
                </a:cxn>
                <a:cxn ang="0">
                  <a:pos x="292" y="46"/>
                </a:cxn>
                <a:cxn ang="0">
                  <a:pos x="319" y="41"/>
                </a:cxn>
                <a:cxn ang="0">
                  <a:pos x="343" y="35"/>
                </a:cxn>
                <a:cxn ang="0">
                  <a:pos x="363" y="32"/>
                </a:cxn>
                <a:cxn ang="0">
                  <a:pos x="383" y="29"/>
                </a:cxn>
                <a:cxn ang="0">
                  <a:pos x="398" y="29"/>
                </a:cxn>
                <a:cxn ang="0">
                  <a:pos x="398" y="29"/>
                </a:cxn>
                <a:cxn ang="0">
                  <a:pos x="368" y="20"/>
                </a:cxn>
                <a:cxn ang="0">
                  <a:pos x="338" y="12"/>
                </a:cxn>
                <a:cxn ang="0">
                  <a:pos x="308" y="8"/>
                </a:cxn>
                <a:cxn ang="0">
                  <a:pos x="280" y="3"/>
                </a:cxn>
                <a:cxn ang="0">
                  <a:pos x="252" y="2"/>
                </a:cxn>
                <a:cxn ang="0">
                  <a:pos x="225" y="0"/>
                </a:cxn>
                <a:cxn ang="0">
                  <a:pos x="198" y="0"/>
                </a:cxn>
                <a:cxn ang="0">
                  <a:pos x="173" y="3"/>
                </a:cxn>
                <a:cxn ang="0">
                  <a:pos x="148" y="6"/>
                </a:cxn>
                <a:cxn ang="0">
                  <a:pos x="125" y="11"/>
                </a:cxn>
                <a:cxn ang="0">
                  <a:pos x="103" y="15"/>
                </a:cxn>
                <a:cxn ang="0">
                  <a:pos x="84" y="21"/>
                </a:cxn>
                <a:cxn ang="0">
                  <a:pos x="64" y="29"/>
                </a:cxn>
                <a:cxn ang="0">
                  <a:pos x="48" y="38"/>
                </a:cxn>
                <a:cxn ang="0">
                  <a:pos x="33" y="46"/>
                </a:cxn>
                <a:cxn ang="0">
                  <a:pos x="20" y="57"/>
                </a:cxn>
                <a:cxn ang="0">
                  <a:pos x="20" y="57"/>
                </a:cxn>
                <a:cxn ang="0">
                  <a:pos x="12" y="66"/>
                </a:cxn>
                <a:cxn ang="0">
                  <a:pos x="6" y="78"/>
                </a:cxn>
                <a:cxn ang="0">
                  <a:pos x="2" y="90"/>
                </a:cxn>
                <a:cxn ang="0">
                  <a:pos x="0" y="105"/>
                </a:cxn>
                <a:cxn ang="0">
                  <a:pos x="2" y="119"/>
                </a:cxn>
                <a:cxn ang="0">
                  <a:pos x="5" y="136"/>
                </a:cxn>
                <a:cxn ang="0">
                  <a:pos x="12" y="154"/>
                </a:cxn>
                <a:cxn ang="0">
                  <a:pos x="23" y="173"/>
                </a:cxn>
                <a:cxn ang="0">
                  <a:pos x="23" y="173"/>
                </a:cxn>
                <a:cxn ang="0">
                  <a:pos x="23" y="173"/>
                </a:cxn>
              </a:cxnLst>
              <a:rect l="0" t="0" r="r" b="b"/>
              <a:pathLst>
                <a:path w="398" h="198">
                  <a:moveTo>
                    <a:pt x="23" y="173"/>
                  </a:moveTo>
                  <a:lnTo>
                    <a:pt x="23" y="173"/>
                  </a:lnTo>
                  <a:lnTo>
                    <a:pt x="32" y="185"/>
                  </a:lnTo>
                  <a:lnTo>
                    <a:pt x="44" y="198"/>
                  </a:lnTo>
                  <a:lnTo>
                    <a:pt x="44" y="198"/>
                  </a:lnTo>
                  <a:lnTo>
                    <a:pt x="48" y="188"/>
                  </a:lnTo>
                  <a:lnTo>
                    <a:pt x="54" y="179"/>
                  </a:lnTo>
                  <a:lnTo>
                    <a:pt x="60" y="170"/>
                  </a:lnTo>
                  <a:lnTo>
                    <a:pt x="67" y="161"/>
                  </a:lnTo>
                  <a:lnTo>
                    <a:pt x="85" y="143"/>
                  </a:lnTo>
                  <a:lnTo>
                    <a:pt x="108" y="128"/>
                  </a:lnTo>
                  <a:lnTo>
                    <a:pt x="130" y="112"/>
                  </a:lnTo>
                  <a:lnTo>
                    <a:pt x="155" y="99"/>
                  </a:lnTo>
                  <a:lnTo>
                    <a:pt x="182" y="85"/>
                  </a:lnTo>
                  <a:lnTo>
                    <a:pt x="210" y="75"/>
                  </a:lnTo>
                  <a:lnTo>
                    <a:pt x="238" y="64"/>
                  </a:lnTo>
                  <a:lnTo>
                    <a:pt x="265" y="54"/>
                  </a:lnTo>
                  <a:lnTo>
                    <a:pt x="292" y="46"/>
                  </a:lnTo>
                  <a:lnTo>
                    <a:pt x="319" y="41"/>
                  </a:lnTo>
                  <a:lnTo>
                    <a:pt x="343" y="35"/>
                  </a:lnTo>
                  <a:lnTo>
                    <a:pt x="363" y="32"/>
                  </a:lnTo>
                  <a:lnTo>
                    <a:pt x="383" y="29"/>
                  </a:lnTo>
                  <a:lnTo>
                    <a:pt x="398" y="29"/>
                  </a:lnTo>
                  <a:lnTo>
                    <a:pt x="398" y="29"/>
                  </a:lnTo>
                  <a:lnTo>
                    <a:pt x="368" y="20"/>
                  </a:lnTo>
                  <a:lnTo>
                    <a:pt x="338" y="12"/>
                  </a:lnTo>
                  <a:lnTo>
                    <a:pt x="308" y="8"/>
                  </a:lnTo>
                  <a:lnTo>
                    <a:pt x="280" y="3"/>
                  </a:lnTo>
                  <a:lnTo>
                    <a:pt x="252" y="2"/>
                  </a:lnTo>
                  <a:lnTo>
                    <a:pt x="225" y="0"/>
                  </a:lnTo>
                  <a:lnTo>
                    <a:pt x="198" y="0"/>
                  </a:lnTo>
                  <a:lnTo>
                    <a:pt x="173" y="3"/>
                  </a:lnTo>
                  <a:lnTo>
                    <a:pt x="148" y="6"/>
                  </a:lnTo>
                  <a:lnTo>
                    <a:pt x="125" y="11"/>
                  </a:lnTo>
                  <a:lnTo>
                    <a:pt x="103" y="15"/>
                  </a:lnTo>
                  <a:lnTo>
                    <a:pt x="84" y="21"/>
                  </a:lnTo>
                  <a:lnTo>
                    <a:pt x="64" y="29"/>
                  </a:lnTo>
                  <a:lnTo>
                    <a:pt x="48" y="38"/>
                  </a:lnTo>
                  <a:lnTo>
                    <a:pt x="33" y="46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12" y="66"/>
                  </a:lnTo>
                  <a:lnTo>
                    <a:pt x="6" y="78"/>
                  </a:lnTo>
                  <a:lnTo>
                    <a:pt x="2" y="90"/>
                  </a:lnTo>
                  <a:lnTo>
                    <a:pt x="0" y="105"/>
                  </a:lnTo>
                  <a:lnTo>
                    <a:pt x="2" y="119"/>
                  </a:lnTo>
                  <a:lnTo>
                    <a:pt x="5" y="136"/>
                  </a:lnTo>
                  <a:lnTo>
                    <a:pt x="12" y="154"/>
                  </a:lnTo>
                  <a:lnTo>
                    <a:pt x="23" y="173"/>
                  </a:lnTo>
                  <a:lnTo>
                    <a:pt x="23" y="173"/>
                  </a:lnTo>
                  <a:lnTo>
                    <a:pt x="23" y="173"/>
                  </a:lnTo>
                  <a:close/>
                </a:path>
              </a:pathLst>
            </a:custGeom>
            <a:solidFill>
              <a:srgbClr val="FF8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5391" y="3955"/>
              <a:ext cx="226" cy="148"/>
            </a:xfrm>
            <a:custGeom>
              <a:avLst/>
              <a:gdLst/>
              <a:ahLst/>
              <a:cxnLst>
                <a:cxn ang="0">
                  <a:pos x="514" y="350"/>
                </a:cxn>
                <a:cxn ang="0">
                  <a:pos x="464" y="345"/>
                </a:cxn>
                <a:cxn ang="0">
                  <a:pos x="409" y="335"/>
                </a:cxn>
                <a:cxn ang="0">
                  <a:pos x="352" y="320"/>
                </a:cxn>
                <a:cxn ang="0">
                  <a:pos x="293" y="299"/>
                </a:cxn>
                <a:cxn ang="0">
                  <a:pos x="233" y="272"/>
                </a:cxn>
                <a:cxn ang="0">
                  <a:pos x="175" y="238"/>
                </a:cxn>
                <a:cxn ang="0">
                  <a:pos x="120" y="195"/>
                </a:cxn>
                <a:cxn ang="0">
                  <a:pos x="68" y="143"/>
                </a:cxn>
                <a:cxn ang="0">
                  <a:pos x="67" y="141"/>
                </a:cxn>
                <a:cxn ang="0">
                  <a:pos x="55" y="128"/>
                </a:cxn>
                <a:cxn ang="0">
                  <a:pos x="46" y="116"/>
                </a:cxn>
                <a:cxn ang="0">
                  <a:pos x="28" y="79"/>
                </a:cxn>
                <a:cxn ang="0">
                  <a:pos x="23" y="48"/>
                </a:cxn>
                <a:cxn ang="0">
                  <a:pos x="29" y="21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7" y="6"/>
                </a:cxn>
                <a:cxn ang="0">
                  <a:pos x="28" y="15"/>
                </a:cxn>
                <a:cxn ang="0">
                  <a:pos x="17" y="33"/>
                </a:cxn>
                <a:cxn ang="0">
                  <a:pos x="3" y="74"/>
                </a:cxn>
                <a:cxn ang="0">
                  <a:pos x="0" y="123"/>
                </a:cxn>
                <a:cxn ang="0">
                  <a:pos x="5" y="177"/>
                </a:cxn>
                <a:cxn ang="0">
                  <a:pos x="13" y="205"/>
                </a:cxn>
                <a:cxn ang="0">
                  <a:pos x="25" y="235"/>
                </a:cxn>
                <a:cxn ang="0">
                  <a:pos x="40" y="262"/>
                </a:cxn>
                <a:cxn ang="0">
                  <a:pos x="58" y="289"/>
                </a:cxn>
                <a:cxn ang="0">
                  <a:pos x="104" y="336"/>
                </a:cxn>
                <a:cxn ang="0">
                  <a:pos x="159" y="376"/>
                </a:cxn>
                <a:cxn ang="0">
                  <a:pos x="221" y="408"/>
                </a:cxn>
                <a:cxn ang="0">
                  <a:pos x="288" y="429"/>
                </a:cxn>
                <a:cxn ang="0">
                  <a:pos x="358" y="440"/>
                </a:cxn>
                <a:cxn ang="0">
                  <a:pos x="428" y="442"/>
                </a:cxn>
                <a:cxn ang="0">
                  <a:pos x="461" y="439"/>
                </a:cxn>
                <a:cxn ang="0">
                  <a:pos x="503" y="430"/>
                </a:cxn>
                <a:cxn ang="0">
                  <a:pos x="540" y="418"/>
                </a:cxn>
                <a:cxn ang="0">
                  <a:pos x="601" y="388"/>
                </a:cxn>
                <a:cxn ang="0">
                  <a:pos x="647" y="357"/>
                </a:cxn>
                <a:cxn ang="0">
                  <a:pos x="677" y="332"/>
                </a:cxn>
                <a:cxn ang="0">
                  <a:pos x="631" y="342"/>
                </a:cxn>
                <a:cxn ang="0">
                  <a:pos x="590" y="348"/>
                </a:cxn>
                <a:cxn ang="0">
                  <a:pos x="514" y="350"/>
                </a:cxn>
                <a:cxn ang="0">
                  <a:pos x="514" y="350"/>
                </a:cxn>
              </a:cxnLst>
              <a:rect l="0" t="0" r="r" b="b"/>
              <a:pathLst>
                <a:path w="677" h="443">
                  <a:moveTo>
                    <a:pt x="514" y="350"/>
                  </a:moveTo>
                  <a:lnTo>
                    <a:pt x="514" y="350"/>
                  </a:lnTo>
                  <a:lnTo>
                    <a:pt x="489" y="348"/>
                  </a:lnTo>
                  <a:lnTo>
                    <a:pt x="464" y="345"/>
                  </a:lnTo>
                  <a:lnTo>
                    <a:pt x="437" y="341"/>
                  </a:lnTo>
                  <a:lnTo>
                    <a:pt x="409" y="335"/>
                  </a:lnTo>
                  <a:lnTo>
                    <a:pt x="381" y="329"/>
                  </a:lnTo>
                  <a:lnTo>
                    <a:pt x="352" y="320"/>
                  </a:lnTo>
                  <a:lnTo>
                    <a:pt x="322" y="311"/>
                  </a:lnTo>
                  <a:lnTo>
                    <a:pt x="293" y="299"/>
                  </a:lnTo>
                  <a:lnTo>
                    <a:pt x="263" y="287"/>
                  </a:lnTo>
                  <a:lnTo>
                    <a:pt x="233" y="272"/>
                  </a:lnTo>
                  <a:lnTo>
                    <a:pt x="205" y="256"/>
                  </a:lnTo>
                  <a:lnTo>
                    <a:pt x="175" y="238"/>
                  </a:lnTo>
                  <a:lnTo>
                    <a:pt x="147" y="217"/>
                  </a:lnTo>
                  <a:lnTo>
                    <a:pt x="120" y="195"/>
                  </a:lnTo>
                  <a:lnTo>
                    <a:pt x="93" y="171"/>
                  </a:lnTo>
                  <a:lnTo>
                    <a:pt x="68" y="143"/>
                  </a:lnTo>
                  <a:lnTo>
                    <a:pt x="68" y="143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55" y="128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35" y="97"/>
                  </a:lnTo>
                  <a:lnTo>
                    <a:pt x="28" y="79"/>
                  </a:lnTo>
                  <a:lnTo>
                    <a:pt x="25" y="62"/>
                  </a:lnTo>
                  <a:lnTo>
                    <a:pt x="23" y="48"/>
                  </a:lnTo>
                  <a:lnTo>
                    <a:pt x="25" y="33"/>
                  </a:lnTo>
                  <a:lnTo>
                    <a:pt x="29" y="21"/>
                  </a:lnTo>
                  <a:lnTo>
                    <a:pt x="35" y="9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7" y="6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2" y="24"/>
                  </a:lnTo>
                  <a:lnTo>
                    <a:pt x="17" y="33"/>
                  </a:lnTo>
                  <a:lnTo>
                    <a:pt x="8" y="52"/>
                  </a:lnTo>
                  <a:lnTo>
                    <a:pt x="3" y="74"/>
                  </a:lnTo>
                  <a:lnTo>
                    <a:pt x="0" y="98"/>
                  </a:lnTo>
                  <a:lnTo>
                    <a:pt x="0" y="123"/>
                  </a:lnTo>
                  <a:lnTo>
                    <a:pt x="1" y="149"/>
                  </a:lnTo>
                  <a:lnTo>
                    <a:pt x="5" y="177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19" y="220"/>
                  </a:lnTo>
                  <a:lnTo>
                    <a:pt x="25" y="235"/>
                  </a:lnTo>
                  <a:lnTo>
                    <a:pt x="32" y="248"/>
                  </a:lnTo>
                  <a:lnTo>
                    <a:pt x="40" y="262"/>
                  </a:lnTo>
                  <a:lnTo>
                    <a:pt x="49" y="277"/>
                  </a:lnTo>
                  <a:lnTo>
                    <a:pt x="58" y="289"/>
                  </a:lnTo>
                  <a:lnTo>
                    <a:pt x="80" y="314"/>
                  </a:lnTo>
                  <a:lnTo>
                    <a:pt x="104" y="336"/>
                  </a:lnTo>
                  <a:lnTo>
                    <a:pt x="131" y="357"/>
                  </a:lnTo>
                  <a:lnTo>
                    <a:pt x="159" y="376"/>
                  </a:lnTo>
                  <a:lnTo>
                    <a:pt x="190" y="393"/>
                  </a:lnTo>
                  <a:lnTo>
                    <a:pt x="221" y="408"/>
                  </a:lnTo>
                  <a:lnTo>
                    <a:pt x="254" y="420"/>
                  </a:lnTo>
                  <a:lnTo>
                    <a:pt x="288" y="429"/>
                  </a:lnTo>
                  <a:lnTo>
                    <a:pt x="324" y="436"/>
                  </a:lnTo>
                  <a:lnTo>
                    <a:pt x="358" y="440"/>
                  </a:lnTo>
                  <a:lnTo>
                    <a:pt x="394" y="443"/>
                  </a:lnTo>
                  <a:lnTo>
                    <a:pt x="428" y="442"/>
                  </a:lnTo>
                  <a:lnTo>
                    <a:pt x="461" y="439"/>
                  </a:lnTo>
                  <a:lnTo>
                    <a:pt x="461" y="439"/>
                  </a:lnTo>
                  <a:lnTo>
                    <a:pt x="483" y="434"/>
                  </a:lnTo>
                  <a:lnTo>
                    <a:pt x="503" y="430"/>
                  </a:lnTo>
                  <a:lnTo>
                    <a:pt x="522" y="424"/>
                  </a:lnTo>
                  <a:lnTo>
                    <a:pt x="540" y="418"/>
                  </a:lnTo>
                  <a:lnTo>
                    <a:pt x="573" y="405"/>
                  </a:lnTo>
                  <a:lnTo>
                    <a:pt x="601" y="388"/>
                  </a:lnTo>
                  <a:lnTo>
                    <a:pt x="626" y="372"/>
                  </a:lnTo>
                  <a:lnTo>
                    <a:pt x="647" y="357"/>
                  </a:lnTo>
                  <a:lnTo>
                    <a:pt x="677" y="332"/>
                  </a:lnTo>
                  <a:lnTo>
                    <a:pt x="677" y="332"/>
                  </a:lnTo>
                  <a:lnTo>
                    <a:pt x="653" y="338"/>
                  </a:lnTo>
                  <a:lnTo>
                    <a:pt x="631" y="342"/>
                  </a:lnTo>
                  <a:lnTo>
                    <a:pt x="610" y="345"/>
                  </a:lnTo>
                  <a:lnTo>
                    <a:pt x="590" y="348"/>
                  </a:lnTo>
                  <a:lnTo>
                    <a:pt x="552" y="350"/>
                  </a:lnTo>
                  <a:lnTo>
                    <a:pt x="514" y="350"/>
                  </a:lnTo>
                  <a:lnTo>
                    <a:pt x="514" y="350"/>
                  </a:lnTo>
                  <a:lnTo>
                    <a:pt x="514" y="350"/>
                  </a:lnTo>
                  <a:close/>
                </a:path>
              </a:pathLst>
            </a:custGeom>
            <a:solidFill>
              <a:srgbClr val="508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5428" y="4189"/>
              <a:ext cx="63" cy="47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55" y="5"/>
                </a:cxn>
                <a:cxn ang="0">
                  <a:pos x="25" y="18"/>
                </a:cxn>
                <a:cxn ang="0">
                  <a:pos x="10" y="35"/>
                </a:cxn>
                <a:cxn ang="0">
                  <a:pos x="3" y="55"/>
                </a:cxn>
                <a:cxn ang="0">
                  <a:pos x="0" y="70"/>
                </a:cxn>
                <a:cxn ang="0">
                  <a:pos x="7" y="102"/>
                </a:cxn>
                <a:cxn ang="0">
                  <a:pos x="15" y="113"/>
                </a:cxn>
                <a:cxn ang="0">
                  <a:pos x="38" y="131"/>
                </a:cxn>
                <a:cxn ang="0">
                  <a:pos x="74" y="140"/>
                </a:cxn>
                <a:cxn ang="0">
                  <a:pos x="95" y="142"/>
                </a:cxn>
                <a:cxn ang="0">
                  <a:pos x="135" y="137"/>
                </a:cxn>
                <a:cxn ang="0">
                  <a:pos x="166" y="124"/>
                </a:cxn>
                <a:cxn ang="0">
                  <a:pos x="181" y="108"/>
                </a:cxn>
                <a:cxn ang="0">
                  <a:pos x="189" y="87"/>
                </a:cxn>
                <a:cxn ang="0">
                  <a:pos x="190" y="70"/>
                </a:cxn>
                <a:cxn ang="0">
                  <a:pos x="184" y="41"/>
                </a:cxn>
                <a:cxn ang="0">
                  <a:pos x="177" y="29"/>
                </a:cxn>
                <a:cxn ang="0">
                  <a:pos x="151" y="11"/>
                </a:cxn>
                <a:cxn ang="0">
                  <a:pos x="117" y="2"/>
                </a:cxn>
                <a:cxn ang="0">
                  <a:pos x="95" y="0"/>
                </a:cxn>
                <a:cxn ang="0">
                  <a:pos x="95" y="109"/>
                </a:cxn>
                <a:cxn ang="0">
                  <a:pos x="85" y="109"/>
                </a:cxn>
                <a:cxn ang="0">
                  <a:pos x="65" y="103"/>
                </a:cxn>
                <a:cxn ang="0">
                  <a:pos x="53" y="94"/>
                </a:cxn>
                <a:cxn ang="0">
                  <a:pos x="46" y="79"/>
                </a:cxn>
                <a:cxn ang="0">
                  <a:pos x="46" y="70"/>
                </a:cxn>
                <a:cxn ang="0">
                  <a:pos x="49" y="54"/>
                </a:cxn>
                <a:cxn ang="0">
                  <a:pos x="58" y="42"/>
                </a:cxn>
                <a:cxn ang="0">
                  <a:pos x="74" y="35"/>
                </a:cxn>
                <a:cxn ang="0">
                  <a:pos x="95" y="33"/>
                </a:cxn>
                <a:cxn ang="0">
                  <a:pos x="107" y="33"/>
                </a:cxn>
                <a:cxn ang="0">
                  <a:pos x="126" y="38"/>
                </a:cxn>
                <a:cxn ang="0">
                  <a:pos x="138" y="48"/>
                </a:cxn>
                <a:cxn ang="0">
                  <a:pos x="144" y="61"/>
                </a:cxn>
                <a:cxn ang="0">
                  <a:pos x="146" y="70"/>
                </a:cxn>
                <a:cxn ang="0">
                  <a:pos x="143" y="88"/>
                </a:cxn>
                <a:cxn ang="0">
                  <a:pos x="132" y="100"/>
                </a:cxn>
                <a:cxn ang="0">
                  <a:pos x="117" y="108"/>
                </a:cxn>
                <a:cxn ang="0">
                  <a:pos x="95" y="109"/>
                </a:cxn>
                <a:cxn ang="0">
                  <a:pos x="95" y="109"/>
                </a:cxn>
              </a:cxnLst>
              <a:rect l="0" t="0" r="r" b="b"/>
              <a:pathLst>
                <a:path w="190" h="142">
                  <a:moveTo>
                    <a:pt x="95" y="0"/>
                  </a:moveTo>
                  <a:lnTo>
                    <a:pt x="95" y="0"/>
                  </a:lnTo>
                  <a:lnTo>
                    <a:pt x="74" y="2"/>
                  </a:lnTo>
                  <a:lnTo>
                    <a:pt x="55" y="5"/>
                  </a:lnTo>
                  <a:lnTo>
                    <a:pt x="38" y="11"/>
                  </a:lnTo>
                  <a:lnTo>
                    <a:pt x="25" y="18"/>
                  </a:lnTo>
                  <a:lnTo>
                    <a:pt x="15" y="29"/>
                  </a:lnTo>
                  <a:lnTo>
                    <a:pt x="10" y="35"/>
                  </a:lnTo>
                  <a:lnTo>
                    <a:pt x="7" y="41"/>
                  </a:lnTo>
                  <a:lnTo>
                    <a:pt x="3" y="5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3" y="87"/>
                  </a:lnTo>
                  <a:lnTo>
                    <a:pt x="7" y="102"/>
                  </a:lnTo>
                  <a:lnTo>
                    <a:pt x="10" y="108"/>
                  </a:lnTo>
                  <a:lnTo>
                    <a:pt x="15" y="113"/>
                  </a:lnTo>
                  <a:lnTo>
                    <a:pt x="25" y="124"/>
                  </a:lnTo>
                  <a:lnTo>
                    <a:pt x="38" y="131"/>
                  </a:lnTo>
                  <a:lnTo>
                    <a:pt x="55" y="137"/>
                  </a:lnTo>
                  <a:lnTo>
                    <a:pt x="74" y="140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117" y="140"/>
                  </a:lnTo>
                  <a:lnTo>
                    <a:pt x="135" y="137"/>
                  </a:lnTo>
                  <a:lnTo>
                    <a:pt x="151" y="131"/>
                  </a:lnTo>
                  <a:lnTo>
                    <a:pt x="166" y="124"/>
                  </a:lnTo>
                  <a:lnTo>
                    <a:pt x="177" y="113"/>
                  </a:lnTo>
                  <a:lnTo>
                    <a:pt x="181" y="108"/>
                  </a:lnTo>
                  <a:lnTo>
                    <a:pt x="184" y="102"/>
                  </a:lnTo>
                  <a:lnTo>
                    <a:pt x="189" y="87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89" y="55"/>
                  </a:lnTo>
                  <a:lnTo>
                    <a:pt x="184" y="41"/>
                  </a:lnTo>
                  <a:lnTo>
                    <a:pt x="181" y="35"/>
                  </a:lnTo>
                  <a:lnTo>
                    <a:pt x="177" y="29"/>
                  </a:lnTo>
                  <a:lnTo>
                    <a:pt x="166" y="18"/>
                  </a:lnTo>
                  <a:lnTo>
                    <a:pt x="151" y="11"/>
                  </a:lnTo>
                  <a:lnTo>
                    <a:pt x="135" y="5"/>
                  </a:lnTo>
                  <a:lnTo>
                    <a:pt x="11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close/>
                  <a:moveTo>
                    <a:pt x="95" y="109"/>
                  </a:moveTo>
                  <a:lnTo>
                    <a:pt x="95" y="109"/>
                  </a:lnTo>
                  <a:lnTo>
                    <a:pt x="85" y="109"/>
                  </a:lnTo>
                  <a:lnTo>
                    <a:pt x="74" y="108"/>
                  </a:lnTo>
                  <a:lnTo>
                    <a:pt x="65" y="103"/>
                  </a:lnTo>
                  <a:lnTo>
                    <a:pt x="58" y="100"/>
                  </a:lnTo>
                  <a:lnTo>
                    <a:pt x="53" y="94"/>
                  </a:lnTo>
                  <a:lnTo>
                    <a:pt x="49" y="88"/>
                  </a:lnTo>
                  <a:lnTo>
                    <a:pt x="46" y="79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61"/>
                  </a:lnTo>
                  <a:lnTo>
                    <a:pt x="49" y="54"/>
                  </a:lnTo>
                  <a:lnTo>
                    <a:pt x="53" y="48"/>
                  </a:lnTo>
                  <a:lnTo>
                    <a:pt x="58" y="42"/>
                  </a:lnTo>
                  <a:lnTo>
                    <a:pt x="65" y="38"/>
                  </a:lnTo>
                  <a:lnTo>
                    <a:pt x="74" y="35"/>
                  </a:lnTo>
                  <a:lnTo>
                    <a:pt x="8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107" y="33"/>
                  </a:lnTo>
                  <a:lnTo>
                    <a:pt x="117" y="35"/>
                  </a:lnTo>
                  <a:lnTo>
                    <a:pt x="126" y="38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43" y="54"/>
                  </a:lnTo>
                  <a:lnTo>
                    <a:pt x="144" y="61"/>
                  </a:lnTo>
                  <a:lnTo>
                    <a:pt x="146" y="70"/>
                  </a:lnTo>
                  <a:lnTo>
                    <a:pt x="146" y="70"/>
                  </a:lnTo>
                  <a:lnTo>
                    <a:pt x="144" y="79"/>
                  </a:lnTo>
                  <a:lnTo>
                    <a:pt x="143" y="88"/>
                  </a:lnTo>
                  <a:lnTo>
                    <a:pt x="138" y="94"/>
                  </a:lnTo>
                  <a:lnTo>
                    <a:pt x="132" y="100"/>
                  </a:lnTo>
                  <a:lnTo>
                    <a:pt x="126" y="103"/>
                  </a:lnTo>
                  <a:lnTo>
                    <a:pt x="117" y="108"/>
                  </a:lnTo>
                  <a:lnTo>
                    <a:pt x="107" y="109"/>
                  </a:lnTo>
                  <a:lnTo>
                    <a:pt x="95" y="109"/>
                  </a:lnTo>
                  <a:lnTo>
                    <a:pt x="95" y="109"/>
                  </a:lnTo>
                  <a:lnTo>
                    <a:pt x="95" y="109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5496" y="4190"/>
              <a:ext cx="54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56" y="30"/>
                </a:cxn>
                <a:cxn ang="0">
                  <a:pos x="56" y="30"/>
                </a:cxn>
                <a:cxn ang="0">
                  <a:pos x="56" y="125"/>
                </a:cxn>
                <a:cxn ang="0">
                  <a:pos x="56" y="125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65" y="134"/>
                </a:cxn>
                <a:cxn ang="0">
                  <a:pos x="72" y="136"/>
                </a:cxn>
                <a:cxn ang="0">
                  <a:pos x="81" y="137"/>
                </a:cxn>
                <a:cxn ang="0">
                  <a:pos x="81" y="137"/>
                </a:cxn>
                <a:cxn ang="0">
                  <a:pos x="90" y="136"/>
                </a:cxn>
                <a:cxn ang="0">
                  <a:pos x="98" y="134"/>
                </a:cxn>
                <a:cxn ang="0">
                  <a:pos x="104" y="131"/>
                </a:cxn>
                <a:cxn ang="0">
                  <a:pos x="107" y="128"/>
                </a:cxn>
                <a:cxn ang="0">
                  <a:pos x="107" y="125"/>
                </a:cxn>
                <a:cxn ang="0">
                  <a:pos x="107" y="125"/>
                </a:cxn>
                <a:cxn ang="0">
                  <a:pos x="107" y="30"/>
                </a:cxn>
                <a:cxn ang="0">
                  <a:pos x="107" y="30"/>
                </a:cxn>
                <a:cxn ang="0">
                  <a:pos x="163" y="30"/>
                </a:cxn>
                <a:cxn ang="0">
                  <a:pos x="16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3" h="137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125"/>
                  </a:lnTo>
                  <a:lnTo>
                    <a:pt x="56" y="125"/>
                  </a:lnTo>
                  <a:lnTo>
                    <a:pt x="56" y="128"/>
                  </a:lnTo>
                  <a:lnTo>
                    <a:pt x="59" y="130"/>
                  </a:lnTo>
                  <a:lnTo>
                    <a:pt x="65" y="134"/>
                  </a:lnTo>
                  <a:lnTo>
                    <a:pt x="72" y="136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90" y="136"/>
                  </a:lnTo>
                  <a:lnTo>
                    <a:pt x="98" y="134"/>
                  </a:lnTo>
                  <a:lnTo>
                    <a:pt x="104" y="131"/>
                  </a:lnTo>
                  <a:lnTo>
                    <a:pt x="107" y="128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63" y="30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5624" y="4190"/>
              <a:ext cx="51" cy="45"/>
            </a:xfrm>
            <a:custGeom>
              <a:avLst/>
              <a:gdLst/>
              <a:ahLst/>
              <a:cxnLst>
                <a:cxn ang="0">
                  <a:pos x="84" y="106"/>
                </a:cxn>
                <a:cxn ang="0">
                  <a:pos x="84" y="106"/>
                </a:cxn>
                <a:cxn ang="0">
                  <a:pos x="75" y="104"/>
                </a:cxn>
                <a:cxn ang="0">
                  <a:pos x="67" y="104"/>
                </a:cxn>
                <a:cxn ang="0">
                  <a:pos x="61" y="101"/>
                </a:cxn>
                <a:cxn ang="0">
                  <a:pos x="56" y="98"/>
                </a:cxn>
                <a:cxn ang="0">
                  <a:pos x="56" y="98"/>
                </a:cxn>
                <a:cxn ang="0">
                  <a:pos x="52" y="94"/>
                </a:cxn>
                <a:cxn ang="0">
                  <a:pos x="50" y="88"/>
                </a:cxn>
                <a:cxn ang="0">
                  <a:pos x="49" y="77"/>
                </a:cxn>
                <a:cxn ang="0">
                  <a:pos x="49" y="12"/>
                </a:cxn>
                <a:cxn ang="0">
                  <a:pos x="49" y="12"/>
                </a:cxn>
                <a:cxn ang="0">
                  <a:pos x="47" y="9"/>
                </a:cxn>
                <a:cxn ang="0">
                  <a:pos x="46" y="6"/>
                </a:cxn>
                <a:cxn ang="0">
                  <a:pos x="40" y="1"/>
                </a:cxn>
                <a:cxn ang="0">
                  <a:pos x="32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0" y="33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92"/>
                </a:cxn>
                <a:cxn ang="0">
                  <a:pos x="3" y="100"/>
                </a:cxn>
                <a:cxn ang="0">
                  <a:pos x="5" y="107"/>
                </a:cxn>
                <a:cxn ang="0">
                  <a:pos x="8" y="113"/>
                </a:cxn>
                <a:cxn ang="0">
                  <a:pos x="13" y="117"/>
                </a:cxn>
                <a:cxn ang="0">
                  <a:pos x="17" y="123"/>
                </a:cxn>
                <a:cxn ang="0">
                  <a:pos x="23" y="126"/>
                </a:cxn>
                <a:cxn ang="0">
                  <a:pos x="23" y="126"/>
                </a:cxn>
                <a:cxn ang="0">
                  <a:pos x="31" y="131"/>
                </a:cxn>
                <a:cxn ang="0">
                  <a:pos x="41" y="132"/>
                </a:cxn>
                <a:cxn ang="0">
                  <a:pos x="62" y="137"/>
                </a:cxn>
                <a:cxn ang="0">
                  <a:pos x="86" y="137"/>
                </a:cxn>
                <a:cxn ang="0">
                  <a:pos x="111" y="137"/>
                </a:cxn>
                <a:cxn ang="0">
                  <a:pos x="154" y="137"/>
                </a:cxn>
                <a:cxn ang="0">
                  <a:pos x="154" y="131"/>
                </a:cxn>
                <a:cxn ang="0">
                  <a:pos x="154" y="106"/>
                </a:cxn>
                <a:cxn ang="0">
                  <a:pos x="84" y="106"/>
                </a:cxn>
                <a:cxn ang="0">
                  <a:pos x="84" y="106"/>
                </a:cxn>
              </a:cxnLst>
              <a:rect l="0" t="0" r="r" b="b"/>
              <a:pathLst>
                <a:path w="154" h="137">
                  <a:moveTo>
                    <a:pt x="84" y="106"/>
                  </a:moveTo>
                  <a:lnTo>
                    <a:pt x="84" y="106"/>
                  </a:lnTo>
                  <a:lnTo>
                    <a:pt x="75" y="104"/>
                  </a:lnTo>
                  <a:lnTo>
                    <a:pt x="67" y="104"/>
                  </a:lnTo>
                  <a:lnTo>
                    <a:pt x="61" y="101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2" y="94"/>
                  </a:lnTo>
                  <a:lnTo>
                    <a:pt x="50" y="88"/>
                  </a:lnTo>
                  <a:lnTo>
                    <a:pt x="49" y="77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7" y="9"/>
                  </a:lnTo>
                  <a:lnTo>
                    <a:pt x="46" y="6"/>
                  </a:lnTo>
                  <a:lnTo>
                    <a:pt x="40" y="1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7" y="1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3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5" y="107"/>
                  </a:lnTo>
                  <a:lnTo>
                    <a:pt x="8" y="113"/>
                  </a:lnTo>
                  <a:lnTo>
                    <a:pt x="13" y="117"/>
                  </a:lnTo>
                  <a:lnTo>
                    <a:pt x="17" y="123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31" y="131"/>
                  </a:lnTo>
                  <a:lnTo>
                    <a:pt x="41" y="132"/>
                  </a:lnTo>
                  <a:lnTo>
                    <a:pt x="62" y="137"/>
                  </a:lnTo>
                  <a:lnTo>
                    <a:pt x="86" y="137"/>
                  </a:lnTo>
                  <a:lnTo>
                    <a:pt x="111" y="137"/>
                  </a:lnTo>
                  <a:lnTo>
                    <a:pt x="154" y="137"/>
                  </a:lnTo>
                  <a:lnTo>
                    <a:pt x="154" y="131"/>
                  </a:lnTo>
                  <a:lnTo>
                    <a:pt x="154" y="106"/>
                  </a:lnTo>
                  <a:lnTo>
                    <a:pt x="84" y="106"/>
                  </a:lnTo>
                  <a:lnTo>
                    <a:pt x="84" y="106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5368" y="4176"/>
              <a:ext cx="67" cy="60"/>
            </a:xfrm>
            <a:custGeom>
              <a:avLst/>
              <a:gdLst/>
              <a:ahLst/>
              <a:cxnLst>
                <a:cxn ang="0">
                  <a:pos x="69" y="135"/>
                </a:cxn>
                <a:cxn ang="0">
                  <a:pos x="69" y="135"/>
                </a:cxn>
                <a:cxn ang="0">
                  <a:pos x="70" y="144"/>
                </a:cxn>
                <a:cxn ang="0">
                  <a:pos x="73" y="151"/>
                </a:cxn>
                <a:cxn ang="0">
                  <a:pos x="77" y="159"/>
                </a:cxn>
                <a:cxn ang="0">
                  <a:pos x="83" y="165"/>
                </a:cxn>
                <a:cxn ang="0">
                  <a:pos x="91" y="169"/>
                </a:cxn>
                <a:cxn ang="0">
                  <a:pos x="100" y="174"/>
                </a:cxn>
                <a:cxn ang="0">
                  <a:pos x="112" y="177"/>
                </a:cxn>
                <a:cxn ang="0">
                  <a:pos x="124" y="178"/>
                </a:cxn>
                <a:cxn ang="0">
                  <a:pos x="124" y="34"/>
                </a:cxn>
                <a:cxn ang="0">
                  <a:pos x="200" y="34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69" y="34"/>
                </a:cxn>
                <a:cxn ang="0">
                  <a:pos x="69" y="135"/>
                </a:cxn>
                <a:cxn ang="0">
                  <a:pos x="69" y="135"/>
                </a:cxn>
              </a:cxnLst>
              <a:rect l="0" t="0" r="r" b="b"/>
              <a:pathLst>
                <a:path w="200" h="178">
                  <a:moveTo>
                    <a:pt x="69" y="135"/>
                  </a:moveTo>
                  <a:lnTo>
                    <a:pt x="69" y="135"/>
                  </a:lnTo>
                  <a:lnTo>
                    <a:pt x="70" y="144"/>
                  </a:lnTo>
                  <a:lnTo>
                    <a:pt x="73" y="151"/>
                  </a:lnTo>
                  <a:lnTo>
                    <a:pt x="77" y="159"/>
                  </a:lnTo>
                  <a:lnTo>
                    <a:pt x="83" y="165"/>
                  </a:lnTo>
                  <a:lnTo>
                    <a:pt x="91" y="169"/>
                  </a:lnTo>
                  <a:lnTo>
                    <a:pt x="100" y="174"/>
                  </a:lnTo>
                  <a:lnTo>
                    <a:pt x="112" y="177"/>
                  </a:lnTo>
                  <a:lnTo>
                    <a:pt x="124" y="178"/>
                  </a:lnTo>
                  <a:lnTo>
                    <a:pt x="124" y="34"/>
                  </a:lnTo>
                  <a:lnTo>
                    <a:pt x="200" y="34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69" y="34"/>
                  </a:lnTo>
                  <a:lnTo>
                    <a:pt x="69" y="135"/>
                  </a:lnTo>
                  <a:lnTo>
                    <a:pt x="69" y="135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9" name="Freeform 25"/>
            <p:cNvSpPr>
              <a:spLocks noEditPoints="1"/>
            </p:cNvSpPr>
            <p:nvPr/>
          </p:nvSpPr>
          <p:spPr bwMode="auto">
            <a:xfrm>
              <a:off x="5548" y="4190"/>
              <a:ext cx="69" cy="45"/>
            </a:xfrm>
            <a:custGeom>
              <a:avLst/>
              <a:gdLst/>
              <a:ahLst/>
              <a:cxnLst>
                <a:cxn ang="0">
                  <a:pos x="207" y="137"/>
                </a:cxn>
                <a:cxn ang="0">
                  <a:pos x="206" y="132"/>
                </a:cxn>
                <a:cxn ang="0">
                  <a:pos x="206" y="132"/>
                </a:cxn>
                <a:cxn ang="0">
                  <a:pos x="203" y="120"/>
                </a:cxn>
                <a:cxn ang="0">
                  <a:pos x="200" y="110"/>
                </a:cxn>
                <a:cxn ang="0">
                  <a:pos x="189" y="89"/>
                </a:cxn>
                <a:cxn ang="0">
                  <a:pos x="176" y="68"/>
                </a:cxn>
                <a:cxn ang="0">
                  <a:pos x="163" y="50"/>
                </a:cxn>
                <a:cxn ang="0">
                  <a:pos x="149" y="33"/>
                </a:cxn>
                <a:cxn ang="0">
                  <a:pos x="136" y="19"/>
                </a:cxn>
                <a:cxn ang="0">
                  <a:pos x="125" y="9"/>
                </a:cxn>
                <a:cxn ang="0">
                  <a:pos x="118" y="3"/>
                </a:cxn>
                <a:cxn ang="0">
                  <a:pos x="118" y="3"/>
                </a:cxn>
                <a:cxn ang="0">
                  <a:pos x="112" y="0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96" y="0"/>
                </a:cxn>
                <a:cxn ang="0">
                  <a:pos x="90" y="3"/>
                </a:cxn>
                <a:cxn ang="0">
                  <a:pos x="90" y="3"/>
                </a:cxn>
                <a:cxn ang="0">
                  <a:pos x="82" y="9"/>
                </a:cxn>
                <a:cxn ang="0">
                  <a:pos x="72" y="19"/>
                </a:cxn>
                <a:cxn ang="0">
                  <a:pos x="58" y="33"/>
                </a:cxn>
                <a:cxn ang="0">
                  <a:pos x="45" y="50"/>
                </a:cxn>
                <a:cxn ang="0">
                  <a:pos x="30" y="68"/>
                </a:cxn>
                <a:cxn ang="0">
                  <a:pos x="18" y="89"/>
                </a:cxn>
                <a:cxn ang="0">
                  <a:pos x="8" y="110"/>
                </a:cxn>
                <a:cxn ang="0">
                  <a:pos x="5" y="120"/>
                </a:cxn>
                <a:cxn ang="0">
                  <a:pos x="2" y="132"/>
                </a:cxn>
                <a:cxn ang="0">
                  <a:pos x="0" y="137"/>
                </a:cxn>
                <a:cxn ang="0">
                  <a:pos x="45" y="137"/>
                </a:cxn>
                <a:cxn ang="0">
                  <a:pos x="46" y="134"/>
                </a:cxn>
                <a:cxn ang="0">
                  <a:pos x="46" y="134"/>
                </a:cxn>
                <a:cxn ang="0">
                  <a:pos x="49" y="120"/>
                </a:cxn>
                <a:cxn ang="0">
                  <a:pos x="54" y="108"/>
                </a:cxn>
                <a:cxn ang="0">
                  <a:pos x="152" y="108"/>
                </a:cxn>
                <a:cxn ang="0">
                  <a:pos x="152" y="108"/>
                </a:cxn>
                <a:cxn ang="0">
                  <a:pos x="158" y="120"/>
                </a:cxn>
                <a:cxn ang="0">
                  <a:pos x="161" y="134"/>
                </a:cxn>
                <a:cxn ang="0">
                  <a:pos x="163" y="137"/>
                </a:cxn>
                <a:cxn ang="0">
                  <a:pos x="207" y="137"/>
                </a:cxn>
                <a:cxn ang="0">
                  <a:pos x="207" y="137"/>
                </a:cxn>
                <a:cxn ang="0">
                  <a:pos x="70" y="79"/>
                </a:cxn>
                <a:cxn ang="0">
                  <a:pos x="70" y="79"/>
                </a:cxn>
                <a:cxn ang="0">
                  <a:pos x="85" y="58"/>
                </a:cxn>
                <a:cxn ang="0">
                  <a:pos x="103" y="39"/>
                </a:cxn>
                <a:cxn ang="0">
                  <a:pos x="103" y="39"/>
                </a:cxn>
                <a:cxn ang="0">
                  <a:pos x="121" y="58"/>
                </a:cxn>
                <a:cxn ang="0">
                  <a:pos x="137" y="79"/>
                </a:cxn>
                <a:cxn ang="0">
                  <a:pos x="70" y="79"/>
                </a:cxn>
                <a:cxn ang="0">
                  <a:pos x="70" y="79"/>
                </a:cxn>
              </a:cxnLst>
              <a:rect l="0" t="0" r="r" b="b"/>
              <a:pathLst>
                <a:path w="207" h="137">
                  <a:moveTo>
                    <a:pt x="207" y="137"/>
                  </a:moveTo>
                  <a:lnTo>
                    <a:pt x="206" y="132"/>
                  </a:lnTo>
                  <a:lnTo>
                    <a:pt x="206" y="132"/>
                  </a:lnTo>
                  <a:lnTo>
                    <a:pt x="203" y="120"/>
                  </a:lnTo>
                  <a:lnTo>
                    <a:pt x="200" y="110"/>
                  </a:lnTo>
                  <a:lnTo>
                    <a:pt x="189" y="89"/>
                  </a:lnTo>
                  <a:lnTo>
                    <a:pt x="176" y="68"/>
                  </a:lnTo>
                  <a:lnTo>
                    <a:pt x="163" y="50"/>
                  </a:lnTo>
                  <a:lnTo>
                    <a:pt x="149" y="33"/>
                  </a:lnTo>
                  <a:lnTo>
                    <a:pt x="136" y="19"/>
                  </a:lnTo>
                  <a:lnTo>
                    <a:pt x="125" y="9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2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2" y="9"/>
                  </a:lnTo>
                  <a:lnTo>
                    <a:pt x="72" y="19"/>
                  </a:lnTo>
                  <a:lnTo>
                    <a:pt x="58" y="33"/>
                  </a:lnTo>
                  <a:lnTo>
                    <a:pt x="45" y="50"/>
                  </a:lnTo>
                  <a:lnTo>
                    <a:pt x="30" y="68"/>
                  </a:lnTo>
                  <a:lnTo>
                    <a:pt x="18" y="89"/>
                  </a:lnTo>
                  <a:lnTo>
                    <a:pt x="8" y="110"/>
                  </a:lnTo>
                  <a:lnTo>
                    <a:pt x="5" y="120"/>
                  </a:lnTo>
                  <a:lnTo>
                    <a:pt x="2" y="132"/>
                  </a:lnTo>
                  <a:lnTo>
                    <a:pt x="0" y="137"/>
                  </a:lnTo>
                  <a:lnTo>
                    <a:pt x="45" y="137"/>
                  </a:lnTo>
                  <a:lnTo>
                    <a:pt x="46" y="134"/>
                  </a:lnTo>
                  <a:lnTo>
                    <a:pt x="46" y="134"/>
                  </a:lnTo>
                  <a:lnTo>
                    <a:pt x="49" y="120"/>
                  </a:lnTo>
                  <a:lnTo>
                    <a:pt x="54" y="108"/>
                  </a:lnTo>
                  <a:lnTo>
                    <a:pt x="152" y="108"/>
                  </a:lnTo>
                  <a:lnTo>
                    <a:pt x="152" y="108"/>
                  </a:lnTo>
                  <a:lnTo>
                    <a:pt x="158" y="120"/>
                  </a:lnTo>
                  <a:lnTo>
                    <a:pt x="161" y="134"/>
                  </a:lnTo>
                  <a:lnTo>
                    <a:pt x="163" y="137"/>
                  </a:lnTo>
                  <a:lnTo>
                    <a:pt x="207" y="137"/>
                  </a:lnTo>
                  <a:lnTo>
                    <a:pt x="207" y="137"/>
                  </a:lnTo>
                  <a:close/>
                  <a:moveTo>
                    <a:pt x="70" y="79"/>
                  </a:moveTo>
                  <a:lnTo>
                    <a:pt x="70" y="79"/>
                  </a:lnTo>
                  <a:lnTo>
                    <a:pt x="85" y="5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21" y="58"/>
                  </a:lnTo>
                  <a:lnTo>
                    <a:pt x="137" y="79"/>
                  </a:lnTo>
                  <a:lnTo>
                    <a:pt x="70" y="79"/>
                  </a:lnTo>
                  <a:lnTo>
                    <a:pt x="70" y="79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74" r:id="rId13"/>
    <p:sldLayoutId id="2147483675" r:id="rId14"/>
    <p:sldLayoutId id="2147483676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9.xml"/><Relationship Id="rId7" Type="http://schemas.openxmlformats.org/officeDocument/2006/relationships/slide" Target="slide4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4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slide" Target="slide2.xml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7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pn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/>
          <p:cNvSpPr>
            <a:spLocks noChangeShapeType="1"/>
          </p:cNvSpPr>
          <p:nvPr/>
        </p:nvSpPr>
        <p:spPr bwMode="auto">
          <a:xfrm>
            <a:off x="0" y="3582988"/>
            <a:ext cx="25685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hu-HU"/>
          </a:p>
        </p:txBody>
      </p:sp>
      <p:sp>
        <p:nvSpPr>
          <p:cNvPr id="3075" name="Freeform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5756 w 5756"/>
              <a:gd name="T1" fmla="*/ 0 h 4320"/>
              <a:gd name="T2" fmla="*/ 74 w 5756"/>
              <a:gd name="T3" fmla="*/ 0 h 4320"/>
              <a:gd name="T4" fmla="*/ 0 w 5756"/>
              <a:gd name="T5" fmla="*/ 0 h 4320"/>
              <a:gd name="T6" fmla="*/ 0 w 5756"/>
              <a:gd name="T7" fmla="*/ 74 h 4320"/>
              <a:gd name="T8" fmla="*/ 0 w 5756"/>
              <a:gd name="T9" fmla="*/ 4320 h 4320"/>
              <a:gd name="T10" fmla="*/ 74 w 5756"/>
              <a:gd name="T11" fmla="*/ 4320 h 4320"/>
              <a:gd name="T12" fmla="*/ 74 w 5756"/>
              <a:gd name="T13" fmla="*/ 74 h 4320"/>
              <a:gd name="T14" fmla="*/ 5756 w 5756"/>
              <a:gd name="T15" fmla="*/ 74 h 4320"/>
              <a:gd name="T16" fmla="*/ 5756 w 5756"/>
              <a:gd name="T17" fmla="*/ 0 h 43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56"/>
              <a:gd name="T28" fmla="*/ 0 h 4320"/>
              <a:gd name="T29" fmla="*/ 5756 w 5756"/>
              <a:gd name="T30" fmla="*/ 4320 h 43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56" h="4320">
                <a:moveTo>
                  <a:pt x="5756" y="0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0" y="4320"/>
                </a:lnTo>
                <a:lnTo>
                  <a:pt x="74" y="4320"/>
                </a:lnTo>
                <a:lnTo>
                  <a:pt x="74" y="74"/>
                </a:lnTo>
                <a:lnTo>
                  <a:pt x="5756" y="74"/>
                </a:lnTo>
                <a:lnTo>
                  <a:pt x="575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2540000" y="3582988"/>
            <a:ext cx="660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endParaRPr lang="hu-HU"/>
          </a:p>
        </p:txBody>
      </p: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8521700" y="6111875"/>
            <a:ext cx="487363" cy="612775"/>
            <a:chOff x="5368" y="3850"/>
            <a:chExt cx="307" cy="386"/>
          </a:xfrm>
        </p:grpSpPr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5432" y="3997"/>
              <a:ext cx="206" cy="63"/>
            </a:xfrm>
            <a:custGeom>
              <a:avLst/>
              <a:gdLst>
                <a:gd name="T0" fmla="*/ 609 w 618"/>
                <a:gd name="T1" fmla="*/ 6 h 189"/>
                <a:gd name="T2" fmla="*/ 606 w 618"/>
                <a:gd name="T3" fmla="*/ 0 h 189"/>
                <a:gd name="T4" fmla="*/ 580 w 618"/>
                <a:gd name="T5" fmla="*/ 24 h 189"/>
                <a:gd name="T6" fmla="*/ 549 w 618"/>
                <a:gd name="T7" fmla="*/ 45 h 189"/>
                <a:gd name="T8" fmla="*/ 512 w 618"/>
                <a:gd name="T9" fmla="*/ 63 h 189"/>
                <a:gd name="T10" fmla="*/ 470 w 618"/>
                <a:gd name="T11" fmla="*/ 78 h 189"/>
                <a:gd name="T12" fmla="*/ 426 w 618"/>
                <a:gd name="T13" fmla="*/ 90 h 189"/>
                <a:gd name="T14" fmla="*/ 378 w 618"/>
                <a:gd name="T15" fmla="*/ 97 h 189"/>
                <a:gd name="T16" fmla="*/ 330 w 618"/>
                <a:gd name="T17" fmla="*/ 100 h 189"/>
                <a:gd name="T18" fmla="*/ 283 w 618"/>
                <a:gd name="T19" fmla="*/ 99 h 189"/>
                <a:gd name="T20" fmla="*/ 252 w 618"/>
                <a:gd name="T21" fmla="*/ 96 h 189"/>
                <a:gd name="T22" fmla="*/ 179 w 618"/>
                <a:gd name="T23" fmla="*/ 81 h 189"/>
                <a:gd name="T24" fmla="*/ 100 w 618"/>
                <a:gd name="T25" fmla="*/ 57 h 189"/>
                <a:gd name="T26" fmla="*/ 28 w 618"/>
                <a:gd name="T27" fmla="*/ 29 h 189"/>
                <a:gd name="T28" fmla="*/ 0 w 618"/>
                <a:gd name="T29" fmla="*/ 12 h 189"/>
                <a:gd name="T30" fmla="*/ 58 w 618"/>
                <a:gd name="T31" fmla="*/ 61 h 189"/>
                <a:gd name="T32" fmla="*/ 119 w 618"/>
                <a:gd name="T33" fmla="*/ 105 h 189"/>
                <a:gd name="T34" fmla="*/ 186 w 618"/>
                <a:gd name="T35" fmla="*/ 139 h 189"/>
                <a:gd name="T36" fmla="*/ 258 w 618"/>
                <a:gd name="T37" fmla="*/ 166 h 189"/>
                <a:gd name="T38" fmla="*/ 301 w 618"/>
                <a:gd name="T39" fmla="*/ 176 h 189"/>
                <a:gd name="T40" fmla="*/ 387 w 618"/>
                <a:gd name="T41" fmla="*/ 189 h 189"/>
                <a:gd name="T42" fmla="*/ 469 w 618"/>
                <a:gd name="T43" fmla="*/ 188 h 189"/>
                <a:gd name="T44" fmla="*/ 505 w 618"/>
                <a:gd name="T45" fmla="*/ 182 h 189"/>
                <a:gd name="T46" fmla="*/ 537 w 618"/>
                <a:gd name="T47" fmla="*/ 173 h 189"/>
                <a:gd name="T48" fmla="*/ 566 w 618"/>
                <a:gd name="T49" fmla="*/ 161 h 189"/>
                <a:gd name="T50" fmla="*/ 575 w 618"/>
                <a:gd name="T51" fmla="*/ 154 h 189"/>
                <a:gd name="T52" fmla="*/ 591 w 618"/>
                <a:gd name="T53" fmla="*/ 139 h 189"/>
                <a:gd name="T54" fmla="*/ 603 w 618"/>
                <a:gd name="T55" fmla="*/ 122 h 189"/>
                <a:gd name="T56" fmla="*/ 610 w 618"/>
                <a:gd name="T57" fmla="*/ 103 h 189"/>
                <a:gd name="T58" fmla="*/ 618 w 618"/>
                <a:gd name="T59" fmla="*/ 72 h 189"/>
                <a:gd name="T60" fmla="*/ 615 w 618"/>
                <a:gd name="T61" fmla="*/ 29 h 189"/>
                <a:gd name="T62" fmla="*/ 609 w 618"/>
                <a:gd name="T63" fmla="*/ 6 h 1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8"/>
                <a:gd name="T97" fmla="*/ 0 h 189"/>
                <a:gd name="T98" fmla="*/ 618 w 618"/>
                <a:gd name="T99" fmla="*/ 189 h 1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8" h="189">
                  <a:moveTo>
                    <a:pt x="609" y="6"/>
                  </a:moveTo>
                  <a:lnTo>
                    <a:pt x="609" y="6"/>
                  </a:lnTo>
                  <a:lnTo>
                    <a:pt x="606" y="0"/>
                  </a:lnTo>
                  <a:lnTo>
                    <a:pt x="595" y="12"/>
                  </a:lnTo>
                  <a:lnTo>
                    <a:pt x="580" y="24"/>
                  </a:lnTo>
                  <a:lnTo>
                    <a:pt x="566" y="35"/>
                  </a:lnTo>
                  <a:lnTo>
                    <a:pt x="549" y="45"/>
                  </a:lnTo>
                  <a:lnTo>
                    <a:pt x="531" y="54"/>
                  </a:lnTo>
                  <a:lnTo>
                    <a:pt x="512" y="63"/>
                  </a:lnTo>
                  <a:lnTo>
                    <a:pt x="491" y="70"/>
                  </a:lnTo>
                  <a:lnTo>
                    <a:pt x="470" y="78"/>
                  </a:lnTo>
                  <a:lnTo>
                    <a:pt x="448" y="84"/>
                  </a:lnTo>
                  <a:lnTo>
                    <a:pt x="426" y="90"/>
                  </a:lnTo>
                  <a:lnTo>
                    <a:pt x="402" y="94"/>
                  </a:lnTo>
                  <a:lnTo>
                    <a:pt x="378" y="97"/>
                  </a:lnTo>
                  <a:lnTo>
                    <a:pt x="354" y="99"/>
                  </a:lnTo>
                  <a:lnTo>
                    <a:pt x="330" y="100"/>
                  </a:lnTo>
                  <a:lnTo>
                    <a:pt x="307" y="100"/>
                  </a:lnTo>
                  <a:lnTo>
                    <a:pt x="283" y="99"/>
                  </a:lnTo>
                  <a:lnTo>
                    <a:pt x="252" y="96"/>
                  </a:lnTo>
                  <a:lnTo>
                    <a:pt x="216" y="90"/>
                  </a:lnTo>
                  <a:lnTo>
                    <a:pt x="179" y="81"/>
                  </a:lnTo>
                  <a:lnTo>
                    <a:pt x="138" y="70"/>
                  </a:lnTo>
                  <a:lnTo>
                    <a:pt x="100" y="57"/>
                  </a:lnTo>
                  <a:lnTo>
                    <a:pt x="63" y="44"/>
                  </a:lnTo>
                  <a:lnTo>
                    <a:pt x="28" y="29"/>
                  </a:lnTo>
                  <a:lnTo>
                    <a:pt x="0" y="12"/>
                  </a:lnTo>
                  <a:lnTo>
                    <a:pt x="28" y="38"/>
                  </a:lnTo>
                  <a:lnTo>
                    <a:pt x="58" y="61"/>
                  </a:lnTo>
                  <a:lnTo>
                    <a:pt x="88" y="84"/>
                  </a:lnTo>
                  <a:lnTo>
                    <a:pt x="119" y="105"/>
                  </a:lnTo>
                  <a:lnTo>
                    <a:pt x="152" y="122"/>
                  </a:lnTo>
                  <a:lnTo>
                    <a:pt x="186" y="139"/>
                  </a:lnTo>
                  <a:lnTo>
                    <a:pt x="222" y="154"/>
                  </a:lnTo>
                  <a:lnTo>
                    <a:pt x="258" y="166"/>
                  </a:lnTo>
                  <a:lnTo>
                    <a:pt x="301" y="176"/>
                  </a:lnTo>
                  <a:lnTo>
                    <a:pt x="344" y="185"/>
                  </a:lnTo>
                  <a:lnTo>
                    <a:pt x="387" y="189"/>
                  </a:lnTo>
                  <a:lnTo>
                    <a:pt x="429" y="189"/>
                  </a:lnTo>
                  <a:lnTo>
                    <a:pt x="469" y="188"/>
                  </a:lnTo>
                  <a:lnTo>
                    <a:pt x="487" y="185"/>
                  </a:lnTo>
                  <a:lnTo>
                    <a:pt x="505" y="182"/>
                  </a:lnTo>
                  <a:lnTo>
                    <a:pt x="521" y="178"/>
                  </a:lnTo>
                  <a:lnTo>
                    <a:pt x="537" y="173"/>
                  </a:lnTo>
                  <a:lnTo>
                    <a:pt x="552" y="167"/>
                  </a:lnTo>
                  <a:lnTo>
                    <a:pt x="566" y="161"/>
                  </a:lnTo>
                  <a:lnTo>
                    <a:pt x="575" y="154"/>
                  </a:lnTo>
                  <a:lnTo>
                    <a:pt x="583" y="148"/>
                  </a:lnTo>
                  <a:lnTo>
                    <a:pt x="591" y="139"/>
                  </a:lnTo>
                  <a:lnTo>
                    <a:pt x="597" y="131"/>
                  </a:lnTo>
                  <a:lnTo>
                    <a:pt x="603" y="122"/>
                  </a:lnTo>
                  <a:lnTo>
                    <a:pt x="607" y="112"/>
                  </a:lnTo>
                  <a:lnTo>
                    <a:pt x="610" y="103"/>
                  </a:lnTo>
                  <a:lnTo>
                    <a:pt x="613" y="93"/>
                  </a:lnTo>
                  <a:lnTo>
                    <a:pt x="618" y="72"/>
                  </a:lnTo>
                  <a:lnTo>
                    <a:pt x="618" y="51"/>
                  </a:lnTo>
                  <a:lnTo>
                    <a:pt x="615" y="29"/>
                  </a:lnTo>
                  <a:lnTo>
                    <a:pt x="609" y="6"/>
                  </a:lnTo>
                  <a:close/>
                </a:path>
              </a:pathLst>
            </a:custGeom>
            <a:solidFill>
              <a:srgbClr val="FF8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5423" y="3850"/>
              <a:ext cx="199" cy="267"/>
            </a:xfrm>
            <a:custGeom>
              <a:avLst/>
              <a:gdLst>
                <a:gd name="T0" fmla="*/ 477 w 596"/>
                <a:gd name="T1" fmla="*/ 34 h 801"/>
                <a:gd name="T2" fmla="*/ 514 w 596"/>
                <a:gd name="T3" fmla="*/ 64 h 801"/>
                <a:gd name="T4" fmla="*/ 545 w 596"/>
                <a:gd name="T5" fmla="*/ 98 h 801"/>
                <a:gd name="T6" fmla="*/ 567 w 596"/>
                <a:gd name="T7" fmla="*/ 137 h 801"/>
                <a:gd name="T8" fmla="*/ 584 w 596"/>
                <a:gd name="T9" fmla="*/ 181 h 801"/>
                <a:gd name="T10" fmla="*/ 593 w 596"/>
                <a:gd name="T11" fmla="*/ 228 h 801"/>
                <a:gd name="T12" fmla="*/ 596 w 596"/>
                <a:gd name="T13" fmla="*/ 278 h 801"/>
                <a:gd name="T14" fmla="*/ 593 w 596"/>
                <a:gd name="T15" fmla="*/ 329 h 801"/>
                <a:gd name="T16" fmla="*/ 585 w 596"/>
                <a:gd name="T17" fmla="*/ 381 h 801"/>
                <a:gd name="T18" fmla="*/ 572 w 596"/>
                <a:gd name="T19" fmla="*/ 433 h 801"/>
                <a:gd name="T20" fmla="*/ 555 w 596"/>
                <a:gd name="T21" fmla="*/ 485 h 801"/>
                <a:gd name="T22" fmla="*/ 535 w 596"/>
                <a:gd name="T23" fmla="*/ 534 h 801"/>
                <a:gd name="T24" fmla="*/ 509 w 596"/>
                <a:gd name="T25" fmla="*/ 582 h 801"/>
                <a:gd name="T26" fmla="*/ 482 w 596"/>
                <a:gd name="T27" fmla="*/ 626 h 801"/>
                <a:gd name="T28" fmla="*/ 453 w 596"/>
                <a:gd name="T29" fmla="*/ 665 h 801"/>
                <a:gd name="T30" fmla="*/ 420 w 596"/>
                <a:gd name="T31" fmla="*/ 701 h 801"/>
                <a:gd name="T32" fmla="*/ 387 w 596"/>
                <a:gd name="T33" fmla="*/ 729 h 801"/>
                <a:gd name="T34" fmla="*/ 371 w 596"/>
                <a:gd name="T35" fmla="*/ 741 h 801"/>
                <a:gd name="T36" fmla="*/ 323 w 596"/>
                <a:gd name="T37" fmla="*/ 768 h 801"/>
                <a:gd name="T38" fmla="*/ 261 w 596"/>
                <a:gd name="T39" fmla="*/ 792 h 801"/>
                <a:gd name="T40" fmla="*/ 200 w 596"/>
                <a:gd name="T41" fmla="*/ 801 h 801"/>
                <a:gd name="T42" fmla="*/ 145 w 596"/>
                <a:gd name="T43" fmla="*/ 796 h 801"/>
                <a:gd name="T44" fmla="*/ 94 w 596"/>
                <a:gd name="T45" fmla="*/ 781 h 801"/>
                <a:gd name="T46" fmla="*/ 52 w 596"/>
                <a:gd name="T47" fmla="*/ 756 h 801"/>
                <a:gd name="T48" fmla="*/ 21 w 596"/>
                <a:gd name="T49" fmla="*/ 722 h 801"/>
                <a:gd name="T50" fmla="*/ 0 w 596"/>
                <a:gd name="T51" fmla="*/ 680 h 801"/>
                <a:gd name="T52" fmla="*/ 6 w 596"/>
                <a:gd name="T53" fmla="*/ 690 h 801"/>
                <a:gd name="T54" fmla="*/ 23 w 596"/>
                <a:gd name="T55" fmla="*/ 705 h 801"/>
                <a:gd name="T56" fmla="*/ 40 w 596"/>
                <a:gd name="T57" fmla="*/ 719 h 801"/>
                <a:gd name="T58" fmla="*/ 60 w 596"/>
                <a:gd name="T59" fmla="*/ 728 h 801"/>
                <a:gd name="T60" fmla="*/ 93 w 596"/>
                <a:gd name="T61" fmla="*/ 737 h 801"/>
                <a:gd name="T62" fmla="*/ 139 w 596"/>
                <a:gd name="T63" fmla="*/ 735 h 801"/>
                <a:gd name="T64" fmla="*/ 161 w 596"/>
                <a:gd name="T65" fmla="*/ 729 h 801"/>
                <a:gd name="T66" fmla="*/ 176 w 596"/>
                <a:gd name="T67" fmla="*/ 723 h 801"/>
                <a:gd name="T68" fmla="*/ 206 w 596"/>
                <a:gd name="T69" fmla="*/ 705 h 801"/>
                <a:gd name="T70" fmla="*/ 234 w 596"/>
                <a:gd name="T71" fmla="*/ 683 h 801"/>
                <a:gd name="T72" fmla="*/ 259 w 596"/>
                <a:gd name="T73" fmla="*/ 656 h 801"/>
                <a:gd name="T74" fmla="*/ 293 w 596"/>
                <a:gd name="T75" fmla="*/ 612 h 801"/>
                <a:gd name="T76" fmla="*/ 334 w 596"/>
                <a:gd name="T77" fmla="*/ 543 h 801"/>
                <a:gd name="T78" fmla="*/ 366 w 596"/>
                <a:gd name="T79" fmla="*/ 470 h 801"/>
                <a:gd name="T80" fmla="*/ 392 w 596"/>
                <a:gd name="T81" fmla="*/ 399 h 801"/>
                <a:gd name="T82" fmla="*/ 411 w 596"/>
                <a:gd name="T83" fmla="*/ 333 h 801"/>
                <a:gd name="T84" fmla="*/ 421 w 596"/>
                <a:gd name="T85" fmla="*/ 278 h 801"/>
                <a:gd name="T86" fmla="*/ 424 w 596"/>
                <a:gd name="T87" fmla="*/ 256 h 801"/>
                <a:gd name="T88" fmla="*/ 426 w 596"/>
                <a:gd name="T89" fmla="*/ 193 h 801"/>
                <a:gd name="T90" fmla="*/ 421 w 596"/>
                <a:gd name="T91" fmla="*/ 141 h 801"/>
                <a:gd name="T92" fmla="*/ 408 w 596"/>
                <a:gd name="T93" fmla="*/ 100 h 801"/>
                <a:gd name="T94" fmla="*/ 389 w 596"/>
                <a:gd name="T95" fmla="*/ 67 h 801"/>
                <a:gd name="T96" fmla="*/ 374 w 596"/>
                <a:gd name="T97" fmla="*/ 53 h 801"/>
                <a:gd name="T98" fmla="*/ 340 w 596"/>
                <a:gd name="T99" fmla="*/ 34 h 801"/>
                <a:gd name="T100" fmla="*/ 298 w 596"/>
                <a:gd name="T101" fmla="*/ 24 h 801"/>
                <a:gd name="T102" fmla="*/ 246 w 596"/>
                <a:gd name="T103" fmla="*/ 28 h 801"/>
                <a:gd name="T104" fmla="*/ 218 w 596"/>
                <a:gd name="T105" fmla="*/ 36 h 801"/>
                <a:gd name="T106" fmla="*/ 241 w 596"/>
                <a:gd name="T107" fmla="*/ 21 h 801"/>
                <a:gd name="T108" fmla="*/ 270 w 596"/>
                <a:gd name="T109" fmla="*/ 9 h 801"/>
                <a:gd name="T110" fmla="*/ 301 w 596"/>
                <a:gd name="T111" fmla="*/ 3 h 801"/>
                <a:gd name="T112" fmla="*/ 335 w 596"/>
                <a:gd name="T113" fmla="*/ 0 h 801"/>
                <a:gd name="T114" fmla="*/ 371 w 596"/>
                <a:gd name="T115" fmla="*/ 1 h 801"/>
                <a:gd name="T116" fmla="*/ 408 w 596"/>
                <a:gd name="T117" fmla="*/ 7 h 801"/>
                <a:gd name="T118" fmla="*/ 442 w 596"/>
                <a:gd name="T119" fmla="*/ 19 h 801"/>
                <a:gd name="T120" fmla="*/ 477 w 596"/>
                <a:gd name="T121" fmla="*/ 34 h 801"/>
                <a:gd name="T122" fmla="*/ 477 w 596"/>
                <a:gd name="T123" fmla="*/ 34 h 8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6"/>
                <a:gd name="T187" fmla="*/ 0 h 801"/>
                <a:gd name="T188" fmla="*/ 596 w 596"/>
                <a:gd name="T189" fmla="*/ 801 h 8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6" h="801">
                  <a:moveTo>
                    <a:pt x="477" y="34"/>
                  </a:moveTo>
                  <a:lnTo>
                    <a:pt x="477" y="34"/>
                  </a:lnTo>
                  <a:lnTo>
                    <a:pt x="496" y="47"/>
                  </a:lnTo>
                  <a:lnTo>
                    <a:pt x="514" y="64"/>
                  </a:lnTo>
                  <a:lnTo>
                    <a:pt x="530" y="80"/>
                  </a:lnTo>
                  <a:lnTo>
                    <a:pt x="545" y="98"/>
                  </a:lnTo>
                  <a:lnTo>
                    <a:pt x="557" y="117"/>
                  </a:lnTo>
                  <a:lnTo>
                    <a:pt x="567" y="137"/>
                  </a:lnTo>
                  <a:lnTo>
                    <a:pt x="576" y="159"/>
                  </a:lnTo>
                  <a:lnTo>
                    <a:pt x="584" y="181"/>
                  </a:lnTo>
                  <a:lnTo>
                    <a:pt x="590" y="204"/>
                  </a:lnTo>
                  <a:lnTo>
                    <a:pt x="593" y="228"/>
                  </a:lnTo>
                  <a:lnTo>
                    <a:pt x="596" y="253"/>
                  </a:lnTo>
                  <a:lnTo>
                    <a:pt x="596" y="278"/>
                  </a:lnTo>
                  <a:lnTo>
                    <a:pt x="596" y="303"/>
                  </a:lnTo>
                  <a:lnTo>
                    <a:pt x="593" y="329"/>
                  </a:lnTo>
                  <a:lnTo>
                    <a:pt x="590" y="356"/>
                  </a:lnTo>
                  <a:lnTo>
                    <a:pt x="585" y="381"/>
                  </a:lnTo>
                  <a:lnTo>
                    <a:pt x="579" y="408"/>
                  </a:lnTo>
                  <a:lnTo>
                    <a:pt x="572" y="433"/>
                  </a:lnTo>
                  <a:lnTo>
                    <a:pt x="564" y="460"/>
                  </a:lnTo>
                  <a:lnTo>
                    <a:pt x="555" y="485"/>
                  </a:lnTo>
                  <a:lnTo>
                    <a:pt x="545" y="510"/>
                  </a:lnTo>
                  <a:lnTo>
                    <a:pt x="535" y="534"/>
                  </a:lnTo>
                  <a:lnTo>
                    <a:pt x="523" y="559"/>
                  </a:lnTo>
                  <a:lnTo>
                    <a:pt x="509" y="582"/>
                  </a:lnTo>
                  <a:lnTo>
                    <a:pt x="496" y="604"/>
                  </a:lnTo>
                  <a:lnTo>
                    <a:pt x="482" y="626"/>
                  </a:lnTo>
                  <a:lnTo>
                    <a:pt x="468" y="646"/>
                  </a:lnTo>
                  <a:lnTo>
                    <a:pt x="453" y="665"/>
                  </a:lnTo>
                  <a:lnTo>
                    <a:pt x="436" y="683"/>
                  </a:lnTo>
                  <a:lnTo>
                    <a:pt x="420" y="701"/>
                  </a:lnTo>
                  <a:lnTo>
                    <a:pt x="404" y="716"/>
                  </a:lnTo>
                  <a:lnTo>
                    <a:pt x="387" y="729"/>
                  </a:lnTo>
                  <a:lnTo>
                    <a:pt x="371" y="741"/>
                  </a:lnTo>
                  <a:lnTo>
                    <a:pt x="354" y="750"/>
                  </a:lnTo>
                  <a:lnTo>
                    <a:pt x="323" y="768"/>
                  </a:lnTo>
                  <a:lnTo>
                    <a:pt x="292" y="781"/>
                  </a:lnTo>
                  <a:lnTo>
                    <a:pt x="261" y="792"/>
                  </a:lnTo>
                  <a:lnTo>
                    <a:pt x="229" y="798"/>
                  </a:lnTo>
                  <a:lnTo>
                    <a:pt x="200" y="801"/>
                  </a:lnTo>
                  <a:lnTo>
                    <a:pt x="171" y="799"/>
                  </a:lnTo>
                  <a:lnTo>
                    <a:pt x="145" y="796"/>
                  </a:lnTo>
                  <a:lnTo>
                    <a:pt x="119" y="790"/>
                  </a:lnTo>
                  <a:lnTo>
                    <a:pt x="94" y="781"/>
                  </a:lnTo>
                  <a:lnTo>
                    <a:pt x="73" y="769"/>
                  </a:lnTo>
                  <a:lnTo>
                    <a:pt x="52" y="756"/>
                  </a:lnTo>
                  <a:lnTo>
                    <a:pt x="36" y="740"/>
                  </a:lnTo>
                  <a:lnTo>
                    <a:pt x="21" y="722"/>
                  </a:lnTo>
                  <a:lnTo>
                    <a:pt x="9" y="702"/>
                  </a:lnTo>
                  <a:lnTo>
                    <a:pt x="0" y="680"/>
                  </a:lnTo>
                  <a:lnTo>
                    <a:pt x="6" y="690"/>
                  </a:lnTo>
                  <a:lnTo>
                    <a:pt x="14" y="698"/>
                  </a:lnTo>
                  <a:lnTo>
                    <a:pt x="23" y="705"/>
                  </a:lnTo>
                  <a:lnTo>
                    <a:pt x="30" y="713"/>
                  </a:lnTo>
                  <a:lnTo>
                    <a:pt x="40" y="719"/>
                  </a:lnTo>
                  <a:lnTo>
                    <a:pt x="49" y="723"/>
                  </a:lnTo>
                  <a:lnTo>
                    <a:pt x="60" y="728"/>
                  </a:lnTo>
                  <a:lnTo>
                    <a:pt x="70" y="732"/>
                  </a:lnTo>
                  <a:lnTo>
                    <a:pt x="93" y="737"/>
                  </a:lnTo>
                  <a:lnTo>
                    <a:pt x="115" y="738"/>
                  </a:lnTo>
                  <a:lnTo>
                    <a:pt x="139" y="735"/>
                  </a:lnTo>
                  <a:lnTo>
                    <a:pt x="149" y="732"/>
                  </a:lnTo>
                  <a:lnTo>
                    <a:pt x="161" y="729"/>
                  </a:lnTo>
                  <a:lnTo>
                    <a:pt x="176" y="723"/>
                  </a:lnTo>
                  <a:lnTo>
                    <a:pt x="191" y="714"/>
                  </a:lnTo>
                  <a:lnTo>
                    <a:pt x="206" y="705"/>
                  </a:lnTo>
                  <a:lnTo>
                    <a:pt x="219" y="695"/>
                  </a:lnTo>
                  <a:lnTo>
                    <a:pt x="234" y="683"/>
                  </a:lnTo>
                  <a:lnTo>
                    <a:pt x="246" y="670"/>
                  </a:lnTo>
                  <a:lnTo>
                    <a:pt x="259" y="656"/>
                  </a:lnTo>
                  <a:lnTo>
                    <a:pt x="271" y="641"/>
                  </a:lnTo>
                  <a:lnTo>
                    <a:pt x="293" y="612"/>
                  </a:lnTo>
                  <a:lnTo>
                    <a:pt x="314" y="577"/>
                  </a:lnTo>
                  <a:lnTo>
                    <a:pt x="334" y="543"/>
                  </a:lnTo>
                  <a:lnTo>
                    <a:pt x="352" y="507"/>
                  </a:lnTo>
                  <a:lnTo>
                    <a:pt x="366" y="470"/>
                  </a:lnTo>
                  <a:lnTo>
                    <a:pt x="380" y="434"/>
                  </a:lnTo>
                  <a:lnTo>
                    <a:pt x="392" y="399"/>
                  </a:lnTo>
                  <a:lnTo>
                    <a:pt x="402" y="364"/>
                  </a:lnTo>
                  <a:lnTo>
                    <a:pt x="411" y="333"/>
                  </a:lnTo>
                  <a:lnTo>
                    <a:pt x="417" y="303"/>
                  </a:lnTo>
                  <a:lnTo>
                    <a:pt x="421" y="278"/>
                  </a:lnTo>
                  <a:lnTo>
                    <a:pt x="424" y="256"/>
                  </a:lnTo>
                  <a:lnTo>
                    <a:pt x="426" y="223"/>
                  </a:lnTo>
                  <a:lnTo>
                    <a:pt x="426" y="193"/>
                  </a:lnTo>
                  <a:lnTo>
                    <a:pt x="424" y="167"/>
                  </a:lnTo>
                  <a:lnTo>
                    <a:pt x="421" y="141"/>
                  </a:lnTo>
                  <a:lnTo>
                    <a:pt x="416" y="119"/>
                  </a:lnTo>
                  <a:lnTo>
                    <a:pt x="408" y="100"/>
                  </a:lnTo>
                  <a:lnTo>
                    <a:pt x="399" y="82"/>
                  </a:lnTo>
                  <a:lnTo>
                    <a:pt x="389" y="67"/>
                  </a:lnTo>
                  <a:lnTo>
                    <a:pt x="374" y="53"/>
                  </a:lnTo>
                  <a:lnTo>
                    <a:pt x="359" y="43"/>
                  </a:lnTo>
                  <a:lnTo>
                    <a:pt x="340" y="34"/>
                  </a:lnTo>
                  <a:lnTo>
                    <a:pt x="320" y="28"/>
                  </a:lnTo>
                  <a:lnTo>
                    <a:pt x="298" y="24"/>
                  </a:lnTo>
                  <a:lnTo>
                    <a:pt x="273" y="25"/>
                  </a:lnTo>
                  <a:lnTo>
                    <a:pt x="246" y="28"/>
                  </a:lnTo>
                  <a:lnTo>
                    <a:pt x="218" y="36"/>
                  </a:lnTo>
                  <a:lnTo>
                    <a:pt x="228" y="28"/>
                  </a:lnTo>
                  <a:lnTo>
                    <a:pt x="241" y="21"/>
                  </a:lnTo>
                  <a:lnTo>
                    <a:pt x="255" y="15"/>
                  </a:lnTo>
                  <a:lnTo>
                    <a:pt x="270" y="9"/>
                  </a:lnTo>
                  <a:lnTo>
                    <a:pt x="285" y="6"/>
                  </a:lnTo>
                  <a:lnTo>
                    <a:pt x="301" y="3"/>
                  </a:lnTo>
                  <a:lnTo>
                    <a:pt x="319" y="0"/>
                  </a:lnTo>
                  <a:lnTo>
                    <a:pt x="335" y="0"/>
                  </a:lnTo>
                  <a:lnTo>
                    <a:pt x="353" y="0"/>
                  </a:lnTo>
                  <a:lnTo>
                    <a:pt x="371" y="1"/>
                  </a:lnTo>
                  <a:lnTo>
                    <a:pt x="390" y="4"/>
                  </a:lnTo>
                  <a:lnTo>
                    <a:pt x="408" y="7"/>
                  </a:lnTo>
                  <a:lnTo>
                    <a:pt x="426" y="12"/>
                  </a:lnTo>
                  <a:lnTo>
                    <a:pt x="442" y="19"/>
                  </a:lnTo>
                  <a:lnTo>
                    <a:pt x="460" y="27"/>
                  </a:lnTo>
                  <a:lnTo>
                    <a:pt x="477" y="34"/>
                  </a:lnTo>
                  <a:close/>
                </a:path>
              </a:pathLst>
            </a:custGeom>
            <a:solidFill>
              <a:srgbClr val="0F21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5397" y="3870"/>
              <a:ext cx="256" cy="181"/>
            </a:xfrm>
            <a:custGeom>
              <a:avLst/>
              <a:gdLst>
                <a:gd name="T0" fmla="*/ 682 w 768"/>
                <a:gd name="T1" fmla="*/ 536 h 542"/>
                <a:gd name="T2" fmla="*/ 686 w 768"/>
                <a:gd name="T3" fmla="*/ 535 h 542"/>
                <a:gd name="T4" fmla="*/ 700 w 768"/>
                <a:gd name="T5" fmla="*/ 524 h 542"/>
                <a:gd name="T6" fmla="*/ 706 w 768"/>
                <a:gd name="T7" fmla="*/ 518 h 542"/>
                <a:gd name="T8" fmla="*/ 713 w 768"/>
                <a:gd name="T9" fmla="*/ 509 h 542"/>
                <a:gd name="T10" fmla="*/ 736 w 768"/>
                <a:gd name="T11" fmla="*/ 477 h 542"/>
                <a:gd name="T12" fmla="*/ 756 w 768"/>
                <a:gd name="T13" fmla="*/ 425 h 542"/>
                <a:gd name="T14" fmla="*/ 767 w 768"/>
                <a:gd name="T15" fmla="*/ 365 h 542"/>
                <a:gd name="T16" fmla="*/ 765 w 768"/>
                <a:gd name="T17" fmla="*/ 300 h 542"/>
                <a:gd name="T18" fmla="*/ 759 w 768"/>
                <a:gd name="T19" fmla="*/ 265 h 542"/>
                <a:gd name="T20" fmla="*/ 749 w 768"/>
                <a:gd name="T21" fmla="*/ 233 h 542"/>
                <a:gd name="T22" fmla="*/ 734 w 768"/>
                <a:gd name="T23" fmla="*/ 200 h 542"/>
                <a:gd name="T24" fmla="*/ 716 w 768"/>
                <a:gd name="T25" fmla="*/ 169 h 542"/>
                <a:gd name="T26" fmla="*/ 694 w 768"/>
                <a:gd name="T27" fmla="*/ 137 h 542"/>
                <a:gd name="T28" fmla="*/ 666 w 768"/>
                <a:gd name="T29" fmla="*/ 109 h 542"/>
                <a:gd name="T30" fmla="*/ 633 w 768"/>
                <a:gd name="T31" fmla="*/ 82 h 542"/>
                <a:gd name="T32" fmla="*/ 594 w 768"/>
                <a:gd name="T33" fmla="*/ 58 h 542"/>
                <a:gd name="T34" fmla="*/ 578 w 768"/>
                <a:gd name="T35" fmla="*/ 51 h 542"/>
                <a:gd name="T36" fmla="*/ 541 w 768"/>
                <a:gd name="T37" fmla="*/ 35 h 542"/>
                <a:gd name="T38" fmla="*/ 495 w 768"/>
                <a:gd name="T39" fmla="*/ 20 h 542"/>
                <a:gd name="T40" fmla="*/ 442 w 768"/>
                <a:gd name="T41" fmla="*/ 8 h 542"/>
                <a:gd name="T42" fmla="*/ 384 w 768"/>
                <a:gd name="T43" fmla="*/ 2 h 542"/>
                <a:gd name="T44" fmla="*/ 322 w 768"/>
                <a:gd name="T45" fmla="*/ 2 h 542"/>
                <a:gd name="T46" fmla="*/ 256 w 768"/>
                <a:gd name="T47" fmla="*/ 12 h 542"/>
                <a:gd name="T48" fmla="*/ 189 w 768"/>
                <a:gd name="T49" fmla="*/ 33 h 542"/>
                <a:gd name="T50" fmla="*/ 155 w 768"/>
                <a:gd name="T51" fmla="*/ 48 h 542"/>
                <a:gd name="T52" fmla="*/ 111 w 768"/>
                <a:gd name="T53" fmla="*/ 78 h 542"/>
                <a:gd name="T54" fmla="*/ 69 w 768"/>
                <a:gd name="T55" fmla="*/ 116 h 542"/>
                <a:gd name="T56" fmla="*/ 30 w 768"/>
                <a:gd name="T57" fmla="*/ 167 h 542"/>
                <a:gd name="T58" fmla="*/ 0 w 768"/>
                <a:gd name="T59" fmla="*/ 227 h 542"/>
                <a:gd name="T60" fmla="*/ 11 w 768"/>
                <a:gd name="T61" fmla="*/ 212 h 542"/>
                <a:gd name="T62" fmla="*/ 38 w 768"/>
                <a:gd name="T63" fmla="*/ 186 h 542"/>
                <a:gd name="T64" fmla="*/ 73 w 768"/>
                <a:gd name="T65" fmla="*/ 167 h 542"/>
                <a:gd name="T66" fmla="*/ 122 w 768"/>
                <a:gd name="T67" fmla="*/ 152 h 542"/>
                <a:gd name="T68" fmla="*/ 151 w 768"/>
                <a:gd name="T69" fmla="*/ 148 h 542"/>
                <a:gd name="T70" fmla="*/ 219 w 768"/>
                <a:gd name="T71" fmla="*/ 143 h 542"/>
                <a:gd name="T72" fmla="*/ 295 w 768"/>
                <a:gd name="T73" fmla="*/ 149 h 542"/>
                <a:gd name="T74" fmla="*/ 377 w 768"/>
                <a:gd name="T75" fmla="*/ 164 h 542"/>
                <a:gd name="T76" fmla="*/ 462 w 768"/>
                <a:gd name="T77" fmla="*/ 189 h 542"/>
                <a:gd name="T78" fmla="*/ 487 w 768"/>
                <a:gd name="T79" fmla="*/ 200 h 542"/>
                <a:gd name="T80" fmla="*/ 536 w 768"/>
                <a:gd name="T81" fmla="*/ 222 h 542"/>
                <a:gd name="T82" fmla="*/ 581 w 768"/>
                <a:gd name="T83" fmla="*/ 246 h 542"/>
                <a:gd name="T84" fmla="*/ 620 w 768"/>
                <a:gd name="T85" fmla="*/ 273 h 542"/>
                <a:gd name="T86" fmla="*/ 637 w 768"/>
                <a:gd name="T87" fmla="*/ 286 h 542"/>
                <a:gd name="T88" fmla="*/ 685 w 768"/>
                <a:gd name="T89" fmla="*/ 334 h 542"/>
                <a:gd name="T90" fmla="*/ 701 w 768"/>
                <a:gd name="T91" fmla="*/ 358 h 542"/>
                <a:gd name="T92" fmla="*/ 712 w 768"/>
                <a:gd name="T93" fmla="*/ 381 h 542"/>
                <a:gd name="T94" fmla="*/ 715 w 768"/>
                <a:gd name="T95" fmla="*/ 387 h 542"/>
                <a:gd name="T96" fmla="*/ 721 w 768"/>
                <a:gd name="T97" fmla="*/ 410 h 542"/>
                <a:gd name="T98" fmla="*/ 724 w 768"/>
                <a:gd name="T99" fmla="*/ 453 h 542"/>
                <a:gd name="T100" fmla="*/ 716 w 768"/>
                <a:gd name="T101" fmla="*/ 484 h 542"/>
                <a:gd name="T102" fmla="*/ 709 w 768"/>
                <a:gd name="T103" fmla="*/ 503 h 542"/>
                <a:gd name="T104" fmla="*/ 697 w 768"/>
                <a:gd name="T105" fmla="*/ 520 h 542"/>
                <a:gd name="T106" fmla="*/ 681 w 768"/>
                <a:gd name="T107" fmla="*/ 535 h 542"/>
                <a:gd name="T108" fmla="*/ 672 w 768"/>
                <a:gd name="T109" fmla="*/ 542 h 542"/>
                <a:gd name="T110" fmla="*/ 681 w 768"/>
                <a:gd name="T111" fmla="*/ 538 h 542"/>
                <a:gd name="T112" fmla="*/ 682 w 768"/>
                <a:gd name="T113" fmla="*/ 536 h 542"/>
                <a:gd name="T114" fmla="*/ 682 w 768"/>
                <a:gd name="T115" fmla="*/ 536 h 5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8"/>
                <a:gd name="T175" fmla="*/ 0 h 542"/>
                <a:gd name="T176" fmla="*/ 768 w 768"/>
                <a:gd name="T177" fmla="*/ 542 h 5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8" h="542">
                  <a:moveTo>
                    <a:pt x="682" y="536"/>
                  </a:moveTo>
                  <a:lnTo>
                    <a:pt x="682" y="536"/>
                  </a:lnTo>
                  <a:lnTo>
                    <a:pt x="685" y="535"/>
                  </a:lnTo>
                  <a:lnTo>
                    <a:pt x="686" y="535"/>
                  </a:lnTo>
                  <a:lnTo>
                    <a:pt x="700" y="524"/>
                  </a:lnTo>
                  <a:lnTo>
                    <a:pt x="706" y="518"/>
                  </a:lnTo>
                  <a:lnTo>
                    <a:pt x="713" y="509"/>
                  </a:lnTo>
                  <a:lnTo>
                    <a:pt x="721" y="499"/>
                  </a:lnTo>
                  <a:lnTo>
                    <a:pt x="736" y="477"/>
                  </a:lnTo>
                  <a:lnTo>
                    <a:pt x="748" y="453"/>
                  </a:lnTo>
                  <a:lnTo>
                    <a:pt x="756" y="425"/>
                  </a:lnTo>
                  <a:lnTo>
                    <a:pt x="762" y="395"/>
                  </a:lnTo>
                  <a:lnTo>
                    <a:pt x="767" y="365"/>
                  </a:lnTo>
                  <a:lnTo>
                    <a:pt x="768" y="332"/>
                  </a:lnTo>
                  <a:lnTo>
                    <a:pt x="765" y="300"/>
                  </a:lnTo>
                  <a:lnTo>
                    <a:pt x="762" y="283"/>
                  </a:lnTo>
                  <a:lnTo>
                    <a:pt x="759" y="265"/>
                  </a:lnTo>
                  <a:lnTo>
                    <a:pt x="755" y="249"/>
                  </a:lnTo>
                  <a:lnTo>
                    <a:pt x="749" y="233"/>
                  </a:lnTo>
                  <a:lnTo>
                    <a:pt x="743" y="216"/>
                  </a:lnTo>
                  <a:lnTo>
                    <a:pt x="734" y="200"/>
                  </a:lnTo>
                  <a:lnTo>
                    <a:pt x="727" y="183"/>
                  </a:lnTo>
                  <a:lnTo>
                    <a:pt x="716" y="169"/>
                  </a:lnTo>
                  <a:lnTo>
                    <a:pt x="706" y="152"/>
                  </a:lnTo>
                  <a:lnTo>
                    <a:pt x="694" y="137"/>
                  </a:lnTo>
                  <a:lnTo>
                    <a:pt x="681" y="122"/>
                  </a:lnTo>
                  <a:lnTo>
                    <a:pt x="666" y="109"/>
                  </a:lnTo>
                  <a:lnTo>
                    <a:pt x="649" y="96"/>
                  </a:lnTo>
                  <a:lnTo>
                    <a:pt x="633" y="82"/>
                  </a:lnTo>
                  <a:lnTo>
                    <a:pt x="614" y="70"/>
                  </a:lnTo>
                  <a:lnTo>
                    <a:pt x="594" y="58"/>
                  </a:lnTo>
                  <a:lnTo>
                    <a:pt x="578" y="51"/>
                  </a:lnTo>
                  <a:lnTo>
                    <a:pt x="560" y="42"/>
                  </a:lnTo>
                  <a:lnTo>
                    <a:pt x="541" y="35"/>
                  </a:lnTo>
                  <a:lnTo>
                    <a:pt x="518" y="27"/>
                  </a:lnTo>
                  <a:lnTo>
                    <a:pt x="495" y="20"/>
                  </a:lnTo>
                  <a:lnTo>
                    <a:pt x="469" y="12"/>
                  </a:lnTo>
                  <a:lnTo>
                    <a:pt x="442" y="8"/>
                  </a:lnTo>
                  <a:lnTo>
                    <a:pt x="413" y="3"/>
                  </a:lnTo>
                  <a:lnTo>
                    <a:pt x="384" y="2"/>
                  </a:lnTo>
                  <a:lnTo>
                    <a:pt x="353" y="0"/>
                  </a:lnTo>
                  <a:lnTo>
                    <a:pt x="322" y="2"/>
                  </a:lnTo>
                  <a:lnTo>
                    <a:pt x="289" y="6"/>
                  </a:lnTo>
                  <a:lnTo>
                    <a:pt x="256" y="12"/>
                  </a:lnTo>
                  <a:lnTo>
                    <a:pt x="222" y="21"/>
                  </a:lnTo>
                  <a:lnTo>
                    <a:pt x="189" y="33"/>
                  </a:lnTo>
                  <a:lnTo>
                    <a:pt x="155" y="48"/>
                  </a:lnTo>
                  <a:lnTo>
                    <a:pt x="133" y="61"/>
                  </a:lnTo>
                  <a:lnTo>
                    <a:pt x="111" y="78"/>
                  </a:lnTo>
                  <a:lnTo>
                    <a:pt x="90" y="96"/>
                  </a:lnTo>
                  <a:lnTo>
                    <a:pt x="69" y="116"/>
                  </a:lnTo>
                  <a:lnTo>
                    <a:pt x="48" y="140"/>
                  </a:lnTo>
                  <a:lnTo>
                    <a:pt x="30" y="167"/>
                  </a:lnTo>
                  <a:lnTo>
                    <a:pt x="15" y="195"/>
                  </a:lnTo>
                  <a:lnTo>
                    <a:pt x="0" y="227"/>
                  </a:lnTo>
                  <a:lnTo>
                    <a:pt x="11" y="212"/>
                  </a:lnTo>
                  <a:lnTo>
                    <a:pt x="23" y="198"/>
                  </a:lnTo>
                  <a:lnTo>
                    <a:pt x="38" y="186"/>
                  </a:lnTo>
                  <a:lnTo>
                    <a:pt x="54" y="176"/>
                  </a:lnTo>
                  <a:lnTo>
                    <a:pt x="73" y="167"/>
                  </a:lnTo>
                  <a:lnTo>
                    <a:pt x="96" y="158"/>
                  </a:lnTo>
                  <a:lnTo>
                    <a:pt x="122" y="152"/>
                  </a:lnTo>
                  <a:lnTo>
                    <a:pt x="151" y="148"/>
                  </a:lnTo>
                  <a:lnTo>
                    <a:pt x="183" y="145"/>
                  </a:lnTo>
                  <a:lnTo>
                    <a:pt x="219" y="143"/>
                  </a:lnTo>
                  <a:lnTo>
                    <a:pt x="256" y="145"/>
                  </a:lnTo>
                  <a:lnTo>
                    <a:pt x="295" y="149"/>
                  </a:lnTo>
                  <a:lnTo>
                    <a:pt x="335" y="155"/>
                  </a:lnTo>
                  <a:lnTo>
                    <a:pt x="377" y="164"/>
                  </a:lnTo>
                  <a:lnTo>
                    <a:pt x="419" y="176"/>
                  </a:lnTo>
                  <a:lnTo>
                    <a:pt x="462" y="189"/>
                  </a:lnTo>
                  <a:lnTo>
                    <a:pt x="487" y="200"/>
                  </a:lnTo>
                  <a:lnTo>
                    <a:pt x="512" y="210"/>
                  </a:lnTo>
                  <a:lnTo>
                    <a:pt x="536" y="222"/>
                  </a:lnTo>
                  <a:lnTo>
                    <a:pt x="560" y="234"/>
                  </a:lnTo>
                  <a:lnTo>
                    <a:pt x="581" y="246"/>
                  </a:lnTo>
                  <a:lnTo>
                    <a:pt x="602" y="259"/>
                  </a:lnTo>
                  <a:lnTo>
                    <a:pt x="620" y="273"/>
                  </a:lnTo>
                  <a:lnTo>
                    <a:pt x="637" y="286"/>
                  </a:lnTo>
                  <a:lnTo>
                    <a:pt x="664" y="310"/>
                  </a:lnTo>
                  <a:lnTo>
                    <a:pt x="685" y="334"/>
                  </a:lnTo>
                  <a:lnTo>
                    <a:pt x="694" y="346"/>
                  </a:lnTo>
                  <a:lnTo>
                    <a:pt x="701" y="358"/>
                  </a:lnTo>
                  <a:lnTo>
                    <a:pt x="707" y="369"/>
                  </a:lnTo>
                  <a:lnTo>
                    <a:pt x="712" y="381"/>
                  </a:lnTo>
                  <a:lnTo>
                    <a:pt x="715" y="387"/>
                  </a:lnTo>
                  <a:lnTo>
                    <a:pt x="721" y="410"/>
                  </a:lnTo>
                  <a:lnTo>
                    <a:pt x="724" y="432"/>
                  </a:lnTo>
                  <a:lnTo>
                    <a:pt x="724" y="453"/>
                  </a:lnTo>
                  <a:lnTo>
                    <a:pt x="719" y="474"/>
                  </a:lnTo>
                  <a:lnTo>
                    <a:pt x="716" y="484"/>
                  </a:lnTo>
                  <a:lnTo>
                    <a:pt x="713" y="493"/>
                  </a:lnTo>
                  <a:lnTo>
                    <a:pt x="709" y="503"/>
                  </a:lnTo>
                  <a:lnTo>
                    <a:pt x="703" y="512"/>
                  </a:lnTo>
                  <a:lnTo>
                    <a:pt x="697" y="520"/>
                  </a:lnTo>
                  <a:lnTo>
                    <a:pt x="689" y="529"/>
                  </a:lnTo>
                  <a:lnTo>
                    <a:pt x="681" y="535"/>
                  </a:lnTo>
                  <a:lnTo>
                    <a:pt x="672" y="542"/>
                  </a:lnTo>
                  <a:lnTo>
                    <a:pt x="679" y="538"/>
                  </a:lnTo>
                  <a:lnTo>
                    <a:pt x="681" y="538"/>
                  </a:lnTo>
                  <a:lnTo>
                    <a:pt x="682" y="536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5399" y="3936"/>
              <a:ext cx="133" cy="66"/>
            </a:xfrm>
            <a:custGeom>
              <a:avLst/>
              <a:gdLst>
                <a:gd name="T0" fmla="*/ 23 w 398"/>
                <a:gd name="T1" fmla="*/ 173 h 198"/>
                <a:gd name="T2" fmla="*/ 23 w 398"/>
                <a:gd name="T3" fmla="*/ 173 h 198"/>
                <a:gd name="T4" fmla="*/ 32 w 398"/>
                <a:gd name="T5" fmla="*/ 185 h 198"/>
                <a:gd name="T6" fmla="*/ 44 w 398"/>
                <a:gd name="T7" fmla="*/ 198 h 198"/>
                <a:gd name="T8" fmla="*/ 44 w 398"/>
                <a:gd name="T9" fmla="*/ 198 h 198"/>
                <a:gd name="T10" fmla="*/ 48 w 398"/>
                <a:gd name="T11" fmla="*/ 188 h 198"/>
                <a:gd name="T12" fmla="*/ 54 w 398"/>
                <a:gd name="T13" fmla="*/ 179 h 198"/>
                <a:gd name="T14" fmla="*/ 60 w 398"/>
                <a:gd name="T15" fmla="*/ 170 h 198"/>
                <a:gd name="T16" fmla="*/ 67 w 398"/>
                <a:gd name="T17" fmla="*/ 161 h 198"/>
                <a:gd name="T18" fmla="*/ 85 w 398"/>
                <a:gd name="T19" fmla="*/ 143 h 198"/>
                <a:gd name="T20" fmla="*/ 108 w 398"/>
                <a:gd name="T21" fmla="*/ 128 h 198"/>
                <a:gd name="T22" fmla="*/ 130 w 398"/>
                <a:gd name="T23" fmla="*/ 112 h 198"/>
                <a:gd name="T24" fmla="*/ 155 w 398"/>
                <a:gd name="T25" fmla="*/ 99 h 198"/>
                <a:gd name="T26" fmla="*/ 182 w 398"/>
                <a:gd name="T27" fmla="*/ 85 h 198"/>
                <a:gd name="T28" fmla="*/ 210 w 398"/>
                <a:gd name="T29" fmla="*/ 75 h 198"/>
                <a:gd name="T30" fmla="*/ 238 w 398"/>
                <a:gd name="T31" fmla="*/ 64 h 198"/>
                <a:gd name="T32" fmla="*/ 265 w 398"/>
                <a:gd name="T33" fmla="*/ 54 h 198"/>
                <a:gd name="T34" fmla="*/ 292 w 398"/>
                <a:gd name="T35" fmla="*/ 46 h 198"/>
                <a:gd name="T36" fmla="*/ 319 w 398"/>
                <a:gd name="T37" fmla="*/ 41 h 198"/>
                <a:gd name="T38" fmla="*/ 343 w 398"/>
                <a:gd name="T39" fmla="*/ 35 h 198"/>
                <a:gd name="T40" fmla="*/ 363 w 398"/>
                <a:gd name="T41" fmla="*/ 32 h 198"/>
                <a:gd name="T42" fmla="*/ 383 w 398"/>
                <a:gd name="T43" fmla="*/ 29 h 198"/>
                <a:gd name="T44" fmla="*/ 398 w 398"/>
                <a:gd name="T45" fmla="*/ 29 h 198"/>
                <a:gd name="T46" fmla="*/ 398 w 398"/>
                <a:gd name="T47" fmla="*/ 29 h 198"/>
                <a:gd name="T48" fmla="*/ 368 w 398"/>
                <a:gd name="T49" fmla="*/ 20 h 198"/>
                <a:gd name="T50" fmla="*/ 338 w 398"/>
                <a:gd name="T51" fmla="*/ 12 h 198"/>
                <a:gd name="T52" fmla="*/ 308 w 398"/>
                <a:gd name="T53" fmla="*/ 8 h 198"/>
                <a:gd name="T54" fmla="*/ 280 w 398"/>
                <a:gd name="T55" fmla="*/ 3 h 198"/>
                <a:gd name="T56" fmla="*/ 252 w 398"/>
                <a:gd name="T57" fmla="*/ 2 h 198"/>
                <a:gd name="T58" fmla="*/ 225 w 398"/>
                <a:gd name="T59" fmla="*/ 0 h 198"/>
                <a:gd name="T60" fmla="*/ 198 w 398"/>
                <a:gd name="T61" fmla="*/ 0 h 198"/>
                <a:gd name="T62" fmla="*/ 173 w 398"/>
                <a:gd name="T63" fmla="*/ 3 h 198"/>
                <a:gd name="T64" fmla="*/ 148 w 398"/>
                <a:gd name="T65" fmla="*/ 6 h 198"/>
                <a:gd name="T66" fmla="*/ 125 w 398"/>
                <a:gd name="T67" fmla="*/ 11 h 198"/>
                <a:gd name="T68" fmla="*/ 103 w 398"/>
                <a:gd name="T69" fmla="*/ 15 h 198"/>
                <a:gd name="T70" fmla="*/ 84 w 398"/>
                <a:gd name="T71" fmla="*/ 21 h 198"/>
                <a:gd name="T72" fmla="*/ 64 w 398"/>
                <a:gd name="T73" fmla="*/ 29 h 198"/>
                <a:gd name="T74" fmla="*/ 48 w 398"/>
                <a:gd name="T75" fmla="*/ 38 h 198"/>
                <a:gd name="T76" fmla="*/ 33 w 398"/>
                <a:gd name="T77" fmla="*/ 46 h 198"/>
                <a:gd name="T78" fmla="*/ 20 w 398"/>
                <a:gd name="T79" fmla="*/ 57 h 198"/>
                <a:gd name="T80" fmla="*/ 20 w 398"/>
                <a:gd name="T81" fmla="*/ 57 h 198"/>
                <a:gd name="T82" fmla="*/ 12 w 398"/>
                <a:gd name="T83" fmla="*/ 66 h 198"/>
                <a:gd name="T84" fmla="*/ 6 w 398"/>
                <a:gd name="T85" fmla="*/ 78 h 198"/>
                <a:gd name="T86" fmla="*/ 2 w 398"/>
                <a:gd name="T87" fmla="*/ 90 h 198"/>
                <a:gd name="T88" fmla="*/ 0 w 398"/>
                <a:gd name="T89" fmla="*/ 105 h 198"/>
                <a:gd name="T90" fmla="*/ 2 w 398"/>
                <a:gd name="T91" fmla="*/ 119 h 198"/>
                <a:gd name="T92" fmla="*/ 5 w 398"/>
                <a:gd name="T93" fmla="*/ 136 h 198"/>
                <a:gd name="T94" fmla="*/ 12 w 398"/>
                <a:gd name="T95" fmla="*/ 154 h 198"/>
                <a:gd name="T96" fmla="*/ 23 w 398"/>
                <a:gd name="T97" fmla="*/ 173 h 198"/>
                <a:gd name="T98" fmla="*/ 23 w 398"/>
                <a:gd name="T99" fmla="*/ 173 h 198"/>
                <a:gd name="T100" fmla="*/ 23 w 398"/>
                <a:gd name="T101" fmla="*/ 173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8"/>
                <a:gd name="T154" fmla="*/ 0 h 198"/>
                <a:gd name="T155" fmla="*/ 398 w 39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8" h="198">
                  <a:moveTo>
                    <a:pt x="23" y="173"/>
                  </a:moveTo>
                  <a:lnTo>
                    <a:pt x="23" y="173"/>
                  </a:lnTo>
                  <a:lnTo>
                    <a:pt x="32" y="185"/>
                  </a:lnTo>
                  <a:lnTo>
                    <a:pt x="44" y="198"/>
                  </a:lnTo>
                  <a:lnTo>
                    <a:pt x="48" y="188"/>
                  </a:lnTo>
                  <a:lnTo>
                    <a:pt x="54" y="179"/>
                  </a:lnTo>
                  <a:lnTo>
                    <a:pt x="60" y="170"/>
                  </a:lnTo>
                  <a:lnTo>
                    <a:pt x="67" y="161"/>
                  </a:lnTo>
                  <a:lnTo>
                    <a:pt x="85" y="143"/>
                  </a:lnTo>
                  <a:lnTo>
                    <a:pt x="108" y="128"/>
                  </a:lnTo>
                  <a:lnTo>
                    <a:pt x="130" y="112"/>
                  </a:lnTo>
                  <a:lnTo>
                    <a:pt x="155" y="99"/>
                  </a:lnTo>
                  <a:lnTo>
                    <a:pt x="182" y="85"/>
                  </a:lnTo>
                  <a:lnTo>
                    <a:pt x="210" y="75"/>
                  </a:lnTo>
                  <a:lnTo>
                    <a:pt x="238" y="64"/>
                  </a:lnTo>
                  <a:lnTo>
                    <a:pt x="265" y="54"/>
                  </a:lnTo>
                  <a:lnTo>
                    <a:pt x="292" y="46"/>
                  </a:lnTo>
                  <a:lnTo>
                    <a:pt x="319" y="41"/>
                  </a:lnTo>
                  <a:lnTo>
                    <a:pt x="343" y="35"/>
                  </a:lnTo>
                  <a:lnTo>
                    <a:pt x="363" y="32"/>
                  </a:lnTo>
                  <a:lnTo>
                    <a:pt x="383" y="29"/>
                  </a:lnTo>
                  <a:lnTo>
                    <a:pt x="398" y="29"/>
                  </a:lnTo>
                  <a:lnTo>
                    <a:pt x="368" y="20"/>
                  </a:lnTo>
                  <a:lnTo>
                    <a:pt x="338" y="12"/>
                  </a:lnTo>
                  <a:lnTo>
                    <a:pt x="308" y="8"/>
                  </a:lnTo>
                  <a:lnTo>
                    <a:pt x="280" y="3"/>
                  </a:lnTo>
                  <a:lnTo>
                    <a:pt x="252" y="2"/>
                  </a:lnTo>
                  <a:lnTo>
                    <a:pt x="225" y="0"/>
                  </a:lnTo>
                  <a:lnTo>
                    <a:pt x="198" y="0"/>
                  </a:lnTo>
                  <a:lnTo>
                    <a:pt x="173" y="3"/>
                  </a:lnTo>
                  <a:lnTo>
                    <a:pt x="148" y="6"/>
                  </a:lnTo>
                  <a:lnTo>
                    <a:pt x="125" y="11"/>
                  </a:lnTo>
                  <a:lnTo>
                    <a:pt x="103" y="15"/>
                  </a:lnTo>
                  <a:lnTo>
                    <a:pt x="84" y="21"/>
                  </a:lnTo>
                  <a:lnTo>
                    <a:pt x="64" y="29"/>
                  </a:lnTo>
                  <a:lnTo>
                    <a:pt x="48" y="38"/>
                  </a:lnTo>
                  <a:lnTo>
                    <a:pt x="33" y="46"/>
                  </a:lnTo>
                  <a:lnTo>
                    <a:pt x="20" y="57"/>
                  </a:lnTo>
                  <a:lnTo>
                    <a:pt x="12" y="66"/>
                  </a:lnTo>
                  <a:lnTo>
                    <a:pt x="6" y="78"/>
                  </a:lnTo>
                  <a:lnTo>
                    <a:pt x="2" y="90"/>
                  </a:lnTo>
                  <a:lnTo>
                    <a:pt x="0" y="105"/>
                  </a:lnTo>
                  <a:lnTo>
                    <a:pt x="2" y="119"/>
                  </a:lnTo>
                  <a:lnTo>
                    <a:pt x="5" y="136"/>
                  </a:lnTo>
                  <a:lnTo>
                    <a:pt x="12" y="154"/>
                  </a:lnTo>
                  <a:lnTo>
                    <a:pt x="23" y="173"/>
                  </a:lnTo>
                  <a:close/>
                </a:path>
              </a:pathLst>
            </a:custGeom>
            <a:solidFill>
              <a:srgbClr val="FF8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5391" y="3955"/>
              <a:ext cx="226" cy="148"/>
            </a:xfrm>
            <a:custGeom>
              <a:avLst/>
              <a:gdLst>
                <a:gd name="T0" fmla="*/ 514 w 677"/>
                <a:gd name="T1" fmla="*/ 350 h 443"/>
                <a:gd name="T2" fmla="*/ 464 w 677"/>
                <a:gd name="T3" fmla="*/ 345 h 443"/>
                <a:gd name="T4" fmla="*/ 409 w 677"/>
                <a:gd name="T5" fmla="*/ 335 h 443"/>
                <a:gd name="T6" fmla="*/ 352 w 677"/>
                <a:gd name="T7" fmla="*/ 320 h 443"/>
                <a:gd name="T8" fmla="*/ 293 w 677"/>
                <a:gd name="T9" fmla="*/ 299 h 443"/>
                <a:gd name="T10" fmla="*/ 233 w 677"/>
                <a:gd name="T11" fmla="*/ 272 h 443"/>
                <a:gd name="T12" fmla="*/ 175 w 677"/>
                <a:gd name="T13" fmla="*/ 238 h 443"/>
                <a:gd name="T14" fmla="*/ 120 w 677"/>
                <a:gd name="T15" fmla="*/ 195 h 443"/>
                <a:gd name="T16" fmla="*/ 68 w 677"/>
                <a:gd name="T17" fmla="*/ 143 h 443"/>
                <a:gd name="T18" fmla="*/ 67 w 677"/>
                <a:gd name="T19" fmla="*/ 141 h 443"/>
                <a:gd name="T20" fmla="*/ 55 w 677"/>
                <a:gd name="T21" fmla="*/ 128 h 443"/>
                <a:gd name="T22" fmla="*/ 46 w 677"/>
                <a:gd name="T23" fmla="*/ 116 h 443"/>
                <a:gd name="T24" fmla="*/ 28 w 677"/>
                <a:gd name="T25" fmla="*/ 79 h 443"/>
                <a:gd name="T26" fmla="*/ 23 w 677"/>
                <a:gd name="T27" fmla="*/ 48 h 443"/>
                <a:gd name="T28" fmla="*/ 29 w 677"/>
                <a:gd name="T29" fmla="*/ 21 h 443"/>
                <a:gd name="T30" fmla="*/ 43 w 677"/>
                <a:gd name="T31" fmla="*/ 0 h 443"/>
                <a:gd name="T32" fmla="*/ 43 w 677"/>
                <a:gd name="T33" fmla="*/ 0 h 443"/>
                <a:gd name="T34" fmla="*/ 37 w 677"/>
                <a:gd name="T35" fmla="*/ 6 h 443"/>
                <a:gd name="T36" fmla="*/ 28 w 677"/>
                <a:gd name="T37" fmla="*/ 15 h 443"/>
                <a:gd name="T38" fmla="*/ 17 w 677"/>
                <a:gd name="T39" fmla="*/ 33 h 443"/>
                <a:gd name="T40" fmla="*/ 3 w 677"/>
                <a:gd name="T41" fmla="*/ 74 h 443"/>
                <a:gd name="T42" fmla="*/ 0 w 677"/>
                <a:gd name="T43" fmla="*/ 123 h 443"/>
                <a:gd name="T44" fmla="*/ 5 w 677"/>
                <a:gd name="T45" fmla="*/ 177 h 443"/>
                <a:gd name="T46" fmla="*/ 13 w 677"/>
                <a:gd name="T47" fmla="*/ 205 h 443"/>
                <a:gd name="T48" fmla="*/ 25 w 677"/>
                <a:gd name="T49" fmla="*/ 235 h 443"/>
                <a:gd name="T50" fmla="*/ 40 w 677"/>
                <a:gd name="T51" fmla="*/ 262 h 443"/>
                <a:gd name="T52" fmla="*/ 58 w 677"/>
                <a:gd name="T53" fmla="*/ 289 h 443"/>
                <a:gd name="T54" fmla="*/ 104 w 677"/>
                <a:gd name="T55" fmla="*/ 336 h 443"/>
                <a:gd name="T56" fmla="*/ 159 w 677"/>
                <a:gd name="T57" fmla="*/ 376 h 443"/>
                <a:gd name="T58" fmla="*/ 221 w 677"/>
                <a:gd name="T59" fmla="*/ 408 h 443"/>
                <a:gd name="T60" fmla="*/ 288 w 677"/>
                <a:gd name="T61" fmla="*/ 429 h 443"/>
                <a:gd name="T62" fmla="*/ 358 w 677"/>
                <a:gd name="T63" fmla="*/ 440 h 443"/>
                <a:gd name="T64" fmla="*/ 428 w 677"/>
                <a:gd name="T65" fmla="*/ 442 h 443"/>
                <a:gd name="T66" fmla="*/ 461 w 677"/>
                <a:gd name="T67" fmla="*/ 439 h 443"/>
                <a:gd name="T68" fmla="*/ 503 w 677"/>
                <a:gd name="T69" fmla="*/ 430 h 443"/>
                <a:gd name="T70" fmla="*/ 540 w 677"/>
                <a:gd name="T71" fmla="*/ 418 h 443"/>
                <a:gd name="T72" fmla="*/ 601 w 677"/>
                <a:gd name="T73" fmla="*/ 388 h 443"/>
                <a:gd name="T74" fmla="*/ 647 w 677"/>
                <a:gd name="T75" fmla="*/ 357 h 443"/>
                <a:gd name="T76" fmla="*/ 677 w 677"/>
                <a:gd name="T77" fmla="*/ 332 h 443"/>
                <a:gd name="T78" fmla="*/ 631 w 677"/>
                <a:gd name="T79" fmla="*/ 342 h 443"/>
                <a:gd name="T80" fmla="*/ 590 w 677"/>
                <a:gd name="T81" fmla="*/ 348 h 443"/>
                <a:gd name="T82" fmla="*/ 514 w 677"/>
                <a:gd name="T83" fmla="*/ 350 h 443"/>
                <a:gd name="T84" fmla="*/ 514 w 677"/>
                <a:gd name="T85" fmla="*/ 350 h 4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7"/>
                <a:gd name="T130" fmla="*/ 0 h 443"/>
                <a:gd name="T131" fmla="*/ 677 w 677"/>
                <a:gd name="T132" fmla="*/ 443 h 4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7" h="443">
                  <a:moveTo>
                    <a:pt x="514" y="350"/>
                  </a:moveTo>
                  <a:lnTo>
                    <a:pt x="514" y="350"/>
                  </a:lnTo>
                  <a:lnTo>
                    <a:pt x="489" y="348"/>
                  </a:lnTo>
                  <a:lnTo>
                    <a:pt x="464" y="345"/>
                  </a:lnTo>
                  <a:lnTo>
                    <a:pt x="437" y="341"/>
                  </a:lnTo>
                  <a:lnTo>
                    <a:pt x="409" y="335"/>
                  </a:lnTo>
                  <a:lnTo>
                    <a:pt x="381" y="329"/>
                  </a:lnTo>
                  <a:lnTo>
                    <a:pt x="352" y="320"/>
                  </a:lnTo>
                  <a:lnTo>
                    <a:pt x="322" y="311"/>
                  </a:lnTo>
                  <a:lnTo>
                    <a:pt x="293" y="299"/>
                  </a:lnTo>
                  <a:lnTo>
                    <a:pt x="263" y="287"/>
                  </a:lnTo>
                  <a:lnTo>
                    <a:pt x="233" y="272"/>
                  </a:lnTo>
                  <a:lnTo>
                    <a:pt x="205" y="256"/>
                  </a:lnTo>
                  <a:lnTo>
                    <a:pt x="175" y="238"/>
                  </a:lnTo>
                  <a:lnTo>
                    <a:pt x="147" y="217"/>
                  </a:lnTo>
                  <a:lnTo>
                    <a:pt x="120" y="195"/>
                  </a:lnTo>
                  <a:lnTo>
                    <a:pt x="93" y="171"/>
                  </a:lnTo>
                  <a:lnTo>
                    <a:pt x="68" y="143"/>
                  </a:lnTo>
                  <a:lnTo>
                    <a:pt x="67" y="141"/>
                  </a:lnTo>
                  <a:lnTo>
                    <a:pt x="55" y="128"/>
                  </a:lnTo>
                  <a:lnTo>
                    <a:pt x="46" y="116"/>
                  </a:lnTo>
                  <a:lnTo>
                    <a:pt x="35" y="97"/>
                  </a:lnTo>
                  <a:lnTo>
                    <a:pt x="28" y="79"/>
                  </a:lnTo>
                  <a:lnTo>
                    <a:pt x="25" y="62"/>
                  </a:lnTo>
                  <a:lnTo>
                    <a:pt x="23" y="48"/>
                  </a:lnTo>
                  <a:lnTo>
                    <a:pt x="25" y="33"/>
                  </a:lnTo>
                  <a:lnTo>
                    <a:pt x="29" y="21"/>
                  </a:lnTo>
                  <a:lnTo>
                    <a:pt x="35" y="9"/>
                  </a:lnTo>
                  <a:lnTo>
                    <a:pt x="43" y="0"/>
                  </a:lnTo>
                  <a:lnTo>
                    <a:pt x="37" y="6"/>
                  </a:lnTo>
                  <a:lnTo>
                    <a:pt x="28" y="15"/>
                  </a:lnTo>
                  <a:lnTo>
                    <a:pt x="22" y="24"/>
                  </a:lnTo>
                  <a:lnTo>
                    <a:pt x="17" y="33"/>
                  </a:lnTo>
                  <a:lnTo>
                    <a:pt x="8" y="52"/>
                  </a:lnTo>
                  <a:lnTo>
                    <a:pt x="3" y="74"/>
                  </a:lnTo>
                  <a:lnTo>
                    <a:pt x="0" y="98"/>
                  </a:lnTo>
                  <a:lnTo>
                    <a:pt x="0" y="123"/>
                  </a:lnTo>
                  <a:lnTo>
                    <a:pt x="1" y="149"/>
                  </a:lnTo>
                  <a:lnTo>
                    <a:pt x="5" y="177"/>
                  </a:lnTo>
                  <a:lnTo>
                    <a:pt x="13" y="205"/>
                  </a:lnTo>
                  <a:lnTo>
                    <a:pt x="19" y="220"/>
                  </a:lnTo>
                  <a:lnTo>
                    <a:pt x="25" y="235"/>
                  </a:lnTo>
                  <a:lnTo>
                    <a:pt x="32" y="248"/>
                  </a:lnTo>
                  <a:lnTo>
                    <a:pt x="40" y="262"/>
                  </a:lnTo>
                  <a:lnTo>
                    <a:pt x="49" y="277"/>
                  </a:lnTo>
                  <a:lnTo>
                    <a:pt x="58" y="289"/>
                  </a:lnTo>
                  <a:lnTo>
                    <a:pt x="80" y="314"/>
                  </a:lnTo>
                  <a:lnTo>
                    <a:pt x="104" y="336"/>
                  </a:lnTo>
                  <a:lnTo>
                    <a:pt x="131" y="357"/>
                  </a:lnTo>
                  <a:lnTo>
                    <a:pt x="159" y="376"/>
                  </a:lnTo>
                  <a:lnTo>
                    <a:pt x="190" y="393"/>
                  </a:lnTo>
                  <a:lnTo>
                    <a:pt x="221" y="408"/>
                  </a:lnTo>
                  <a:lnTo>
                    <a:pt x="254" y="420"/>
                  </a:lnTo>
                  <a:lnTo>
                    <a:pt x="288" y="429"/>
                  </a:lnTo>
                  <a:lnTo>
                    <a:pt x="324" y="436"/>
                  </a:lnTo>
                  <a:lnTo>
                    <a:pt x="358" y="440"/>
                  </a:lnTo>
                  <a:lnTo>
                    <a:pt x="394" y="443"/>
                  </a:lnTo>
                  <a:lnTo>
                    <a:pt x="428" y="442"/>
                  </a:lnTo>
                  <a:lnTo>
                    <a:pt x="461" y="439"/>
                  </a:lnTo>
                  <a:lnTo>
                    <a:pt x="483" y="434"/>
                  </a:lnTo>
                  <a:lnTo>
                    <a:pt x="503" y="430"/>
                  </a:lnTo>
                  <a:lnTo>
                    <a:pt x="522" y="424"/>
                  </a:lnTo>
                  <a:lnTo>
                    <a:pt x="540" y="418"/>
                  </a:lnTo>
                  <a:lnTo>
                    <a:pt x="573" y="405"/>
                  </a:lnTo>
                  <a:lnTo>
                    <a:pt x="601" y="388"/>
                  </a:lnTo>
                  <a:lnTo>
                    <a:pt x="626" y="372"/>
                  </a:lnTo>
                  <a:lnTo>
                    <a:pt x="647" y="357"/>
                  </a:lnTo>
                  <a:lnTo>
                    <a:pt x="677" y="332"/>
                  </a:lnTo>
                  <a:lnTo>
                    <a:pt x="653" y="338"/>
                  </a:lnTo>
                  <a:lnTo>
                    <a:pt x="631" y="342"/>
                  </a:lnTo>
                  <a:lnTo>
                    <a:pt x="610" y="345"/>
                  </a:lnTo>
                  <a:lnTo>
                    <a:pt x="590" y="348"/>
                  </a:lnTo>
                  <a:lnTo>
                    <a:pt x="552" y="350"/>
                  </a:lnTo>
                  <a:lnTo>
                    <a:pt x="514" y="350"/>
                  </a:lnTo>
                  <a:close/>
                </a:path>
              </a:pathLst>
            </a:custGeom>
            <a:solidFill>
              <a:srgbClr val="508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6" name="Freeform 14"/>
            <p:cNvSpPr>
              <a:spLocks noEditPoints="1"/>
            </p:cNvSpPr>
            <p:nvPr/>
          </p:nvSpPr>
          <p:spPr bwMode="auto">
            <a:xfrm>
              <a:off x="5428" y="4189"/>
              <a:ext cx="63" cy="47"/>
            </a:xfrm>
            <a:custGeom>
              <a:avLst/>
              <a:gdLst>
                <a:gd name="T0" fmla="*/ 95 w 190"/>
                <a:gd name="T1" fmla="*/ 0 h 142"/>
                <a:gd name="T2" fmla="*/ 55 w 190"/>
                <a:gd name="T3" fmla="*/ 5 h 142"/>
                <a:gd name="T4" fmla="*/ 25 w 190"/>
                <a:gd name="T5" fmla="*/ 18 h 142"/>
                <a:gd name="T6" fmla="*/ 10 w 190"/>
                <a:gd name="T7" fmla="*/ 35 h 142"/>
                <a:gd name="T8" fmla="*/ 3 w 190"/>
                <a:gd name="T9" fmla="*/ 55 h 142"/>
                <a:gd name="T10" fmla="*/ 0 w 190"/>
                <a:gd name="T11" fmla="*/ 70 h 142"/>
                <a:gd name="T12" fmla="*/ 7 w 190"/>
                <a:gd name="T13" fmla="*/ 102 h 142"/>
                <a:gd name="T14" fmla="*/ 15 w 190"/>
                <a:gd name="T15" fmla="*/ 113 h 142"/>
                <a:gd name="T16" fmla="*/ 38 w 190"/>
                <a:gd name="T17" fmla="*/ 131 h 142"/>
                <a:gd name="T18" fmla="*/ 74 w 190"/>
                <a:gd name="T19" fmla="*/ 140 h 142"/>
                <a:gd name="T20" fmla="*/ 95 w 190"/>
                <a:gd name="T21" fmla="*/ 142 h 142"/>
                <a:gd name="T22" fmla="*/ 135 w 190"/>
                <a:gd name="T23" fmla="*/ 137 h 142"/>
                <a:gd name="T24" fmla="*/ 166 w 190"/>
                <a:gd name="T25" fmla="*/ 124 h 142"/>
                <a:gd name="T26" fmla="*/ 181 w 190"/>
                <a:gd name="T27" fmla="*/ 108 h 142"/>
                <a:gd name="T28" fmla="*/ 189 w 190"/>
                <a:gd name="T29" fmla="*/ 87 h 142"/>
                <a:gd name="T30" fmla="*/ 190 w 190"/>
                <a:gd name="T31" fmla="*/ 70 h 142"/>
                <a:gd name="T32" fmla="*/ 184 w 190"/>
                <a:gd name="T33" fmla="*/ 41 h 142"/>
                <a:gd name="T34" fmla="*/ 177 w 190"/>
                <a:gd name="T35" fmla="*/ 29 h 142"/>
                <a:gd name="T36" fmla="*/ 151 w 190"/>
                <a:gd name="T37" fmla="*/ 11 h 142"/>
                <a:gd name="T38" fmla="*/ 117 w 190"/>
                <a:gd name="T39" fmla="*/ 2 h 142"/>
                <a:gd name="T40" fmla="*/ 95 w 190"/>
                <a:gd name="T41" fmla="*/ 0 h 142"/>
                <a:gd name="T42" fmla="*/ 95 w 190"/>
                <a:gd name="T43" fmla="*/ 109 h 142"/>
                <a:gd name="T44" fmla="*/ 85 w 190"/>
                <a:gd name="T45" fmla="*/ 109 h 142"/>
                <a:gd name="T46" fmla="*/ 65 w 190"/>
                <a:gd name="T47" fmla="*/ 103 h 142"/>
                <a:gd name="T48" fmla="*/ 53 w 190"/>
                <a:gd name="T49" fmla="*/ 94 h 142"/>
                <a:gd name="T50" fmla="*/ 46 w 190"/>
                <a:gd name="T51" fmla="*/ 79 h 142"/>
                <a:gd name="T52" fmla="*/ 46 w 190"/>
                <a:gd name="T53" fmla="*/ 70 h 142"/>
                <a:gd name="T54" fmla="*/ 49 w 190"/>
                <a:gd name="T55" fmla="*/ 54 h 142"/>
                <a:gd name="T56" fmla="*/ 58 w 190"/>
                <a:gd name="T57" fmla="*/ 42 h 142"/>
                <a:gd name="T58" fmla="*/ 74 w 190"/>
                <a:gd name="T59" fmla="*/ 35 h 142"/>
                <a:gd name="T60" fmla="*/ 95 w 190"/>
                <a:gd name="T61" fmla="*/ 33 h 142"/>
                <a:gd name="T62" fmla="*/ 107 w 190"/>
                <a:gd name="T63" fmla="*/ 33 h 142"/>
                <a:gd name="T64" fmla="*/ 126 w 190"/>
                <a:gd name="T65" fmla="*/ 38 h 142"/>
                <a:gd name="T66" fmla="*/ 138 w 190"/>
                <a:gd name="T67" fmla="*/ 48 h 142"/>
                <a:gd name="T68" fmla="*/ 144 w 190"/>
                <a:gd name="T69" fmla="*/ 61 h 142"/>
                <a:gd name="T70" fmla="*/ 146 w 190"/>
                <a:gd name="T71" fmla="*/ 70 h 142"/>
                <a:gd name="T72" fmla="*/ 143 w 190"/>
                <a:gd name="T73" fmla="*/ 88 h 142"/>
                <a:gd name="T74" fmla="*/ 132 w 190"/>
                <a:gd name="T75" fmla="*/ 100 h 142"/>
                <a:gd name="T76" fmla="*/ 117 w 190"/>
                <a:gd name="T77" fmla="*/ 108 h 142"/>
                <a:gd name="T78" fmla="*/ 95 w 190"/>
                <a:gd name="T79" fmla="*/ 109 h 142"/>
                <a:gd name="T80" fmla="*/ 95 w 190"/>
                <a:gd name="T81" fmla="*/ 109 h 1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0"/>
                <a:gd name="T124" fmla="*/ 0 h 142"/>
                <a:gd name="T125" fmla="*/ 190 w 190"/>
                <a:gd name="T126" fmla="*/ 142 h 1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0" h="142">
                  <a:moveTo>
                    <a:pt x="95" y="0"/>
                  </a:moveTo>
                  <a:lnTo>
                    <a:pt x="95" y="0"/>
                  </a:lnTo>
                  <a:lnTo>
                    <a:pt x="74" y="2"/>
                  </a:lnTo>
                  <a:lnTo>
                    <a:pt x="55" y="5"/>
                  </a:lnTo>
                  <a:lnTo>
                    <a:pt x="38" y="11"/>
                  </a:lnTo>
                  <a:lnTo>
                    <a:pt x="25" y="18"/>
                  </a:lnTo>
                  <a:lnTo>
                    <a:pt x="15" y="29"/>
                  </a:lnTo>
                  <a:lnTo>
                    <a:pt x="10" y="35"/>
                  </a:lnTo>
                  <a:lnTo>
                    <a:pt x="7" y="41"/>
                  </a:lnTo>
                  <a:lnTo>
                    <a:pt x="3" y="55"/>
                  </a:lnTo>
                  <a:lnTo>
                    <a:pt x="0" y="70"/>
                  </a:lnTo>
                  <a:lnTo>
                    <a:pt x="3" y="87"/>
                  </a:lnTo>
                  <a:lnTo>
                    <a:pt x="7" y="102"/>
                  </a:lnTo>
                  <a:lnTo>
                    <a:pt x="10" y="108"/>
                  </a:lnTo>
                  <a:lnTo>
                    <a:pt x="15" y="113"/>
                  </a:lnTo>
                  <a:lnTo>
                    <a:pt x="25" y="124"/>
                  </a:lnTo>
                  <a:lnTo>
                    <a:pt x="38" y="131"/>
                  </a:lnTo>
                  <a:lnTo>
                    <a:pt x="55" y="137"/>
                  </a:lnTo>
                  <a:lnTo>
                    <a:pt x="74" y="140"/>
                  </a:lnTo>
                  <a:lnTo>
                    <a:pt x="95" y="142"/>
                  </a:lnTo>
                  <a:lnTo>
                    <a:pt x="117" y="140"/>
                  </a:lnTo>
                  <a:lnTo>
                    <a:pt x="135" y="137"/>
                  </a:lnTo>
                  <a:lnTo>
                    <a:pt x="151" y="131"/>
                  </a:lnTo>
                  <a:lnTo>
                    <a:pt x="166" y="124"/>
                  </a:lnTo>
                  <a:lnTo>
                    <a:pt x="177" y="113"/>
                  </a:lnTo>
                  <a:lnTo>
                    <a:pt x="181" y="108"/>
                  </a:lnTo>
                  <a:lnTo>
                    <a:pt x="184" y="102"/>
                  </a:lnTo>
                  <a:lnTo>
                    <a:pt x="189" y="87"/>
                  </a:lnTo>
                  <a:lnTo>
                    <a:pt x="190" y="70"/>
                  </a:lnTo>
                  <a:lnTo>
                    <a:pt x="189" y="55"/>
                  </a:lnTo>
                  <a:lnTo>
                    <a:pt x="184" y="41"/>
                  </a:lnTo>
                  <a:lnTo>
                    <a:pt x="181" y="35"/>
                  </a:lnTo>
                  <a:lnTo>
                    <a:pt x="177" y="29"/>
                  </a:lnTo>
                  <a:lnTo>
                    <a:pt x="166" y="18"/>
                  </a:lnTo>
                  <a:lnTo>
                    <a:pt x="151" y="11"/>
                  </a:lnTo>
                  <a:lnTo>
                    <a:pt x="135" y="5"/>
                  </a:lnTo>
                  <a:lnTo>
                    <a:pt x="117" y="2"/>
                  </a:lnTo>
                  <a:lnTo>
                    <a:pt x="95" y="0"/>
                  </a:lnTo>
                  <a:close/>
                  <a:moveTo>
                    <a:pt x="95" y="109"/>
                  </a:moveTo>
                  <a:lnTo>
                    <a:pt x="95" y="109"/>
                  </a:lnTo>
                  <a:lnTo>
                    <a:pt x="85" y="109"/>
                  </a:lnTo>
                  <a:lnTo>
                    <a:pt x="74" y="108"/>
                  </a:lnTo>
                  <a:lnTo>
                    <a:pt x="65" y="103"/>
                  </a:lnTo>
                  <a:lnTo>
                    <a:pt x="58" y="100"/>
                  </a:lnTo>
                  <a:lnTo>
                    <a:pt x="53" y="94"/>
                  </a:lnTo>
                  <a:lnTo>
                    <a:pt x="49" y="88"/>
                  </a:lnTo>
                  <a:lnTo>
                    <a:pt x="46" y="79"/>
                  </a:lnTo>
                  <a:lnTo>
                    <a:pt x="46" y="70"/>
                  </a:lnTo>
                  <a:lnTo>
                    <a:pt x="46" y="61"/>
                  </a:lnTo>
                  <a:lnTo>
                    <a:pt x="49" y="54"/>
                  </a:lnTo>
                  <a:lnTo>
                    <a:pt x="53" y="48"/>
                  </a:lnTo>
                  <a:lnTo>
                    <a:pt x="58" y="42"/>
                  </a:lnTo>
                  <a:lnTo>
                    <a:pt x="65" y="38"/>
                  </a:lnTo>
                  <a:lnTo>
                    <a:pt x="74" y="35"/>
                  </a:lnTo>
                  <a:lnTo>
                    <a:pt x="85" y="33"/>
                  </a:lnTo>
                  <a:lnTo>
                    <a:pt x="95" y="33"/>
                  </a:lnTo>
                  <a:lnTo>
                    <a:pt x="107" y="33"/>
                  </a:lnTo>
                  <a:lnTo>
                    <a:pt x="117" y="35"/>
                  </a:lnTo>
                  <a:lnTo>
                    <a:pt x="126" y="38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43" y="54"/>
                  </a:lnTo>
                  <a:lnTo>
                    <a:pt x="144" y="61"/>
                  </a:lnTo>
                  <a:lnTo>
                    <a:pt x="146" y="70"/>
                  </a:lnTo>
                  <a:lnTo>
                    <a:pt x="144" y="79"/>
                  </a:lnTo>
                  <a:lnTo>
                    <a:pt x="143" y="88"/>
                  </a:lnTo>
                  <a:lnTo>
                    <a:pt x="138" y="94"/>
                  </a:lnTo>
                  <a:lnTo>
                    <a:pt x="132" y="100"/>
                  </a:lnTo>
                  <a:lnTo>
                    <a:pt x="126" y="103"/>
                  </a:lnTo>
                  <a:lnTo>
                    <a:pt x="117" y="108"/>
                  </a:lnTo>
                  <a:lnTo>
                    <a:pt x="107" y="109"/>
                  </a:lnTo>
                  <a:lnTo>
                    <a:pt x="95" y="109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5496" y="4190"/>
              <a:ext cx="54" cy="46"/>
            </a:xfrm>
            <a:custGeom>
              <a:avLst/>
              <a:gdLst>
                <a:gd name="T0" fmla="*/ 0 w 163"/>
                <a:gd name="T1" fmla="*/ 0 h 137"/>
                <a:gd name="T2" fmla="*/ 0 w 163"/>
                <a:gd name="T3" fmla="*/ 30 h 137"/>
                <a:gd name="T4" fmla="*/ 0 w 163"/>
                <a:gd name="T5" fmla="*/ 30 h 137"/>
                <a:gd name="T6" fmla="*/ 56 w 163"/>
                <a:gd name="T7" fmla="*/ 30 h 137"/>
                <a:gd name="T8" fmla="*/ 56 w 163"/>
                <a:gd name="T9" fmla="*/ 30 h 137"/>
                <a:gd name="T10" fmla="*/ 56 w 163"/>
                <a:gd name="T11" fmla="*/ 125 h 137"/>
                <a:gd name="T12" fmla="*/ 56 w 163"/>
                <a:gd name="T13" fmla="*/ 125 h 137"/>
                <a:gd name="T14" fmla="*/ 56 w 163"/>
                <a:gd name="T15" fmla="*/ 128 h 137"/>
                <a:gd name="T16" fmla="*/ 59 w 163"/>
                <a:gd name="T17" fmla="*/ 130 h 137"/>
                <a:gd name="T18" fmla="*/ 65 w 163"/>
                <a:gd name="T19" fmla="*/ 134 h 137"/>
                <a:gd name="T20" fmla="*/ 72 w 163"/>
                <a:gd name="T21" fmla="*/ 136 h 137"/>
                <a:gd name="T22" fmla="*/ 81 w 163"/>
                <a:gd name="T23" fmla="*/ 137 h 137"/>
                <a:gd name="T24" fmla="*/ 81 w 163"/>
                <a:gd name="T25" fmla="*/ 137 h 137"/>
                <a:gd name="T26" fmla="*/ 90 w 163"/>
                <a:gd name="T27" fmla="*/ 136 h 137"/>
                <a:gd name="T28" fmla="*/ 98 w 163"/>
                <a:gd name="T29" fmla="*/ 134 h 137"/>
                <a:gd name="T30" fmla="*/ 104 w 163"/>
                <a:gd name="T31" fmla="*/ 131 h 137"/>
                <a:gd name="T32" fmla="*/ 107 w 163"/>
                <a:gd name="T33" fmla="*/ 128 h 137"/>
                <a:gd name="T34" fmla="*/ 107 w 163"/>
                <a:gd name="T35" fmla="*/ 125 h 137"/>
                <a:gd name="T36" fmla="*/ 107 w 163"/>
                <a:gd name="T37" fmla="*/ 125 h 137"/>
                <a:gd name="T38" fmla="*/ 107 w 163"/>
                <a:gd name="T39" fmla="*/ 30 h 137"/>
                <a:gd name="T40" fmla="*/ 107 w 163"/>
                <a:gd name="T41" fmla="*/ 30 h 137"/>
                <a:gd name="T42" fmla="*/ 163 w 163"/>
                <a:gd name="T43" fmla="*/ 30 h 137"/>
                <a:gd name="T44" fmla="*/ 163 w 163"/>
                <a:gd name="T45" fmla="*/ 0 h 137"/>
                <a:gd name="T46" fmla="*/ 0 w 163"/>
                <a:gd name="T47" fmla="*/ 0 h 137"/>
                <a:gd name="T48" fmla="*/ 0 w 163"/>
                <a:gd name="T49" fmla="*/ 0 h 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3"/>
                <a:gd name="T76" fmla="*/ 0 h 137"/>
                <a:gd name="T77" fmla="*/ 163 w 163"/>
                <a:gd name="T78" fmla="*/ 137 h 1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3" h="137">
                  <a:moveTo>
                    <a:pt x="0" y="0"/>
                  </a:moveTo>
                  <a:lnTo>
                    <a:pt x="0" y="30"/>
                  </a:lnTo>
                  <a:lnTo>
                    <a:pt x="56" y="30"/>
                  </a:lnTo>
                  <a:lnTo>
                    <a:pt x="56" y="125"/>
                  </a:lnTo>
                  <a:lnTo>
                    <a:pt x="56" y="128"/>
                  </a:lnTo>
                  <a:lnTo>
                    <a:pt x="59" y="130"/>
                  </a:lnTo>
                  <a:lnTo>
                    <a:pt x="65" y="134"/>
                  </a:lnTo>
                  <a:lnTo>
                    <a:pt x="72" y="136"/>
                  </a:lnTo>
                  <a:lnTo>
                    <a:pt x="81" y="137"/>
                  </a:lnTo>
                  <a:lnTo>
                    <a:pt x="90" y="136"/>
                  </a:lnTo>
                  <a:lnTo>
                    <a:pt x="98" y="134"/>
                  </a:lnTo>
                  <a:lnTo>
                    <a:pt x="104" y="131"/>
                  </a:lnTo>
                  <a:lnTo>
                    <a:pt x="107" y="128"/>
                  </a:lnTo>
                  <a:lnTo>
                    <a:pt x="107" y="125"/>
                  </a:lnTo>
                  <a:lnTo>
                    <a:pt x="107" y="30"/>
                  </a:lnTo>
                  <a:lnTo>
                    <a:pt x="163" y="30"/>
                  </a:lnTo>
                  <a:lnTo>
                    <a:pt x="1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5624" y="4190"/>
              <a:ext cx="51" cy="45"/>
            </a:xfrm>
            <a:custGeom>
              <a:avLst/>
              <a:gdLst>
                <a:gd name="T0" fmla="*/ 84 w 154"/>
                <a:gd name="T1" fmla="*/ 106 h 137"/>
                <a:gd name="T2" fmla="*/ 84 w 154"/>
                <a:gd name="T3" fmla="*/ 106 h 137"/>
                <a:gd name="T4" fmla="*/ 75 w 154"/>
                <a:gd name="T5" fmla="*/ 104 h 137"/>
                <a:gd name="T6" fmla="*/ 67 w 154"/>
                <a:gd name="T7" fmla="*/ 104 h 137"/>
                <a:gd name="T8" fmla="*/ 61 w 154"/>
                <a:gd name="T9" fmla="*/ 101 h 137"/>
                <a:gd name="T10" fmla="*/ 56 w 154"/>
                <a:gd name="T11" fmla="*/ 98 h 137"/>
                <a:gd name="T12" fmla="*/ 56 w 154"/>
                <a:gd name="T13" fmla="*/ 98 h 137"/>
                <a:gd name="T14" fmla="*/ 52 w 154"/>
                <a:gd name="T15" fmla="*/ 94 h 137"/>
                <a:gd name="T16" fmla="*/ 50 w 154"/>
                <a:gd name="T17" fmla="*/ 88 h 137"/>
                <a:gd name="T18" fmla="*/ 49 w 154"/>
                <a:gd name="T19" fmla="*/ 77 h 137"/>
                <a:gd name="T20" fmla="*/ 49 w 154"/>
                <a:gd name="T21" fmla="*/ 12 h 137"/>
                <a:gd name="T22" fmla="*/ 49 w 154"/>
                <a:gd name="T23" fmla="*/ 12 h 137"/>
                <a:gd name="T24" fmla="*/ 47 w 154"/>
                <a:gd name="T25" fmla="*/ 9 h 137"/>
                <a:gd name="T26" fmla="*/ 46 w 154"/>
                <a:gd name="T27" fmla="*/ 6 h 137"/>
                <a:gd name="T28" fmla="*/ 40 w 154"/>
                <a:gd name="T29" fmla="*/ 1 h 137"/>
                <a:gd name="T30" fmla="*/ 32 w 154"/>
                <a:gd name="T31" fmla="*/ 0 h 137"/>
                <a:gd name="T32" fmla="*/ 23 w 154"/>
                <a:gd name="T33" fmla="*/ 0 h 137"/>
                <a:gd name="T34" fmla="*/ 23 w 154"/>
                <a:gd name="T35" fmla="*/ 0 h 137"/>
                <a:gd name="T36" fmla="*/ 16 w 154"/>
                <a:gd name="T37" fmla="*/ 0 h 137"/>
                <a:gd name="T38" fmla="*/ 7 w 154"/>
                <a:gd name="T39" fmla="*/ 1 h 137"/>
                <a:gd name="T40" fmla="*/ 3 w 154"/>
                <a:gd name="T41" fmla="*/ 6 h 137"/>
                <a:gd name="T42" fmla="*/ 1 w 154"/>
                <a:gd name="T43" fmla="*/ 9 h 137"/>
                <a:gd name="T44" fmla="*/ 0 w 154"/>
                <a:gd name="T45" fmla="*/ 12 h 137"/>
                <a:gd name="T46" fmla="*/ 0 w 154"/>
                <a:gd name="T47" fmla="*/ 33 h 137"/>
                <a:gd name="T48" fmla="*/ 0 w 154"/>
                <a:gd name="T49" fmla="*/ 76 h 137"/>
                <a:gd name="T50" fmla="*/ 0 w 154"/>
                <a:gd name="T51" fmla="*/ 76 h 137"/>
                <a:gd name="T52" fmla="*/ 1 w 154"/>
                <a:gd name="T53" fmla="*/ 92 h 137"/>
                <a:gd name="T54" fmla="*/ 3 w 154"/>
                <a:gd name="T55" fmla="*/ 100 h 137"/>
                <a:gd name="T56" fmla="*/ 5 w 154"/>
                <a:gd name="T57" fmla="*/ 107 h 137"/>
                <a:gd name="T58" fmla="*/ 8 w 154"/>
                <a:gd name="T59" fmla="*/ 113 h 137"/>
                <a:gd name="T60" fmla="*/ 13 w 154"/>
                <a:gd name="T61" fmla="*/ 117 h 137"/>
                <a:gd name="T62" fmla="*/ 17 w 154"/>
                <a:gd name="T63" fmla="*/ 123 h 137"/>
                <a:gd name="T64" fmla="*/ 23 w 154"/>
                <a:gd name="T65" fmla="*/ 126 h 137"/>
                <a:gd name="T66" fmla="*/ 23 w 154"/>
                <a:gd name="T67" fmla="*/ 126 h 137"/>
                <a:gd name="T68" fmla="*/ 31 w 154"/>
                <a:gd name="T69" fmla="*/ 131 h 137"/>
                <a:gd name="T70" fmla="*/ 41 w 154"/>
                <a:gd name="T71" fmla="*/ 132 h 137"/>
                <a:gd name="T72" fmla="*/ 62 w 154"/>
                <a:gd name="T73" fmla="*/ 137 h 137"/>
                <a:gd name="T74" fmla="*/ 86 w 154"/>
                <a:gd name="T75" fmla="*/ 137 h 137"/>
                <a:gd name="T76" fmla="*/ 111 w 154"/>
                <a:gd name="T77" fmla="*/ 137 h 137"/>
                <a:gd name="T78" fmla="*/ 154 w 154"/>
                <a:gd name="T79" fmla="*/ 137 h 137"/>
                <a:gd name="T80" fmla="*/ 154 w 154"/>
                <a:gd name="T81" fmla="*/ 131 h 137"/>
                <a:gd name="T82" fmla="*/ 154 w 154"/>
                <a:gd name="T83" fmla="*/ 106 h 137"/>
                <a:gd name="T84" fmla="*/ 84 w 154"/>
                <a:gd name="T85" fmla="*/ 106 h 137"/>
                <a:gd name="T86" fmla="*/ 84 w 154"/>
                <a:gd name="T87" fmla="*/ 106 h 1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"/>
                <a:gd name="T133" fmla="*/ 0 h 137"/>
                <a:gd name="T134" fmla="*/ 154 w 154"/>
                <a:gd name="T135" fmla="*/ 137 h 1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" h="137">
                  <a:moveTo>
                    <a:pt x="84" y="106"/>
                  </a:moveTo>
                  <a:lnTo>
                    <a:pt x="84" y="106"/>
                  </a:lnTo>
                  <a:lnTo>
                    <a:pt x="75" y="104"/>
                  </a:lnTo>
                  <a:lnTo>
                    <a:pt x="67" y="104"/>
                  </a:lnTo>
                  <a:lnTo>
                    <a:pt x="61" y="101"/>
                  </a:lnTo>
                  <a:lnTo>
                    <a:pt x="56" y="98"/>
                  </a:lnTo>
                  <a:lnTo>
                    <a:pt x="52" y="94"/>
                  </a:lnTo>
                  <a:lnTo>
                    <a:pt x="50" y="88"/>
                  </a:lnTo>
                  <a:lnTo>
                    <a:pt x="49" y="77"/>
                  </a:lnTo>
                  <a:lnTo>
                    <a:pt x="49" y="12"/>
                  </a:lnTo>
                  <a:lnTo>
                    <a:pt x="47" y="9"/>
                  </a:lnTo>
                  <a:lnTo>
                    <a:pt x="46" y="6"/>
                  </a:lnTo>
                  <a:lnTo>
                    <a:pt x="40" y="1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7" y="1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33"/>
                  </a:lnTo>
                  <a:lnTo>
                    <a:pt x="0" y="76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5" y="107"/>
                  </a:lnTo>
                  <a:lnTo>
                    <a:pt x="8" y="113"/>
                  </a:lnTo>
                  <a:lnTo>
                    <a:pt x="13" y="117"/>
                  </a:lnTo>
                  <a:lnTo>
                    <a:pt x="17" y="123"/>
                  </a:lnTo>
                  <a:lnTo>
                    <a:pt x="23" y="126"/>
                  </a:lnTo>
                  <a:lnTo>
                    <a:pt x="31" y="131"/>
                  </a:lnTo>
                  <a:lnTo>
                    <a:pt x="41" y="132"/>
                  </a:lnTo>
                  <a:lnTo>
                    <a:pt x="62" y="137"/>
                  </a:lnTo>
                  <a:lnTo>
                    <a:pt x="86" y="137"/>
                  </a:lnTo>
                  <a:lnTo>
                    <a:pt x="111" y="137"/>
                  </a:lnTo>
                  <a:lnTo>
                    <a:pt x="154" y="137"/>
                  </a:lnTo>
                  <a:lnTo>
                    <a:pt x="154" y="131"/>
                  </a:lnTo>
                  <a:lnTo>
                    <a:pt x="154" y="106"/>
                  </a:lnTo>
                  <a:lnTo>
                    <a:pt x="84" y="106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5368" y="4176"/>
              <a:ext cx="67" cy="60"/>
            </a:xfrm>
            <a:custGeom>
              <a:avLst/>
              <a:gdLst>
                <a:gd name="T0" fmla="*/ 69 w 200"/>
                <a:gd name="T1" fmla="*/ 135 h 178"/>
                <a:gd name="T2" fmla="*/ 69 w 200"/>
                <a:gd name="T3" fmla="*/ 135 h 178"/>
                <a:gd name="T4" fmla="*/ 70 w 200"/>
                <a:gd name="T5" fmla="*/ 144 h 178"/>
                <a:gd name="T6" fmla="*/ 73 w 200"/>
                <a:gd name="T7" fmla="*/ 151 h 178"/>
                <a:gd name="T8" fmla="*/ 77 w 200"/>
                <a:gd name="T9" fmla="*/ 159 h 178"/>
                <a:gd name="T10" fmla="*/ 83 w 200"/>
                <a:gd name="T11" fmla="*/ 165 h 178"/>
                <a:gd name="T12" fmla="*/ 91 w 200"/>
                <a:gd name="T13" fmla="*/ 169 h 178"/>
                <a:gd name="T14" fmla="*/ 100 w 200"/>
                <a:gd name="T15" fmla="*/ 174 h 178"/>
                <a:gd name="T16" fmla="*/ 112 w 200"/>
                <a:gd name="T17" fmla="*/ 177 h 178"/>
                <a:gd name="T18" fmla="*/ 124 w 200"/>
                <a:gd name="T19" fmla="*/ 178 h 178"/>
                <a:gd name="T20" fmla="*/ 124 w 200"/>
                <a:gd name="T21" fmla="*/ 34 h 178"/>
                <a:gd name="T22" fmla="*/ 200 w 200"/>
                <a:gd name="T23" fmla="*/ 34 h 178"/>
                <a:gd name="T24" fmla="*/ 200 w 200"/>
                <a:gd name="T25" fmla="*/ 0 h 178"/>
                <a:gd name="T26" fmla="*/ 0 w 200"/>
                <a:gd name="T27" fmla="*/ 0 h 178"/>
                <a:gd name="T28" fmla="*/ 0 w 200"/>
                <a:gd name="T29" fmla="*/ 34 h 178"/>
                <a:gd name="T30" fmla="*/ 69 w 200"/>
                <a:gd name="T31" fmla="*/ 34 h 178"/>
                <a:gd name="T32" fmla="*/ 69 w 200"/>
                <a:gd name="T33" fmla="*/ 135 h 178"/>
                <a:gd name="T34" fmla="*/ 69 w 200"/>
                <a:gd name="T35" fmla="*/ 135 h 1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"/>
                <a:gd name="T55" fmla="*/ 0 h 178"/>
                <a:gd name="T56" fmla="*/ 200 w 200"/>
                <a:gd name="T57" fmla="*/ 178 h 1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" h="178">
                  <a:moveTo>
                    <a:pt x="69" y="135"/>
                  </a:moveTo>
                  <a:lnTo>
                    <a:pt x="69" y="135"/>
                  </a:lnTo>
                  <a:lnTo>
                    <a:pt x="70" y="144"/>
                  </a:lnTo>
                  <a:lnTo>
                    <a:pt x="73" y="151"/>
                  </a:lnTo>
                  <a:lnTo>
                    <a:pt x="77" y="159"/>
                  </a:lnTo>
                  <a:lnTo>
                    <a:pt x="83" y="165"/>
                  </a:lnTo>
                  <a:lnTo>
                    <a:pt x="91" y="169"/>
                  </a:lnTo>
                  <a:lnTo>
                    <a:pt x="100" y="174"/>
                  </a:lnTo>
                  <a:lnTo>
                    <a:pt x="112" y="177"/>
                  </a:lnTo>
                  <a:lnTo>
                    <a:pt x="124" y="178"/>
                  </a:lnTo>
                  <a:lnTo>
                    <a:pt x="124" y="34"/>
                  </a:lnTo>
                  <a:lnTo>
                    <a:pt x="200" y="34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69" y="34"/>
                  </a:lnTo>
                  <a:lnTo>
                    <a:pt x="69" y="135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90" name="Freeform 18"/>
            <p:cNvSpPr>
              <a:spLocks noEditPoints="1"/>
            </p:cNvSpPr>
            <p:nvPr/>
          </p:nvSpPr>
          <p:spPr bwMode="auto">
            <a:xfrm>
              <a:off x="5548" y="4190"/>
              <a:ext cx="69" cy="45"/>
            </a:xfrm>
            <a:custGeom>
              <a:avLst/>
              <a:gdLst>
                <a:gd name="T0" fmla="*/ 207 w 207"/>
                <a:gd name="T1" fmla="*/ 137 h 137"/>
                <a:gd name="T2" fmla="*/ 206 w 207"/>
                <a:gd name="T3" fmla="*/ 132 h 137"/>
                <a:gd name="T4" fmla="*/ 206 w 207"/>
                <a:gd name="T5" fmla="*/ 132 h 137"/>
                <a:gd name="T6" fmla="*/ 203 w 207"/>
                <a:gd name="T7" fmla="*/ 120 h 137"/>
                <a:gd name="T8" fmla="*/ 200 w 207"/>
                <a:gd name="T9" fmla="*/ 110 h 137"/>
                <a:gd name="T10" fmla="*/ 189 w 207"/>
                <a:gd name="T11" fmla="*/ 89 h 137"/>
                <a:gd name="T12" fmla="*/ 176 w 207"/>
                <a:gd name="T13" fmla="*/ 68 h 137"/>
                <a:gd name="T14" fmla="*/ 163 w 207"/>
                <a:gd name="T15" fmla="*/ 50 h 137"/>
                <a:gd name="T16" fmla="*/ 149 w 207"/>
                <a:gd name="T17" fmla="*/ 33 h 137"/>
                <a:gd name="T18" fmla="*/ 136 w 207"/>
                <a:gd name="T19" fmla="*/ 19 h 137"/>
                <a:gd name="T20" fmla="*/ 125 w 207"/>
                <a:gd name="T21" fmla="*/ 9 h 137"/>
                <a:gd name="T22" fmla="*/ 118 w 207"/>
                <a:gd name="T23" fmla="*/ 3 h 137"/>
                <a:gd name="T24" fmla="*/ 118 w 207"/>
                <a:gd name="T25" fmla="*/ 3 h 137"/>
                <a:gd name="T26" fmla="*/ 112 w 207"/>
                <a:gd name="T27" fmla="*/ 0 h 137"/>
                <a:gd name="T28" fmla="*/ 103 w 207"/>
                <a:gd name="T29" fmla="*/ 0 h 137"/>
                <a:gd name="T30" fmla="*/ 103 w 207"/>
                <a:gd name="T31" fmla="*/ 0 h 137"/>
                <a:gd name="T32" fmla="*/ 96 w 207"/>
                <a:gd name="T33" fmla="*/ 0 h 137"/>
                <a:gd name="T34" fmla="*/ 90 w 207"/>
                <a:gd name="T35" fmla="*/ 3 h 137"/>
                <a:gd name="T36" fmla="*/ 90 w 207"/>
                <a:gd name="T37" fmla="*/ 3 h 137"/>
                <a:gd name="T38" fmla="*/ 82 w 207"/>
                <a:gd name="T39" fmla="*/ 9 h 137"/>
                <a:gd name="T40" fmla="*/ 72 w 207"/>
                <a:gd name="T41" fmla="*/ 19 h 137"/>
                <a:gd name="T42" fmla="*/ 58 w 207"/>
                <a:gd name="T43" fmla="*/ 33 h 137"/>
                <a:gd name="T44" fmla="*/ 45 w 207"/>
                <a:gd name="T45" fmla="*/ 50 h 137"/>
                <a:gd name="T46" fmla="*/ 30 w 207"/>
                <a:gd name="T47" fmla="*/ 68 h 137"/>
                <a:gd name="T48" fmla="*/ 18 w 207"/>
                <a:gd name="T49" fmla="*/ 89 h 137"/>
                <a:gd name="T50" fmla="*/ 8 w 207"/>
                <a:gd name="T51" fmla="*/ 110 h 137"/>
                <a:gd name="T52" fmla="*/ 5 w 207"/>
                <a:gd name="T53" fmla="*/ 120 h 137"/>
                <a:gd name="T54" fmla="*/ 2 w 207"/>
                <a:gd name="T55" fmla="*/ 132 h 137"/>
                <a:gd name="T56" fmla="*/ 0 w 207"/>
                <a:gd name="T57" fmla="*/ 137 h 137"/>
                <a:gd name="T58" fmla="*/ 45 w 207"/>
                <a:gd name="T59" fmla="*/ 137 h 137"/>
                <a:gd name="T60" fmla="*/ 46 w 207"/>
                <a:gd name="T61" fmla="*/ 134 h 137"/>
                <a:gd name="T62" fmla="*/ 46 w 207"/>
                <a:gd name="T63" fmla="*/ 134 h 137"/>
                <a:gd name="T64" fmla="*/ 49 w 207"/>
                <a:gd name="T65" fmla="*/ 120 h 137"/>
                <a:gd name="T66" fmla="*/ 54 w 207"/>
                <a:gd name="T67" fmla="*/ 108 h 137"/>
                <a:gd name="T68" fmla="*/ 152 w 207"/>
                <a:gd name="T69" fmla="*/ 108 h 137"/>
                <a:gd name="T70" fmla="*/ 152 w 207"/>
                <a:gd name="T71" fmla="*/ 108 h 137"/>
                <a:gd name="T72" fmla="*/ 158 w 207"/>
                <a:gd name="T73" fmla="*/ 120 h 137"/>
                <a:gd name="T74" fmla="*/ 161 w 207"/>
                <a:gd name="T75" fmla="*/ 134 h 137"/>
                <a:gd name="T76" fmla="*/ 163 w 207"/>
                <a:gd name="T77" fmla="*/ 137 h 137"/>
                <a:gd name="T78" fmla="*/ 207 w 207"/>
                <a:gd name="T79" fmla="*/ 137 h 137"/>
                <a:gd name="T80" fmla="*/ 207 w 207"/>
                <a:gd name="T81" fmla="*/ 137 h 137"/>
                <a:gd name="T82" fmla="*/ 70 w 207"/>
                <a:gd name="T83" fmla="*/ 79 h 137"/>
                <a:gd name="T84" fmla="*/ 70 w 207"/>
                <a:gd name="T85" fmla="*/ 79 h 137"/>
                <a:gd name="T86" fmla="*/ 85 w 207"/>
                <a:gd name="T87" fmla="*/ 58 h 137"/>
                <a:gd name="T88" fmla="*/ 103 w 207"/>
                <a:gd name="T89" fmla="*/ 39 h 137"/>
                <a:gd name="T90" fmla="*/ 103 w 207"/>
                <a:gd name="T91" fmla="*/ 39 h 137"/>
                <a:gd name="T92" fmla="*/ 121 w 207"/>
                <a:gd name="T93" fmla="*/ 58 h 137"/>
                <a:gd name="T94" fmla="*/ 137 w 207"/>
                <a:gd name="T95" fmla="*/ 79 h 137"/>
                <a:gd name="T96" fmla="*/ 70 w 207"/>
                <a:gd name="T97" fmla="*/ 79 h 137"/>
                <a:gd name="T98" fmla="*/ 70 w 207"/>
                <a:gd name="T99" fmla="*/ 79 h 1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7"/>
                <a:gd name="T151" fmla="*/ 0 h 137"/>
                <a:gd name="T152" fmla="*/ 207 w 207"/>
                <a:gd name="T153" fmla="*/ 137 h 1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7" h="137">
                  <a:moveTo>
                    <a:pt x="207" y="137"/>
                  </a:moveTo>
                  <a:lnTo>
                    <a:pt x="206" y="132"/>
                  </a:lnTo>
                  <a:lnTo>
                    <a:pt x="203" y="120"/>
                  </a:lnTo>
                  <a:lnTo>
                    <a:pt x="200" y="110"/>
                  </a:lnTo>
                  <a:lnTo>
                    <a:pt x="189" y="89"/>
                  </a:lnTo>
                  <a:lnTo>
                    <a:pt x="176" y="68"/>
                  </a:lnTo>
                  <a:lnTo>
                    <a:pt x="163" y="50"/>
                  </a:lnTo>
                  <a:lnTo>
                    <a:pt x="149" y="33"/>
                  </a:lnTo>
                  <a:lnTo>
                    <a:pt x="136" y="19"/>
                  </a:lnTo>
                  <a:lnTo>
                    <a:pt x="125" y="9"/>
                  </a:lnTo>
                  <a:lnTo>
                    <a:pt x="118" y="3"/>
                  </a:lnTo>
                  <a:lnTo>
                    <a:pt x="112" y="0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90" y="3"/>
                  </a:lnTo>
                  <a:lnTo>
                    <a:pt x="82" y="9"/>
                  </a:lnTo>
                  <a:lnTo>
                    <a:pt x="72" y="19"/>
                  </a:lnTo>
                  <a:lnTo>
                    <a:pt x="58" y="33"/>
                  </a:lnTo>
                  <a:lnTo>
                    <a:pt x="45" y="50"/>
                  </a:lnTo>
                  <a:lnTo>
                    <a:pt x="30" y="68"/>
                  </a:lnTo>
                  <a:lnTo>
                    <a:pt x="18" y="89"/>
                  </a:lnTo>
                  <a:lnTo>
                    <a:pt x="8" y="110"/>
                  </a:lnTo>
                  <a:lnTo>
                    <a:pt x="5" y="120"/>
                  </a:lnTo>
                  <a:lnTo>
                    <a:pt x="2" y="132"/>
                  </a:lnTo>
                  <a:lnTo>
                    <a:pt x="0" y="137"/>
                  </a:lnTo>
                  <a:lnTo>
                    <a:pt x="45" y="137"/>
                  </a:lnTo>
                  <a:lnTo>
                    <a:pt x="46" y="134"/>
                  </a:lnTo>
                  <a:lnTo>
                    <a:pt x="49" y="120"/>
                  </a:lnTo>
                  <a:lnTo>
                    <a:pt x="54" y="108"/>
                  </a:lnTo>
                  <a:lnTo>
                    <a:pt x="152" y="108"/>
                  </a:lnTo>
                  <a:lnTo>
                    <a:pt x="158" y="120"/>
                  </a:lnTo>
                  <a:lnTo>
                    <a:pt x="161" y="134"/>
                  </a:lnTo>
                  <a:lnTo>
                    <a:pt x="163" y="137"/>
                  </a:lnTo>
                  <a:lnTo>
                    <a:pt x="207" y="137"/>
                  </a:lnTo>
                  <a:close/>
                  <a:moveTo>
                    <a:pt x="70" y="79"/>
                  </a:moveTo>
                  <a:lnTo>
                    <a:pt x="70" y="79"/>
                  </a:lnTo>
                  <a:lnTo>
                    <a:pt x="85" y="58"/>
                  </a:lnTo>
                  <a:lnTo>
                    <a:pt x="103" y="39"/>
                  </a:lnTo>
                  <a:lnTo>
                    <a:pt x="121" y="58"/>
                  </a:lnTo>
                  <a:lnTo>
                    <a:pt x="137" y="79"/>
                  </a:lnTo>
                  <a:lnTo>
                    <a:pt x="70" y="79"/>
                  </a:lnTo>
                  <a:close/>
                </a:path>
              </a:pathLst>
            </a:custGeom>
            <a:solidFill>
              <a:srgbClr val="F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078" name="Rectangle 19"/>
          <p:cNvSpPr>
            <a:spLocks noChangeArrowheads="1"/>
          </p:cNvSpPr>
          <p:nvPr/>
        </p:nvSpPr>
        <p:spPr bwMode="auto">
          <a:xfrm>
            <a:off x="2562225" y="2209800"/>
            <a:ext cx="6581775" cy="1368425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r>
              <a:rPr lang="hu-HU" sz="3200" b="1">
                <a:solidFill>
                  <a:schemeClr val="tx2"/>
                </a:solidFill>
              </a:rPr>
              <a:t>TOTAL KENŐANYAGOK A KARBANTARTÁSBAN</a:t>
            </a:r>
            <a:endParaRPr lang="en-GB" sz="3200" b="1">
              <a:solidFill>
                <a:schemeClr val="tx2"/>
              </a:solidFill>
            </a:endParaRPr>
          </a:p>
        </p:txBody>
      </p:sp>
      <p:sp>
        <p:nvSpPr>
          <p:cNvPr id="3079" name="Rectangle 22"/>
          <p:cNvSpPr>
            <a:spLocks noChangeArrowheads="1"/>
          </p:cNvSpPr>
          <p:nvPr/>
        </p:nvSpPr>
        <p:spPr bwMode="auto">
          <a:xfrm>
            <a:off x="2562225" y="3708400"/>
            <a:ext cx="6581775" cy="504825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r>
              <a:rPr lang="hu-HU" b="1" dirty="0" smtClean="0">
                <a:solidFill>
                  <a:srgbClr val="4D4D4D"/>
                </a:solidFill>
              </a:rPr>
              <a:t>2014.03.03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100013" y="114300"/>
            <a:ext cx="2438400" cy="6743700"/>
          </a:xfrm>
          <a:prstGeom prst="rect">
            <a:avLst/>
          </a:prstGeom>
          <a:solidFill>
            <a:srgbClr val="008080">
              <a:alpha val="5999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647950" y="4857750"/>
            <a:ext cx="4686300" cy="854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Listván Róbert</a:t>
            </a:r>
          </a:p>
          <a:p>
            <a:pPr>
              <a:spcBef>
                <a:spcPct val="50000"/>
              </a:spcBef>
            </a:pPr>
            <a:r>
              <a:rPr lang="hu-HU" b="1"/>
              <a:t>TOTAL HUNGARIA KFT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Espace réservé du numéro de diapositive 3"/>
          <p:cNvSpPr txBox="1">
            <a:spLocks noGrp="1"/>
          </p:cNvSpPr>
          <p:nvPr/>
        </p:nvSpPr>
        <p:spPr bwMode="auto">
          <a:xfrm>
            <a:off x="3132138" y="66865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B5BB886-E765-4308-826E-C1E63AD2D07D}" type="slidenum">
              <a:rPr lang="en-US" sz="800"/>
              <a:pPr algn="ctr"/>
              <a:t>10</a:t>
            </a:fld>
            <a:endParaRPr lang="en-US" sz="800"/>
          </a:p>
        </p:txBody>
      </p:sp>
      <p:sp>
        <p:nvSpPr>
          <p:cNvPr id="472118" name="Rectangle 54"/>
          <p:cNvSpPr>
            <a:spLocks noChangeArrowheads="1"/>
          </p:cNvSpPr>
          <p:nvPr/>
        </p:nvSpPr>
        <p:spPr bwMode="auto">
          <a:xfrm>
            <a:off x="100013" y="15240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>
              <a:solidFill>
                <a:srgbClr val="0066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378" y="1014698"/>
            <a:ext cx="2706379" cy="203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5112" y="1014697"/>
            <a:ext cx="2731813" cy="205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3846" y="1028345"/>
            <a:ext cx="2731813" cy="205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852" y="3201253"/>
            <a:ext cx="2004870" cy="151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6313" y="3201252"/>
            <a:ext cx="2018518" cy="15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0772" y="3201251"/>
            <a:ext cx="2018518" cy="15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2528" y="3228548"/>
            <a:ext cx="1950279" cy="147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JÁRMŰVEK KENŐANYAGAI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73206" y="4954137"/>
            <a:ext cx="3916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MOTOROLAJOK</a:t>
            </a:r>
          </a:p>
          <a:p>
            <a:r>
              <a:rPr lang="hu-HU" dirty="0" smtClean="0"/>
              <a:t>HAJTÓMŰOLAJOK</a:t>
            </a:r>
          </a:p>
          <a:p>
            <a:r>
              <a:rPr lang="hu-HU" dirty="0" smtClean="0"/>
              <a:t>AUTOMATA HAJTÓMŰOLAJOK</a:t>
            </a:r>
          </a:p>
          <a:p>
            <a:r>
              <a:rPr lang="hu-HU" dirty="0" smtClean="0"/>
              <a:t>HIDRAULIKUS ERŐÁTVITEL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656162" y="4983707"/>
            <a:ext cx="3916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HŰTŐFOLYADÉKOK</a:t>
            </a:r>
          </a:p>
          <a:p>
            <a:r>
              <a:rPr lang="hu-HU" dirty="0" smtClean="0"/>
              <a:t>FÉKOLAJOK</a:t>
            </a:r>
          </a:p>
          <a:p>
            <a:r>
              <a:rPr lang="hu-HU" dirty="0" smtClean="0"/>
              <a:t>KENŐZSÍROK</a:t>
            </a:r>
          </a:p>
          <a:p>
            <a:r>
              <a:rPr lang="hu-HU" dirty="0" smtClean="0"/>
              <a:t>SPECIÁLIS TERMÉKEK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Espace réservé du numéro de diapositive 3"/>
          <p:cNvSpPr txBox="1">
            <a:spLocks noGrp="1"/>
          </p:cNvSpPr>
          <p:nvPr/>
        </p:nvSpPr>
        <p:spPr bwMode="auto">
          <a:xfrm>
            <a:off x="3132138" y="66865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B5BB886-E765-4308-826E-C1E63AD2D07D}" type="slidenum">
              <a:rPr lang="en-US" sz="800"/>
              <a:pPr algn="ctr"/>
              <a:t>11</a:t>
            </a:fld>
            <a:endParaRPr lang="en-US" sz="800"/>
          </a:p>
        </p:txBody>
      </p:sp>
      <p:sp>
        <p:nvSpPr>
          <p:cNvPr id="472118" name="Rectangle 54"/>
          <p:cNvSpPr>
            <a:spLocks noChangeArrowheads="1"/>
          </p:cNvSpPr>
          <p:nvPr/>
        </p:nvSpPr>
        <p:spPr bwMode="auto">
          <a:xfrm>
            <a:off x="100013" y="15240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>
              <a:solidFill>
                <a:srgbClr val="0066FF"/>
              </a:solidFill>
            </a:endParaRPr>
          </a:p>
        </p:txBody>
      </p:sp>
      <p:sp>
        <p:nvSpPr>
          <p:cNvPr id="54281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30682" y="6508750"/>
            <a:ext cx="900112" cy="349250"/>
          </a:xfrm>
          <a:prstGeom prst="leftArrow">
            <a:avLst>
              <a:gd name="adj1" fmla="val 50000"/>
              <a:gd name="adj2" fmla="val 64432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064" y="775434"/>
            <a:ext cx="6202617" cy="562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6619164" y="504967"/>
            <a:ext cx="25248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Hidraulika olajok</a:t>
            </a:r>
          </a:p>
          <a:p>
            <a:r>
              <a:rPr lang="hu-HU" sz="1400" dirty="0" smtClean="0"/>
              <a:t>Hajtómű olajok</a:t>
            </a:r>
          </a:p>
          <a:p>
            <a:r>
              <a:rPr lang="hu-HU" sz="1400" dirty="0" smtClean="0"/>
              <a:t>Kompresszor olajok</a:t>
            </a:r>
          </a:p>
          <a:p>
            <a:r>
              <a:rPr lang="hu-HU" sz="1400" dirty="0" smtClean="0"/>
              <a:t>Vákuumszivattyú</a:t>
            </a:r>
          </a:p>
          <a:p>
            <a:r>
              <a:rPr lang="hu-HU" sz="1400" dirty="0" smtClean="0"/>
              <a:t>Pneumatika</a:t>
            </a:r>
          </a:p>
          <a:p>
            <a:r>
              <a:rPr lang="hu-HU" sz="1400" dirty="0" smtClean="0"/>
              <a:t>Turbina olajok</a:t>
            </a:r>
          </a:p>
          <a:p>
            <a:r>
              <a:rPr lang="hu-HU" sz="1400" dirty="0" smtClean="0"/>
              <a:t>Gázmotor olajok</a:t>
            </a:r>
          </a:p>
          <a:p>
            <a:r>
              <a:rPr lang="hu-HU" sz="1400" dirty="0" smtClean="0"/>
              <a:t>Gázkompresszor</a:t>
            </a:r>
          </a:p>
          <a:p>
            <a:r>
              <a:rPr lang="hu-HU" sz="1400" dirty="0" smtClean="0"/>
              <a:t>Gumi formaleválasztás</a:t>
            </a:r>
          </a:p>
          <a:p>
            <a:r>
              <a:rPr lang="hu-HU" sz="1400" dirty="0" err="1" smtClean="0"/>
              <a:t>Hőközlő</a:t>
            </a:r>
            <a:r>
              <a:rPr lang="hu-HU" sz="1400" dirty="0" smtClean="0"/>
              <a:t> olajok</a:t>
            </a:r>
          </a:p>
          <a:p>
            <a:r>
              <a:rPr lang="hu-HU" sz="1400" dirty="0" err="1" smtClean="0"/>
              <a:t>Process</a:t>
            </a:r>
            <a:r>
              <a:rPr lang="hu-HU" sz="1400" dirty="0" smtClean="0"/>
              <a:t> olajok</a:t>
            </a:r>
          </a:p>
          <a:p>
            <a:r>
              <a:rPr lang="hu-HU" sz="1400" dirty="0" smtClean="0"/>
              <a:t>Növényi olajok</a:t>
            </a:r>
            <a:endParaRPr lang="hu-HU" sz="1400" dirty="0" smtClean="0"/>
          </a:p>
          <a:p>
            <a:r>
              <a:rPr lang="hu-HU" sz="1400" dirty="0" smtClean="0"/>
              <a:t>Cirkulációs gépolajok</a:t>
            </a:r>
          </a:p>
          <a:p>
            <a:r>
              <a:rPr lang="hu-HU" sz="1400" dirty="0" smtClean="0"/>
              <a:t>Papíripari olajok</a:t>
            </a:r>
          </a:p>
          <a:p>
            <a:r>
              <a:rPr lang="hu-HU" sz="1400" dirty="0" smtClean="0"/>
              <a:t>Lánckenő olajok</a:t>
            </a:r>
          </a:p>
          <a:p>
            <a:r>
              <a:rPr lang="hu-HU" sz="1400" dirty="0" smtClean="0"/>
              <a:t>Gőzhenger olajok</a:t>
            </a:r>
          </a:p>
          <a:p>
            <a:r>
              <a:rPr lang="hu-HU" sz="1400" dirty="0" smtClean="0"/>
              <a:t>Szigetelő olajok</a:t>
            </a:r>
          </a:p>
          <a:p>
            <a:r>
              <a:rPr lang="hu-HU" sz="1400" dirty="0" smtClean="0"/>
              <a:t>Hűtőfolyadékok</a:t>
            </a:r>
          </a:p>
          <a:p>
            <a:r>
              <a:rPr lang="hu-HU" sz="1400" dirty="0" smtClean="0"/>
              <a:t>Zsírtalanító folyadékok</a:t>
            </a:r>
          </a:p>
          <a:p>
            <a:r>
              <a:rPr lang="hu-HU" sz="1400" dirty="0" smtClean="0"/>
              <a:t>Fémmegmunkáló olajok</a:t>
            </a:r>
          </a:p>
          <a:p>
            <a:pPr lvl="1">
              <a:buFont typeface="Arial" pitchFamily="34" charset="0"/>
              <a:buChar char="•"/>
            </a:pPr>
            <a:r>
              <a:rPr lang="hu-HU" sz="1400" dirty="0" smtClean="0"/>
              <a:t>Vágóolaj-emulzió</a:t>
            </a:r>
          </a:p>
          <a:p>
            <a:pPr lvl="1">
              <a:buFont typeface="Arial" pitchFamily="34" charset="0"/>
              <a:buChar char="•"/>
            </a:pPr>
            <a:r>
              <a:rPr lang="hu-HU" sz="1400" dirty="0" smtClean="0"/>
              <a:t>Edzőolaj</a:t>
            </a:r>
          </a:p>
          <a:p>
            <a:pPr lvl="1">
              <a:buFont typeface="Arial" pitchFamily="34" charset="0"/>
              <a:buChar char="•"/>
            </a:pPr>
            <a:r>
              <a:rPr lang="hu-HU" sz="1400" dirty="0" smtClean="0"/>
              <a:t>Korrózióvédő</a:t>
            </a:r>
          </a:p>
          <a:p>
            <a:pPr lvl="1">
              <a:buFont typeface="Arial" pitchFamily="34" charset="0"/>
              <a:buChar char="•"/>
            </a:pPr>
            <a:r>
              <a:rPr lang="hu-HU" sz="1400" dirty="0" smtClean="0"/>
              <a:t>Hidegalakító</a:t>
            </a:r>
          </a:p>
          <a:p>
            <a:pPr lvl="1">
              <a:buFont typeface="Arial" pitchFamily="34" charset="0"/>
              <a:buChar char="•"/>
            </a:pPr>
            <a:r>
              <a:rPr lang="hu-HU" sz="1400" dirty="0" smtClean="0"/>
              <a:t>Szikraforgácsolás</a:t>
            </a:r>
          </a:p>
          <a:p>
            <a:pPr lvl="1">
              <a:buFont typeface="Arial" pitchFamily="34" charset="0"/>
              <a:buChar char="•"/>
            </a:pPr>
            <a:r>
              <a:rPr lang="hu-HU" sz="1400" dirty="0" smtClean="0"/>
              <a:t>Hengerlés</a:t>
            </a:r>
          </a:p>
          <a:p>
            <a:r>
              <a:rPr lang="hu-HU" sz="1400" dirty="0" smtClean="0"/>
              <a:t>Szerszámgép olajok</a:t>
            </a:r>
          </a:p>
          <a:p>
            <a:r>
              <a:rPr lang="hu-HU" sz="1400" dirty="0" smtClean="0"/>
              <a:t>Kenőzsírok</a:t>
            </a:r>
          </a:p>
        </p:txBody>
      </p:sp>
      <p:sp>
        <p:nvSpPr>
          <p:cNvPr id="8" name="Rectangle 54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IPARI ALKALMAZÁSOK KENŐANYAGAI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Espace réservé du numéro de diapositive 3"/>
          <p:cNvSpPr txBox="1">
            <a:spLocks noGrp="1"/>
          </p:cNvSpPr>
          <p:nvPr/>
        </p:nvSpPr>
        <p:spPr bwMode="auto">
          <a:xfrm>
            <a:off x="3132138" y="66865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B5BB886-E765-4308-826E-C1E63AD2D07D}" type="slidenum">
              <a:rPr lang="en-US" sz="800"/>
              <a:pPr algn="ctr"/>
              <a:t>12</a:t>
            </a:fld>
            <a:endParaRPr lang="en-US" sz="800"/>
          </a:p>
        </p:txBody>
      </p:sp>
      <p:sp>
        <p:nvSpPr>
          <p:cNvPr id="472118" name="Rectangle 54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KENŐANYAG KIVÁLASZTÁS SZEMPONTJAI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92113" y="942975"/>
            <a:ext cx="8574466" cy="486287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dirty="0"/>
              <a:t>KENŐANYAG AJÁNLÁS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 dirty="0"/>
              <a:t>Gépkönyvi előírások </a:t>
            </a:r>
            <a:r>
              <a:rPr lang="hu-HU" dirty="0" smtClean="0"/>
              <a:t>alapján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hu-HU" dirty="0" smtClean="0"/>
              <a:t>Hőmérséklet viszonyok alapján történő ajánlás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hu-HU" dirty="0" smtClean="0"/>
              <a:t>Szabvány ajánlás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hu-HU" dirty="0" smtClean="0"/>
              <a:t>Jóváhagyott kenőanyagok megnevezése (garancia periódus)</a:t>
            </a:r>
            <a:endParaRPr lang="hu-HU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 dirty="0"/>
              <a:t>Szabványelőírások alapján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 dirty="0"/>
              <a:t>Jelenleg használatos kenőanyag alapján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hu-HU" dirty="0"/>
              <a:t>(megfelelősség, keverhetőség)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 dirty="0"/>
              <a:t>Üzemelési körülmények alapján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hu-HU" dirty="0"/>
              <a:t>(rendszer, hőmérséklet viszonyok, olajcsere periódus, üzemelési </a:t>
            </a:r>
            <a:r>
              <a:rPr lang="hu-HU" dirty="0" smtClean="0"/>
              <a:t>körülmények-szennyezők)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u pied de page 2"/>
          <p:cNvSpPr txBox="1">
            <a:spLocks noGrp="1"/>
          </p:cNvSpPr>
          <p:nvPr/>
        </p:nvSpPr>
        <p:spPr bwMode="auto">
          <a:xfrm>
            <a:off x="0" y="657860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000"/>
              <a:t>TOTAL KENOANYAGOK</a:t>
            </a:r>
            <a:endParaRPr lang="en-US" sz="1000"/>
          </a:p>
        </p:txBody>
      </p:sp>
      <p:sp>
        <p:nvSpPr>
          <p:cNvPr id="76803" name="Espace réservé du numéro de diapositive 3"/>
          <p:cNvSpPr txBox="1">
            <a:spLocks noGrp="1"/>
          </p:cNvSpPr>
          <p:nvPr/>
        </p:nvSpPr>
        <p:spPr bwMode="auto">
          <a:xfrm>
            <a:off x="3132138" y="66865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EEBA9DB-C3A3-41CE-9980-0D277722A207}" type="slidenum">
              <a:rPr lang="en-US" sz="800"/>
              <a:pPr algn="ctr"/>
              <a:t>13</a:t>
            </a:fld>
            <a:endParaRPr lang="en-US" sz="800"/>
          </a:p>
        </p:txBody>
      </p:sp>
      <p:sp>
        <p:nvSpPr>
          <p:cNvPr id="472118" name="Rectangle 54"/>
          <p:cNvSpPr>
            <a:spLocks noChangeArrowheads="1"/>
          </p:cNvSpPr>
          <p:nvPr/>
        </p:nvSpPr>
        <p:spPr bwMode="auto">
          <a:xfrm>
            <a:off x="100013" y="15240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sz="1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HIDRAULIKA OLAJOK</a:t>
            </a:r>
            <a:endParaRPr lang="en-US" sz="1600">
              <a:solidFill>
                <a:srgbClr val="0066FF"/>
              </a:solidFill>
            </a:endParaRPr>
          </a:p>
        </p:txBody>
      </p:sp>
      <p:sp>
        <p:nvSpPr>
          <p:cNvPr id="7680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32688" y="6211888"/>
            <a:ext cx="900112" cy="349250"/>
          </a:xfrm>
          <a:prstGeom prst="leftArrow">
            <a:avLst>
              <a:gd name="adj1" fmla="val 50000"/>
              <a:gd name="adj2" fmla="val 64432"/>
            </a:avLst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4" cstate="print"/>
          <a:srcRect l="1772" t="4799" r="294" b="6276"/>
          <a:stretch>
            <a:fillRect/>
          </a:stretch>
        </p:blipFill>
        <p:spPr bwMode="auto">
          <a:xfrm>
            <a:off x="719138" y="654050"/>
            <a:ext cx="7369175" cy="535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u pied de page 2"/>
          <p:cNvSpPr txBox="1">
            <a:spLocks noGrp="1"/>
          </p:cNvSpPr>
          <p:nvPr/>
        </p:nvSpPr>
        <p:spPr bwMode="auto">
          <a:xfrm>
            <a:off x="0" y="657860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000"/>
              <a:t>TOTAL KENOANYAGOK</a:t>
            </a:r>
            <a:endParaRPr lang="en-US" sz="1000"/>
          </a:p>
        </p:txBody>
      </p:sp>
      <p:sp>
        <p:nvSpPr>
          <p:cNvPr id="62467" name="Espace réservé du numéro de diapositive 3"/>
          <p:cNvSpPr txBox="1">
            <a:spLocks noGrp="1"/>
          </p:cNvSpPr>
          <p:nvPr/>
        </p:nvSpPr>
        <p:spPr bwMode="auto">
          <a:xfrm>
            <a:off x="3132138" y="66865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D8B87F4-7342-4082-A003-63110D6F5BD0}" type="slidenum">
              <a:rPr lang="en-US" sz="800"/>
              <a:pPr algn="ctr"/>
              <a:t>14</a:t>
            </a:fld>
            <a:endParaRPr lang="en-US" sz="800"/>
          </a:p>
        </p:txBody>
      </p:sp>
      <p:sp>
        <p:nvSpPr>
          <p:cNvPr id="472118" name="Rectangle 54"/>
          <p:cNvSpPr>
            <a:spLocks noChangeArrowheads="1"/>
          </p:cNvSpPr>
          <p:nvPr/>
        </p:nvSpPr>
        <p:spPr bwMode="auto">
          <a:xfrm>
            <a:off x="100013" y="15240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sz="1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HAJTÓMŰ OLAJOK</a:t>
            </a:r>
            <a:endParaRPr lang="en-US" sz="1600">
              <a:solidFill>
                <a:srgbClr val="0066FF"/>
              </a:solidFill>
            </a:endParaRPr>
          </a:p>
        </p:txBody>
      </p:sp>
      <p:sp>
        <p:nvSpPr>
          <p:cNvPr id="6246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32688" y="6211888"/>
            <a:ext cx="900112" cy="349250"/>
          </a:xfrm>
          <a:prstGeom prst="leftArrow">
            <a:avLst>
              <a:gd name="adj1" fmla="val 50000"/>
              <a:gd name="adj2" fmla="val 64432"/>
            </a:avLst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 cstate="print"/>
          <a:srcRect l="2362" t="4799" r="294" b="14027"/>
          <a:stretch>
            <a:fillRect/>
          </a:stretch>
        </p:blipFill>
        <p:spPr bwMode="auto">
          <a:xfrm>
            <a:off x="595313" y="538163"/>
            <a:ext cx="8201025" cy="5472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u pied de page 2"/>
          <p:cNvSpPr txBox="1">
            <a:spLocks noGrp="1"/>
          </p:cNvSpPr>
          <p:nvPr/>
        </p:nvSpPr>
        <p:spPr bwMode="auto">
          <a:xfrm>
            <a:off x="0" y="657860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000"/>
              <a:t>TOTAL KENOANYAGOK</a:t>
            </a:r>
            <a:endParaRPr lang="en-US" sz="1000"/>
          </a:p>
        </p:txBody>
      </p:sp>
      <p:sp>
        <p:nvSpPr>
          <p:cNvPr id="64515" name="Espace réservé du numéro de diapositive 3"/>
          <p:cNvSpPr txBox="1">
            <a:spLocks noGrp="1"/>
          </p:cNvSpPr>
          <p:nvPr/>
        </p:nvSpPr>
        <p:spPr bwMode="auto">
          <a:xfrm>
            <a:off x="3132138" y="66865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0E59AC7-8B2D-4B6D-A9FD-87C854B04434}" type="slidenum">
              <a:rPr lang="en-US" sz="800"/>
              <a:pPr algn="ctr"/>
              <a:t>15</a:t>
            </a:fld>
            <a:endParaRPr lang="en-US" sz="800"/>
          </a:p>
        </p:txBody>
      </p:sp>
      <p:sp>
        <p:nvSpPr>
          <p:cNvPr id="472118" name="Rectangle 54"/>
          <p:cNvSpPr>
            <a:spLocks noChangeArrowheads="1"/>
          </p:cNvSpPr>
          <p:nvPr/>
        </p:nvSpPr>
        <p:spPr bwMode="auto">
          <a:xfrm>
            <a:off x="100013" y="15240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sz="1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KOMPRESSZOR OLAJOK</a:t>
            </a:r>
            <a:endParaRPr lang="en-US" sz="1600">
              <a:solidFill>
                <a:srgbClr val="0066FF"/>
              </a:solidFill>
            </a:endParaRPr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 cstate="print"/>
          <a:srcRect l="1476" t="4799" r="294" b="3322"/>
          <a:stretch>
            <a:fillRect/>
          </a:stretch>
        </p:blipFill>
        <p:spPr bwMode="auto">
          <a:xfrm>
            <a:off x="803275" y="609600"/>
            <a:ext cx="7358063" cy="5507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u pied de page 2"/>
          <p:cNvSpPr txBox="1">
            <a:spLocks noGrp="1"/>
          </p:cNvSpPr>
          <p:nvPr/>
        </p:nvSpPr>
        <p:spPr bwMode="auto">
          <a:xfrm>
            <a:off x="0" y="657860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000"/>
              <a:t>TOTAL KENOANYAGOK</a:t>
            </a:r>
            <a:endParaRPr lang="en-US" sz="1000"/>
          </a:p>
        </p:txBody>
      </p:sp>
      <p:sp>
        <p:nvSpPr>
          <p:cNvPr id="66563" name="Espace réservé du numéro de diapositive 3"/>
          <p:cNvSpPr txBox="1">
            <a:spLocks noGrp="1"/>
          </p:cNvSpPr>
          <p:nvPr/>
        </p:nvSpPr>
        <p:spPr bwMode="auto">
          <a:xfrm>
            <a:off x="3132138" y="66865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D860987-DCC6-44FD-81FE-E5B1A180FE82}" type="slidenum">
              <a:rPr lang="en-US" sz="800"/>
              <a:pPr algn="ctr"/>
              <a:t>16</a:t>
            </a:fld>
            <a:endParaRPr lang="en-US" sz="800"/>
          </a:p>
        </p:txBody>
      </p:sp>
      <p:sp>
        <p:nvSpPr>
          <p:cNvPr id="472118" name="Rectangle 54"/>
          <p:cNvSpPr>
            <a:spLocks noChangeArrowheads="1"/>
          </p:cNvSpPr>
          <p:nvPr/>
        </p:nvSpPr>
        <p:spPr bwMode="auto">
          <a:xfrm>
            <a:off x="100013" y="15240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sz="1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Kenőzsírok, általános tulajdonságok, összeférhetőség</a:t>
            </a:r>
            <a:endParaRPr lang="en-US" sz="18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4288" y="587375"/>
            <a:ext cx="2530475" cy="2238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" y="550863"/>
            <a:ext cx="6081713" cy="2274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8" y="2871788"/>
            <a:ext cx="6061075" cy="2684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0163" y="3724275"/>
            <a:ext cx="2581275" cy="17478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u pied de page 2"/>
          <p:cNvSpPr txBox="1">
            <a:spLocks noGrp="1"/>
          </p:cNvSpPr>
          <p:nvPr/>
        </p:nvSpPr>
        <p:spPr bwMode="auto">
          <a:xfrm>
            <a:off x="0" y="657860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000"/>
              <a:t>TOTAL KENOANYAGOK</a:t>
            </a:r>
            <a:endParaRPr lang="en-US" sz="1000"/>
          </a:p>
        </p:txBody>
      </p:sp>
      <p:sp>
        <p:nvSpPr>
          <p:cNvPr id="68611" name="Espace réservé du numéro de diapositive 3"/>
          <p:cNvSpPr txBox="1">
            <a:spLocks noGrp="1"/>
          </p:cNvSpPr>
          <p:nvPr/>
        </p:nvSpPr>
        <p:spPr bwMode="auto">
          <a:xfrm>
            <a:off x="3132138" y="66865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24C7DD8-5475-4BD5-A1BB-F4C6153D4737}" type="slidenum">
              <a:rPr lang="en-US" sz="800"/>
              <a:pPr algn="ctr"/>
              <a:t>17</a:t>
            </a:fld>
            <a:endParaRPr lang="en-US" sz="800"/>
          </a:p>
        </p:txBody>
      </p:sp>
      <p:sp>
        <p:nvSpPr>
          <p:cNvPr id="472118" name="Rectangle 54"/>
          <p:cNvSpPr>
            <a:spLocks noChangeArrowheads="1"/>
          </p:cNvSpPr>
          <p:nvPr/>
        </p:nvSpPr>
        <p:spPr bwMode="auto">
          <a:xfrm>
            <a:off x="100013" y="15240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sz="1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KENŐZSÍROK ELEKTROMOTOROKBAN, VENTILLÁTOROK</a:t>
            </a:r>
            <a:endParaRPr lang="en-US" sz="1600">
              <a:solidFill>
                <a:srgbClr val="0066FF"/>
              </a:solidFill>
            </a:endParaRPr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275" y="919163"/>
            <a:ext cx="3089275" cy="178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456113" y="2424113"/>
            <a:ext cx="4398962" cy="1158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Vibráció, és hőmérséklet csökkenése váltást követően</a:t>
            </a:r>
          </a:p>
          <a:p>
            <a:pPr>
              <a:spcBef>
                <a:spcPct val="50000"/>
              </a:spcBef>
            </a:pPr>
            <a:r>
              <a:rPr lang="hu-HU"/>
              <a:t>MOBILITH SHC 100 – ALTIS EM 2</a:t>
            </a:r>
            <a:endParaRPr lang="en-US"/>
          </a:p>
        </p:txBody>
      </p: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0" y="2778125"/>
            <a:ext cx="3432175" cy="180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5" y="4822825"/>
            <a:ext cx="2254250" cy="1697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6861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1300" y="4662488"/>
            <a:ext cx="3073400" cy="1992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5976938" y="4684713"/>
            <a:ext cx="2874962" cy="1463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Motor hőmérséklet csökkenése</a:t>
            </a:r>
          </a:p>
          <a:p>
            <a:pPr>
              <a:spcBef>
                <a:spcPct val="50000"/>
              </a:spcBef>
            </a:pPr>
            <a:r>
              <a:rPr lang="hu-HU"/>
              <a:t>MOBILITH SHC PM – ALTIS EM 2</a:t>
            </a:r>
            <a:endParaRPr lang="en-US"/>
          </a:p>
        </p:txBody>
      </p:sp>
      <p:pic>
        <p:nvPicPr>
          <p:cNvPr id="6862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75150" y="615950"/>
            <a:ext cx="4392613" cy="11001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u pied de page 2"/>
          <p:cNvSpPr txBox="1">
            <a:spLocks noGrp="1"/>
          </p:cNvSpPr>
          <p:nvPr/>
        </p:nvSpPr>
        <p:spPr bwMode="auto">
          <a:xfrm>
            <a:off x="0" y="657860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000"/>
              <a:t>TOTAL KENOANYAGOK</a:t>
            </a:r>
            <a:endParaRPr lang="en-US" sz="1000"/>
          </a:p>
        </p:txBody>
      </p:sp>
      <p:sp>
        <p:nvSpPr>
          <p:cNvPr id="70659" name="Espace réservé du numéro de diapositive 3"/>
          <p:cNvSpPr txBox="1">
            <a:spLocks noGrp="1"/>
          </p:cNvSpPr>
          <p:nvPr/>
        </p:nvSpPr>
        <p:spPr bwMode="auto">
          <a:xfrm>
            <a:off x="3132138" y="66865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C5669C8-6BEF-4418-8C8F-9DDF2BFB5E5A}" type="slidenum">
              <a:rPr lang="en-US" sz="800"/>
              <a:pPr algn="ctr"/>
              <a:t>18</a:t>
            </a:fld>
            <a:endParaRPr lang="en-US" sz="800"/>
          </a:p>
        </p:txBody>
      </p:sp>
      <p:sp>
        <p:nvSpPr>
          <p:cNvPr id="472118" name="Rectangle 54"/>
          <p:cNvSpPr>
            <a:spLocks noChangeArrowheads="1"/>
          </p:cNvSpPr>
          <p:nvPr/>
        </p:nvSpPr>
        <p:spPr bwMode="auto">
          <a:xfrm>
            <a:off x="100013" y="15240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sz="1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CERAN KENŐZSÍR</a:t>
            </a:r>
            <a:endParaRPr lang="en-US" sz="1600">
              <a:solidFill>
                <a:srgbClr val="0066FF"/>
              </a:solidFill>
            </a:endParaRP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/>
          <a:srcRect b="71014"/>
          <a:stretch>
            <a:fillRect/>
          </a:stretch>
        </p:blipFill>
        <p:spPr bwMode="auto">
          <a:xfrm>
            <a:off x="206375" y="544513"/>
            <a:ext cx="5133975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5438" y="533400"/>
            <a:ext cx="1482725" cy="1171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4688" y="1235075"/>
            <a:ext cx="2119312" cy="2163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7988" y="3524250"/>
            <a:ext cx="2139950" cy="1322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663" y="4086225"/>
            <a:ext cx="3514725" cy="2435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613" y="1736725"/>
            <a:ext cx="5726112" cy="2292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9363" y="4108450"/>
            <a:ext cx="2886075" cy="2384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62750" y="4873625"/>
            <a:ext cx="1890713" cy="1279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1930400" y="4383088"/>
            <a:ext cx="18288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>
                <a:solidFill>
                  <a:srgbClr val="FF3300"/>
                </a:solidFill>
              </a:rPr>
              <a:t>&gt;50% megtakarítás!</a:t>
            </a:r>
            <a:endParaRPr lang="en-US" sz="1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u pied de page 2"/>
          <p:cNvSpPr txBox="1">
            <a:spLocks noGrp="1"/>
          </p:cNvSpPr>
          <p:nvPr/>
        </p:nvSpPr>
        <p:spPr bwMode="auto">
          <a:xfrm>
            <a:off x="0" y="657860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000"/>
              <a:t>TOTAL KENOANYAGOK</a:t>
            </a:r>
            <a:endParaRPr lang="en-US" sz="1000"/>
          </a:p>
        </p:txBody>
      </p:sp>
      <p:sp>
        <p:nvSpPr>
          <p:cNvPr id="72707" name="Espace réservé du numéro de diapositive 3"/>
          <p:cNvSpPr txBox="1">
            <a:spLocks noGrp="1"/>
          </p:cNvSpPr>
          <p:nvPr/>
        </p:nvSpPr>
        <p:spPr bwMode="auto">
          <a:xfrm>
            <a:off x="3132138" y="66865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44EFE4C-E020-4A23-8E3C-3F90E18FD6BF}" type="slidenum">
              <a:rPr lang="en-US" sz="800"/>
              <a:pPr algn="ctr"/>
              <a:t>19</a:t>
            </a:fld>
            <a:endParaRPr lang="en-US" sz="800"/>
          </a:p>
        </p:txBody>
      </p:sp>
      <p:sp>
        <p:nvSpPr>
          <p:cNvPr id="472118" name="Rectangle 54"/>
          <p:cNvSpPr>
            <a:spLocks noChangeArrowheads="1"/>
          </p:cNvSpPr>
          <p:nvPr/>
        </p:nvSpPr>
        <p:spPr bwMode="auto">
          <a:xfrm>
            <a:off x="100013" y="15240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sz="1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BIOLÓGIAILAG LEBOMLÓ TERMÉKEK</a:t>
            </a:r>
            <a:endParaRPr lang="en-US" sz="1600">
              <a:solidFill>
                <a:srgbClr val="0066FF"/>
              </a:solidFill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61938" y="711200"/>
            <a:ext cx="8882062" cy="178510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>
                <a:solidFill>
                  <a:srgbClr val="009900"/>
                </a:solidFill>
              </a:rPr>
              <a:t>Hajtóműolaj: CARTER BIO</a:t>
            </a:r>
          </a:p>
          <a:p>
            <a:pPr>
              <a:spcBef>
                <a:spcPct val="50000"/>
              </a:spcBef>
            </a:pPr>
            <a:r>
              <a:rPr lang="hu-HU" dirty="0">
                <a:solidFill>
                  <a:srgbClr val="009900"/>
                </a:solidFill>
              </a:rPr>
              <a:t>Hidraulika olaj: BIOHYDRAN</a:t>
            </a:r>
          </a:p>
          <a:p>
            <a:pPr>
              <a:spcBef>
                <a:spcPct val="50000"/>
              </a:spcBef>
            </a:pPr>
            <a:r>
              <a:rPr lang="hu-HU" dirty="0">
                <a:solidFill>
                  <a:srgbClr val="009900"/>
                </a:solidFill>
              </a:rPr>
              <a:t>Kenőzsír: BIOMERKAN</a:t>
            </a:r>
          </a:p>
          <a:p>
            <a:pPr>
              <a:spcBef>
                <a:spcPct val="50000"/>
              </a:spcBef>
            </a:pPr>
            <a:r>
              <a:rPr lang="hu-HU" dirty="0">
                <a:solidFill>
                  <a:srgbClr val="009900"/>
                </a:solidFill>
              </a:rPr>
              <a:t>Transzformátorolaj: ISOVOLTINE </a:t>
            </a:r>
            <a:r>
              <a:rPr lang="hu-HU" dirty="0" smtClean="0">
                <a:solidFill>
                  <a:srgbClr val="009900"/>
                </a:solidFill>
              </a:rPr>
              <a:t>BIO</a:t>
            </a:r>
          </a:p>
        </p:txBody>
      </p:sp>
      <p:sp>
        <p:nvSpPr>
          <p:cNvPr id="7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30682" y="6508750"/>
            <a:ext cx="900112" cy="349250"/>
          </a:xfrm>
          <a:prstGeom prst="leftArrow">
            <a:avLst>
              <a:gd name="adj1" fmla="val 50000"/>
              <a:gd name="adj2" fmla="val 64432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pied de page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hu-HU"/>
              <a:t>TOTAL KENOANYAGOK</a:t>
            </a:r>
            <a:endParaRPr lang="en-US"/>
          </a:p>
        </p:txBody>
      </p:sp>
      <p:sp>
        <p:nvSpPr>
          <p:cNvPr id="409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8A796A-4245-45C2-8C3E-CECF73E16CB9}" type="slidenum">
              <a:rPr lang="en-US"/>
              <a:pPr/>
              <a:t>2</a:t>
            </a:fld>
            <a:endParaRPr lang="en-US"/>
          </a:p>
        </p:txBody>
      </p:sp>
      <p:sp>
        <p:nvSpPr>
          <p:cNvPr id="472118" name="Rectangle 54"/>
          <p:cNvSpPr>
            <a:spLocks noChangeArrowheads="1"/>
          </p:cNvSpPr>
          <p:nvPr/>
        </p:nvSpPr>
        <p:spPr bwMode="auto">
          <a:xfrm>
            <a:off x="100013" y="15240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sz="1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Témakörök</a:t>
            </a:r>
            <a:endParaRPr lang="en-US" sz="1600">
              <a:solidFill>
                <a:srgbClr val="0066FF"/>
              </a:solidFill>
            </a:endParaRP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392113" y="942975"/>
            <a:ext cx="7750175" cy="59093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sz="2400" dirty="0" smtClean="0"/>
              <a:t>TOTAL, </a:t>
            </a:r>
            <a:r>
              <a:rPr lang="hu-HU" sz="2400" dirty="0" err="1" smtClean="0"/>
              <a:t>TOTAL</a:t>
            </a:r>
            <a:r>
              <a:rPr lang="hu-HU" sz="2400" dirty="0" smtClean="0"/>
              <a:t> HUNGARIA KFT BEMUTATASA</a:t>
            </a:r>
            <a:endParaRPr lang="hu-HU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400" dirty="0" smtClean="0"/>
              <a:t>Magyarországi kenőanyag piac</a:t>
            </a:r>
            <a:endParaRPr lang="hu-HU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400" dirty="0" smtClean="0"/>
              <a:t>Kenőanyag típusok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 sz="2400" dirty="0" smtClean="0"/>
              <a:t>Közlekedési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 sz="2400" dirty="0" smtClean="0"/>
              <a:t>Ipari</a:t>
            </a:r>
            <a:endParaRPr lang="hu-HU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400" dirty="0" smtClean="0"/>
              <a:t>Kenőanyag kiválasztás </a:t>
            </a:r>
            <a:r>
              <a:rPr lang="hu-HU" sz="2400" dirty="0" smtClean="0"/>
              <a:t>szempontjai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400" dirty="0" smtClean="0"/>
              <a:t>Kenőanyag alapismeretek</a:t>
            </a:r>
            <a:endParaRPr lang="hu-HU" sz="24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400" dirty="0" smtClean="0"/>
              <a:t>Kenőanyagok </a:t>
            </a:r>
            <a:r>
              <a:rPr lang="hu-HU" sz="2400" dirty="0" smtClean="0"/>
              <a:t>vizsgálata - ANAC</a:t>
            </a:r>
            <a:endParaRPr lang="hu-HU" sz="24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400" dirty="0" smtClean="0"/>
              <a:t>Kenőanyagok </a:t>
            </a:r>
            <a:r>
              <a:rPr lang="hu-HU" sz="2400" dirty="0" smtClean="0"/>
              <a:t>tárolása</a:t>
            </a:r>
            <a:endParaRPr lang="hu-HU" sz="24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400" dirty="0" smtClean="0"/>
              <a:t>TOTAL ipari kenőanyag osztály szolgáltatásai</a:t>
            </a:r>
            <a:endParaRPr lang="hu-HU" sz="240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/>
          </a:p>
        </p:txBody>
      </p:sp>
      <p:sp>
        <p:nvSpPr>
          <p:cNvPr id="9" name="AutoShape 3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48" y="4894428"/>
            <a:ext cx="768350" cy="319088"/>
          </a:xfrm>
          <a:prstGeom prst="rightArrow">
            <a:avLst>
              <a:gd name="adj1" fmla="val 50000"/>
              <a:gd name="adj2" fmla="val 60199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" name="AutoShape 3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527925" y="4238625"/>
            <a:ext cx="768350" cy="319088"/>
          </a:xfrm>
          <a:prstGeom prst="rightArrow">
            <a:avLst>
              <a:gd name="adj1" fmla="val 50000"/>
              <a:gd name="adj2" fmla="val 60199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AutoShape 3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537450" y="2162175"/>
            <a:ext cx="768350" cy="319088"/>
          </a:xfrm>
          <a:prstGeom prst="rightArrow">
            <a:avLst>
              <a:gd name="adj1" fmla="val 50000"/>
              <a:gd name="adj2" fmla="val 60199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AutoShape 3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37450" y="3676650"/>
            <a:ext cx="768350" cy="319088"/>
          </a:xfrm>
          <a:prstGeom prst="rightArrow">
            <a:avLst>
              <a:gd name="adj1" fmla="val 50000"/>
              <a:gd name="adj2" fmla="val 60199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AutoShape 3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32475" y="5974876"/>
            <a:ext cx="768350" cy="319088"/>
          </a:xfrm>
          <a:prstGeom prst="rightArrow">
            <a:avLst>
              <a:gd name="adj1" fmla="val 50000"/>
              <a:gd name="adj2" fmla="val 60199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AutoShape 3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548398" y="5458535"/>
            <a:ext cx="768350" cy="319088"/>
          </a:xfrm>
          <a:prstGeom prst="rightArrow">
            <a:avLst>
              <a:gd name="adj1" fmla="val 50000"/>
              <a:gd name="adj2" fmla="val 60199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352E3-DD37-4F96-8EAD-CEBA00B048CE}" type="slidenum">
              <a:rPr lang="hu-HU"/>
              <a:pPr/>
              <a:t>20</a:t>
            </a:fld>
            <a:endParaRPr lang="hu-HU"/>
          </a:p>
        </p:txBody>
      </p:sp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0338" y="76200"/>
            <a:ext cx="8792308" cy="387824"/>
          </a:xfrm>
          <a:noFill/>
          <a:ln/>
        </p:spPr>
        <p:txBody>
          <a:bodyPr lIns="73025" tIns="36512" rIns="73025" bIns="36512"/>
          <a:lstStyle/>
          <a:p>
            <a:pPr algn="l" defTabSz="601663">
              <a:lnSpc>
                <a:spcPct val="105000"/>
              </a:lnSpc>
            </a:pPr>
            <a:r>
              <a:rPr lang="hu-HU" altLang="fr-FR" sz="28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Kenőanyagok – alapismeretek</a:t>
            </a:r>
            <a:endParaRPr lang="en-GB" altLang="fr-FR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24" name="Text Box 1028"/>
          <p:cNvSpPr txBox="1">
            <a:spLocks noChangeArrowheads="1"/>
          </p:cNvSpPr>
          <p:nvPr/>
        </p:nvSpPr>
        <p:spPr bwMode="auto">
          <a:xfrm>
            <a:off x="1195754" y="5257801"/>
            <a:ext cx="14067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>
              <a:lnSpc>
                <a:spcPct val="90000"/>
              </a:lnSpc>
              <a:spcBef>
                <a:spcPct val="50000"/>
              </a:spcBef>
            </a:pPr>
            <a:endParaRPr lang="en-GB" altLang="fr-FR" b="0">
              <a:solidFill>
                <a:schemeClr val="tx1"/>
              </a:solidFill>
            </a:endParaRPr>
          </a:p>
        </p:txBody>
      </p:sp>
      <p:pic>
        <p:nvPicPr>
          <p:cNvPr id="5139" name="Picture 1043" descr="COUVE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185" y="1066800"/>
            <a:ext cx="4366846" cy="4986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10EC-7395-4CC9-BB63-2A9D582D7B50}" type="slidenum">
              <a:rPr lang="hu-HU"/>
              <a:pPr/>
              <a:t>21</a:t>
            </a:fld>
            <a:endParaRPr lang="hu-HU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407750"/>
          </a:xfrm>
        </p:spPr>
        <p:txBody>
          <a:bodyPr/>
          <a:lstStyle/>
          <a:p>
            <a:r>
              <a:rPr lang="hu-HU" altLang="fr-FR" sz="28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Súrlódási / kenési állapotok (kenőanyaggal)</a:t>
            </a:r>
            <a:endParaRPr lang="en-US" altLang="fr-FR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57381" name="Picture 5" descr="17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31" y="3366686"/>
            <a:ext cx="4785946" cy="3281363"/>
          </a:xfrm>
          <a:prstGeom prst="rect">
            <a:avLst/>
          </a:prstGeom>
          <a:noFill/>
        </p:spPr>
      </p:pic>
      <p:pic>
        <p:nvPicPr>
          <p:cNvPr id="3573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924" y="981076"/>
            <a:ext cx="5383823" cy="196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57385" name="Text Box 9"/>
          <p:cNvSpPr txBox="1">
            <a:spLocks noChangeArrowheads="1"/>
          </p:cNvSpPr>
          <p:nvPr/>
        </p:nvSpPr>
        <p:spPr bwMode="auto">
          <a:xfrm>
            <a:off x="2910254" y="4797426"/>
            <a:ext cx="1396512" cy="61555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</a:rPr>
              <a:t>folyadék súrlódás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57386" name="Text Box 10"/>
          <p:cNvSpPr txBox="1">
            <a:spLocks noChangeArrowheads="1"/>
          </p:cNvSpPr>
          <p:nvPr/>
        </p:nvSpPr>
        <p:spPr bwMode="auto">
          <a:xfrm>
            <a:off x="2045677" y="3789363"/>
            <a:ext cx="1529862" cy="18466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solidFill>
                  <a:schemeClr val="tx1"/>
                </a:solidFill>
              </a:rPr>
              <a:t>vegyes súrl.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7387" name="Text Box 11"/>
          <p:cNvSpPr txBox="1">
            <a:spLocks noChangeArrowheads="1"/>
          </p:cNvSpPr>
          <p:nvPr/>
        </p:nvSpPr>
        <p:spPr bwMode="auto">
          <a:xfrm>
            <a:off x="1581150" y="3549651"/>
            <a:ext cx="1529862" cy="18466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solidFill>
                  <a:schemeClr val="tx1"/>
                </a:solidFill>
              </a:rPr>
              <a:t>határkenés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7389" name="Text Box 13"/>
          <p:cNvSpPr txBox="1">
            <a:spLocks noChangeArrowheads="1"/>
          </p:cNvSpPr>
          <p:nvPr/>
        </p:nvSpPr>
        <p:spPr bwMode="auto">
          <a:xfrm>
            <a:off x="252046" y="4221164"/>
            <a:ext cx="863112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solidFill>
                  <a:schemeClr val="tx1"/>
                </a:solidFill>
              </a:rPr>
              <a:t>Súrlódási</a:t>
            </a:r>
            <a:br>
              <a:rPr lang="hu-HU" sz="1200">
                <a:solidFill>
                  <a:schemeClr val="tx1"/>
                </a:solidFill>
              </a:rPr>
            </a:br>
            <a:r>
              <a:rPr lang="hu-HU" sz="1200">
                <a:solidFill>
                  <a:schemeClr val="tx1"/>
                </a:solidFill>
              </a:rPr>
              <a:t>tényező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7390" name="Text Box 14"/>
          <p:cNvSpPr txBox="1">
            <a:spLocks noChangeArrowheads="1"/>
          </p:cNvSpPr>
          <p:nvPr/>
        </p:nvSpPr>
        <p:spPr bwMode="auto">
          <a:xfrm>
            <a:off x="2045677" y="6149975"/>
            <a:ext cx="2193681" cy="2555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36000" rIns="0" bIns="360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solidFill>
                  <a:schemeClr val="tx1"/>
                </a:solidFill>
              </a:rPr>
              <a:t>elmozdulás x viszkozitás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7391" name="Text Box 15"/>
          <p:cNvSpPr txBox="1">
            <a:spLocks noChangeArrowheads="1"/>
          </p:cNvSpPr>
          <p:nvPr/>
        </p:nvSpPr>
        <p:spPr bwMode="auto">
          <a:xfrm>
            <a:off x="2290397" y="1844676"/>
            <a:ext cx="1195754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</a:rPr>
              <a:t>terhelés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57392" name="Text Box 16"/>
          <p:cNvSpPr txBox="1">
            <a:spLocks noChangeArrowheads="1"/>
          </p:cNvSpPr>
          <p:nvPr/>
        </p:nvSpPr>
        <p:spPr bwMode="auto">
          <a:xfrm>
            <a:off x="5103935" y="1989139"/>
            <a:ext cx="1263162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</a:rPr>
              <a:t>emelő erő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57394" name="Line 18"/>
          <p:cNvSpPr>
            <a:spLocks noChangeShapeType="1"/>
          </p:cNvSpPr>
          <p:nvPr/>
        </p:nvSpPr>
        <p:spPr bwMode="auto">
          <a:xfrm>
            <a:off x="1182566" y="2565400"/>
            <a:ext cx="265234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357397" name="Line 21"/>
          <p:cNvSpPr>
            <a:spLocks noChangeShapeType="1"/>
          </p:cNvSpPr>
          <p:nvPr/>
        </p:nvSpPr>
        <p:spPr bwMode="auto">
          <a:xfrm>
            <a:off x="1780443" y="2565400"/>
            <a:ext cx="0" cy="1150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357398" name="Line 22"/>
          <p:cNvSpPr>
            <a:spLocks noChangeShapeType="1"/>
          </p:cNvSpPr>
          <p:nvPr/>
        </p:nvSpPr>
        <p:spPr bwMode="auto">
          <a:xfrm flipH="1">
            <a:off x="2645020" y="2420939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357399" name="Line 23"/>
          <p:cNvSpPr>
            <a:spLocks noChangeShapeType="1"/>
          </p:cNvSpPr>
          <p:nvPr/>
        </p:nvSpPr>
        <p:spPr bwMode="auto">
          <a:xfrm flipH="1">
            <a:off x="4040066" y="2205039"/>
            <a:ext cx="332642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pic>
        <p:nvPicPr>
          <p:cNvPr id="357400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1623" y="5172075"/>
            <a:ext cx="997927" cy="966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57401" name="Line 25"/>
          <p:cNvSpPr>
            <a:spLocks noChangeShapeType="1"/>
          </p:cNvSpPr>
          <p:nvPr/>
        </p:nvSpPr>
        <p:spPr bwMode="auto">
          <a:xfrm>
            <a:off x="2378320" y="5516563"/>
            <a:ext cx="597877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357402" name="Line 26"/>
          <p:cNvSpPr>
            <a:spLocks noChangeShapeType="1"/>
          </p:cNvSpPr>
          <p:nvPr/>
        </p:nvSpPr>
        <p:spPr bwMode="auto">
          <a:xfrm flipH="1" flipV="1">
            <a:off x="2976197" y="5589588"/>
            <a:ext cx="359019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pic>
        <p:nvPicPr>
          <p:cNvPr id="357403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5681" y="1916114"/>
            <a:ext cx="890954" cy="149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57404" name="Line 28"/>
          <p:cNvSpPr>
            <a:spLocks noChangeShapeType="1"/>
          </p:cNvSpPr>
          <p:nvPr/>
        </p:nvSpPr>
        <p:spPr bwMode="auto">
          <a:xfrm>
            <a:off x="1647092" y="4381500"/>
            <a:ext cx="597877" cy="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357407" name="Line 31"/>
          <p:cNvSpPr>
            <a:spLocks noChangeShapeType="1"/>
          </p:cNvSpPr>
          <p:nvPr/>
        </p:nvSpPr>
        <p:spPr bwMode="auto">
          <a:xfrm flipH="1">
            <a:off x="2113084" y="3141663"/>
            <a:ext cx="4385897" cy="1079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pic>
        <p:nvPicPr>
          <p:cNvPr id="357409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1624" y="3573464"/>
            <a:ext cx="788377" cy="1296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57410" name="Line 34"/>
          <p:cNvSpPr>
            <a:spLocks noChangeShapeType="1"/>
          </p:cNvSpPr>
          <p:nvPr/>
        </p:nvSpPr>
        <p:spPr bwMode="auto">
          <a:xfrm>
            <a:off x="2179027" y="4868863"/>
            <a:ext cx="597877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357411" name="Line 35"/>
          <p:cNvSpPr>
            <a:spLocks noChangeShapeType="1"/>
          </p:cNvSpPr>
          <p:nvPr/>
        </p:nvSpPr>
        <p:spPr bwMode="auto">
          <a:xfrm flipH="1">
            <a:off x="2511669" y="4221164"/>
            <a:ext cx="3987312" cy="5032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3707424" y="2636838"/>
            <a:ext cx="1861038" cy="2881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dirty="0">
                <a:solidFill>
                  <a:schemeClr val="tx1"/>
                </a:solidFill>
              </a:rPr>
              <a:t>folyadék ellenállás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7384" name="Text Box 8"/>
          <p:cNvSpPr txBox="1">
            <a:spLocks noChangeArrowheads="1"/>
          </p:cNvSpPr>
          <p:nvPr/>
        </p:nvSpPr>
        <p:spPr bwMode="auto">
          <a:xfrm>
            <a:off x="1000858" y="2773364"/>
            <a:ext cx="1594338" cy="21544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dirty="0">
                <a:solidFill>
                  <a:schemeClr val="tx1"/>
                </a:solidFill>
              </a:rPr>
              <a:t>száraz súrlódás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7388" name="Text Box 12"/>
          <p:cNvSpPr txBox="1">
            <a:spLocks noChangeArrowheads="1"/>
          </p:cNvSpPr>
          <p:nvPr/>
        </p:nvSpPr>
        <p:spPr bwMode="auto">
          <a:xfrm>
            <a:off x="1323243" y="3260726"/>
            <a:ext cx="1263162" cy="18466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dirty="0">
                <a:solidFill>
                  <a:schemeClr val="tx1"/>
                </a:solidFill>
              </a:rPr>
              <a:t>száraz súrlódás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1557-0DBF-42E3-8CE6-2118057E24F7}" type="slidenum">
              <a:rPr lang="hu-HU"/>
              <a:pPr/>
              <a:t>22</a:t>
            </a:fld>
            <a:endParaRPr lang="hu-HU"/>
          </a:p>
        </p:txBody>
      </p:sp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1195754" y="5257801"/>
            <a:ext cx="14067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>
              <a:lnSpc>
                <a:spcPct val="90000"/>
              </a:lnSpc>
              <a:spcBef>
                <a:spcPct val="50000"/>
              </a:spcBef>
            </a:pPr>
            <a:endParaRPr lang="en-GB" altLang="fr-FR" b="0">
              <a:solidFill>
                <a:schemeClr val="tx1"/>
              </a:solidFill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title"/>
          </p:nvPr>
        </p:nvSpPr>
        <p:spPr>
          <a:xfrm>
            <a:off x="142143" y="0"/>
            <a:ext cx="9001857" cy="55387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hu-HU" altLang="fr-FR" sz="28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  <a:sym typeface="Zapf Dingbats" charset="2"/>
              </a:rPr>
              <a:t>A kenőanyagok fő funkciói</a:t>
            </a:r>
            <a:endParaRPr lang="en-GB" altLang="fr-FR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92369" y="1143000"/>
            <a:ext cx="7668358" cy="5022850"/>
          </a:xfrm>
        </p:spPr>
        <p:txBody>
          <a:bodyPr/>
          <a:lstStyle/>
          <a:p>
            <a:r>
              <a:rPr lang="hu-HU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Kenés /súrlódás csökkentése, valamint</a:t>
            </a:r>
            <a:r>
              <a:rPr lang="en-GB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endParaRPr lang="en-GB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Symbol" pitchFamily="18" charset="2"/>
              <a:buChar char="®"/>
            </a:pPr>
            <a:r>
              <a:rPr lang="en-GB" i="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kopás csökkentése</a:t>
            </a:r>
            <a:endParaRPr lang="en-GB" sz="2200" b="1" dirty="0">
              <a:latin typeface="Arial" pitchFamily="34" charset="0"/>
              <a:cs typeface="Arial" pitchFamily="34" charset="0"/>
            </a:endParaRPr>
          </a:p>
          <a:p>
            <a:pPr>
              <a:buFont typeface="Symbol" pitchFamily="18" charset="2"/>
              <a:buChar char="®"/>
            </a:pPr>
            <a:r>
              <a:rPr lang="en-GB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hűtés</a:t>
            </a:r>
            <a:endParaRPr lang="en-GB" sz="2200" b="1" dirty="0">
              <a:latin typeface="Arial" pitchFamily="34" charset="0"/>
              <a:cs typeface="Arial" pitchFamily="34" charset="0"/>
            </a:endParaRPr>
          </a:p>
          <a:p>
            <a:pPr>
              <a:buFont typeface="Symbol" pitchFamily="18" charset="2"/>
              <a:buChar char="®"/>
            </a:pPr>
            <a:r>
              <a:rPr lang="en-GB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lerakódások meggátlása</a:t>
            </a:r>
            <a:endParaRPr lang="en-GB" sz="2200" b="1" dirty="0">
              <a:latin typeface="Arial" pitchFamily="34" charset="0"/>
              <a:cs typeface="Arial" pitchFamily="34" charset="0"/>
            </a:endParaRPr>
          </a:p>
          <a:p>
            <a:pPr>
              <a:buFont typeface="Symbol" pitchFamily="18" charset="2"/>
              <a:buChar char="®"/>
            </a:pPr>
            <a:r>
              <a:rPr lang="en-GB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szennyeződés kezelés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iszap, víz, gáz, </a:t>
            </a:r>
            <a:r>
              <a:rPr lang="hu-HU" sz="2200" b="1" dirty="0" err="1">
                <a:latin typeface="Arial" pitchFamily="34" charset="0"/>
                <a:cs typeface="Arial" pitchFamily="34" charset="0"/>
              </a:rPr>
              <a:t>kopadék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, …)</a:t>
            </a:r>
            <a:endParaRPr lang="en-GB" sz="2200" b="1" dirty="0">
              <a:latin typeface="Arial" pitchFamily="34" charset="0"/>
              <a:cs typeface="Arial" pitchFamily="34" charset="0"/>
            </a:endParaRPr>
          </a:p>
          <a:p>
            <a:pPr>
              <a:buFont typeface="Symbol" pitchFamily="18" charset="2"/>
              <a:buChar char="®"/>
            </a:pPr>
            <a:r>
              <a:rPr lang="hu-HU" sz="2200" b="1" dirty="0">
                <a:latin typeface="Arial" pitchFamily="34" charset="0"/>
                <a:cs typeface="Arial" pitchFamily="34" charset="0"/>
              </a:rPr>
              <a:t> rozsda- és korróziógátlás</a:t>
            </a:r>
            <a:endParaRPr lang="en-GB" sz="2200" b="1" dirty="0">
              <a:latin typeface="Arial" pitchFamily="34" charset="0"/>
              <a:cs typeface="Arial" pitchFamily="34" charset="0"/>
            </a:endParaRPr>
          </a:p>
          <a:p>
            <a:pPr>
              <a:buFont typeface="Symbol" pitchFamily="18" charset="2"/>
              <a:buChar char="®"/>
            </a:pPr>
            <a:r>
              <a:rPr lang="hu-HU" sz="2200" b="1" dirty="0">
                <a:latin typeface="Arial" pitchFamily="34" charset="0"/>
                <a:cs typeface="Arial" pitchFamily="34" charset="0"/>
              </a:rPr>
              <a:t> tömítés</a:t>
            </a:r>
            <a:endParaRPr lang="en-GB" sz="2200" b="1" dirty="0">
              <a:latin typeface="Arial" pitchFamily="34" charset="0"/>
              <a:cs typeface="Arial" pitchFamily="34" charset="0"/>
            </a:endParaRPr>
          </a:p>
          <a:p>
            <a:pPr>
              <a:buFont typeface="Symbol" pitchFamily="18" charset="2"/>
              <a:buChar char="®"/>
            </a:pPr>
            <a:r>
              <a:rPr lang="en-GB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hőátadás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2200" b="1" dirty="0" err="1">
                <a:latin typeface="Arial" pitchFamily="34" charset="0"/>
                <a:cs typeface="Arial" pitchFamily="34" charset="0"/>
              </a:rPr>
              <a:t>hőközlő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 olajok is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Symbol" pitchFamily="18" charset="2"/>
              <a:buChar char="®"/>
            </a:pPr>
            <a:r>
              <a:rPr lang="en-GB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erőátvitel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pl. hidraulika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)</a:t>
            </a:r>
            <a:endParaRPr lang="hu-HU" sz="2200" b="1" dirty="0">
              <a:latin typeface="Arial" pitchFamily="34" charset="0"/>
              <a:cs typeface="Arial" pitchFamily="34" charset="0"/>
            </a:endParaRPr>
          </a:p>
          <a:p>
            <a:pPr>
              <a:buFont typeface="Symbol" pitchFamily="18" charset="2"/>
              <a:buChar char="®"/>
            </a:pPr>
            <a:r>
              <a:rPr lang="hu-H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u="sng" dirty="0">
                <a:latin typeface="Arial" pitchFamily="34" charset="0"/>
                <a:cs typeface="Arial" pitchFamily="34" charset="0"/>
              </a:rPr>
              <a:t>élettartamon (cserecikluson) át</a:t>
            </a:r>
            <a:endParaRPr lang="en-GB" sz="28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44152-E891-4DD3-AAA0-A75FD59EBBB8}" type="slidenum">
              <a:rPr lang="hu-HU"/>
              <a:pPr/>
              <a:t>23</a:t>
            </a:fld>
            <a:endParaRPr lang="hu-HU"/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170073" y="163773"/>
            <a:ext cx="8721969" cy="3957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3025" tIns="36512" rIns="73025" bIns="36512" anchor="ctr"/>
          <a:lstStyle/>
          <a:p>
            <a:pPr defTabSz="601663" eaLnBrk="0" hangingPunct="0">
              <a:lnSpc>
                <a:spcPct val="80000"/>
              </a:lnSpc>
            </a:pP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Formulázás</a:t>
            </a:r>
            <a:endParaRPr lang="en-GB" alt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Zapf Dingbats" charset="2"/>
            </a:endParaRPr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351692" y="1752600"/>
            <a:ext cx="2672862" cy="1981200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762000">
              <a:lnSpc>
                <a:spcPct val="90000"/>
              </a:lnSpc>
            </a:pPr>
            <a:r>
              <a:rPr lang="hu-HU" sz="2800" b="0">
                <a:solidFill>
                  <a:schemeClr val="tx1"/>
                </a:solidFill>
                <a:latin typeface="Comic Sans MS" pitchFamily="66" charset="0"/>
              </a:rPr>
              <a:t>funkciók</a:t>
            </a:r>
            <a:endParaRPr lang="en-GB" sz="28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13351" name="AutoShape 7"/>
          <p:cNvSpPr>
            <a:spLocks noChangeArrowheads="1"/>
          </p:cNvSpPr>
          <p:nvPr/>
        </p:nvSpPr>
        <p:spPr bwMode="auto">
          <a:xfrm>
            <a:off x="3587262" y="2286000"/>
            <a:ext cx="1828800" cy="1066800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FF010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5908431" y="1905000"/>
            <a:ext cx="2743200" cy="1828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762000">
              <a:lnSpc>
                <a:spcPct val="90000"/>
              </a:lnSpc>
            </a:pPr>
            <a:r>
              <a:rPr lang="hu-HU" sz="2400" b="0">
                <a:solidFill>
                  <a:schemeClr val="tx1"/>
                </a:solidFill>
                <a:latin typeface="Comic Sans MS" pitchFamily="66" charset="0"/>
              </a:rPr>
              <a:t>termék formulázás</a:t>
            </a:r>
            <a:endParaRPr lang="en-GB" sz="2400" b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313353" name="Object 9"/>
          <p:cNvGraphicFramePr>
            <a:graphicFrameLocks noChangeAspect="1"/>
          </p:cNvGraphicFramePr>
          <p:nvPr/>
        </p:nvGraphicFramePr>
        <p:xfrm>
          <a:off x="4019551" y="1676401"/>
          <a:ext cx="833803" cy="2193925"/>
        </p:xfrm>
        <a:graphic>
          <a:graphicData uri="http://schemas.openxmlformats.org/presentationml/2006/ole">
            <p:oleObj spid="_x0000_s87042" name="Clip" r:id="rId3" imgW="1621800" imgH="3934080" progId="MS_ClipArt_Gallery.2">
              <p:embed/>
            </p:oleObj>
          </a:graphicData>
        </a:graphic>
      </p:graphicFrame>
      <p:graphicFrame>
        <p:nvGraphicFramePr>
          <p:cNvPr id="313357" name="Object 13"/>
          <p:cNvGraphicFramePr>
            <a:graphicFrameLocks noChangeAspect="1"/>
          </p:cNvGraphicFramePr>
          <p:nvPr/>
        </p:nvGraphicFramePr>
        <p:xfrm>
          <a:off x="633047" y="4724401"/>
          <a:ext cx="1192823" cy="1577975"/>
        </p:xfrm>
        <a:graphic>
          <a:graphicData uri="http://schemas.openxmlformats.org/presentationml/2006/ole">
            <p:oleObj spid="_x0000_s87043" name="Clip" r:id="rId4" imgW="2712960" imgH="3310560" progId="MS_ClipArt_Gallery.2">
              <p:embed/>
            </p:oleObj>
          </a:graphicData>
        </a:graphic>
      </p:graphicFrame>
      <p:sp>
        <p:nvSpPr>
          <p:cNvPr id="313358" name="Text Box 14"/>
          <p:cNvSpPr txBox="1">
            <a:spLocks noChangeArrowheads="1"/>
          </p:cNvSpPr>
          <p:nvPr/>
        </p:nvSpPr>
        <p:spPr bwMode="auto">
          <a:xfrm>
            <a:off x="1979735" y="4581526"/>
            <a:ext cx="6581042" cy="142192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>
              <a:lnSpc>
                <a:spcPct val="90000"/>
              </a:lnSpc>
            </a:pPr>
            <a:r>
              <a:rPr lang="hu-HU" sz="2400" b="0">
                <a:solidFill>
                  <a:schemeClr val="tx1"/>
                </a:solidFill>
                <a:latin typeface="Comic Sans MS" pitchFamily="66" charset="0"/>
              </a:rPr>
              <a:t>fizikai-kémiai értelmezés</a:t>
            </a:r>
            <a:r>
              <a:rPr lang="en-GB" sz="2400" b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 algn="l" defTabSz="762000">
              <a:lnSpc>
                <a:spcPct val="90000"/>
              </a:lnSpc>
            </a:pPr>
            <a:r>
              <a:rPr lang="hu-HU" sz="2400" b="0">
                <a:solidFill>
                  <a:schemeClr val="tx1"/>
                </a:solidFill>
                <a:latin typeface="Comic Sans MS" pitchFamily="66" charset="0"/>
              </a:rPr>
              <a:t>kenőanyag tulajdonságok</a:t>
            </a:r>
            <a:endParaRPr lang="en-GB" sz="2400" b="0">
              <a:solidFill>
                <a:schemeClr val="tx1"/>
              </a:solidFill>
              <a:latin typeface="Comic Sans MS" pitchFamily="66" charset="0"/>
            </a:endParaRPr>
          </a:p>
          <a:p>
            <a:pPr algn="l" defTabSz="762000">
              <a:lnSpc>
                <a:spcPct val="90000"/>
              </a:lnSpc>
            </a:pPr>
            <a:r>
              <a:rPr lang="en-GB" sz="2400" b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hu-HU" sz="2400" b="0">
                <a:solidFill>
                  <a:schemeClr val="tx1"/>
                </a:solidFill>
                <a:latin typeface="Comic Sans MS" pitchFamily="66" charset="0"/>
              </a:rPr>
              <a:t>bázisolaj</a:t>
            </a:r>
            <a:r>
              <a:rPr lang="en-GB" sz="2400" b="0">
                <a:solidFill>
                  <a:schemeClr val="tx1"/>
                </a:solidFill>
                <a:latin typeface="Comic Sans MS" pitchFamily="66" charset="0"/>
              </a:rPr>
              <a:t> &amp; </a:t>
            </a:r>
            <a:r>
              <a:rPr lang="hu-HU" sz="2400" b="0">
                <a:solidFill>
                  <a:schemeClr val="tx1"/>
                </a:solidFill>
                <a:latin typeface="Comic Sans MS" pitchFamily="66" charset="0"/>
              </a:rPr>
              <a:t>adalék tulajdonságok együtthatása</a:t>
            </a:r>
            <a:r>
              <a:rPr lang="en-GB" sz="2400" b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687-8E6A-47ED-89F9-CCFB5EE96A9A}" type="slidenum">
              <a:rPr lang="hu-HU"/>
              <a:pPr/>
              <a:t>24</a:t>
            </a:fld>
            <a:endParaRPr lang="hu-HU"/>
          </a:p>
        </p:txBody>
      </p:sp>
      <p:sp>
        <p:nvSpPr>
          <p:cNvPr id="268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92369" y="1600200"/>
            <a:ext cx="8088923" cy="3048000"/>
          </a:xfrm>
        </p:spPr>
        <p:txBody>
          <a:bodyPr/>
          <a:lstStyle/>
          <a:p>
            <a:r>
              <a:rPr lang="hu-HU" sz="2400" b="1">
                <a:latin typeface="Comic Sans MS" pitchFamily="66" charset="0"/>
              </a:rPr>
              <a:t>Miért van szükség adalékokra</a:t>
            </a:r>
            <a:r>
              <a:rPr lang="en-GB" sz="2400" b="1">
                <a:latin typeface="Comic Sans MS" pitchFamily="66" charset="0"/>
              </a:rPr>
              <a:t> ??</a:t>
            </a:r>
            <a:endParaRPr lang="en-GB" sz="2400">
              <a:latin typeface="Comic Sans MS" pitchFamily="66" charset="0"/>
            </a:endParaRPr>
          </a:p>
          <a:p>
            <a:endParaRPr lang="en-GB" sz="1100">
              <a:latin typeface="Comic Sans MS" pitchFamily="66" charset="0"/>
            </a:endParaRPr>
          </a:p>
          <a:p>
            <a:endParaRPr lang="en-GB" sz="1100">
              <a:latin typeface="Comic Sans MS" pitchFamily="66" charset="0"/>
            </a:endParaRPr>
          </a:p>
          <a:p>
            <a:pPr lvl="1"/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meglévő tulajdonságok javítása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:</a:t>
            </a:r>
            <a:endParaRPr lang="en-GB" sz="2000">
              <a:latin typeface="Comic Sans MS" pitchFamily="66" charset="0"/>
            </a:endParaRPr>
          </a:p>
          <a:p>
            <a:pPr lvl="3"/>
            <a:r>
              <a:rPr lang="hu-HU" sz="1800" b="0" i="1">
                <a:latin typeface="Comic Sans MS" pitchFamily="66" charset="0"/>
              </a:rPr>
              <a:t>folyáspont</a:t>
            </a:r>
            <a:r>
              <a:rPr lang="en-GB" sz="1800" b="0" i="1">
                <a:latin typeface="Comic Sans MS" pitchFamily="66" charset="0"/>
              </a:rPr>
              <a:t>, </a:t>
            </a:r>
            <a:r>
              <a:rPr lang="hu-HU" sz="1800" b="0" i="1">
                <a:latin typeface="Comic Sans MS" pitchFamily="66" charset="0"/>
              </a:rPr>
              <a:t>viszkozitás/index</a:t>
            </a:r>
            <a:r>
              <a:rPr lang="en-GB" sz="1800" b="0" i="1">
                <a:latin typeface="Comic Sans MS" pitchFamily="66" charset="0"/>
              </a:rPr>
              <a:t> </a:t>
            </a:r>
            <a:r>
              <a:rPr lang="hu-HU" sz="1800" b="0" i="1">
                <a:latin typeface="Comic Sans MS" pitchFamily="66" charset="0"/>
              </a:rPr>
              <a:t>, öregedésállóság</a:t>
            </a:r>
            <a:endParaRPr lang="en-GB" sz="1800">
              <a:latin typeface="Comic Sans MS" pitchFamily="66" charset="0"/>
            </a:endParaRPr>
          </a:p>
          <a:p>
            <a:pPr lvl="1"/>
            <a:endParaRPr lang="en-GB" sz="900">
              <a:latin typeface="Comic Sans MS" pitchFamily="66" charset="0"/>
            </a:endParaRPr>
          </a:p>
          <a:p>
            <a:pPr lvl="1"/>
            <a:endParaRPr lang="en-GB" sz="900">
              <a:latin typeface="Comic Sans MS" pitchFamily="66" charset="0"/>
            </a:endParaRPr>
          </a:p>
          <a:p>
            <a:pPr lvl="1"/>
            <a:r>
              <a:rPr 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Új tulajdonságok kialakítása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:</a:t>
            </a:r>
          </a:p>
          <a:p>
            <a:pPr lvl="3"/>
            <a:r>
              <a:rPr lang="en-GB" sz="1800" b="0" i="1">
                <a:latin typeface="Comic Sans MS" pitchFamily="66" charset="0"/>
              </a:rPr>
              <a:t>Detergen</a:t>
            </a:r>
            <a:r>
              <a:rPr lang="hu-HU" sz="1800" b="0" i="1">
                <a:latin typeface="Comic Sans MS" pitchFamily="66" charset="0"/>
              </a:rPr>
              <a:t>s-diszpergens (tisztító-tisztántartó)</a:t>
            </a:r>
            <a:r>
              <a:rPr lang="en-GB" sz="1800" b="0" i="1">
                <a:latin typeface="Comic Sans MS" pitchFamily="66" charset="0"/>
              </a:rPr>
              <a:t>, </a:t>
            </a:r>
            <a:r>
              <a:rPr lang="hu-HU" sz="1800" b="0" i="1">
                <a:latin typeface="Comic Sans MS" pitchFamily="66" charset="0"/>
              </a:rPr>
              <a:t>korróziógátlás</a:t>
            </a:r>
            <a:r>
              <a:rPr lang="en-GB" sz="1800" b="0" i="1">
                <a:latin typeface="Comic Sans MS" pitchFamily="66" charset="0"/>
              </a:rPr>
              <a:t>, </a:t>
            </a:r>
            <a:r>
              <a:rPr lang="hu-HU" sz="1800" b="0" i="1">
                <a:latin typeface="Comic Sans MS" pitchFamily="66" charset="0"/>
              </a:rPr>
              <a:t/>
            </a:r>
            <a:br>
              <a:rPr lang="hu-HU" sz="1800" b="0" i="1">
                <a:latin typeface="Comic Sans MS" pitchFamily="66" charset="0"/>
              </a:rPr>
            </a:br>
            <a:r>
              <a:rPr lang="hu-HU" sz="1800" b="0" i="1">
                <a:latin typeface="Comic Sans MS" pitchFamily="66" charset="0"/>
              </a:rPr>
              <a:t>kopás- </a:t>
            </a:r>
            <a:r>
              <a:rPr lang="en-GB" sz="1800" b="0" i="1">
                <a:latin typeface="Comic Sans MS" pitchFamily="66" charset="0"/>
              </a:rPr>
              <a:t>&amp; </a:t>
            </a:r>
            <a:r>
              <a:rPr lang="hu-HU" sz="1800" b="0" i="1">
                <a:latin typeface="Comic Sans MS" pitchFamily="66" charset="0"/>
              </a:rPr>
              <a:t>hegedésgátlás </a:t>
            </a:r>
            <a:r>
              <a:rPr lang="en-GB" sz="1800" b="0" i="1">
                <a:latin typeface="Comic Sans MS" pitchFamily="66" charset="0"/>
              </a:rPr>
              <a:t>...</a:t>
            </a:r>
            <a:r>
              <a:rPr lang="en-GB" i="1">
                <a:latin typeface="Comic Sans MS" pitchFamily="66" charset="0"/>
              </a:rPr>
              <a:t>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68292" name="Rectangle 1028"/>
          <p:cNvSpPr>
            <a:spLocks noChangeArrowheads="1"/>
          </p:cNvSpPr>
          <p:nvPr/>
        </p:nvSpPr>
        <p:spPr bwMode="auto">
          <a:xfrm>
            <a:off x="183720" y="177421"/>
            <a:ext cx="8721969" cy="3138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3025" tIns="36512" rIns="73025" bIns="36512" anchor="ctr"/>
          <a:lstStyle/>
          <a:p>
            <a:pPr defTabSz="601663" eaLnBrk="0" hangingPunct="0">
              <a:lnSpc>
                <a:spcPct val="80000"/>
              </a:lnSpc>
            </a:pPr>
            <a:r>
              <a:rPr lang="fr-FR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F</a:t>
            </a:r>
            <a:r>
              <a:rPr lang="hu-HU" altLang="fr-F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ormulázás</a:t>
            </a: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, 2.</a:t>
            </a:r>
            <a:endParaRPr lang="en-GB" alt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Zapf Dingbats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B32AD-B3E9-41E4-9AD1-7EF8A42A9AA2}" type="slidenum">
              <a:rPr lang="hu-HU"/>
              <a:pPr/>
              <a:t>25</a:t>
            </a:fld>
            <a:endParaRPr lang="hu-HU"/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1695451" y="1001714"/>
            <a:ext cx="5608026" cy="4841875"/>
            <a:chOff x="1239" y="931"/>
            <a:chExt cx="3533" cy="3050"/>
          </a:xfrm>
        </p:grpSpPr>
        <p:sp>
          <p:nvSpPr>
            <p:cNvPr id="266244" name="Rectangle 1028"/>
            <p:cNvSpPr>
              <a:spLocks noChangeArrowheads="1"/>
            </p:cNvSpPr>
            <p:nvPr/>
          </p:nvSpPr>
          <p:spPr bwMode="auto">
            <a:xfrm>
              <a:off x="1359" y="2105"/>
              <a:ext cx="912" cy="6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8" rIns="79375" bIns="39688">
              <a:spAutoFit/>
            </a:bodyPr>
            <a:lstStyle/>
            <a:p>
              <a:pPr algn="ctr" defTabSz="655638"/>
              <a:r>
                <a:rPr lang="hu-HU" sz="2200"/>
                <a:t>alapolaj</a:t>
              </a:r>
            </a:p>
            <a:p>
              <a:pPr algn="ctr" defTabSz="655638"/>
              <a:r>
                <a:rPr lang="hu-HU" sz="2200"/>
                <a:t>(bázisolaj)</a:t>
              </a:r>
            </a:p>
            <a:p>
              <a:pPr algn="ctr" defTabSz="655638"/>
              <a:endParaRPr lang="en-GB" sz="2200"/>
            </a:p>
          </p:txBody>
        </p:sp>
        <p:sp>
          <p:nvSpPr>
            <p:cNvPr id="266245" name="Rectangle 1029"/>
            <p:cNvSpPr>
              <a:spLocks noChangeArrowheads="1"/>
            </p:cNvSpPr>
            <p:nvPr/>
          </p:nvSpPr>
          <p:spPr bwMode="auto">
            <a:xfrm>
              <a:off x="3809" y="2105"/>
              <a:ext cx="813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8" rIns="79375" bIns="39688">
              <a:spAutoFit/>
            </a:bodyPr>
            <a:lstStyle/>
            <a:p>
              <a:pPr algn="ctr" defTabSz="655638"/>
              <a:r>
                <a:rPr lang="hu-HU" sz="2200"/>
                <a:t>adalékok</a:t>
              </a:r>
              <a:endParaRPr lang="en-GB" sz="2200"/>
            </a:p>
          </p:txBody>
        </p:sp>
        <p:sp>
          <p:nvSpPr>
            <p:cNvPr id="266246" name="Rectangle 1030"/>
            <p:cNvSpPr>
              <a:spLocks noChangeArrowheads="1"/>
            </p:cNvSpPr>
            <p:nvPr/>
          </p:nvSpPr>
          <p:spPr bwMode="auto">
            <a:xfrm>
              <a:off x="2877" y="1946"/>
              <a:ext cx="309" cy="4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8" rIns="79375" bIns="39688">
              <a:spAutoFit/>
            </a:bodyPr>
            <a:lstStyle/>
            <a:p>
              <a:pPr algn="ctr" defTabSz="655638"/>
              <a:r>
                <a:rPr lang="en-GB" sz="4400"/>
                <a:t>+</a:t>
              </a:r>
            </a:p>
          </p:txBody>
        </p:sp>
        <p:sp>
          <p:nvSpPr>
            <p:cNvPr id="266247" name="Freeform 1031"/>
            <p:cNvSpPr>
              <a:spLocks/>
            </p:cNvSpPr>
            <p:nvPr/>
          </p:nvSpPr>
          <p:spPr bwMode="auto">
            <a:xfrm>
              <a:off x="1239" y="931"/>
              <a:ext cx="328" cy="611"/>
            </a:xfrm>
            <a:custGeom>
              <a:avLst/>
              <a:gdLst/>
              <a:ahLst/>
              <a:cxnLst>
                <a:cxn ang="0">
                  <a:pos x="280" y="3"/>
                </a:cxn>
                <a:cxn ang="0">
                  <a:pos x="293" y="12"/>
                </a:cxn>
                <a:cxn ang="0">
                  <a:pos x="304" y="23"/>
                </a:cxn>
                <a:cxn ang="0">
                  <a:pos x="313" y="40"/>
                </a:cxn>
                <a:cxn ang="0">
                  <a:pos x="321" y="59"/>
                </a:cxn>
                <a:cxn ang="0">
                  <a:pos x="325" y="82"/>
                </a:cxn>
                <a:cxn ang="0">
                  <a:pos x="327" y="109"/>
                </a:cxn>
                <a:cxn ang="0">
                  <a:pos x="327" y="140"/>
                </a:cxn>
                <a:cxn ang="0">
                  <a:pos x="325" y="173"/>
                </a:cxn>
                <a:cxn ang="0">
                  <a:pos x="321" y="205"/>
                </a:cxn>
                <a:cxn ang="0">
                  <a:pos x="313" y="242"/>
                </a:cxn>
                <a:cxn ang="0">
                  <a:pos x="304" y="279"/>
                </a:cxn>
                <a:cxn ang="0">
                  <a:pos x="293" y="315"/>
                </a:cxn>
                <a:cxn ang="0">
                  <a:pos x="278" y="352"/>
                </a:cxn>
                <a:cxn ang="0">
                  <a:pos x="263" y="388"/>
                </a:cxn>
                <a:cxn ang="0">
                  <a:pos x="248" y="423"/>
                </a:cxn>
                <a:cxn ang="0">
                  <a:pos x="230" y="457"/>
                </a:cxn>
                <a:cxn ang="0">
                  <a:pos x="210" y="488"/>
                </a:cxn>
                <a:cxn ang="0">
                  <a:pos x="193" y="516"/>
                </a:cxn>
                <a:cxn ang="0">
                  <a:pos x="173" y="541"/>
                </a:cxn>
                <a:cxn ang="0">
                  <a:pos x="152" y="562"/>
                </a:cxn>
                <a:cxn ang="0">
                  <a:pos x="132" y="581"/>
                </a:cxn>
                <a:cxn ang="0">
                  <a:pos x="114" y="594"/>
                </a:cxn>
                <a:cxn ang="0">
                  <a:pos x="95" y="604"/>
                </a:cxn>
                <a:cxn ang="0">
                  <a:pos x="77" y="610"/>
                </a:cxn>
                <a:cxn ang="0">
                  <a:pos x="62" y="610"/>
                </a:cxn>
                <a:cxn ang="0">
                  <a:pos x="46" y="606"/>
                </a:cxn>
                <a:cxn ang="0">
                  <a:pos x="32" y="599"/>
                </a:cxn>
                <a:cxn ang="0">
                  <a:pos x="22" y="586"/>
                </a:cxn>
                <a:cxn ang="0">
                  <a:pos x="13" y="570"/>
                </a:cxn>
                <a:cxn ang="0">
                  <a:pos x="6" y="549"/>
                </a:cxn>
                <a:cxn ang="0">
                  <a:pos x="1" y="524"/>
                </a:cxn>
                <a:cxn ang="0">
                  <a:pos x="0" y="498"/>
                </a:cxn>
                <a:cxn ang="0">
                  <a:pos x="0" y="467"/>
                </a:cxn>
                <a:cxn ang="0">
                  <a:pos x="2" y="435"/>
                </a:cxn>
                <a:cxn ang="0">
                  <a:pos x="7" y="402"/>
                </a:cxn>
                <a:cxn ang="0">
                  <a:pos x="15" y="367"/>
                </a:cxn>
                <a:cxn ang="0">
                  <a:pos x="23" y="330"/>
                </a:cxn>
                <a:cxn ang="0">
                  <a:pos x="37" y="292"/>
                </a:cxn>
                <a:cxn ang="0">
                  <a:pos x="50" y="256"/>
                </a:cxn>
                <a:cxn ang="0">
                  <a:pos x="64" y="219"/>
                </a:cxn>
                <a:cxn ang="0">
                  <a:pos x="80" y="185"/>
                </a:cxn>
                <a:cxn ang="0">
                  <a:pos x="98" y="152"/>
                </a:cxn>
                <a:cxn ang="0">
                  <a:pos x="118" y="120"/>
                </a:cxn>
                <a:cxn ang="0">
                  <a:pos x="136" y="93"/>
                </a:cxn>
                <a:cxn ang="0">
                  <a:pos x="156" y="68"/>
                </a:cxn>
                <a:cxn ang="0">
                  <a:pos x="176" y="47"/>
                </a:cxn>
                <a:cxn ang="0">
                  <a:pos x="197" y="30"/>
                </a:cxn>
                <a:cxn ang="0">
                  <a:pos x="214" y="15"/>
                </a:cxn>
                <a:cxn ang="0">
                  <a:pos x="234" y="6"/>
                </a:cxn>
                <a:cxn ang="0">
                  <a:pos x="251" y="1"/>
                </a:cxn>
                <a:cxn ang="0">
                  <a:pos x="267" y="0"/>
                </a:cxn>
                <a:cxn ang="0">
                  <a:pos x="278" y="5"/>
                </a:cxn>
                <a:cxn ang="0">
                  <a:pos x="280" y="3"/>
                </a:cxn>
              </a:cxnLst>
              <a:rect l="0" t="0" r="r" b="b"/>
              <a:pathLst>
                <a:path w="328" h="611">
                  <a:moveTo>
                    <a:pt x="280" y="3"/>
                  </a:moveTo>
                  <a:lnTo>
                    <a:pt x="293" y="12"/>
                  </a:lnTo>
                  <a:lnTo>
                    <a:pt x="304" y="23"/>
                  </a:lnTo>
                  <a:lnTo>
                    <a:pt x="313" y="40"/>
                  </a:lnTo>
                  <a:lnTo>
                    <a:pt x="321" y="59"/>
                  </a:lnTo>
                  <a:lnTo>
                    <a:pt x="325" y="82"/>
                  </a:lnTo>
                  <a:lnTo>
                    <a:pt x="327" y="109"/>
                  </a:lnTo>
                  <a:lnTo>
                    <a:pt x="327" y="140"/>
                  </a:lnTo>
                  <a:lnTo>
                    <a:pt x="325" y="173"/>
                  </a:lnTo>
                  <a:lnTo>
                    <a:pt x="321" y="205"/>
                  </a:lnTo>
                  <a:lnTo>
                    <a:pt x="313" y="242"/>
                  </a:lnTo>
                  <a:lnTo>
                    <a:pt x="304" y="279"/>
                  </a:lnTo>
                  <a:lnTo>
                    <a:pt x="293" y="315"/>
                  </a:lnTo>
                  <a:lnTo>
                    <a:pt x="278" y="352"/>
                  </a:lnTo>
                  <a:lnTo>
                    <a:pt x="263" y="388"/>
                  </a:lnTo>
                  <a:lnTo>
                    <a:pt x="248" y="423"/>
                  </a:lnTo>
                  <a:lnTo>
                    <a:pt x="230" y="457"/>
                  </a:lnTo>
                  <a:lnTo>
                    <a:pt x="210" y="488"/>
                  </a:lnTo>
                  <a:lnTo>
                    <a:pt x="193" y="516"/>
                  </a:lnTo>
                  <a:lnTo>
                    <a:pt x="173" y="541"/>
                  </a:lnTo>
                  <a:lnTo>
                    <a:pt x="152" y="562"/>
                  </a:lnTo>
                  <a:lnTo>
                    <a:pt x="132" y="581"/>
                  </a:lnTo>
                  <a:lnTo>
                    <a:pt x="114" y="594"/>
                  </a:lnTo>
                  <a:lnTo>
                    <a:pt x="95" y="604"/>
                  </a:lnTo>
                  <a:lnTo>
                    <a:pt x="77" y="610"/>
                  </a:lnTo>
                  <a:lnTo>
                    <a:pt x="62" y="610"/>
                  </a:lnTo>
                  <a:lnTo>
                    <a:pt x="46" y="606"/>
                  </a:lnTo>
                  <a:lnTo>
                    <a:pt x="32" y="599"/>
                  </a:lnTo>
                  <a:lnTo>
                    <a:pt x="22" y="586"/>
                  </a:lnTo>
                  <a:lnTo>
                    <a:pt x="13" y="570"/>
                  </a:lnTo>
                  <a:lnTo>
                    <a:pt x="6" y="549"/>
                  </a:lnTo>
                  <a:lnTo>
                    <a:pt x="1" y="524"/>
                  </a:lnTo>
                  <a:lnTo>
                    <a:pt x="0" y="498"/>
                  </a:lnTo>
                  <a:lnTo>
                    <a:pt x="0" y="467"/>
                  </a:lnTo>
                  <a:lnTo>
                    <a:pt x="2" y="435"/>
                  </a:lnTo>
                  <a:lnTo>
                    <a:pt x="7" y="402"/>
                  </a:lnTo>
                  <a:lnTo>
                    <a:pt x="15" y="367"/>
                  </a:lnTo>
                  <a:lnTo>
                    <a:pt x="23" y="330"/>
                  </a:lnTo>
                  <a:lnTo>
                    <a:pt x="37" y="292"/>
                  </a:lnTo>
                  <a:lnTo>
                    <a:pt x="50" y="256"/>
                  </a:lnTo>
                  <a:lnTo>
                    <a:pt x="64" y="219"/>
                  </a:lnTo>
                  <a:lnTo>
                    <a:pt x="80" y="185"/>
                  </a:lnTo>
                  <a:lnTo>
                    <a:pt x="98" y="152"/>
                  </a:lnTo>
                  <a:lnTo>
                    <a:pt x="118" y="120"/>
                  </a:lnTo>
                  <a:lnTo>
                    <a:pt x="136" y="93"/>
                  </a:lnTo>
                  <a:lnTo>
                    <a:pt x="156" y="68"/>
                  </a:lnTo>
                  <a:lnTo>
                    <a:pt x="176" y="47"/>
                  </a:lnTo>
                  <a:lnTo>
                    <a:pt x="197" y="30"/>
                  </a:lnTo>
                  <a:lnTo>
                    <a:pt x="214" y="15"/>
                  </a:lnTo>
                  <a:lnTo>
                    <a:pt x="234" y="6"/>
                  </a:lnTo>
                  <a:lnTo>
                    <a:pt x="251" y="1"/>
                  </a:lnTo>
                  <a:lnTo>
                    <a:pt x="267" y="0"/>
                  </a:lnTo>
                  <a:lnTo>
                    <a:pt x="278" y="5"/>
                  </a:lnTo>
                  <a:lnTo>
                    <a:pt x="280" y="3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48" name="Freeform 1032"/>
            <p:cNvSpPr>
              <a:spLocks/>
            </p:cNvSpPr>
            <p:nvPr/>
          </p:nvSpPr>
          <p:spPr bwMode="auto">
            <a:xfrm>
              <a:off x="1299" y="938"/>
              <a:ext cx="348" cy="649"/>
            </a:xfrm>
            <a:custGeom>
              <a:avLst/>
              <a:gdLst/>
              <a:ahLst/>
              <a:cxnLst>
                <a:cxn ang="0">
                  <a:pos x="0" y="603"/>
                </a:cxn>
                <a:cxn ang="0">
                  <a:pos x="115" y="648"/>
                </a:cxn>
                <a:cxn ang="0">
                  <a:pos x="347" y="45"/>
                </a:cxn>
                <a:cxn ang="0">
                  <a:pos x="231" y="0"/>
                </a:cxn>
                <a:cxn ang="0">
                  <a:pos x="0" y="603"/>
                </a:cxn>
              </a:cxnLst>
              <a:rect l="0" t="0" r="r" b="b"/>
              <a:pathLst>
                <a:path w="348" h="649">
                  <a:moveTo>
                    <a:pt x="0" y="603"/>
                  </a:moveTo>
                  <a:lnTo>
                    <a:pt x="115" y="648"/>
                  </a:lnTo>
                  <a:lnTo>
                    <a:pt x="347" y="45"/>
                  </a:lnTo>
                  <a:lnTo>
                    <a:pt x="231" y="0"/>
                  </a:lnTo>
                  <a:lnTo>
                    <a:pt x="0" y="603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49" name="Freeform 1033"/>
            <p:cNvSpPr>
              <a:spLocks/>
            </p:cNvSpPr>
            <p:nvPr/>
          </p:nvSpPr>
          <p:spPr bwMode="auto">
            <a:xfrm>
              <a:off x="1240" y="945"/>
              <a:ext cx="325" cy="594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88" y="9"/>
                </a:cxn>
                <a:cxn ang="0">
                  <a:pos x="298" y="21"/>
                </a:cxn>
                <a:cxn ang="0">
                  <a:pos x="309" y="37"/>
                </a:cxn>
                <a:cxn ang="0">
                  <a:pos x="316" y="55"/>
                </a:cxn>
                <a:cxn ang="0">
                  <a:pos x="320" y="79"/>
                </a:cxn>
                <a:cxn ang="0">
                  <a:pos x="322" y="105"/>
                </a:cxn>
                <a:cxn ang="0">
                  <a:pos x="324" y="135"/>
                </a:cxn>
                <a:cxn ang="0">
                  <a:pos x="321" y="167"/>
                </a:cxn>
                <a:cxn ang="0">
                  <a:pos x="317" y="198"/>
                </a:cxn>
                <a:cxn ang="0">
                  <a:pos x="309" y="234"/>
                </a:cxn>
                <a:cxn ang="0">
                  <a:pos x="300" y="271"/>
                </a:cxn>
                <a:cxn ang="0">
                  <a:pos x="290" y="306"/>
                </a:cxn>
                <a:cxn ang="0">
                  <a:pos x="277" y="341"/>
                </a:cxn>
                <a:cxn ang="0">
                  <a:pos x="261" y="378"/>
                </a:cxn>
                <a:cxn ang="0">
                  <a:pos x="245" y="412"/>
                </a:cxn>
                <a:cxn ang="0">
                  <a:pos x="228" y="443"/>
                </a:cxn>
                <a:cxn ang="0">
                  <a:pos x="209" y="474"/>
                </a:cxn>
                <a:cxn ang="0">
                  <a:pos x="192" y="500"/>
                </a:cxn>
                <a:cxn ang="0">
                  <a:pos x="173" y="526"/>
                </a:cxn>
                <a:cxn ang="0">
                  <a:pos x="151" y="546"/>
                </a:cxn>
                <a:cxn ang="0">
                  <a:pos x="134" y="564"/>
                </a:cxn>
                <a:cxn ang="0">
                  <a:pos x="114" y="578"/>
                </a:cxn>
                <a:cxn ang="0">
                  <a:pos x="95" y="586"/>
                </a:cxn>
                <a:cxn ang="0">
                  <a:pos x="78" y="592"/>
                </a:cxn>
                <a:cxn ang="0">
                  <a:pos x="62" y="593"/>
                </a:cxn>
                <a:cxn ang="0">
                  <a:pos x="48" y="587"/>
                </a:cxn>
                <a:cxn ang="0">
                  <a:pos x="34" y="580"/>
                </a:cxn>
                <a:cxn ang="0">
                  <a:pos x="23" y="569"/>
                </a:cxn>
                <a:cxn ang="0">
                  <a:pos x="14" y="552"/>
                </a:cxn>
                <a:cxn ang="0">
                  <a:pos x="6" y="532"/>
                </a:cxn>
                <a:cxn ang="0">
                  <a:pos x="2" y="507"/>
                </a:cxn>
                <a:cxn ang="0">
                  <a:pos x="0" y="483"/>
                </a:cxn>
                <a:cxn ang="0">
                  <a:pos x="0" y="453"/>
                </a:cxn>
                <a:cxn ang="0">
                  <a:pos x="2" y="421"/>
                </a:cxn>
                <a:cxn ang="0">
                  <a:pos x="7" y="389"/>
                </a:cxn>
                <a:cxn ang="0">
                  <a:pos x="14" y="353"/>
                </a:cxn>
                <a:cxn ang="0">
                  <a:pos x="22" y="317"/>
                </a:cxn>
                <a:cxn ang="0">
                  <a:pos x="35" y="281"/>
                </a:cxn>
                <a:cxn ang="0">
                  <a:pos x="48" y="246"/>
                </a:cxn>
                <a:cxn ang="0">
                  <a:pos x="62" y="210"/>
                </a:cxn>
                <a:cxn ang="0">
                  <a:pos x="78" y="177"/>
                </a:cxn>
                <a:cxn ang="0">
                  <a:pos x="94" y="146"/>
                </a:cxn>
                <a:cxn ang="0">
                  <a:pos x="114" y="114"/>
                </a:cxn>
                <a:cxn ang="0">
                  <a:pos x="134" y="87"/>
                </a:cxn>
                <a:cxn ang="0">
                  <a:pos x="152" y="63"/>
                </a:cxn>
                <a:cxn ang="0">
                  <a:pos x="172" y="43"/>
                </a:cxn>
                <a:cxn ang="0">
                  <a:pos x="192" y="26"/>
                </a:cxn>
                <a:cxn ang="0">
                  <a:pos x="210" y="14"/>
                </a:cxn>
                <a:cxn ang="0">
                  <a:pos x="229" y="3"/>
                </a:cxn>
                <a:cxn ang="0">
                  <a:pos x="247" y="0"/>
                </a:cxn>
                <a:cxn ang="0">
                  <a:pos x="262" y="0"/>
                </a:cxn>
                <a:cxn ang="0">
                  <a:pos x="274" y="2"/>
                </a:cxn>
                <a:cxn ang="0">
                  <a:pos x="275" y="0"/>
                </a:cxn>
              </a:cxnLst>
              <a:rect l="0" t="0" r="r" b="b"/>
              <a:pathLst>
                <a:path w="325" h="594">
                  <a:moveTo>
                    <a:pt x="275" y="0"/>
                  </a:moveTo>
                  <a:lnTo>
                    <a:pt x="288" y="9"/>
                  </a:lnTo>
                  <a:lnTo>
                    <a:pt x="298" y="21"/>
                  </a:lnTo>
                  <a:lnTo>
                    <a:pt x="309" y="37"/>
                  </a:lnTo>
                  <a:lnTo>
                    <a:pt x="316" y="55"/>
                  </a:lnTo>
                  <a:lnTo>
                    <a:pt x="320" y="79"/>
                  </a:lnTo>
                  <a:lnTo>
                    <a:pt x="322" y="105"/>
                  </a:lnTo>
                  <a:lnTo>
                    <a:pt x="324" y="135"/>
                  </a:lnTo>
                  <a:lnTo>
                    <a:pt x="321" y="167"/>
                  </a:lnTo>
                  <a:lnTo>
                    <a:pt x="317" y="198"/>
                  </a:lnTo>
                  <a:lnTo>
                    <a:pt x="309" y="234"/>
                  </a:lnTo>
                  <a:lnTo>
                    <a:pt x="300" y="271"/>
                  </a:lnTo>
                  <a:lnTo>
                    <a:pt x="290" y="306"/>
                  </a:lnTo>
                  <a:lnTo>
                    <a:pt x="277" y="341"/>
                  </a:lnTo>
                  <a:lnTo>
                    <a:pt x="261" y="378"/>
                  </a:lnTo>
                  <a:lnTo>
                    <a:pt x="245" y="412"/>
                  </a:lnTo>
                  <a:lnTo>
                    <a:pt x="228" y="443"/>
                  </a:lnTo>
                  <a:lnTo>
                    <a:pt x="209" y="474"/>
                  </a:lnTo>
                  <a:lnTo>
                    <a:pt x="192" y="500"/>
                  </a:lnTo>
                  <a:lnTo>
                    <a:pt x="173" y="526"/>
                  </a:lnTo>
                  <a:lnTo>
                    <a:pt x="151" y="546"/>
                  </a:lnTo>
                  <a:lnTo>
                    <a:pt x="134" y="564"/>
                  </a:lnTo>
                  <a:lnTo>
                    <a:pt x="114" y="578"/>
                  </a:lnTo>
                  <a:lnTo>
                    <a:pt x="95" y="586"/>
                  </a:lnTo>
                  <a:lnTo>
                    <a:pt x="78" y="592"/>
                  </a:lnTo>
                  <a:lnTo>
                    <a:pt x="62" y="593"/>
                  </a:lnTo>
                  <a:lnTo>
                    <a:pt x="48" y="587"/>
                  </a:lnTo>
                  <a:lnTo>
                    <a:pt x="34" y="580"/>
                  </a:lnTo>
                  <a:lnTo>
                    <a:pt x="23" y="569"/>
                  </a:lnTo>
                  <a:lnTo>
                    <a:pt x="14" y="552"/>
                  </a:lnTo>
                  <a:lnTo>
                    <a:pt x="6" y="532"/>
                  </a:lnTo>
                  <a:lnTo>
                    <a:pt x="2" y="507"/>
                  </a:lnTo>
                  <a:lnTo>
                    <a:pt x="0" y="483"/>
                  </a:lnTo>
                  <a:lnTo>
                    <a:pt x="0" y="453"/>
                  </a:lnTo>
                  <a:lnTo>
                    <a:pt x="2" y="421"/>
                  </a:lnTo>
                  <a:lnTo>
                    <a:pt x="7" y="389"/>
                  </a:lnTo>
                  <a:lnTo>
                    <a:pt x="14" y="353"/>
                  </a:lnTo>
                  <a:lnTo>
                    <a:pt x="22" y="317"/>
                  </a:lnTo>
                  <a:lnTo>
                    <a:pt x="35" y="281"/>
                  </a:lnTo>
                  <a:lnTo>
                    <a:pt x="48" y="246"/>
                  </a:lnTo>
                  <a:lnTo>
                    <a:pt x="62" y="210"/>
                  </a:lnTo>
                  <a:lnTo>
                    <a:pt x="78" y="177"/>
                  </a:lnTo>
                  <a:lnTo>
                    <a:pt x="94" y="146"/>
                  </a:lnTo>
                  <a:lnTo>
                    <a:pt x="114" y="114"/>
                  </a:lnTo>
                  <a:lnTo>
                    <a:pt x="134" y="87"/>
                  </a:lnTo>
                  <a:lnTo>
                    <a:pt x="152" y="63"/>
                  </a:lnTo>
                  <a:lnTo>
                    <a:pt x="172" y="43"/>
                  </a:lnTo>
                  <a:lnTo>
                    <a:pt x="192" y="26"/>
                  </a:lnTo>
                  <a:lnTo>
                    <a:pt x="210" y="14"/>
                  </a:lnTo>
                  <a:lnTo>
                    <a:pt x="229" y="3"/>
                  </a:lnTo>
                  <a:lnTo>
                    <a:pt x="247" y="0"/>
                  </a:lnTo>
                  <a:lnTo>
                    <a:pt x="262" y="0"/>
                  </a:lnTo>
                  <a:lnTo>
                    <a:pt x="274" y="2"/>
                  </a:lnTo>
                  <a:lnTo>
                    <a:pt x="275" y="0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50" name="Freeform 1034"/>
            <p:cNvSpPr>
              <a:spLocks/>
            </p:cNvSpPr>
            <p:nvPr/>
          </p:nvSpPr>
          <p:spPr bwMode="auto">
            <a:xfrm>
              <a:off x="1301" y="951"/>
              <a:ext cx="343" cy="632"/>
            </a:xfrm>
            <a:custGeom>
              <a:avLst/>
              <a:gdLst/>
              <a:ahLst/>
              <a:cxnLst>
                <a:cxn ang="0">
                  <a:pos x="0" y="587"/>
                </a:cxn>
                <a:cxn ang="0">
                  <a:pos x="115" y="631"/>
                </a:cxn>
                <a:cxn ang="0">
                  <a:pos x="342" y="43"/>
                </a:cxn>
                <a:cxn ang="0">
                  <a:pos x="224" y="0"/>
                </a:cxn>
                <a:cxn ang="0">
                  <a:pos x="0" y="587"/>
                </a:cxn>
              </a:cxnLst>
              <a:rect l="0" t="0" r="r" b="b"/>
              <a:pathLst>
                <a:path w="343" h="632">
                  <a:moveTo>
                    <a:pt x="0" y="587"/>
                  </a:moveTo>
                  <a:lnTo>
                    <a:pt x="115" y="631"/>
                  </a:lnTo>
                  <a:lnTo>
                    <a:pt x="342" y="43"/>
                  </a:lnTo>
                  <a:lnTo>
                    <a:pt x="224" y="0"/>
                  </a:lnTo>
                  <a:lnTo>
                    <a:pt x="0" y="587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51" name="Freeform 1035"/>
            <p:cNvSpPr>
              <a:spLocks/>
            </p:cNvSpPr>
            <p:nvPr/>
          </p:nvSpPr>
          <p:spPr bwMode="auto">
            <a:xfrm>
              <a:off x="1242" y="955"/>
              <a:ext cx="319" cy="578"/>
            </a:xfrm>
            <a:custGeom>
              <a:avLst/>
              <a:gdLst/>
              <a:ahLst/>
              <a:cxnLst>
                <a:cxn ang="0">
                  <a:pos x="269" y="2"/>
                </a:cxn>
                <a:cxn ang="0">
                  <a:pos x="281" y="11"/>
                </a:cxn>
                <a:cxn ang="0">
                  <a:pos x="292" y="22"/>
                </a:cxn>
                <a:cxn ang="0">
                  <a:pos x="302" y="38"/>
                </a:cxn>
                <a:cxn ang="0">
                  <a:pos x="310" y="56"/>
                </a:cxn>
                <a:cxn ang="0">
                  <a:pos x="315" y="78"/>
                </a:cxn>
                <a:cxn ang="0">
                  <a:pos x="318" y="105"/>
                </a:cxn>
                <a:cxn ang="0">
                  <a:pos x="318" y="133"/>
                </a:cxn>
                <a:cxn ang="0">
                  <a:pos x="315" y="165"/>
                </a:cxn>
                <a:cxn ang="0">
                  <a:pos x="313" y="196"/>
                </a:cxn>
                <a:cxn ang="0">
                  <a:pos x="305" y="230"/>
                </a:cxn>
                <a:cxn ang="0">
                  <a:pos x="296" y="267"/>
                </a:cxn>
                <a:cxn ang="0">
                  <a:pos x="287" y="300"/>
                </a:cxn>
                <a:cxn ang="0">
                  <a:pos x="275" y="335"/>
                </a:cxn>
                <a:cxn ang="0">
                  <a:pos x="258" y="370"/>
                </a:cxn>
                <a:cxn ang="0">
                  <a:pos x="243" y="403"/>
                </a:cxn>
                <a:cxn ang="0">
                  <a:pos x="227" y="434"/>
                </a:cxn>
                <a:cxn ang="0">
                  <a:pos x="208" y="463"/>
                </a:cxn>
                <a:cxn ang="0">
                  <a:pos x="191" y="490"/>
                </a:cxn>
                <a:cxn ang="0">
                  <a:pos x="171" y="514"/>
                </a:cxn>
                <a:cxn ang="0">
                  <a:pos x="152" y="533"/>
                </a:cxn>
                <a:cxn ang="0">
                  <a:pos x="132" y="551"/>
                </a:cxn>
                <a:cxn ang="0">
                  <a:pos x="113" y="563"/>
                </a:cxn>
                <a:cxn ang="0">
                  <a:pos x="96" y="571"/>
                </a:cxn>
                <a:cxn ang="0">
                  <a:pos x="77" y="577"/>
                </a:cxn>
                <a:cxn ang="0">
                  <a:pos x="62" y="577"/>
                </a:cxn>
                <a:cxn ang="0">
                  <a:pos x="49" y="572"/>
                </a:cxn>
                <a:cxn ang="0">
                  <a:pos x="34" y="566"/>
                </a:cxn>
                <a:cxn ang="0">
                  <a:pos x="24" y="554"/>
                </a:cxn>
                <a:cxn ang="0">
                  <a:pos x="14" y="538"/>
                </a:cxn>
                <a:cxn ang="0">
                  <a:pos x="6" y="519"/>
                </a:cxn>
                <a:cxn ang="0">
                  <a:pos x="4" y="495"/>
                </a:cxn>
                <a:cxn ang="0">
                  <a:pos x="0" y="471"/>
                </a:cxn>
                <a:cxn ang="0">
                  <a:pos x="0" y="441"/>
                </a:cxn>
                <a:cxn ang="0">
                  <a:pos x="1" y="411"/>
                </a:cxn>
                <a:cxn ang="0">
                  <a:pos x="6" y="379"/>
                </a:cxn>
                <a:cxn ang="0">
                  <a:pos x="12" y="345"/>
                </a:cxn>
                <a:cxn ang="0">
                  <a:pos x="21" y="309"/>
                </a:cxn>
                <a:cxn ang="0">
                  <a:pos x="33" y="274"/>
                </a:cxn>
                <a:cxn ang="0">
                  <a:pos x="45" y="240"/>
                </a:cxn>
                <a:cxn ang="0">
                  <a:pos x="60" y="205"/>
                </a:cxn>
                <a:cxn ang="0">
                  <a:pos x="75" y="173"/>
                </a:cxn>
                <a:cxn ang="0">
                  <a:pos x="92" y="142"/>
                </a:cxn>
                <a:cxn ang="0">
                  <a:pos x="111" y="113"/>
                </a:cxn>
                <a:cxn ang="0">
                  <a:pos x="129" y="86"/>
                </a:cxn>
                <a:cxn ang="0">
                  <a:pos x="148" y="62"/>
                </a:cxn>
                <a:cxn ang="0">
                  <a:pos x="167" y="44"/>
                </a:cxn>
                <a:cxn ang="0">
                  <a:pos x="187" y="26"/>
                </a:cxn>
                <a:cxn ang="0">
                  <a:pos x="205" y="14"/>
                </a:cxn>
                <a:cxn ang="0">
                  <a:pos x="223" y="5"/>
                </a:cxn>
                <a:cxn ang="0">
                  <a:pos x="241" y="1"/>
                </a:cxn>
                <a:cxn ang="0">
                  <a:pos x="257" y="0"/>
                </a:cxn>
                <a:cxn ang="0">
                  <a:pos x="267" y="4"/>
                </a:cxn>
                <a:cxn ang="0">
                  <a:pos x="269" y="2"/>
                </a:cxn>
              </a:cxnLst>
              <a:rect l="0" t="0" r="r" b="b"/>
              <a:pathLst>
                <a:path w="319" h="578">
                  <a:moveTo>
                    <a:pt x="269" y="2"/>
                  </a:moveTo>
                  <a:lnTo>
                    <a:pt x="281" y="11"/>
                  </a:lnTo>
                  <a:lnTo>
                    <a:pt x="292" y="22"/>
                  </a:lnTo>
                  <a:lnTo>
                    <a:pt x="302" y="38"/>
                  </a:lnTo>
                  <a:lnTo>
                    <a:pt x="310" y="56"/>
                  </a:lnTo>
                  <a:lnTo>
                    <a:pt x="315" y="78"/>
                  </a:lnTo>
                  <a:lnTo>
                    <a:pt x="318" y="105"/>
                  </a:lnTo>
                  <a:lnTo>
                    <a:pt x="318" y="133"/>
                  </a:lnTo>
                  <a:lnTo>
                    <a:pt x="315" y="165"/>
                  </a:lnTo>
                  <a:lnTo>
                    <a:pt x="313" y="196"/>
                  </a:lnTo>
                  <a:lnTo>
                    <a:pt x="305" y="230"/>
                  </a:lnTo>
                  <a:lnTo>
                    <a:pt x="296" y="267"/>
                  </a:lnTo>
                  <a:lnTo>
                    <a:pt x="287" y="300"/>
                  </a:lnTo>
                  <a:lnTo>
                    <a:pt x="275" y="335"/>
                  </a:lnTo>
                  <a:lnTo>
                    <a:pt x="258" y="370"/>
                  </a:lnTo>
                  <a:lnTo>
                    <a:pt x="243" y="403"/>
                  </a:lnTo>
                  <a:lnTo>
                    <a:pt x="227" y="434"/>
                  </a:lnTo>
                  <a:lnTo>
                    <a:pt x="208" y="463"/>
                  </a:lnTo>
                  <a:lnTo>
                    <a:pt x="191" y="490"/>
                  </a:lnTo>
                  <a:lnTo>
                    <a:pt x="171" y="514"/>
                  </a:lnTo>
                  <a:lnTo>
                    <a:pt x="152" y="533"/>
                  </a:lnTo>
                  <a:lnTo>
                    <a:pt x="132" y="551"/>
                  </a:lnTo>
                  <a:lnTo>
                    <a:pt x="113" y="563"/>
                  </a:lnTo>
                  <a:lnTo>
                    <a:pt x="96" y="571"/>
                  </a:lnTo>
                  <a:lnTo>
                    <a:pt x="77" y="577"/>
                  </a:lnTo>
                  <a:lnTo>
                    <a:pt x="62" y="577"/>
                  </a:lnTo>
                  <a:lnTo>
                    <a:pt x="49" y="572"/>
                  </a:lnTo>
                  <a:lnTo>
                    <a:pt x="34" y="566"/>
                  </a:lnTo>
                  <a:lnTo>
                    <a:pt x="24" y="554"/>
                  </a:lnTo>
                  <a:lnTo>
                    <a:pt x="14" y="538"/>
                  </a:lnTo>
                  <a:lnTo>
                    <a:pt x="6" y="519"/>
                  </a:lnTo>
                  <a:lnTo>
                    <a:pt x="4" y="495"/>
                  </a:lnTo>
                  <a:lnTo>
                    <a:pt x="0" y="471"/>
                  </a:lnTo>
                  <a:lnTo>
                    <a:pt x="0" y="441"/>
                  </a:lnTo>
                  <a:lnTo>
                    <a:pt x="1" y="411"/>
                  </a:lnTo>
                  <a:lnTo>
                    <a:pt x="6" y="379"/>
                  </a:lnTo>
                  <a:lnTo>
                    <a:pt x="12" y="345"/>
                  </a:lnTo>
                  <a:lnTo>
                    <a:pt x="21" y="309"/>
                  </a:lnTo>
                  <a:lnTo>
                    <a:pt x="33" y="274"/>
                  </a:lnTo>
                  <a:lnTo>
                    <a:pt x="45" y="240"/>
                  </a:lnTo>
                  <a:lnTo>
                    <a:pt x="60" y="205"/>
                  </a:lnTo>
                  <a:lnTo>
                    <a:pt x="75" y="173"/>
                  </a:lnTo>
                  <a:lnTo>
                    <a:pt x="92" y="142"/>
                  </a:lnTo>
                  <a:lnTo>
                    <a:pt x="111" y="113"/>
                  </a:lnTo>
                  <a:lnTo>
                    <a:pt x="129" y="86"/>
                  </a:lnTo>
                  <a:lnTo>
                    <a:pt x="148" y="62"/>
                  </a:lnTo>
                  <a:lnTo>
                    <a:pt x="167" y="44"/>
                  </a:lnTo>
                  <a:lnTo>
                    <a:pt x="187" y="26"/>
                  </a:lnTo>
                  <a:lnTo>
                    <a:pt x="205" y="14"/>
                  </a:lnTo>
                  <a:lnTo>
                    <a:pt x="223" y="5"/>
                  </a:lnTo>
                  <a:lnTo>
                    <a:pt x="241" y="1"/>
                  </a:lnTo>
                  <a:lnTo>
                    <a:pt x="257" y="0"/>
                  </a:lnTo>
                  <a:lnTo>
                    <a:pt x="267" y="4"/>
                  </a:lnTo>
                  <a:lnTo>
                    <a:pt x="269" y="2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52" name="Freeform 1036"/>
            <p:cNvSpPr>
              <a:spLocks/>
            </p:cNvSpPr>
            <p:nvPr/>
          </p:nvSpPr>
          <p:spPr bwMode="auto">
            <a:xfrm>
              <a:off x="1303" y="961"/>
              <a:ext cx="335" cy="617"/>
            </a:xfrm>
            <a:custGeom>
              <a:avLst/>
              <a:gdLst/>
              <a:ahLst/>
              <a:cxnLst>
                <a:cxn ang="0">
                  <a:pos x="0" y="571"/>
                </a:cxn>
                <a:cxn ang="0">
                  <a:pos x="115" y="616"/>
                </a:cxn>
                <a:cxn ang="0">
                  <a:pos x="334" y="45"/>
                </a:cxn>
                <a:cxn ang="0">
                  <a:pos x="218" y="0"/>
                </a:cxn>
                <a:cxn ang="0">
                  <a:pos x="0" y="571"/>
                </a:cxn>
              </a:cxnLst>
              <a:rect l="0" t="0" r="r" b="b"/>
              <a:pathLst>
                <a:path w="335" h="617">
                  <a:moveTo>
                    <a:pt x="0" y="571"/>
                  </a:moveTo>
                  <a:lnTo>
                    <a:pt x="115" y="616"/>
                  </a:lnTo>
                  <a:lnTo>
                    <a:pt x="334" y="45"/>
                  </a:lnTo>
                  <a:lnTo>
                    <a:pt x="218" y="0"/>
                  </a:lnTo>
                  <a:lnTo>
                    <a:pt x="0" y="571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53" name="Freeform 1037"/>
            <p:cNvSpPr>
              <a:spLocks/>
            </p:cNvSpPr>
            <p:nvPr/>
          </p:nvSpPr>
          <p:spPr bwMode="auto">
            <a:xfrm>
              <a:off x="1244" y="968"/>
              <a:ext cx="314" cy="562"/>
            </a:xfrm>
            <a:custGeom>
              <a:avLst/>
              <a:gdLst/>
              <a:ahLst/>
              <a:cxnLst>
                <a:cxn ang="0">
                  <a:pos x="264" y="1"/>
                </a:cxn>
                <a:cxn ang="0">
                  <a:pos x="275" y="9"/>
                </a:cxn>
                <a:cxn ang="0">
                  <a:pos x="287" y="21"/>
                </a:cxn>
                <a:cxn ang="0">
                  <a:pos x="297" y="37"/>
                </a:cxn>
                <a:cxn ang="0">
                  <a:pos x="305" y="54"/>
                </a:cxn>
                <a:cxn ang="0">
                  <a:pos x="309" y="76"/>
                </a:cxn>
                <a:cxn ang="0">
                  <a:pos x="313" y="102"/>
                </a:cxn>
                <a:cxn ang="0">
                  <a:pos x="313" y="129"/>
                </a:cxn>
                <a:cxn ang="0">
                  <a:pos x="312" y="159"/>
                </a:cxn>
                <a:cxn ang="0">
                  <a:pos x="308" y="191"/>
                </a:cxn>
                <a:cxn ang="0">
                  <a:pos x="302" y="224"/>
                </a:cxn>
                <a:cxn ang="0">
                  <a:pos x="294" y="258"/>
                </a:cxn>
                <a:cxn ang="0">
                  <a:pos x="284" y="292"/>
                </a:cxn>
                <a:cxn ang="0">
                  <a:pos x="271" y="326"/>
                </a:cxn>
                <a:cxn ang="0">
                  <a:pos x="257" y="360"/>
                </a:cxn>
                <a:cxn ang="0">
                  <a:pos x="241" y="392"/>
                </a:cxn>
                <a:cxn ang="0">
                  <a:pos x="225" y="421"/>
                </a:cxn>
                <a:cxn ang="0">
                  <a:pos x="209" y="450"/>
                </a:cxn>
                <a:cxn ang="0">
                  <a:pos x="189" y="476"/>
                </a:cxn>
                <a:cxn ang="0">
                  <a:pos x="170" y="499"/>
                </a:cxn>
                <a:cxn ang="0">
                  <a:pos x="151" y="518"/>
                </a:cxn>
                <a:cxn ang="0">
                  <a:pos x="132" y="534"/>
                </a:cxn>
                <a:cxn ang="0">
                  <a:pos x="114" y="547"/>
                </a:cxn>
                <a:cxn ang="0">
                  <a:pos x="98" y="556"/>
                </a:cxn>
                <a:cxn ang="0">
                  <a:pos x="79" y="561"/>
                </a:cxn>
                <a:cxn ang="0">
                  <a:pos x="63" y="561"/>
                </a:cxn>
                <a:cxn ang="0">
                  <a:pos x="50" y="556"/>
                </a:cxn>
                <a:cxn ang="0">
                  <a:pos x="34" y="549"/>
                </a:cxn>
                <a:cxn ang="0">
                  <a:pos x="25" y="538"/>
                </a:cxn>
                <a:cxn ang="0">
                  <a:pos x="16" y="522"/>
                </a:cxn>
                <a:cxn ang="0">
                  <a:pos x="8" y="503"/>
                </a:cxn>
                <a:cxn ang="0">
                  <a:pos x="3" y="479"/>
                </a:cxn>
                <a:cxn ang="0">
                  <a:pos x="1" y="454"/>
                </a:cxn>
                <a:cxn ang="0">
                  <a:pos x="0" y="428"/>
                </a:cxn>
                <a:cxn ang="0">
                  <a:pos x="2" y="398"/>
                </a:cxn>
                <a:cxn ang="0">
                  <a:pos x="5" y="366"/>
                </a:cxn>
                <a:cxn ang="0">
                  <a:pos x="11" y="333"/>
                </a:cxn>
                <a:cxn ang="0">
                  <a:pos x="20" y="300"/>
                </a:cxn>
                <a:cxn ang="0">
                  <a:pos x="31" y="264"/>
                </a:cxn>
                <a:cxn ang="0">
                  <a:pos x="43" y="231"/>
                </a:cxn>
                <a:cxn ang="0">
                  <a:pos x="57" y="197"/>
                </a:cxn>
                <a:cxn ang="0">
                  <a:pos x="72" y="165"/>
                </a:cxn>
                <a:cxn ang="0">
                  <a:pos x="89" y="136"/>
                </a:cxn>
                <a:cxn ang="0">
                  <a:pos x="107" y="108"/>
                </a:cxn>
                <a:cxn ang="0">
                  <a:pos x="125" y="81"/>
                </a:cxn>
                <a:cxn ang="0">
                  <a:pos x="143" y="58"/>
                </a:cxn>
                <a:cxn ang="0">
                  <a:pos x="162" y="39"/>
                </a:cxn>
                <a:cxn ang="0">
                  <a:pos x="182" y="24"/>
                </a:cxn>
                <a:cxn ang="0">
                  <a:pos x="200" y="12"/>
                </a:cxn>
                <a:cxn ang="0">
                  <a:pos x="217" y="3"/>
                </a:cxn>
                <a:cxn ang="0">
                  <a:pos x="235" y="0"/>
                </a:cxn>
                <a:cxn ang="0">
                  <a:pos x="250" y="0"/>
                </a:cxn>
                <a:cxn ang="0">
                  <a:pos x="262" y="3"/>
                </a:cxn>
                <a:cxn ang="0">
                  <a:pos x="264" y="1"/>
                </a:cxn>
              </a:cxnLst>
              <a:rect l="0" t="0" r="r" b="b"/>
              <a:pathLst>
                <a:path w="314" h="562">
                  <a:moveTo>
                    <a:pt x="264" y="1"/>
                  </a:moveTo>
                  <a:lnTo>
                    <a:pt x="275" y="9"/>
                  </a:lnTo>
                  <a:lnTo>
                    <a:pt x="287" y="21"/>
                  </a:lnTo>
                  <a:lnTo>
                    <a:pt x="297" y="37"/>
                  </a:lnTo>
                  <a:lnTo>
                    <a:pt x="305" y="54"/>
                  </a:lnTo>
                  <a:lnTo>
                    <a:pt x="309" y="76"/>
                  </a:lnTo>
                  <a:lnTo>
                    <a:pt x="313" y="102"/>
                  </a:lnTo>
                  <a:lnTo>
                    <a:pt x="313" y="129"/>
                  </a:lnTo>
                  <a:lnTo>
                    <a:pt x="312" y="159"/>
                  </a:lnTo>
                  <a:lnTo>
                    <a:pt x="308" y="191"/>
                  </a:lnTo>
                  <a:lnTo>
                    <a:pt x="302" y="224"/>
                  </a:lnTo>
                  <a:lnTo>
                    <a:pt x="294" y="258"/>
                  </a:lnTo>
                  <a:lnTo>
                    <a:pt x="284" y="292"/>
                  </a:lnTo>
                  <a:lnTo>
                    <a:pt x="271" y="326"/>
                  </a:lnTo>
                  <a:lnTo>
                    <a:pt x="257" y="360"/>
                  </a:lnTo>
                  <a:lnTo>
                    <a:pt x="241" y="392"/>
                  </a:lnTo>
                  <a:lnTo>
                    <a:pt x="225" y="421"/>
                  </a:lnTo>
                  <a:lnTo>
                    <a:pt x="209" y="450"/>
                  </a:lnTo>
                  <a:lnTo>
                    <a:pt x="189" y="476"/>
                  </a:lnTo>
                  <a:lnTo>
                    <a:pt x="170" y="499"/>
                  </a:lnTo>
                  <a:lnTo>
                    <a:pt x="151" y="518"/>
                  </a:lnTo>
                  <a:lnTo>
                    <a:pt x="132" y="534"/>
                  </a:lnTo>
                  <a:lnTo>
                    <a:pt x="114" y="547"/>
                  </a:lnTo>
                  <a:lnTo>
                    <a:pt x="98" y="556"/>
                  </a:lnTo>
                  <a:lnTo>
                    <a:pt x="79" y="561"/>
                  </a:lnTo>
                  <a:lnTo>
                    <a:pt x="63" y="561"/>
                  </a:lnTo>
                  <a:lnTo>
                    <a:pt x="50" y="556"/>
                  </a:lnTo>
                  <a:lnTo>
                    <a:pt x="34" y="549"/>
                  </a:lnTo>
                  <a:lnTo>
                    <a:pt x="25" y="538"/>
                  </a:lnTo>
                  <a:lnTo>
                    <a:pt x="16" y="522"/>
                  </a:lnTo>
                  <a:lnTo>
                    <a:pt x="8" y="503"/>
                  </a:lnTo>
                  <a:lnTo>
                    <a:pt x="3" y="479"/>
                  </a:lnTo>
                  <a:lnTo>
                    <a:pt x="1" y="454"/>
                  </a:lnTo>
                  <a:lnTo>
                    <a:pt x="0" y="428"/>
                  </a:lnTo>
                  <a:lnTo>
                    <a:pt x="2" y="398"/>
                  </a:lnTo>
                  <a:lnTo>
                    <a:pt x="5" y="366"/>
                  </a:lnTo>
                  <a:lnTo>
                    <a:pt x="11" y="333"/>
                  </a:lnTo>
                  <a:lnTo>
                    <a:pt x="20" y="300"/>
                  </a:lnTo>
                  <a:lnTo>
                    <a:pt x="31" y="264"/>
                  </a:lnTo>
                  <a:lnTo>
                    <a:pt x="43" y="231"/>
                  </a:lnTo>
                  <a:lnTo>
                    <a:pt x="57" y="197"/>
                  </a:lnTo>
                  <a:lnTo>
                    <a:pt x="72" y="165"/>
                  </a:lnTo>
                  <a:lnTo>
                    <a:pt x="89" y="136"/>
                  </a:lnTo>
                  <a:lnTo>
                    <a:pt x="107" y="108"/>
                  </a:lnTo>
                  <a:lnTo>
                    <a:pt x="125" y="81"/>
                  </a:lnTo>
                  <a:lnTo>
                    <a:pt x="143" y="58"/>
                  </a:lnTo>
                  <a:lnTo>
                    <a:pt x="162" y="39"/>
                  </a:lnTo>
                  <a:lnTo>
                    <a:pt x="182" y="24"/>
                  </a:lnTo>
                  <a:lnTo>
                    <a:pt x="200" y="12"/>
                  </a:lnTo>
                  <a:lnTo>
                    <a:pt x="217" y="3"/>
                  </a:lnTo>
                  <a:lnTo>
                    <a:pt x="235" y="0"/>
                  </a:lnTo>
                  <a:lnTo>
                    <a:pt x="250" y="0"/>
                  </a:lnTo>
                  <a:lnTo>
                    <a:pt x="262" y="3"/>
                  </a:lnTo>
                  <a:lnTo>
                    <a:pt x="264" y="1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54" name="Freeform 1038"/>
            <p:cNvSpPr>
              <a:spLocks/>
            </p:cNvSpPr>
            <p:nvPr/>
          </p:nvSpPr>
          <p:spPr bwMode="auto">
            <a:xfrm>
              <a:off x="1304" y="974"/>
              <a:ext cx="331" cy="599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116" y="598"/>
                </a:cxn>
                <a:cxn ang="0">
                  <a:pos x="330" y="43"/>
                </a:cxn>
                <a:cxn ang="0">
                  <a:pos x="213" y="0"/>
                </a:cxn>
                <a:cxn ang="0">
                  <a:pos x="0" y="555"/>
                </a:cxn>
              </a:cxnLst>
              <a:rect l="0" t="0" r="r" b="b"/>
              <a:pathLst>
                <a:path w="331" h="599">
                  <a:moveTo>
                    <a:pt x="0" y="555"/>
                  </a:moveTo>
                  <a:lnTo>
                    <a:pt x="116" y="598"/>
                  </a:lnTo>
                  <a:lnTo>
                    <a:pt x="330" y="43"/>
                  </a:lnTo>
                  <a:lnTo>
                    <a:pt x="213" y="0"/>
                  </a:lnTo>
                  <a:lnTo>
                    <a:pt x="0" y="555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55" name="Freeform 1039"/>
            <p:cNvSpPr>
              <a:spLocks/>
            </p:cNvSpPr>
            <p:nvPr/>
          </p:nvSpPr>
          <p:spPr bwMode="auto">
            <a:xfrm>
              <a:off x="1246" y="979"/>
              <a:ext cx="310" cy="547"/>
            </a:xfrm>
            <a:custGeom>
              <a:avLst/>
              <a:gdLst/>
              <a:ahLst/>
              <a:cxnLst>
                <a:cxn ang="0">
                  <a:pos x="257" y="1"/>
                </a:cxn>
                <a:cxn ang="0">
                  <a:pos x="271" y="11"/>
                </a:cxn>
                <a:cxn ang="0">
                  <a:pos x="280" y="21"/>
                </a:cxn>
                <a:cxn ang="0">
                  <a:pos x="292" y="37"/>
                </a:cxn>
                <a:cxn ang="0">
                  <a:pos x="298" y="53"/>
                </a:cxn>
                <a:cxn ang="0">
                  <a:pos x="304" y="76"/>
                </a:cxn>
                <a:cxn ang="0">
                  <a:pos x="309" y="100"/>
                </a:cxn>
                <a:cxn ang="0">
                  <a:pos x="309" y="128"/>
                </a:cxn>
                <a:cxn ang="0">
                  <a:pos x="307" y="156"/>
                </a:cxn>
                <a:cxn ang="0">
                  <a:pos x="304" y="188"/>
                </a:cxn>
                <a:cxn ang="0">
                  <a:pos x="298" y="220"/>
                </a:cxn>
                <a:cxn ang="0">
                  <a:pos x="289" y="253"/>
                </a:cxn>
                <a:cxn ang="0">
                  <a:pos x="280" y="285"/>
                </a:cxn>
                <a:cxn ang="0">
                  <a:pos x="268" y="319"/>
                </a:cxn>
                <a:cxn ang="0">
                  <a:pos x="255" y="351"/>
                </a:cxn>
                <a:cxn ang="0">
                  <a:pos x="239" y="381"/>
                </a:cxn>
                <a:cxn ang="0">
                  <a:pos x="223" y="411"/>
                </a:cxn>
                <a:cxn ang="0">
                  <a:pos x="207" y="439"/>
                </a:cxn>
                <a:cxn ang="0">
                  <a:pos x="189" y="464"/>
                </a:cxn>
                <a:cxn ang="0">
                  <a:pos x="170" y="487"/>
                </a:cxn>
                <a:cxn ang="0">
                  <a:pos x="150" y="505"/>
                </a:cxn>
                <a:cxn ang="0">
                  <a:pos x="132" y="521"/>
                </a:cxn>
                <a:cxn ang="0">
                  <a:pos x="114" y="533"/>
                </a:cxn>
                <a:cxn ang="0">
                  <a:pos x="96" y="541"/>
                </a:cxn>
                <a:cxn ang="0">
                  <a:pos x="80" y="545"/>
                </a:cxn>
                <a:cxn ang="0">
                  <a:pos x="64" y="546"/>
                </a:cxn>
                <a:cxn ang="0">
                  <a:pos x="49" y="541"/>
                </a:cxn>
                <a:cxn ang="0">
                  <a:pos x="35" y="534"/>
                </a:cxn>
                <a:cxn ang="0">
                  <a:pos x="25" y="522"/>
                </a:cxn>
                <a:cxn ang="0">
                  <a:pos x="16" y="506"/>
                </a:cxn>
                <a:cxn ang="0">
                  <a:pos x="8" y="489"/>
                </a:cxn>
                <a:cxn ang="0">
                  <a:pos x="3" y="466"/>
                </a:cxn>
                <a:cxn ang="0">
                  <a:pos x="0" y="442"/>
                </a:cxn>
                <a:cxn ang="0">
                  <a:pos x="0" y="415"/>
                </a:cxn>
                <a:cxn ang="0">
                  <a:pos x="1" y="386"/>
                </a:cxn>
                <a:cxn ang="0">
                  <a:pos x="6" y="355"/>
                </a:cxn>
                <a:cxn ang="0">
                  <a:pos x="11" y="323"/>
                </a:cxn>
                <a:cxn ang="0">
                  <a:pos x="18" y="290"/>
                </a:cxn>
                <a:cxn ang="0">
                  <a:pos x="29" y="256"/>
                </a:cxn>
                <a:cxn ang="0">
                  <a:pos x="40" y="224"/>
                </a:cxn>
                <a:cxn ang="0">
                  <a:pos x="55" y="191"/>
                </a:cxn>
                <a:cxn ang="0">
                  <a:pos x="69" y="162"/>
                </a:cxn>
                <a:cxn ang="0">
                  <a:pos x="85" y="131"/>
                </a:cxn>
                <a:cxn ang="0">
                  <a:pos x="103" y="103"/>
                </a:cxn>
                <a:cxn ang="0">
                  <a:pos x="120" y="80"/>
                </a:cxn>
                <a:cxn ang="0">
                  <a:pos x="140" y="57"/>
                </a:cxn>
                <a:cxn ang="0">
                  <a:pos x="159" y="38"/>
                </a:cxn>
                <a:cxn ang="0">
                  <a:pos x="177" y="23"/>
                </a:cxn>
                <a:cxn ang="0">
                  <a:pos x="195" y="11"/>
                </a:cxn>
                <a:cxn ang="0">
                  <a:pos x="213" y="3"/>
                </a:cxn>
                <a:cxn ang="0">
                  <a:pos x="230" y="0"/>
                </a:cxn>
                <a:cxn ang="0">
                  <a:pos x="245" y="0"/>
                </a:cxn>
                <a:cxn ang="0">
                  <a:pos x="256" y="4"/>
                </a:cxn>
                <a:cxn ang="0">
                  <a:pos x="257" y="1"/>
                </a:cxn>
              </a:cxnLst>
              <a:rect l="0" t="0" r="r" b="b"/>
              <a:pathLst>
                <a:path w="310" h="547">
                  <a:moveTo>
                    <a:pt x="257" y="1"/>
                  </a:moveTo>
                  <a:lnTo>
                    <a:pt x="271" y="11"/>
                  </a:lnTo>
                  <a:lnTo>
                    <a:pt x="280" y="21"/>
                  </a:lnTo>
                  <a:lnTo>
                    <a:pt x="292" y="37"/>
                  </a:lnTo>
                  <a:lnTo>
                    <a:pt x="298" y="53"/>
                  </a:lnTo>
                  <a:lnTo>
                    <a:pt x="304" y="76"/>
                  </a:lnTo>
                  <a:lnTo>
                    <a:pt x="309" y="100"/>
                  </a:lnTo>
                  <a:lnTo>
                    <a:pt x="309" y="128"/>
                  </a:lnTo>
                  <a:lnTo>
                    <a:pt x="307" y="156"/>
                  </a:lnTo>
                  <a:lnTo>
                    <a:pt x="304" y="188"/>
                  </a:lnTo>
                  <a:lnTo>
                    <a:pt x="298" y="220"/>
                  </a:lnTo>
                  <a:lnTo>
                    <a:pt x="289" y="253"/>
                  </a:lnTo>
                  <a:lnTo>
                    <a:pt x="280" y="285"/>
                  </a:lnTo>
                  <a:lnTo>
                    <a:pt x="268" y="319"/>
                  </a:lnTo>
                  <a:lnTo>
                    <a:pt x="255" y="351"/>
                  </a:lnTo>
                  <a:lnTo>
                    <a:pt x="239" y="381"/>
                  </a:lnTo>
                  <a:lnTo>
                    <a:pt x="223" y="411"/>
                  </a:lnTo>
                  <a:lnTo>
                    <a:pt x="207" y="439"/>
                  </a:lnTo>
                  <a:lnTo>
                    <a:pt x="189" y="464"/>
                  </a:lnTo>
                  <a:lnTo>
                    <a:pt x="170" y="487"/>
                  </a:lnTo>
                  <a:lnTo>
                    <a:pt x="150" y="505"/>
                  </a:lnTo>
                  <a:lnTo>
                    <a:pt x="132" y="521"/>
                  </a:lnTo>
                  <a:lnTo>
                    <a:pt x="114" y="533"/>
                  </a:lnTo>
                  <a:lnTo>
                    <a:pt x="96" y="541"/>
                  </a:lnTo>
                  <a:lnTo>
                    <a:pt x="80" y="545"/>
                  </a:lnTo>
                  <a:lnTo>
                    <a:pt x="64" y="546"/>
                  </a:lnTo>
                  <a:lnTo>
                    <a:pt x="49" y="541"/>
                  </a:lnTo>
                  <a:lnTo>
                    <a:pt x="35" y="534"/>
                  </a:lnTo>
                  <a:lnTo>
                    <a:pt x="25" y="522"/>
                  </a:lnTo>
                  <a:lnTo>
                    <a:pt x="16" y="506"/>
                  </a:lnTo>
                  <a:lnTo>
                    <a:pt x="8" y="489"/>
                  </a:lnTo>
                  <a:lnTo>
                    <a:pt x="3" y="466"/>
                  </a:lnTo>
                  <a:lnTo>
                    <a:pt x="0" y="442"/>
                  </a:lnTo>
                  <a:lnTo>
                    <a:pt x="0" y="415"/>
                  </a:lnTo>
                  <a:lnTo>
                    <a:pt x="1" y="386"/>
                  </a:lnTo>
                  <a:lnTo>
                    <a:pt x="6" y="355"/>
                  </a:lnTo>
                  <a:lnTo>
                    <a:pt x="11" y="323"/>
                  </a:lnTo>
                  <a:lnTo>
                    <a:pt x="18" y="290"/>
                  </a:lnTo>
                  <a:lnTo>
                    <a:pt x="29" y="256"/>
                  </a:lnTo>
                  <a:lnTo>
                    <a:pt x="40" y="224"/>
                  </a:lnTo>
                  <a:lnTo>
                    <a:pt x="55" y="191"/>
                  </a:lnTo>
                  <a:lnTo>
                    <a:pt x="69" y="162"/>
                  </a:lnTo>
                  <a:lnTo>
                    <a:pt x="85" y="131"/>
                  </a:lnTo>
                  <a:lnTo>
                    <a:pt x="103" y="103"/>
                  </a:lnTo>
                  <a:lnTo>
                    <a:pt x="120" y="80"/>
                  </a:lnTo>
                  <a:lnTo>
                    <a:pt x="140" y="57"/>
                  </a:lnTo>
                  <a:lnTo>
                    <a:pt x="159" y="38"/>
                  </a:lnTo>
                  <a:lnTo>
                    <a:pt x="177" y="23"/>
                  </a:lnTo>
                  <a:lnTo>
                    <a:pt x="195" y="11"/>
                  </a:lnTo>
                  <a:lnTo>
                    <a:pt x="213" y="3"/>
                  </a:lnTo>
                  <a:lnTo>
                    <a:pt x="230" y="0"/>
                  </a:lnTo>
                  <a:lnTo>
                    <a:pt x="245" y="0"/>
                  </a:lnTo>
                  <a:lnTo>
                    <a:pt x="256" y="4"/>
                  </a:lnTo>
                  <a:lnTo>
                    <a:pt x="257" y="1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56" name="Freeform 1040"/>
            <p:cNvSpPr>
              <a:spLocks/>
            </p:cNvSpPr>
            <p:nvPr/>
          </p:nvSpPr>
          <p:spPr bwMode="auto">
            <a:xfrm>
              <a:off x="1307" y="985"/>
              <a:ext cx="322" cy="584"/>
            </a:xfrm>
            <a:custGeom>
              <a:avLst/>
              <a:gdLst/>
              <a:ahLst/>
              <a:cxnLst>
                <a:cxn ang="0">
                  <a:pos x="0" y="539"/>
                </a:cxn>
                <a:cxn ang="0">
                  <a:pos x="114" y="583"/>
                </a:cxn>
                <a:cxn ang="0">
                  <a:pos x="321" y="44"/>
                </a:cxn>
                <a:cxn ang="0">
                  <a:pos x="207" y="0"/>
                </a:cxn>
                <a:cxn ang="0">
                  <a:pos x="0" y="539"/>
                </a:cxn>
              </a:cxnLst>
              <a:rect l="0" t="0" r="r" b="b"/>
              <a:pathLst>
                <a:path w="322" h="584">
                  <a:moveTo>
                    <a:pt x="0" y="539"/>
                  </a:moveTo>
                  <a:lnTo>
                    <a:pt x="114" y="583"/>
                  </a:lnTo>
                  <a:lnTo>
                    <a:pt x="321" y="44"/>
                  </a:lnTo>
                  <a:lnTo>
                    <a:pt x="207" y="0"/>
                  </a:lnTo>
                  <a:lnTo>
                    <a:pt x="0" y="539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57" name="Freeform 1041"/>
            <p:cNvSpPr>
              <a:spLocks/>
            </p:cNvSpPr>
            <p:nvPr/>
          </p:nvSpPr>
          <p:spPr bwMode="auto">
            <a:xfrm>
              <a:off x="1248" y="990"/>
              <a:ext cx="305" cy="532"/>
            </a:xfrm>
            <a:custGeom>
              <a:avLst/>
              <a:gdLst/>
              <a:ahLst/>
              <a:cxnLst>
                <a:cxn ang="0">
                  <a:pos x="252" y="3"/>
                </a:cxn>
                <a:cxn ang="0">
                  <a:pos x="264" y="11"/>
                </a:cxn>
                <a:cxn ang="0">
                  <a:pos x="276" y="21"/>
                </a:cxn>
                <a:cxn ang="0">
                  <a:pos x="286" y="36"/>
                </a:cxn>
                <a:cxn ang="0">
                  <a:pos x="293" y="54"/>
                </a:cxn>
                <a:cxn ang="0">
                  <a:pos x="299" y="75"/>
                </a:cxn>
                <a:cxn ang="0">
                  <a:pos x="302" y="98"/>
                </a:cxn>
                <a:cxn ang="0">
                  <a:pos x="304" y="125"/>
                </a:cxn>
                <a:cxn ang="0">
                  <a:pos x="302" y="153"/>
                </a:cxn>
                <a:cxn ang="0">
                  <a:pos x="301" y="184"/>
                </a:cxn>
                <a:cxn ang="0">
                  <a:pos x="293" y="216"/>
                </a:cxn>
                <a:cxn ang="0">
                  <a:pos x="286" y="248"/>
                </a:cxn>
                <a:cxn ang="0">
                  <a:pos x="277" y="279"/>
                </a:cxn>
                <a:cxn ang="0">
                  <a:pos x="266" y="312"/>
                </a:cxn>
                <a:cxn ang="0">
                  <a:pos x="252" y="344"/>
                </a:cxn>
                <a:cxn ang="0">
                  <a:pos x="237" y="373"/>
                </a:cxn>
                <a:cxn ang="0">
                  <a:pos x="222" y="402"/>
                </a:cxn>
                <a:cxn ang="0">
                  <a:pos x="205" y="428"/>
                </a:cxn>
                <a:cxn ang="0">
                  <a:pos x="188" y="452"/>
                </a:cxn>
                <a:cxn ang="0">
                  <a:pos x="168" y="472"/>
                </a:cxn>
                <a:cxn ang="0">
                  <a:pos x="151" y="492"/>
                </a:cxn>
                <a:cxn ang="0">
                  <a:pos x="133" y="507"/>
                </a:cxn>
                <a:cxn ang="0">
                  <a:pos x="115" y="519"/>
                </a:cxn>
                <a:cxn ang="0">
                  <a:pos x="97" y="526"/>
                </a:cxn>
                <a:cxn ang="0">
                  <a:pos x="80" y="531"/>
                </a:cxn>
                <a:cxn ang="0">
                  <a:pos x="64" y="530"/>
                </a:cxn>
                <a:cxn ang="0">
                  <a:pos x="51" y="525"/>
                </a:cxn>
                <a:cxn ang="0">
                  <a:pos x="37" y="519"/>
                </a:cxn>
                <a:cxn ang="0">
                  <a:pos x="26" y="507"/>
                </a:cxn>
                <a:cxn ang="0">
                  <a:pos x="16" y="493"/>
                </a:cxn>
                <a:cxn ang="0">
                  <a:pos x="9" y="475"/>
                </a:cxn>
                <a:cxn ang="0">
                  <a:pos x="6" y="453"/>
                </a:cxn>
                <a:cxn ang="0">
                  <a:pos x="0" y="429"/>
                </a:cxn>
                <a:cxn ang="0">
                  <a:pos x="0" y="403"/>
                </a:cxn>
                <a:cxn ang="0">
                  <a:pos x="0" y="373"/>
                </a:cxn>
                <a:cxn ang="0">
                  <a:pos x="5" y="344"/>
                </a:cxn>
                <a:cxn ang="0">
                  <a:pos x="10" y="312"/>
                </a:cxn>
                <a:cxn ang="0">
                  <a:pos x="16" y="281"/>
                </a:cxn>
                <a:cxn ang="0">
                  <a:pos x="28" y="249"/>
                </a:cxn>
                <a:cxn ang="0">
                  <a:pos x="39" y="217"/>
                </a:cxn>
                <a:cxn ang="0">
                  <a:pos x="53" y="185"/>
                </a:cxn>
                <a:cxn ang="0">
                  <a:pos x="66" y="155"/>
                </a:cxn>
                <a:cxn ang="0">
                  <a:pos x="83" y="128"/>
                </a:cxn>
                <a:cxn ang="0">
                  <a:pos x="100" y="100"/>
                </a:cxn>
                <a:cxn ang="0">
                  <a:pos x="117" y="76"/>
                </a:cxn>
                <a:cxn ang="0">
                  <a:pos x="134" y="55"/>
                </a:cxn>
                <a:cxn ang="0">
                  <a:pos x="153" y="38"/>
                </a:cxn>
                <a:cxn ang="0">
                  <a:pos x="172" y="23"/>
                </a:cxn>
                <a:cxn ang="0">
                  <a:pos x="189" y="11"/>
                </a:cxn>
                <a:cxn ang="0">
                  <a:pos x="207" y="3"/>
                </a:cxn>
                <a:cxn ang="0">
                  <a:pos x="223" y="0"/>
                </a:cxn>
                <a:cxn ang="0">
                  <a:pos x="240" y="1"/>
                </a:cxn>
                <a:cxn ang="0">
                  <a:pos x="252" y="4"/>
                </a:cxn>
                <a:cxn ang="0">
                  <a:pos x="252" y="3"/>
                </a:cxn>
              </a:cxnLst>
              <a:rect l="0" t="0" r="r" b="b"/>
              <a:pathLst>
                <a:path w="305" h="532">
                  <a:moveTo>
                    <a:pt x="252" y="3"/>
                  </a:moveTo>
                  <a:lnTo>
                    <a:pt x="264" y="11"/>
                  </a:lnTo>
                  <a:lnTo>
                    <a:pt x="276" y="21"/>
                  </a:lnTo>
                  <a:lnTo>
                    <a:pt x="286" y="36"/>
                  </a:lnTo>
                  <a:lnTo>
                    <a:pt x="293" y="54"/>
                  </a:lnTo>
                  <a:lnTo>
                    <a:pt x="299" y="75"/>
                  </a:lnTo>
                  <a:lnTo>
                    <a:pt x="302" y="98"/>
                  </a:lnTo>
                  <a:lnTo>
                    <a:pt x="304" y="125"/>
                  </a:lnTo>
                  <a:lnTo>
                    <a:pt x="302" y="153"/>
                  </a:lnTo>
                  <a:lnTo>
                    <a:pt x="301" y="184"/>
                  </a:lnTo>
                  <a:lnTo>
                    <a:pt x="293" y="216"/>
                  </a:lnTo>
                  <a:lnTo>
                    <a:pt x="286" y="248"/>
                  </a:lnTo>
                  <a:lnTo>
                    <a:pt x="277" y="279"/>
                  </a:lnTo>
                  <a:lnTo>
                    <a:pt x="266" y="312"/>
                  </a:lnTo>
                  <a:lnTo>
                    <a:pt x="252" y="344"/>
                  </a:lnTo>
                  <a:lnTo>
                    <a:pt x="237" y="373"/>
                  </a:lnTo>
                  <a:lnTo>
                    <a:pt x="222" y="402"/>
                  </a:lnTo>
                  <a:lnTo>
                    <a:pt x="205" y="428"/>
                  </a:lnTo>
                  <a:lnTo>
                    <a:pt x="188" y="452"/>
                  </a:lnTo>
                  <a:lnTo>
                    <a:pt x="168" y="472"/>
                  </a:lnTo>
                  <a:lnTo>
                    <a:pt x="151" y="492"/>
                  </a:lnTo>
                  <a:lnTo>
                    <a:pt x="133" y="507"/>
                  </a:lnTo>
                  <a:lnTo>
                    <a:pt x="115" y="519"/>
                  </a:lnTo>
                  <a:lnTo>
                    <a:pt x="97" y="526"/>
                  </a:lnTo>
                  <a:lnTo>
                    <a:pt x="80" y="531"/>
                  </a:lnTo>
                  <a:lnTo>
                    <a:pt x="64" y="530"/>
                  </a:lnTo>
                  <a:lnTo>
                    <a:pt x="51" y="525"/>
                  </a:lnTo>
                  <a:lnTo>
                    <a:pt x="37" y="519"/>
                  </a:lnTo>
                  <a:lnTo>
                    <a:pt x="26" y="507"/>
                  </a:lnTo>
                  <a:lnTo>
                    <a:pt x="16" y="493"/>
                  </a:lnTo>
                  <a:lnTo>
                    <a:pt x="9" y="475"/>
                  </a:lnTo>
                  <a:lnTo>
                    <a:pt x="6" y="453"/>
                  </a:lnTo>
                  <a:lnTo>
                    <a:pt x="0" y="429"/>
                  </a:lnTo>
                  <a:lnTo>
                    <a:pt x="0" y="403"/>
                  </a:lnTo>
                  <a:lnTo>
                    <a:pt x="0" y="373"/>
                  </a:lnTo>
                  <a:lnTo>
                    <a:pt x="5" y="344"/>
                  </a:lnTo>
                  <a:lnTo>
                    <a:pt x="10" y="312"/>
                  </a:lnTo>
                  <a:lnTo>
                    <a:pt x="16" y="281"/>
                  </a:lnTo>
                  <a:lnTo>
                    <a:pt x="28" y="249"/>
                  </a:lnTo>
                  <a:lnTo>
                    <a:pt x="39" y="217"/>
                  </a:lnTo>
                  <a:lnTo>
                    <a:pt x="53" y="185"/>
                  </a:lnTo>
                  <a:lnTo>
                    <a:pt x="66" y="155"/>
                  </a:lnTo>
                  <a:lnTo>
                    <a:pt x="83" y="128"/>
                  </a:lnTo>
                  <a:lnTo>
                    <a:pt x="100" y="100"/>
                  </a:lnTo>
                  <a:lnTo>
                    <a:pt x="117" y="76"/>
                  </a:lnTo>
                  <a:lnTo>
                    <a:pt x="134" y="55"/>
                  </a:lnTo>
                  <a:lnTo>
                    <a:pt x="153" y="38"/>
                  </a:lnTo>
                  <a:lnTo>
                    <a:pt x="172" y="23"/>
                  </a:lnTo>
                  <a:lnTo>
                    <a:pt x="189" y="11"/>
                  </a:lnTo>
                  <a:lnTo>
                    <a:pt x="207" y="3"/>
                  </a:lnTo>
                  <a:lnTo>
                    <a:pt x="223" y="0"/>
                  </a:lnTo>
                  <a:lnTo>
                    <a:pt x="240" y="1"/>
                  </a:lnTo>
                  <a:lnTo>
                    <a:pt x="252" y="4"/>
                  </a:lnTo>
                  <a:lnTo>
                    <a:pt x="252" y="3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58" name="Freeform 1042"/>
            <p:cNvSpPr>
              <a:spLocks/>
            </p:cNvSpPr>
            <p:nvPr/>
          </p:nvSpPr>
          <p:spPr bwMode="auto">
            <a:xfrm>
              <a:off x="1309" y="997"/>
              <a:ext cx="317" cy="567"/>
            </a:xfrm>
            <a:custGeom>
              <a:avLst/>
              <a:gdLst/>
              <a:ahLst/>
              <a:cxnLst>
                <a:cxn ang="0">
                  <a:pos x="0" y="522"/>
                </a:cxn>
                <a:cxn ang="0">
                  <a:pos x="114" y="566"/>
                </a:cxn>
                <a:cxn ang="0">
                  <a:pos x="316" y="43"/>
                </a:cxn>
                <a:cxn ang="0">
                  <a:pos x="200" y="0"/>
                </a:cxn>
                <a:cxn ang="0">
                  <a:pos x="0" y="522"/>
                </a:cxn>
              </a:cxnLst>
              <a:rect l="0" t="0" r="r" b="b"/>
              <a:pathLst>
                <a:path w="317" h="567">
                  <a:moveTo>
                    <a:pt x="0" y="522"/>
                  </a:moveTo>
                  <a:lnTo>
                    <a:pt x="114" y="566"/>
                  </a:lnTo>
                  <a:lnTo>
                    <a:pt x="316" y="43"/>
                  </a:lnTo>
                  <a:lnTo>
                    <a:pt x="200" y="0"/>
                  </a:lnTo>
                  <a:lnTo>
                    <a:pt x="0" y="522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59" name="Freeform 1043"/>
            <p:cNvSpPr>
              <a:spLocks/>
            </p:cNvSpPr>
            <p:nvPr/>
          </p:nvSpPr>
          <p:spPr bwMode="auto">
            <a:xfrm>
              <a:off x="1250" y="1001"/>
              <a:ext cx="300" cy="516"/>
            </a:xfrm>
            <a:custGeom>
              <a:avLst/>
              <a:gdLst/>
              <a:ahLst/>
              <a:cxnLst>
                <a:cxn ang="0">
                  <a:pos x="246" y="3"/>
                </a:cxn>
                <a:cxn ang="0">
                  <a:pos x="259" y="12"/>
                </a:cxn>
                <a:cxn ang="0">
                  <a:pos x="270" y="23"/>
                </a:cxn>
                <a:cxn ang="0">
                  <a:pos x="280" y="37"/>
                </a:cxn>
                <a:cxn ang="0">
                  <a:pos x="288" y="54"/>
                </a:cxn>
                <a:cxn ang="0">
                  <a:pos x="293" y="73"/>
                </a:cxn>
                <a:cxn ang="0">
                  <a:pos x="297" y="98"/>
                </a:cxn>
                <a:cxn ang="0">
                  <a:pos x="299" y="123"/>
                </a:cxn>
                <a:cxn ang="0">
                  <a:pos x="297" y="150"/>
                </a:cxn>
                <a:cxn ang="0">
                  <a:pos x="296" y="180"/>
                </a:cxn>
                <a:cxn ang="0">
                  <a:pos x="291" y="211"/>
                </a:cxn>
                <a:cxn ang="0">
                  <a:pos x="283" y="242"/>
                </a:cxn>
                <a:cxn ang="0">
                  <a:pos x="274" y="272"/>
                </a:cxn>
                <a:cxn ang="0">
                  <a:pos x="262" y="303"/>
                </a:cxn>
                <a:cxn ang="0">
                  <a:pos x="250" y="334"/>
                </a:cxn>
                <a:cxn ang="0">
                  <a:pos x="235" y="363"/>
                </a:cxn>
                <a:cxn ang="0">
                  <a:pos x="220" y="391"/>
                </a:cxn>
                <a:cxn ang="0">
                  <a:pos x="203" y="417"/>
                </a:cxn>
                <a:cxn ang="0">
                  <a:pos x="187" y="440"/>
                </a:cxn>
                <a:cxn ang="0">
                  <a:pos x="169" y="460"/>
                </a:cxn>
                <a:cxn ang="0">
                  <a:pos x="150" y="478"/>
                </a:cxn>
                <a:cxn ang="0">
                  <a:pos x="132" y="493"/>
                </a:cxn>
                <a:cxn ang="0">
                  <a:pos x="116" y="503"/>
                </a:cxn>
                <a:cxn ang="0">
                  <a:pos x="98" y="511"/>
                </a:cxn>
                <a:cxn ang="0">
                  <a:pos x="81" y="515"/>
                </a:cxn>
                <a:cxn ang="0">
                  <a:pos x="65" y="515"/>
                </a:cxn>
                <a:cxn ang="0">
                  <a:pos x="52" y="511"/>
                </a:cxn>
                <a:cxn ang="0">
                  <a:pos x="37" y="503"/>
                </a:cxn>
                <a:cxn ang="0">
                  <a:pos x="27" y="493"/>
                </a:cxn>
                <a:cxn ang="0">
                  <a:pos x="17" y="478"/>
                </a:cxn>
                <a:cxn ang="0">
                  <a:pos x="10" y="460"/>
                </a:cxn>
                <a:cxn ang="0">
                  <a:pos x="4" y="438"/>
                </a:cxn>
                <a:cxn ang="0">
                  <a:pos x="2" y="417"/>
                </a:cxn>
                <a:cxn ang="0">
                  <a:pos x="0" y="390"/>
                </a:cxn>
                <a:cxn ang="0">
                  <a:pos x="0" y="363"/>
                </a:cxn>
                <a:cxn ang="0">
                  <a:pos x="4" y="333"/>
                </a:cxn>
                <a:cxn ang="0">
                  <a:pos x="10" y="303"/>
                </a:cxn>
                <a:cxn ang="0">
                  <a:pos x="16" y="272"/>
                </a:cxn>
                <a:cxn ang="0">
                  <a:pos x="26" y="240"/>
                </a:cxn>
                <a:cxn ang="0">
                  <a:pos x="36" y="211"/>
                </a:cxn>
                <a:cxn ang="0">
                  <a:pos x="49" y="180"/>
                </a:cxn>
                <a:cxn ang="0">
                  <a:pos x="63" y="150"/>
                </a:cxn>
                <a:cxn ang="0">
                  <a:pos x="78" y="123"/>
                </a:cxn>
                <a:cxn ang="0">
                  <a:pos x="95" y="98"/>
                </a:cxn>
                <a:cxn ang="0">
                  <a:pos x="112" y="75"/>
                </a:cxn>
                <a:cxn ang="0">
                  <a:pos x="131" y="53"/>
                </a:cxn>
                <a:cxn ang="0">
                  <a:pos x="148" y="37"/>
                </a:cxn>
                <a:cxn ang="0">
                  <a:pos x="166" y="21"/>
                </a:cxn>
                <a:cxn ang="0">
                  <a:pos x="185" y="12"/>
                </a:cxn>
                <a:cxn ang="0">
                  <a:pos x="201" y="4"/>
                </a:cxn>
                <a:cxn ang="0">
                  <a:pos x="219" y="0"/>
                </a:cxn>
                <a:cxn ang="0">
                  <a:pos x="235" y="2"/>
                </a:cxn>
                <a:cxn ang="0">
                  <a:pos x="244" y="5"/>
                </a:cxn>
                <a:cxn ang="0">
                  <a:pos x="246" y="3"/>
                </a:cxn>
              </a:cxnLst>
              <a:rect l="0" t="0" r="r" b="b"/>
              <a:pathLst>
                <a:path w="300" h="516">
                  <a:moveTo>
                    <a:pt x="246" y="3"/>
                  </a:moveTo>
                  <a:lnTo>
                    <a:pt x="259" y="12"/>
                  </a:lnTo>
                  <a:lnTo>
                    <a:pt x="270" y="23"/>
                  </a:lnTo>
                  <a:lnTo>
                    <a:pt x="280" y="37"/>
                  </a:lnTo>
                  <a:lnTo>
                    <a:pt x="288" y="54"/>
                  </a:lnTo>
                  <a:lnTo>
                    <a:pt x="293" y="73"/>
                  </a:lnTo>
                  <a:lnTo>
                    <a:pt x="297" y="98"/>
                  </a:lnTo>
                  <a:lnTo>
                    <a:pt x="299" y="123"/>
                  </a:lnTo>
                  <a:lnTo>
                    <a:pt x="297" y="150"/>
                  </a:lnTo>
                  <a:lnTo>
                    <a:pt x="296" y="180"/>
                  </a:lnTo>
                  <a:lnTo>
                    <a:pt x="291" y="211"/>
                  </a:lnTo>
                  <a:lnTo>
                    <a:pt x="283" y="242"/>
                  </a:lnTo>
                  <a:lnTo>
                    <a:pt x="274" y="272"/>
                  </a:lnTo>
                  <a:lnTo>
                    <a:pt x="262" y="303"/>
                  </a:lnTo>
                  <a:lnTo>
                    <a:pt x="250" y="334"/>
                  </a:lnTo>
                  <a:lnTo>
                    <a:pt x="235" y="363"/>
                  </a:lnTo>
                  <a:lnTo>
                    <a:pt x="220" y="391"/>
                  </a:lnTo>
                  <a:lnTo>
                    <a:pt x="203" y="417"/>
                  </a:lnTo>
                  <a:lnTo>
                    <a:pt x="187" y="440"/>
                  </a:lnTo>
                  <a:lnTo>
                    <a:pt x="169" y="460"/>
                  </a:lnTo>
                  <a:lnTo>
                    <a:pt x="150" y="478"/>
                  </a:lnTo>
                  <a:lnTo>
                    <a:pt x="132" y="493"/>
                  </a:lnTo>
                  <a:lnTo>
                    <a:pt x="116" y="503"/>
                  </a:lnTo>
                  <a:lnTo>
                    <a:pt x="98" y="511"/>
                  </a:lnTo>
                  <a:lnTo>
                    <a:pt x="81" y="515"/>
                  </a:lnTo>
                  <a:lnTo>
                    <a:pt x="65" y="515"/>
                  </a:lnTo>
                  <a:lnTo>
                    <a:pt x="52" y="511"/>
                  </a:lnTo>
                  <a:lnTo>
                    <a:pt x="37" y="503"/>
                  </a:lnTo>
                  <a:lnTo>
                    <a:pt x="27" y="493"/>
                  </a:lnTo>
                  <a:lnTo>
                    <a:pt x="17" y="478"/>
                  </a:lnTo>
                  <a:lnTo>
                    <a:pt x="10" y="460"/>
                  </a:lnTo>
                  <a:lnTo>
                    <a:pt x="4" y="438"/>
                  </a:lnTo>
                  <a:lnTo>
                    <a:pt x="2" y="417"/>
                  </a:lnTo>
                  <a:lnTo>
                    <a:pt x="0" y="390"/>
                  </a:lnTo>
                  <a:lnTo>
                    <a:pt x="0" y="363"/>
                  </a:lnTo>
                  <a:lnTo>
                    <a:pt x="4" y="333"/>
                  </a:lnTo>
                  <a:lnTo>
                    <a:pt x="10" y="303"/>
                  </a:lnTo>
                  <a:lnTo>
                    <a:pt x="16" y="272"/>
                  </a:lnTo>
                  <a:lnTo>
                    <a:pt x="26" y="240"/>
                  </a:lnTo>
                  <a:lnTo>
                    <a:pt x="36" y="211"/>
                  </a:lnTo>
                  <a:lnTo>
                    <a:pt x="49" y="180"/>
                  </a:lnTo>
                  <a:lnTo>
                    <a:pt x="63" y="150"/>
                  </a:lnTo>
                  <a:lnTo>
                    <a:pt x="78" y="123"/>
                  </a:lnTo>
                  <a:lnTo>
                    <a:pt x="95" y="98"/>
                  </a:lnTo>
                  <a:lnTo>
                    <a:pt x="112" y="75"/>
                  </a:lnTo>
                  <a:lnTo>
                    <a:pt x="131" y="53"/>
                  </a:lnTo>
                  <a:lnTo>
                    <a:pt x="148" y="37"/>
                  </a:lnTo>
                  <a:lnTo>
                    <a:pt x="166" y="21"/>
                  </a:lnTo>
                  <a:lnTo>
                    <a:pt x="185" y="12"/>
                  </a:lnTo>
                  <a:lnTo>
                    <a:pt x="201" y="4"/>
                  </a:lnTo>
                  <a:lnTo>
                    <a:pt x="219" y="0"/>
                  </a:lnTo>
                  <a:lnTo>
                    <a:pt x="235" y="2"/>
                  </a:lnTo>
                  <a:lnTo>
                    <a:pt x="244" y="5"/>
                  </a:lnTo>
                  <a:lnTo>
                    <a:pt x="246" y="3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60" name="Freeform 1044"/>
            <p:cNvSpPr>
              <a:spLocks/>
            </p:cNvSpPr>
            <p:nvPr/>
          </p:nvSpPr>
          <p:spPr bwMode="auto">
            <a:xfrm>
              <a:off x="1311" y="1008"/>
              <a:ext cx="310" cy="552"/>
            </a:xfrm>
            <a:custGeom>
              <a:avLst/>
              <a:gdLst/>
              <a:ahLst/>
              <a:cxnLst>
                <a:cxn ang="0">
                  <a:pos x="0" y="508"/>
                </a:cxn>
                <a:cxn ang="0">
                  <a:pos x="115" y="551"/>
                </a:cxn>
                <a:cxn ang="0">
                  <a:pos x="309" y="43"/>
                </a:cxn>
                <a:cxn ang="0">
                  <a:pos x="194" y="0"/>
                </a:cxn>
                <a:cxn ang="0">
                  <a:pos x="0" y="508"/>
                </a:cxn>
              </a:cxnLst>
              <a:rect l="0" t="0" r="r" b="b"/>
              <a:pathLst>
                <a:path w="310" h="552">
                  <a:moveTo>
                    <a:pt x="0" y="508"/>
                  </a:moveTo>
                  <a:lnTo>
                    <a:pt x="115" y="551"/>
                  </a:lnTo>
                  <a:lnTo>
                    <a:pt x="309" y="43"/>
                  </a:lnTo>
                  <a:lnTo>
                    <a:pt x="194" y="0"/>
                  </a:lnTo>
                  <a:lnTo>
                    <a:pt x="0" y="508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61" name="Freeform 1045"/>
            <p:cNvSpPr>
              <a:spLocks/>
            </p:cNvSpPr>
            <p:nvPr/>
          </p:nvSpPr>
          <p:spPr bwMode="auto">
            <a:xfrm>
              <a:off x="1251" y="1013"/>
              <a:ext cx="296" cy="501"/>
            </a:xfrm>
            <a:custGeom>
              <a:avLst/>
              <a:gdLst/>
              <a:ahLst/>
              <a:cxnLst>
                <a:cxn ang="0">
                  <a:pos x="242" y="3"/>
                </a:cxn>
                <a:cxn ang="0">
                  <a:pos x="254" y="11"/>
                </a:cxn>
                <a:cxn ang="0">
                  <a:pos x="266" y="21"/>
                </a:cxn>
                <a:cxn ang="0">
                  <a:pos x="277" y="36"/>
                </a:cxn>
                <a:cxn ang="0">
                  <a:pos x="283" y="52"/>
                </a:cxn>
                <a:cxn ang="0">
                  <a:pos x="290" y="72"/>
                </a:cxn>
                <a:cxn ang="0">
                  <a:pos x="293" y="95"/>
                </a:cxn>
                <a:cxn ang="0">
                  <a:pos x="295" y="120"/>
                </a:cxn>
                <a:cxn ang="0">
                  <a:pos x="293" y="147"/>
                </a:cxn>
                <a:cxn ang="0">
                  <a:pos x="292" y="175"/>
                </a:cxn>
                <a:cxn ang="0">
                  <a:pos x="289" y="205"/>
                </a:cxn>
                <a:cxn ang="0">
                  <a:pos x="281" y="236"/>
                </a:cxn>
                <a:cxn ang="0">
                  <a:pos x="272" y="265"/>
                </a:cxn>
                <a:cxn ang="0">
                  <a:pos x="260" y="295"/>
                </a:cxn>
                <a:cxn ang="0">
                  <a:pos x="248" y="325"/>
                </a:cxn>
                <a:cxn ang="0">
                  <a:pos x="236" y="353"/>
                </a:cxn>
                <a:cxn ang="0">
                  <a:pos x="219" y="379"/>
                </a:cxn>
                <a:cxn ang="0">
                  <a:pos x="204" y="405"/>
                </a:cxn>
                <a:cxn ang="0">
                  <a:pos x="187" y="428"/>
                </a:cxn>
                <a:cxn ang="0">
                  <a:pos x="170" y="447"/>
                </a:cxn>
                <a:cxn ang="0">
                  <a:pos x="152" y="464"/>
                </a:cxn>
                <a:cxn ang="0">
                  <a:pos x="134" y="478"/>
                </a:cxn>
                <a:cxn ang="0">
                  <a:pos x="116" y="488"/>
                </a:cxn>
                <a:cxn ang="0">
                  <a:pos x="100" y="496"/>
                </a:cxn>
                <a:cxn ang="0">
                  <a:pos x="83" y="500"/>
                </a:cxn>
                <a:cxn ang="0">
                  <a:pos x="66" y="499"/>
                </a:cxn>
                <a:cxn ang="0">
                  <a:pos x="53" y="494"/>
                </a:cxn>
                <a:cxn ang="0">
                  <a:pos x="39" y="488"/>
                </a:cxn>
                <a:cxn ang="0">
                  <a:pos x="29" y="476"/>
                </a:cxn>
                <a:cxn ang="0">
                  <a:pos x="19" y="462"/>
                </a:cxn>
                <a:cxn ang="0">
                  <a:pos x="11" y="446"/>
                </a:cxn>
                <a:cxn ang="0">
                  <a:pos x="6" y="424"/>
                </a:cxn>
                <a:cxn ang="0">
                  <a:pos x="3" y="402"/>
                </a:cxn>
                <a:cxn ang="0">
                  <a:pos x="0" y="376"/>
                </a:cxn>
                <a:cxn ang="0">
                  <a:pos x="1" y="350"/>
                </a:cxn>
                <a:cxn ang="0">
                  <a:pos x="4" y="321"/>
                </a:cxn>
                <a:cxn ang="0">
                  <a:pos x="9" y="292"/>
                </a:cxn>
                <a:cxn ang="0">
                  <a:pos x="15" y="262"/>
                </a:cxn>
                <a:cxn ang="0">
                  <a:pos x="25" y="231"/>
                </a:cxn>
                <a:cxn ang="0">
                  <a:pos x="35" y="203"/>
                </a:cxn>
                <a:cxn ang="0">
                  <a:pos x="47" y="171"/>
                </a:cxn>
                <a:cxn ang="0">
                  <a:pos x="61" y="145"/>
                </a:cxn>
                <a:cxn ang="0">
                  <a:pos x="76" y="118"/>
                </a:cxn>
                <a:cxn ang="0">
                  <a:pos x="91" y="92"/>
                </a:cxn>
                <a:cxn ang="0">
                  <a:pos x="109" y="71"/>
                </a:cxn>
                <a:cxn ang="0">
                  <a:pos x="126" y="51"/>
                </a:cxn>
                <a:cxn ang="0">
                  <a:pos x="145" y="35"/>
                </a:cxn>
                <a:cxn ang="0">
                  <a:pos x="163" y="19"/>
                </a:cxn>
                <a:cxn ang="0">
                  <a:pos x="179" y="11"/>
                </a:cxn>
                <a:cxn ang="0">
                  <a:pos x="197" y="3"/>
                </a:cxn>
                <a:cxn ang="0">
                  <a:pos x="214" y="0"/>
                </a:cxn>
                <a:cxn ang="0">
                  <a:pos x="229" y="2"/>
                </a:cxn>
                <a:cxn ang="0">
                  <a:pos x="241" y="4"/>
                </a:cxn>
                <a:cxn ang="0">
                  <a:pos x="242" y="3"/>
                </a:cxn>
              </a:cxnLst>
              <a:rect l="0" t="0" r="r" b="b"/>
              <a:pathLst>
                <a:path w="296" h="501">
                  <a:moveTo>
                    <a:pt x="242" y="3"/>
                  </a:moveTo>
                  <a:lnTo>
                    <a:pt x="254" y="11"/>
                  </a:lnTo>
                  <a:lnTo>
                    <a:pt x="266" y="21"/>
                  </a:lnTo>
                  <a:lnTo>
                    <a:pt x="277" y="36"/>
                  </a:lnTo>
                  <a:lnTo>
                    <a:pt x="283" y="52"/>
                  </a:lnTo>
                  <a:lnTo>
                    <a:pt x="290" y="72"/>
                  </a:lnTo>
                  <a:lnTo>
                    <a:pt x="293" y="95"/>
                  </a:lnTo>
                  <a:lnTo>
                    <a:pt x="295" y="120"/>
                  </a:lnTo>
                  <a:lnTo>
                    <a:pt x="293" y="147"/>
                  </a:lnTo>
                  <a:lnTo>
                    <a:pt x="292" y="175"/>
                  </a:lnTo>
                  <a:lnTo>
                    <a:pt x="289" y="205"/>
                  </a:lnTo>
                  <a:lnTo>
                    <a:pt x="281" y="236"/>
                  </a:lnTo>
                  <a:lnTo>
                    <a:pt x="272" y="265"/>
                  </a:lnTo>
                  <a:lnTo>
                    <a:pt x="260" y="295"/>
                  </a:lnTo>
                  <a:lnTo>
                    <a:pt x="248" y="325"/>
                  </a:lnTo>
                  <a:lnTo>
                    <a:pt x="236" y="353"/>
                  </a:lnTo>
                  <a:lnTo>
                    <a:pt x="219" y="379"/>
                  </a:lnTo>
                  <a:lnTo>
                    <a:pt x="204" y="405"/>
                  </a:lnTo>
                  <a:lnTo>
                    <a:pt x="187" y="428"/>
                  </a:lnTo>
                  <a:lnTo>
                    <a:pt x="170" y="447"/>
                  </a:lnTo>
                  <a:lnTo>
                    <a:pt x="152" y="464"/>
                  </a:lnTo>
                  <a:lnTo>
                    <a:pt x="134" y="478"/>
                  </a:lnTo>
                  <a:lnTo>
                    <a:pt x="116" y="488"/>
                  </a:lnTo>
                  <a:lnTo>
                    <a:pt x="100" y="496"/>
                  </a:lnTo>
                  <a:lnTo>
                    <a:pt x="83" y="500"/>
                  </a:lnTo>
                  <a:lnTo>
                    <a:pt x="66" y="499"/>
                  </a:lnTo>
                  <a:lnTo>
                    <a:pt x="53" y="494"/>
                  </a:lnTo>
                  <a:lnTo>
                    <a:pt x="39" y="488"/>
                  </a:lnTo>
                  <a:lnTo>
                    <a:pt x="29" y="476"/>
                  </a:lnTo>
                  <a:lnTo>
                    <a:pt x="19" y="462"/>
                  </a:lnTo>
                  <a:lnTo>
                    <a:pt x="11" y="446"/>
                  </a:lnTo>
                  <a:lnTo>
                    <a:pt x="6" y="424"/>
                  </a:lnTo>
                  <a:lnTo>
                    <a:pt x="3" y="402"/>
                  </a:lnTo>
                  <a:lnTo>
                    <a:pt x="0" y="376"/>
                  </a:lnTo>
                  <a:lnTo>
                    <a:pt x="1" y="350"/>
                  </a:lnTo>
                  <a:lnTo>
                    <a:pt x="4" y="321"/>
                  </a:lnTo>
                  <a:lnTo>
                    <a:pt x="9" y="292"/>
                  </a:lnTo>
                  <a:lnTo>
                    <a:pt x="15" y="262"/>
                  </a:lnTo>
                  <a:lnTo>
                    <a:pt x="25" y="231"/>
                  </a:lnTo>
                  <a:lnTo>
                    <a:pt x="35" y="203"/>
                  </a:lnTo>
                  <a:lnTo>
                    <a:pt x="47" y="171"/>
                  </a:lnTo>
                  <a:lnTo>
                    <a:pt x="61" y="145"/>
                  </a:lnTo>
                  <a:lnTo>
                    <a:pt x="76" y="118"/>
                  </a:lnTo>
                  <a:lnTo>
                    <a:pt x="91" y="92"/>
                  </a:lnTo>
                  <a:lnTo>
                    <a:pt x="109" y="71"/>
                  </a:lnTo>
                  <a:lnTo>
                    <a:pt x="126" y="51"/>
                  </a:lnTo>
                  <a:lnTo>
                    <a:pt x="145" y="35"/>
                  </a:lnTo>
                  <a:lnTo>
                    <a:pt x="163" y="19"/>
                  </a:lnTo>
                  <a:lnTo>
                    <a:pt x="179" y="11"/>
                  </a:lnTo>
                  <a:lnTo>
                    <a:pt x="197" y="3"/>
                  </a:lnTo>
                  <a:lnTo>
                    <a:pt x="214" y="0"/>
                  </a:lnTo>
                  <a:lnTo>
                    <a:pt x="229" y="2"/>
                  </a:lnTo>
                  <a:lnTo>
                    <a:pt x="241" y="4"/>
                  </a:lnTo>
                  <a:lnTo>
                    <a:pt x="242" y="3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62" name="Freeform 1046"/>
            <p:cNvSpPr>
              <a:spLocks/>
            </p:cNvSpPr>
            <p:nvPr/>
          </p:nvSpPr>
          <p:spPr bwMode="auto">
            <a:xfrm>
              <a:off x="1314" y="1019"/>
              <a:ext cx="303" cy="536"/>
            </a:xfrm>
            <a:custGeom>
              <a:avLst/>
              <a:gdLst/>
              <a:ahLst/>
              <a:cxnLst>
                <a:cxn ang="0">
                  <a:pos x="0" y="492"/>
                </a:cxn>
                <a:cxn ang="0">
                  <a:pos x="113" y="535"/>
                </a:cxn>
                <a:cxn ang="0">
                  <a:pos x="302" y="45"/>
                </a:cxn>
                <a:cxn ang="0">
                  <a:pos x="187" y="0"/>
                </a:cxn>
                <a:cxn ang="0">
                  <a:pos x="0" y="492"/>
                </a:cxn>
              </a:cxnLst>
              <a:rect l="0" t="0" r="r" b="b"/>
              <a:pathLst>
                <a:path w="303" h="536">
                  <a:moveTo>
                    <a:pt x="0" y="492"/>
                  </a:moveTo>
                  <a:lnTo>
                    <a:pt x="113" y="535"/>
                  </a:lnTo>
                  <a:lnTo>
                    <a:pt x="302" y="45"/>
                  </a:lnTo>
                  <a:lnTo>
                    <a:pt x="187" y="0"/>
                  </a:lnTo>
                  <a:lnTo>
                    <a:pt x="0" y="492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63" name="Freeform 1047"/>
            <p:cNvSpPr>
              <a:spLocks/>
            </p:cNvSpPr>
            <p:nvPr/>
          </p:nvSpPr>
          <p:spPr bwMode="auto">
            <a:xfrm>
              <a:off x="1254" y="1025"/>
              <a:ext cx="290" cy="485"/>
            </a:xfrm>
            <a:custGeom>
              <a:avLst/>
              <a:gdLst/>
              <a:ahLst/>
              <a:cxnLst>
                <a:cxn ang="0">
                  <a:pos x="234" y="3"/>
                </a:cxn>
                <a:cxn ang="0">
                  <a:pos x="247" y="11"/>
                </a:cxn>
                <a:cxn ang="0">
                  <a:pos x="258" y="22"/>
                </a:cxn>
                <a:cxn ang="0">
                  <a:pos x="270" y="35"/>
                </a:cxn>
                <a:cxn ang="0">
                  <a:pos x="278" y="51"/>
                </a:cxn>
                <a:cxn ang="0">
                  <a:pos x="283" y="70"/>
                </a:cxn>
                <a:cxn ang="0">
                  <a:pos x="287" y="93"/>
                </a:cxn>
                <a:cxn ang="0">
                  <a:pos x="289" y="118"/>
                </a:cxn>
                <a:cxn ang="0">
                  <a:pos x="289" y="143"/>
                </a:cxn>
                <a:cxn ang="0">
                  <a:pos x="287" y="170"/>
                </a:cxn>
                <a:cxn ang="0">
                  <a:pos x="283" y="199"/>
                </a:cxn>
                <a:cxn ang="0">
                  <a:pos x="276" y="229"/>
                </a:cxn>
                <a:cxn ang="0">
                  <a:pos x="269" y="258"/>
                </a:cxn>
                <a:cxn ang="0">
                  <a:pos x="257" y="286"/>
                </a:cxn>
                <a:cxn ang="0">
                  <a:pos x="245" y="317"/>
                </a:cxn>
                <a:cxn ang="0">
                  <a:pos x="231" y="342"/>
                </a:cxn>
                <a:cxn ang="0">
                  <a:pos x="217" y="368"/>
                </a:cxn>
                <a:cxn ang="0">
                  <a:pos x="201" y="393"/>
                </a:cxn>
                <a:cxn ang="0">
                  <a:pos x="185" y="414"/>
                </a:cxn>
                <a:cxn ang="0">
                  <a:pos x="167" y="434"/>
                </a:cxn>
                <a:cxn ang="0">
                  <a:pos x="150" y="450"/>
                </a:cxn>
                <a:cxn ang="0">
                  <a:pos x="133" y="463"/>
                </a:cxn>
                <a:cxn ang="0">
                  <a:pos x="117" y="472"/>
                </a:cxn>
                <a:cxn ang="0">
                  <a:pos x="99" y="479"/>
                </a:cxn>
                <a:cxn ang="0">
                  <a:pos x="82" y="484"/>
                </a:cxn>
                <a:cxn ang="0">
                  <a:pos x="67" y="483"/>
                </a:cxn>
                <a:cxn ang="0">
                  <a:pos x="53" y="477"/>
                </a:cxn>
                <a:cxn ang="0">
                  <a:pos x="39" y="471"/>
                </a:cxn>
                <a:cxn ang="0">
                  <a:pos x="29" y="460"/>
                </a:cxn>
                <a:cxn ang="0">
                  <a:pos x="18" y="447"/>
                </a:cxn>
                <a:cxn ang="0">
                  <a:pos x="10" y="430"/>
                </a:cxn>
                <a:cxn ang="0">
                  <a:pos x="6" y="409"/>
                </a:cxn>
                <a:cxn ang="0">
                  <a:pos x="1" y="388"/>
                </a:cxn>
                <a:cxn ang="0">
                  <a:pos x="0" y="364"/>
                </a:cxn>
                <a:cxn ang="0">
                  <a:pos x="0" y="338"/>
                </a:cxn>
                <a:cxn ang="0">
                  <a:pos x="2" y="310"/>
                </a:cxn>
                <a:cxn ang="0">
                  <a:pos x="7" y="281"/>
                </a:cxn>
                <a:cxn ang="0">
                  <a:pos x="13" y="253"/>
                </a:cxn>
                <a:cxn ang="0">
                  <a:pos x="22" y="222"/>
                </a:cxn>
                <a:cxn ang="0">
                  <a:pos x="32" y="195"/>
                </a:cxn>
                <a:cxn ang="0">
                  <a:pos x="44" y="166"/>
                </a:cxn>
                <a:cxn ang="0">
                  <a:pos x="56" y="139"/>
                </a:cxn>
                <a:cxn ang="0">
                  <a:pos x="72" y="113"/>
                </a:cxn>
                <a:cxn ang="0">
                  <a:pos x="88" y="89"/>
                </a:cxn>
                <a:cxn ang="0">
                  <a:pos x="104" y="68"/>
                </a:cxn>
                <a:cxn ang="0">
                  <a:pos x="121" y="47"/>
                </a:cxn>
                <a:cxn ang="0">
                  <a:pos x="140" y="32"/>
                </a:cxn>
                <a:cxn ang="0">
                  <a:pos x="156" y="20"/>
                </a:cxn>
                <a:cxn ang="0">
                  <a:pos x="173" y="9"/>
                </a:cxn>
                <a:cxn ang="0">
                  <a:pos x="191" y="3"/>
                </a:cxn>
                <a:cxn ang="0">
                  <a:pos x="207" y="0"/>
                </a:cxn>
                <a:cxn ang="0">
                  <a:pos x="223" y="1"/>
                </a:cxn>
                <a:cxn ang="0">
                  <a:pos x="234" y="5"/>
                </a:cxn>
                <a:cxn ang="0">
                  <a:pos x="234" y="3"/>
                </a:cxn>
              </a:cxnLst>
              <a:rect l="0" t="0" r="r" b="b"/>
              <a:pathLst>
                <a:path w="290" h="485">
                  <a:moveTo>
                    <a:pt x="234" y="3"/>
                  </a:moveTo>
                  <a:lnTo>
                    <a:pt x="247" y="11"/>
                  </a:lnTo>
                  <a:lnTo>
                    <a:pt x="258" y="22"/>
                  </a:lnTo>
                  <a:lnTo>
                    <a:pt x="270" y="35"/>
                  </a:lnTo>
                  <a:lnTo>
                    <a:pt x="278" y="51"/>
                  </a:lnTo>
                  <a:lnTo>
                    <a:pt x="283" y="70"/>
                  </a:lnTo>
                  <a:lnTo>
                    <a:pt x="287" y="93"/>
                  </a:lnTo>
                  <a:lnTo>
                    <a:pt x="289" y="118"/>
                  </a:lnTo>
                  <a:lnTo>
                    <a:pt x="289" y="143"/>
                  </a:lnTo>
                  <a:lnTo>
                    <a:pt x="287" y="170"/>
                  </a:lnTo>
                  <a:lnTo>
                    <a:pt x="283" y="199"/>
                  </a:lnTo>
                  <a:lnTo>
                    <a:pt x="276" y="229"/>
                  </a:lnTo>
                  <a:lnTo>
                    <a:pt x="269" y="258"/>
                  </a:lnTo>
                  <a:lnTo>
                    <a:pt x="257" y="286"/>
                  </a:lnTo>
                  <a:lnTo>
                    <a:pt x="245" y="317"/>
                  </a:lnTo>
                  <a:lnTo>
                    <a:pt x="231" y="342"/>
                  </a:lnTo>
                  <a:lnTo>
                    <a:pt x="217" y="368"/>
                  </a:lnTo>
                  <a:lnTo>
                    <a:pt x="201" y="393"/>
                  </a:lnTo>
                  <a:lnTo>
                    <a:pt x="185" y="414"/>
                  </a:lnTo>
                  <a:lnTo>
                    <a:pt x="167" y="434"/>
                  </a:lnTo>
                  <a:lnTo>
                    <a:pt x="150" y="450"/>
                  </a:lnTo>
                  <a:lnTo>
                    <a:pt x="133" y="463"/>
                  </a:lnTo>
                  <a:lnTo>
                    <a:pt x="117" y="472"/>
                  </a:lnTo>
                  <a:lnTo>
                    <a:pt x="99" y="479"/>
                  </a:lnTo>
                  <a:lnTo>
                    <a:pt x="82" y="484"/>
                  </a:lnTo>
                  <a:lnTo>
                    <a:pt x="67" y="483"/>
                  </a:lnTo>
                  <a:lnTo>
                    <a:pt x="53" y="477"/>
                  </a:lnTo>
                  <a:lnTo>
                    <a:pt x="39" y="471"/>
                  </a:lnTo>
                  <a:lnTo>
                    <a:pt x="29" y="460"/>
                  </a:lnTo>
                  <a:lnTo>
                    <a:pt x="18" y="447"/>
                  </a:lnTo>
                  <a:lnTo>
                    <a:pt x="10" y="430"/>
                  </a:lnTo>
                  <a:lnTo>
                    <a:pt x="6" y="409"/>
                  </a:lnTo>
                  <a:lnTo>
                    <a:pt x="1" y="388"/>
                  </a:lnTo>
                  <a:lnTo>
                    <a:pt x="0" y="364"/>
                  </a:lnTo>
                  <a:lnTo>
                    <a:pt x="0" y="338"/>
                  </a:lnTo>
                  <a:lnTo>
                    <a:pt x="2" y="310"/>
                  </a:lnTo>
                  <a:lnTo>
                    <a:pt x="7" y="281"/>
                  </a:lnTo>
                  <a:lnTo>
                    <a:pt x="13" y="253"/>
                  </a:lnTo>
                  <a:lnTo>
                    <a:pt x="22" y="222"/>
                  </a:lnTo>
                  <a:lnTo>
                    <a:pt x="32" y="195"/>
                  </a:lnTo>
                  <a:lnTo>
                    <a:pt x="44" y="166"/>
                  </a:lnTo>
                  <a:lnTo>
                    <a:pt x="56" y="139"/>
                  </a:lnTo>
                  <a:lnTo>
                    <a:pt x="72" y="113"/>
                  </a:lnTo>
                  <a:lnTo>
                    <a:pt x="88" y="89"/>
                  </a:lnTo>
                  <a:lnTo>
                    <a:pt x="104" y="68"/>
                  </a:lnTo>
                  <a:lnTo>
                    <a:pt x="121" y="47"/>
                  </a:lnTo>
                  <a:lnTo>
                    <a:pt x="140" y="32"/>
                  </a:lnTo>
                  <a:lnTo>
                    <a:pt x="156" y="20"/>
                  </a:lnTo>
                  <a:lnTo>
                    <a:pt x="173" y="9"/>
                  </a:lnTo>
                  <a:lnTo>
                    <a:pt x="191" y="3"/>
                  </a:lnTo>
                  <a:lnTo>
                    <a:pt x="207" y="0"/>
                  </a:lnTo>
                  <a:lnTo>
                    <a:pt x="223" y="1"/>
                  </a:lnTo>
                  <a:lnTo>
                    <a:pt x="234" y="5"/>
                  </a:lnTo>
                  <a:lnTo>
                    <a:pt x="234" y="3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64" name="Freeform 1048"/>
            <p:cNvSpPr>
              <a:spLocks/>
            </p:cNvSpPr>
            <p:nvPr/>
          </p:nvSpPr>
          <p:spPr bwMode="auto">
            <a:xfrm>
              <a:off x="1316" y="1032"/>
              <a:ext cx="296" cy="518"/>
            </a:xfrm>
            <a:custGeom>
              <a:avLst/>
              <a:gdLst/>
              <a:ahLst/>
              <a:cxnLst>
                <a:cxn ang="0">
                  <a:pos x="0" y="475"/>
                </a:cxn>
                <a:cxn ang="0">
                  <a:pos x="112" y="517"/>
                </a:cxn>
                <a:cxn ang="0">
                  <a:pos x="295" y="42"/>
                </a:cxn>
                <a:cxn ang="0">
                  <a:pos x="181" y="0"/>
                </a:cxn>
                <a:cxn ang="0">
                  <a:pos x="0" y="475"/>
                </a:cxn>
              </a:cxnLst>
              <a:rect l="0" t="0" r="r" b="b"/>
              <a:pathLst>
                <a:path w="296" h="518">
                  <a:moveTo>
                    <a:pt x="0" y="475"/>
                  </a:moveTo>
                  <a:lnTo>
                    <a:pt x="112" y="517"/>
                  </a:lnTo>
                  <a:lnTo>
                    <a:pt x="295" y="42"/>
                  </a:lnTo>
                  <a:lnTo>
                    <a:pt x="181" y="0"/>
                  </a:lnTo>
                  <a:lnTo>
                    <a:pt x="0" y="475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65" name="Freeform 1049"/>
            <p:cNvSpPr>
              <a:spLocks/>
            </p:cNvSpPr>
            <p:nvPr/>
          </p:nvSpPr>
          <p:spPr bwMode="auto">
            <a:xfrm>
              <a:off x="1255" y="1036"/>
              <a:ext cx="287" cy="469"/>
            </a:xfrm>
            <a:custGeom>
              <a:avLst/>
              <a:gdLst/>
              <a:ahLst/>
              <a:cxnLst>
                <a:cxn ang="0">
                  <a:pos x="230" y="4"/>
                </a:cxn>
                <a:cxn ang="0">
                  <a:pos x="242" y="12"/>
                </a:cxn>
                <a:cxn ang="0">
                  <a:pos x="254" y="21"/>
                </a:cxn>
                <a:cxn ang="0">
                  <a:pos x="264" y="36"/>
                </a:cxn>
                <a:cxn ang="0">
                  <a:pos x="273" y="51"/>
                </a:cxn>
                <a:cxn ang="0">
                  <a:pos x="279" y="69"/>
                </a:cxn>
                <a:cxn ang="0">
                  <a:pos x="283" y="91"/>
                </a:cxn>
                <a:cxn ang="0">
                  <a:pos x="286" y="115"/>
                </a:cxn>
                <a:cxn ang="0">
                  <a:pos x="286" y="140"/>
                </a:cxn>
                <a:cxn ang="0">
                  <a:pos x="285" y="167"/>
                </a:cxn>
                <a:cxn ang="0">
                  <a:pos x="279" y="195"/>
                </a:cxn>
                <a:cxn ang="0">
                  <a:pos x="273" y="224"/>
                </a:cxn>
                <a:cxn ang="0">
                  <a:pos x="266" y="251"/>
                </a:cxn>
                <a:cxn ang="0">
                  <a:pos x="255" y="278"/>
                </a:cxn>
                <a:cxn ang="0">
                  <a:pos x="244" y="307"/>
                </a:cxn>
                <a:cxn ang="0">
                  <a:pos x="230" y="333"/>
                </a:cxn>
                <a:cxn ang="0">
                  <a:pos x="216" y="358"/>
                </a:cxn>
                <a:cxn ang="0">
                  <a:pos x="201" y="380"/>
                </a:cxn>
                <a:cxn ang="0">
                  <a:pos x="186" y="402"/>
                </a:cxn>
                <a:cxn ang="0">
                  <a:pos x="168" y="421"/>
                </a:cxn>
                <a:cxn ang="0">
                  <a:pos x="150" y="436"/>
                </a:cxn>
                <a:cxn ang="0">
                  <a:pos x="134" y="449"/>
                </a:cxn>
                <a:cxn ang="0">
                  <a:pos x="117" y="458"/>
                </a:cxn>
                <a:cxn ang="0">
                  <a:pos x="101" y="465"/>
                </a:cxn>
                <a:cxn ang="0">
                  <a:pos x="84" y="468"/>
                </a:cxn>
                <a:cxn ang="0">
                  <a:pos x="68" y="467"/>
                </a:cxn>
                <a:cxn ang="0">
                  <a:pos x="55" y="462"/>
                </a:cxn>
                <a:cxn ang="0">
                  <a:pos x="40" y="456"/>
                </a:cxn>
                <a:cxn ang="0">
                  <a:pos x="30" y="446"/>
                </a:cxn>
                <a:cxn ang="0">
                  <a:pos x="20" y="432"/>
                </a:cxn>
                <a:cxn ang="0">
                  <a:pos x="12" y="415"/>
                </a:cxn>
                <a:cxn ang="0">
                  <a:pos x="7" y="396"/>
                </a:cxn>
                <a:cxn ang="0">
                  <a:pos x="3" y="376"/>
                </a:cxn>
                <a:cxn ang="0">
                  <a:pos x="0" y="352"/>
                </a:cxn>
                <a:cxn ang="0">
                  <a:pos x="0" y="326"/>
                </a:cxn>
                <a:cxn ang="0">
                  <a:pos x="3" y="298"/>
                </a:cxn>
                <a:cxn ang="0">
                  <a:pos x="7" y="272"/>
                </a:cxn>
                <a:cxn ang="0">
                  <a:pos x="13" y="244"/>
                </a:cxn>
                <a:cxn ang="0">
                  <a:pos x="21" y="214"/>
                </a:cxn>
                <a:cxn ang="0">
                  <a:pos x="31" y="187"/>
                </a:cxn>
                <a:cxn ang="0">
                  <a:pos x="42" y="159"/>
                </a:cxn>
                <a:cxn ang="0">
                  <a:pos x="55" y="133"/>
                </a:cxn>
                <a:cxn ang="0">
                  <a:pos x="70" y="109"/>
                </a:cxn>
                <a:cxn ang="0">
                  <a:pos x="85" y="84"/>
                </a:cxn>
                <a:cxn ang="0">
                  <a:pos x="102" y="65"/>
                </a:cxn>
                <a:cxn ang="0">
                  <a:pos x="119" y="46"/>
                </a:cxn>
                <a:cxn ang="0">
                  <a:pos x="135" y="31"/>
                </a:cxn>
                <a:cxn ang="0">
                  <a:pos x="153" y="19"/>
                </a:cxn>
                <a:cxn ang="0">
                  <a:pos x="169" y="9"/>
                </a:cxn>
                <a:cxn ang="0">
                  <a:pos x="187" y="3"/>
                </a:cxn>
                <a:cxn ang="0">
                  <a:pos x="202" y="0"/>
                </a:cxn>
                <a:cxn ang="0">
                  <a:pos x="218" y="2"/>
                </a:cxn>
                <a:cxn ang="0">
                  <a:pos x="230" y="5"/>
                </a:cxn>
                <a:cxn ang="0">
                  <a:pos x="230" y="4"/>
                </a:cxn>
              </a:cxnLst>
              <a:rect l="0" t="0" r="r" b="b"/>
              <a:pathLst>
                <a:path w="287" h="469">
                  <a:moveTo>
                    <a:pt x="230" y="4"/>
                  </a:moveTo>
                  <a:lnTo>
                    <a:pt x="242" y="12"/>
                  </a:lnTo>
                  <a:lnTo>
                    <a:pt x="254" y="21"/>
                  </a:lnTo>
                  <a:lnTo>
                    <a:pt x="264" y="36"/>
                  </a:lnTo>
                  <a:lnTo>
                    <a:pt x="273" y="51"/>
                  </a:lnTo>
                  <a:lnTo>
                    <a:pt x="279" y="69"/>
                  </a:lnTo>
                  <a:lnTo>
                    <a:pt x="283" y="91"/>
                  </a:lnTo>
                  <a:lnTo>
                    <a:pt x="286" y="115"/>
                  </a:lnTo>
                  <a:lnTo>
                    <a:pt x="286" y="140"/>
                  </a:lnTo>
                  <a:lnTo>
                    <a:pt x="285" y="167"/>
                  </a:lnTo>
                  <a:lnTo>
                    <a:pt x="279" y="195"/>
                  </a:lnTo>
                  <a:lnTo>
                    <a:pt x="273" y="224"/>
                  </a:lnTo>
                  <a:lnTo>
                    <a:pt x="266" y="251"/>
                  </a:lnTo>
                  <a:lnTo>
                    <a:pt x="255" y="278"/>
                  </a:lnTo>
                  <a:lnTo>
                    <a:pt x="244" y="307"/>
                  </a:lnTo>
                  <a:lnTo>
                    <a:pt x="230" y="333"/>
                  </a:lnTo>
                  <a:lnTo>
                    <a:pt x="216" y="358"/>
                  </a:lnTo>
                  <a:lnTo>
                    <a:pt x="201" y="380"/>
                  </a:lnTo>
                  <a:lnTo>
                    <a:pt x="186" y="402"/>
                  </a:lnTo>
                  <a:lnTo>
                    <a:pt x="168" y="421"/>
                  </a:lnTo>
                  <a:lnTo>
                    <a:pt x="150" y="436"/>
                  </a:lnTo>
                  <a:lnTo>
                    <a:pt x="134" y="449"/>
                  </a:lnTo>
                  <a:lnTo>
                    <a:pt x="117" y="458"/>
                  </a:lnTo>
                  <a:lnTo>
                    <a:pt x="101" y="465"/>
                  </a:lnTo>
                  <a:lnTo>
                    <a:pt x="84" y="468"/>
                  </a:lnTo>
                  <a:lnTo>
                    <a:pt x="68" y="467"/>
                  </a:lnTo>
                  <a:lnTo>
                    <a:pt x="55" y="462"/>
                  </a:lnTo>
                  <a:lnTo>
                    <a:pt x="40" y="456"/>
                  </a:lnTo>
                  <a:lnTo>
                    <a:pt x="30" y="446"/>
                  </a:lnTo>
                  <a:lnTo>
                    <a:pt x="20" y="432"/>
                  </a:lnTo>
                  <a:lnTo>
                    <a:pt x="12" y="415"/>
                  </a:lnTo>
                  <a:lnTo>
                    <a:pt x="7" y="396"/>
                  </a:lnTo>
                  <a:lnTo>
                    <a:pt x="3" y="376"/>
                  </a:lnTo>
                  <a:lnTo>
                    <a:pt x="0" y="352"/>
                  </a:lnTo>
                  <a:lnTo>
                    <a:pt x="0" y="326"/>
                  </a:lnTo>
                  <a:lnTo>
                    <a:pt x="3" y="298"/>
                  </a:lnTo>
                  <a:lnTo>
                    <a:pt x="7" y="272"/>
                  </a:lnTo>
                  <a:lnTo>
                    <a:pt x="13" y="244"/>
                  </a:lnTo>
                  <a:lnTo>
                    <a:pt x="21" y="214"/>
                  </a:lnTo>
                  <a:lnTo>
                    <a:pt x="31" y="187"/>
                  </a:lnTo>
                  <a:lnTo>
                    <a:pt x="42" y="159"/>
                  </a:lnTo>
                  <a:lnTo>
                    <a:pt x="55" y="133"/>
                  </a:lnTo>
                  <a:lnTo>
                    <a:pt x="70" y="109"/>
                  </a:lnTo>
                  <a:lnTo>
                    <a:pt x="85" y="84"/>
                  </a:lnTo>
                  <a:lnTo>
                    <a:pt x="102" y="65"/>
                  </a:lnTo>
                  <a:lnTo>
                    <a:pt x="119" y="46"/>
                  </a:lnTo>
                  <a:lnTo>
                    <a:pt x="135" y="31"/>
                  </a:lnTo>
                  <a:lnTo>
                    <a:pt x="153" y="19"/>
                  </a:lnTo>
                  <a:lnTo>
                    <a:pt x="169" y="9"/>
                  </a:lnTo>
                  <a:lnTo>
                    <a:pt x="187" y="3"/>
                  </a:lnTo>
                  <a:lnTo>
                    <a:pt x="202" y="0"/>
                  </a:lnTo>
                  <a:lnTo>
                    <a:pt x="218" y="2"/>
                  </a:lnTo>
                  <a:lnTo>
                    <a:pt x="230" y="5"/>
                  </a:lnTo>
                  <a:lnTo>
                    <a:pt x="230" y="4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66" name="Freeform 1050"/>
            <p:cNvSpPr>
              <a:spLocks/>
            </p:cNvSpPr>
            <p:nvPr/>
          </p:nvSpPr>
          <p:spPr bwMode="auto">
            <a:xfrm>
              <a:off x="1317" y="1042"/>
              <a:ext cx="291" cy="504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113" y="503"/>
                </a:cxn>
                <a:cxn ang="0">
                  <a:pos x="290" y="45"/>
                </a:cxn>
                <a:cxn ang="0">
                  <a:pos x="176" y="0"/>
                </a:cxn>
                <a:cxn ang="0">
                  <a:pos x="0" y="460"/>
                </a:cxn>
              </a:cxnLst>
              <a:rect l="0" t="0" r="r" b="b"/>
              <a:pathLst>
                <a:path w="291" h="504">
                  <a:moveTo>
                    <a:pt x="0" y="460"/>
                  </a:moveTo>
                  <a:lnTo>
                    <a:pt x="113" y="503"/>
                  </a:lnTo>
                  <a:lnTo>
                    <a:pt x="290" y="45"/>
                  </a:lnTo>
                  <a:lnTo>
                    <a:pt x="176" y="0"/>
                  </a:lnTo>
                  <a:lnTo>
                    <a:pt x="0" y="460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67" name="Freeform 1051"/>
            <p:cNvSpPr>
              <a:spLocks/>
            </p:cNvSpPr>
            <p:nvPr/>
          </p:nvSpPr>
          <p:spPr bwMode="auto">
            <a:xfrm>
              <a:off x="1257" y="1048"/>
              <a:ext cx="282" cy="454"/>
            </a:xfrm>
            <a:custGeom>
              <a:avLst/>
              <a:gdLst/>
              <a:ahLst/>
              <a:cxnLst>
                <a:cxn ang="0">
                  <a:pos x="223" y="3"/>
                </a:cxn>
                <a:cxn ang="0">
                  <a:pos x="236" y="11"/>
                </a:cxn>
                <a:cxn ang="0">
                  <a:pos x="248" y="22"/>
                </a:cxn>
                <a:cxn ang="0">
                  <a:pos x="260" y="34"/>
                </a:cxn>
                <a:cxn ang="0">
                  <a:pos x="267" y="49"/>
                </a:cxn>
                <a:cxn ang="0">
                  <a:pos x="274" y="68"/>
                </a:cxn>
                <a:cxn ang="0">
                  <a:pos x="278" y="89"/>
                </a:cxn>
                <a:cxn ang="0">
                  <a:pos x="281" y="112"/>
                </a:cxn>
                <a:cxn ang="0">
                  <a:pos x="281" y="136"/>
                </a:cxn>
                <a:cxn ang="0">
                  <a:pos x="280" y="162"/>
                </a:cxn>
                <a:cxn ang="0">
                  <a:pos x="276" y="189"/>
                </a:cxn>
                <a:cxn ang="0">
                  <a:pos x="269" y="218"/>
                </a:cxn>
                <a:cxn ang="0">
                  <a:pos x="262" y="243"/>
                </a:cxn>
                <a:cxn ang="0">
                  <a:pos x="252" y="270"/>
                </a:cxn>
                <a:cxn ang="0">
                  <a:pos x="241" y="298"/>
                </a:cxn>
                <a:cxn ang="0">
                  <a:pos x="228" y="323"/>
                </a:cxn>
                <a:cxn ang="0">
                  <a:pos x="214" y="346"/>
                </a:cxn>
                <a:cxn ang="0">
                  <a:pos x="199" y="368"/>
                </a:cxn>
                <a:cxn ang="0">
                  <a:pos x="184" y="389"/>
                </a:cxn>
                <a:cxn ang="0">
                  <a:pos x="167" y="406"/>
                </a:cxn>
                <a:cxn ang="0">
                  <a:pos x="150" y="422"/>
                </a:cxn>
                <a:cxn ang="0">
                  <a:pos x="134" y="435"/>
                </a:cxn>
                <a:cxn ang="0">
                  <a:pos x="117" y="443"/>
                </a:cxn>
                <a:cxn ang="0">
                  <a:pos x="101" y="449"/>
                </a:cxn>
                <a:cxn ang="0">
                  <a:pos x="85" y="453"/>
                </a:cxn>
                <a:cxn ang="0">
                  <a:pos x="69" y="452"/>
                </a:cxn>
                <a:cxn ang="0">
                  <a:pos x="57" y="447"/>
                </a:cxn>
                <a:cxn ang="0">
                  <a:pos x="42" y="440"/>
                </a:cxn>
                <a:cxn ang="0">
                  <a:pos x="30" y="429"/>
                </a:cxn>
                <a:cxn ang="0">
                  <a:pos x="21" y="417"/>
                </a:cxn>
                <a:cxn ang="0">
                  <a:pos x="13" y="401"/>
                </a:cxn>
                <a:cxn ang="0">
                  <a:pos x="7" y="381"/>
                </a:cxn>
                <a:cxn ang="0">
                  <a:pos x="3" y="361"/>
                </a:cxn>
                <a:cxn ang="0">
                  <a:pos x="0" y="338"/>
                </a:cxn>
                <a:cxn ang="0">
                  <a:pos x="0" y="312"/>
                </a:cxn>
                <a:cxn ang="0">
                  <a:pos x="3" y="287"/>
                </a:cxn>
                <a:cxn ang="0">
                  <a:pos x="6" y="260"/>
                </a:cxn>
                <a:cxn ang="0">
                  <a:pos x="12" y="233"/>
                </a:cxn>
                <a:cxn ang="0">
                  <a:pos x="19" y="206"/>
                </a:cxn>
                <a:cxn ang="0">
                  <a:pos x="29" y="179"/>
                </a:cxn>
                <a:cxn ang="0">
                  <a:pos x="39" y="152"/>
                </a:cxn>
                <a:cxn ang="0">
                  <a:pos x="53" y="127"/>
                </a:cxn>
                <a:cxn ang="0">
                  <a:pos x="67" y="103"/>
                </a:cxn>
                <a:cxn ang="0">
                  <a:pos x="81" y="81"/>
                </a:cxn>
                <a:cxn ang="0">
                  <a:pos x="96" y="62"/>
                </a:cxn>
                <a:cxn ang="0">
                  <a:pos x="114" y="43"/>
                </a:cxn>
                <a:cxn ang="0">
                  <a:pos x="131" y="31"/>
                </a:cxn>
                <a:cxn ang="0">
                  <a:pos x="148" y="17"/>
                </a:cxn>
                <a:cxn ang="0">
                  <a:pos x="164" y="8"/>
                </a:cxn>
                <a:cxn ang="0">
                  <a:pos x="180" y="1"/>
                </a:cxn>
                <a:cxn ang="0">
                  <a:pos x="196" y="0"/>
                </a:cxn>
                <a:cxn ang="0">
                  <a:pos x="212" y="1"/>
                </a:cxn>
                <a:cxn ang="0">
                  <a:pos x="223" y="5"/>
                </a:cxn>
                <a:cxn ang="0">
                  <a:pos x="223" y="3"/>
                </a:cxn>
              </a:cxnLst>
              <a:rect l="0" t="0" r="r" b="b"/>
              <a:pathLst>
                <a:path w="282" h="454">
                  <a:moveTo>
                    <a:pt x="223" y="3"/>
                  </a:moveTo>
                  <a:lnTo>
                    <a:pt x="236" y="11"/>
                  </a:lnTo>
                  <a:lnTo>
                    <a:pt x="248" y="22"/>
                  </a:lnTo>
                  <a:lnTo>
                    <a:pt x="260" y="34"/>
                  </a:lnTo>
                  <a:lnTo>
                    <a:pt x="267" y="49"/>
                  </a:lnTo>
                  <a:lnTo>
                    <a:pt x="274" y="68"/>
                  </a:lnTo>
                  <a:lnTo>
                    <a:pt x="278" y="89"/>
                  </a:lnTo>
                  <a:lnTo>
                    <a:pt x="281" y="112"/>
                  </a:lnTo>
                  <a:lnTo>
                    <a:pt x="281" y="136"/>
                  </a:lnTo>
                  <a:lnTo>
                    <a:pt x="280" y="162"/>
                  </a:lnTo>
                  <a:lnTo>
                    <a:pt x="276" y="189"/>
                  </a:lnTo>
                  <a:lnTo>
                    <a:pt x="269" y="218"/>
                  </a:lnTo>
                  <a:lnTo>
                    <a:pt x="262" y="243"/>
                  </a:lnTo>
                  <a:lnTo>
                    <a:pt x="252" y="270"/>
                  </a:lnTo>
                  <a:lnTo>
                    <a:pt x="241" y="298"/>
                  </a:lnTo>
                  <a:lnTo>
                    <a:pt x="228" y="323"/>
                  </a:lnTo>
                  <a:lnTo>
                    <a:pt x="214" y="346"/>
                  </a:lnTo>
                  <a:lnTo>
                    <a:pt x="199" y="368"/>
                  </a:lnTo>
                  <a:lnTo>
                    <a:pt x="184" y="389"/>
                  </a:lnTo>
                  <a:lnTo>
                    <a:pt x="167" y="406"/>
                  </a:lnTo>
                  <a:lnTo>
                    <a:pt x="150" y="422"/>
                  </a:lnTo>
                  <a:lnTo>
                    <a:pt x="134" y="435"/>
                  </a:lnTo>
                  <a:lnTo>
                    <a:pt x="117" y="443"/>
                  </a:lnTo>
                  <a:lnTo>
                    <a:pt x="101" y="449"/>
                  </a:lnTo>
                  <a:lnTo>
                    <a:pt x="85" y="453"/>
                  </a:lnTo>
                  <a:lnTo>
                    <a:pt x="69" y="452"/>
                  </a:lnTo>
                  <a:lnTo>
                    <a:pt x="57" y="447"/>
                  </a:lnTo>
                  <a:lnTo>
                    <a:pt x="42" y="440"/>
                  </a:lnTo>
                  <a:lnTo>
                    <a:pt x="30" y="429"/>
                  </a:lnTo>
                  <a:lnTo>
                    <a:pt x="21" y="417"/>
                  </a:lnTo>
                  <a:lnTo>
                    <a:pt x="13" y="401"/>
                  </a:lnTo>
                  <a:lnTo>
                    <a:pt x="7" y="381"/>
                  </a:lnTo>
                  <a:lnTo>
                    <a:pt x="3" y="361"/>
                  </a:lnTo>
                  <a:lnTo>
                    <a:pt x="0" y="338"/>
                  </a:lnTo>
                  <a:lnTo>
                    <a:pt x="0" y="312"/>
                  </a:lnTo>
                  <a:lnTo>
                    <a:pt x="3" y="287"/>
                  </a:lnTo>
                  <a:lnTo>
                    <a:pt x="6" y="260"/>
                  </a:lnTo>
                  <a:lnTo>
                    <a:pt x="12" y="233"/>
                  </a:lnTo>
                  <a:lnTo>
                    <a:pt x="19" y="206"/>
                  </a:lnTo>
                  <a:lnTo>
                    <a:pt x="29" y="179"/>
                  </a:lnTo>
                  <a:lnTo>
                    <a:pt x="39" y="152"/>
                  </a:lnTo>
                  <a:lnTo>
                    <a:pt x="53" y="127"/>
                  </a:lnTo>
                  <a:lnTo>
                    <a:pt x="67" y="103"/>
                  </a:lnTo>
                  <a:lnTo>
                    <a:pt x="81" y="81"/>
                  </a:lnTo>
                  <a:lnTo>
                    <a:pt x="96" y="62"/>
                  </a:lnTo>
                  <a:lnTo>
                    <a:pt x="114" y="43"/>
                  </a:lnTo>
                  <a:lnTo>
                    <a:pt x="131" y="31"/>
                  </a:lnTo>
                  <a:lnTo>
                    <a:pt x="148" y="17"/>
                  </a:lnTo>
                  <a:lnTo>
                    <a:pt x="164" y="8"/>
                  </a:lnTo>
                  <a:lnTo>
                    <a:pt x="180" y="1"/>
                  </a:lnTo>
                  <a:lnTo>
                    <a:pt x="196" y="0"/>
                  </a:lnTo>
                  <a:lnTo>
                    <a:pt x="212" y="1"/>
                  </a:lnTo>
                  <a:lnTo>
                    <a:pt x="223" y="5"/>
                  </a:lnTo>
                  <a:lnTo>
                    <a:pt x="223" y="3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68" name="Freeform 1052"/>
            <p:cNvSpPr>
              <a:spLocks/>
            </p:cNvSpPr>
            <p:nvPr/>
          </p:nvSpPr>
          <p:spPr bwMode="auto">
            <a:xfrm>
              <a:off x="1321" y="1055"/>
              <a:ext cx="282" cy="486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111" y="485"/>
                </a:cxn>
                <a:cxn ang="0">
                  <a:pos x="281" y="42"/>
                </a:cxn>
                <a:cxn ang="0">
                  <a:pos x="168" y="0"/>
                </a:cxn>
                <a:cxn ang="0">
                  <a:pos x="0" y="442"/>
                </a:cxn>
              </a:cxnLst>
              <a:rect l="0" t="0" r="r" b="b"/>
              <a:pathLst>
                <a:path w="282" h="486">
                  <a:moveTo>
                    <a:pt x="0" y="442"/>
                  </a:moveTo>
                  <a:lnTo>
                    <a:pt x="111" y="485"/>
                  </a:lnTo>
                  <a:lnTo>
                    <a:pt x="281" y="42"/>
                  </a:lnTo>
                  <a:lnTo>
                    <a:pt x="168" y="0"/>
                  </a:lnTo>
                  <a:lnTo>
                    <a:pt x="0" y="442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69" name="Freeform 1053"/>
            <p:cNvSpPr>
              <a:spLocks/>
            </p:cNvSpPr>
            <p:nvPr/>
          </p:nvSpPr>
          <p:spPr bwMode="auto">
            <a:xfrm>
              <a:off x="1258" y="1059"/>
              <a:ext cx="278" cy="438"/>
            </a:xfrm>
            <a:custGeom>
              <a:avLst/>
              <a:gdLst/>
              <a:ahLst/>
              <a:cxnLst>
                <a:cxn ang="0">
                  <a:pos x="219" y="4"/>
                </a:cxn>
                <a:cxn ang="0">
                  <a:pos x="232" y="13"/>
                </a:cxn>
                <a:cxn ang="0">
                  <a:pos x="243" y="21"/>
                </a:cxn>
                <a:cxn ang="0">
                  <a:pos x="254" y="35"/>
                </a:cxn>
                <a:cxn ang="0">
                  <a:pos x="262" y="50"/>
                </a:cxn>
                <a:cxn ang="0">
                  <a:pos x="270" y="68"/>
                </a:cxn>
                <a:cxn ang="0">
                  <a:pos x="275" y="88"/>
                </a:cxn>
                <a:cxn ang="0">
                  <a:pos x="276" y="110"/>
                </a:cxn>
                <a:cxn ang="0">
                  <a:pos x="277" y="134"/>
                </a:cxn>
                <a:cxn ang="0">
                  <a:pos x="277" y="158"/>
                </a:cxn>
                <a:cxn ang="0">
                  <a:pos x="272" y="184"/>
                </a:cxn>
                <a:cxn ang="0">
                  <a:pos x="267" y="211"/>
                </a:cxn>
                <a:cxn ang="0">
                  <a:pos x="261" y="238"/>
                </a:cxn>
                <a:cxn ang="0">
                  <a:pos x="251" y="263"/>
                </a:cxn>
                <a:cxn ang="0">
                  <a:pos x="239" y="290"/>
                </a:cxn>
                <a:cxn ang="0">
                  <a:pos x="227" y="314"/>
                </a:cxn>
                <a:cxn ang="0">
                  <a:pos x="215" y="337"/>
                </a:cxn>
                <a:cxn ang="0">
                  <a:pos x="199" y="357"/>
                </a:cxn>
                <a:cxn ang="0">
                  <a:pos x="184" y="377"/>
                </a:cxn>
                <a:cxn ang="0">
                  <a:pos x="168" y="394"/>
                </a:cxn>
                <a:cxn ang="0">
                  <a:pos x="151" y="408"/>
                </a:cxn>
                <a:cxn ang="0">
                  <a:pos x="136" y="420"/>
                </a:cxn>
                <a:cxn ang="0">
                  <a:pos x="117" y="429"/>
                </a:cxn>
                <a:cxn ang="0">
                  <a:pos x="102" y="435"/>
                </a:cxn>
                <a:cxn ang="0">
                  <a:pos x="86" y="437"/>
                </a:cxn>
                <a:cxn ang="0">
                  <a:pos x="70" y="436"/>
                </a:cxn>
                <a:cxn ang="0">
                  <a:pos x="58" y="432"/>
                </a:cxn>
                <a:cxn ang="0">
                  <a:pos x="44" y="425"/>
                </a:cxn>
                <a:cxn ang="0">
                  <a:pos x="33" y="415"/>
                </a:cxn>
                <a:cxn ang="0">
                  <a:pos x="22" y="402"/>
                </a:cxn>
                <a:cxn ang="0">
                  <a:pos x="14" y="386"/>
                </a:cxn>
                <a:cxn ang="0">
                  <a:pos x="9" y="368"/>
                </a:cxn>
                <a:cxn ang="0">
                  <a:pos x="4" y="347"/>
                </a:cxn>
                <a:cxn ang="0">
                  <a:pos x="2" y="325"/>
                </a:cxn>
                <a:cxn ang="0">
                  <a:pos x="0" y="301"/>
                </a:cxn>
                <a:cxn ang="0">
                  <a:pos x="3" y="276"/>
                </a:cxn>
                <a:cxn ang="0">
                  <a:pos x="5" y="251"/>
                </a:cxn>
                <a:cxn ang="0">
                  <a:pos x="11" y="225"/>
                </a:cxn>
                <a:cxn ang="0">
                  <a:pos x="20" y="197"/>
                </a:cxn>
                <a:cxn ang="0">
                  <a:pos x="28" y="173"/>
                </a:cxn>
                <a:cxn ang="0">
                  <a:pos x="38" y="147"/>
                </a:cxn>
                <a:cxn ang="0">
                  <a:pos x="50" y="123"/>
                </a:cxn>
                <a:cxn ang="0">
                  <a:pos x="63" y="99"/>
                </a:cxn>
                <a:cxn ang="0">
                  <a:pos x="78" y="77"/>
                </a:cxn>
                <a:cxn ang="0">
                  <a:pos x="93" y="59"/>
                </a:cxn>
                <a:cxn ang="0">
                  <a:pos x="109" y="42"/>
                </a:cxn>
                <a:cxn ang="0">
                  <a:pos x="127" y="29"/>
                </a:cxn>
                <a:cxn ang="0">
                  <a:pos x="145" y="17"/>
                </a:cxn>
                <a:cxn ang="0">
                  <a:pos x="160" y="9"/>
                </a:cxn>
                <a:cxn ang="0">
                  <a:pos x="177" y="3"/>
                </a:cxn>
                <a:cxn ang="0">
                  <a:pos x="193" y="0"/>
                </a:cxn>
                <a:cxn ang="0">
                  <a:pos x="207" y="1"/>
                </a:cxn>
                <a:cxn ang="0">
                  <a:pos x="219" y="5"/>
                </a:cxn>
                <a:cxn ang="0">
                  <a:pos x="219" y="4"/>
                </a:cxn>
              </a:cxnLst>
              <a:rect l="0" t="0" r="r" b="b"/>
              <a:pathLst>
                <a:path w="278" h="438">
                  <a:moveTo>
                    <a:pt x="219" y="4"/>
                  </a:moveTo>
                  <a:lnTo>
                    <a:pt x="232" y="13"/>
                  </a:lnTo>
                  <a:lnTo>
                    <a:pt x="243" y="21"/>
                  </a:lnTo>
                  <a:lnTo>
                    <a:pt x="254" y="35"/>
                  </a:lnTo>
                  <a:lnTo>
                    <a:pt x="262" y="50"/>
                  </a:lnTo>
                  <a:lnTo>
                    <a:pt x="270" y="68"/>
                  </a:lnTo>
                  <a:lnTo>
                    <a:pt x="275" y="88"/>
                  </a:lnTo>
                  <a:lnTo>
                    <a:pt x="276" y="110"/>
                  </a:lnTo>
                  <a:lnTo>
                    <a:pt x="277" y="134"/>
                  </a:lnTo>
                  <a:lnTo>
                    <a:pt x="277" y="158"/>
                  </a:lnTo>
                  <a:lnTo>
                    <a:pt x="272" y="184"/>
                  </a:lnTo>
                  <a:lnTo>
                    <a:pt x="267" y="211"/>
                  </a:lnTo>
                  <a:lnTo>
                    <a:pt x="261" y="238"/>
                  </a:lnTo>
                  <a:lnTo>
                    <a:pt x="251" y="263"/>
                  </a:lnTo>
                  <a:lnTo>
                    <a:pt x="239" y="290"/>
                  </a:lnTo>
                  <a:lnTo>
                    <a:pt x="227" y="314"/>
                  </a:lnTo>
                  <a:lnTo>
                    <a:pt x="215" y="337"/>
                  </a:lnTo>
                  <a:lnTo>
                    <a:pt x="199" y="357"/>
                  </a:lnTo>
                  <a:lnTo>
                    <a:pt x="184" y="377"/>
                  </a:lnTo>
                  <a:lnTo>
                    <a:pt x="168" y="394"/>
                  </a:lnTo>
                  <a:lnTo>
                    <a:pt x="151" y="408"/>
                  </a:lnTo>
                  <a:lnTo>
                    <a:pt x="136" y="420"/>
                  </a:lnTo>
                  <a:lnTo>
                    <a:pt x="117" y="429"/>
                  </a:lnTo>
                  <a:lnTo>
                    <a:pt x="102" y="435"/>
                  </a:lnTo>
                  <a:lnTo>
                    <a:pt x="86" y="437"/>
                  </a:lnTo>
                  <a:lnTo>
                    <a:pt x="70" y="436"/>
                  </a:lnTo>
                  <a:lnTo>
                    <a:pt x="58" y="432"/>
                  </a:lnTo>
                  <a:lnTo>
                    <a:pt x="44" y="425"/>
                  </a:lnTo>
                  <a:lnTo>
                    <a:pt x="33" y="415"/>
                  </a:lnTo>
                  <a:lnTo>
                    <a:pt x="22" y="402"/>
                  </a:lnTo>
                  <a:lnTo>
                    <a:pt x="14" y="386"/>
                  </a:lnTo>
                  <a:lnTo>
                    <a:pt x="9" y="368"/>
                  </a:lnTo>
                  <a:lnTo>
                    <a:pt x="4" y="347"/>
                  </a:lnTo>
                  <a:lnTo>
                    <a:pt x="2" y="325"/>
                  </a:lnTo>
                  <a:lnTo>
                    <a:pt x="0" y="301"/>
                  </a:lnTo>
                  <a:lnTo>
                    <a:pt x="3" y="276"/>
                  </a:lnTo>
                  <a:lnTo>
                    <a:pt x="5" y="251"/>
                  </a:lnTo>
                  <a:lnTo>
                    <a:pt x="11" y="225"/>
                  </a:lnTo>
                  <a:lnTo>
                    <a:pt x="20" y="197"/>
                  </a:lnTo>
                  <a:lnTo>
                    <a:pt x="28" y="173"/>
                  </a:lnTo>
                  <a:lnTo>
                    <a:pt x="38" y="147"/>
                  </a:lnTo>
                  <a:lnTo>
                    <a:pt x="50" y="123"/>
                  </a:lnTo>
                  <a:lnTo>
                    <a:pt x="63" y="99"/>
                  </a:lnTo>
                  <a:lnTo>
                    <a:pt x="78" y="77"/>
                  </a:lnTo>
                  <a:lnTo>
                    <a:pt x="93" y="59"/>
                  </a:lnTo>
                  <a:lnTo>
                    <a:pt x="109" y="42"/>
                  </a:lnTo>
                  <a:lnTo>
                    <a:pt x="127" y="29"/>
                  </a:lnTo>
                  <a:lnTo>
                    <a:pt x="145" y="17"/>
                  </a:lnTo>
                  <a:lnTo>
                    <a:pt x="160" y="9"/>
                  </a:lnTo>
                  <a:lnTo>
                    <a:pt x="177" y="3"/>
                  </a:lnTo>
                  <a:lnTo>
                    <a:pt x="193" y="0"/>
                  </a:lnTo>
                  <a:lnTo>
                    <a:pt x="207" y="1"/>
                  </a:lnTo>
                  <a:lnTo>
                    <a:pt x="219" y="5"/>
                  </a:lnTo>
                  <a:lnTo>
                    <a:pt x="219" y="4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70" name="Freeform 1054"/>
            <p:cNvSpPr>
              <a:spLocks/>
            </p:cNvSpPr>
            <p:nvPr/>
          </p:nvSpPr>
          <p:spPr bwMode="auto">
            <a:xfrm>
              <a:off x="1322" y="1065"/>
              <a:ext cx="277" cy="472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113" y="471"/>
                </a:cxn>
                <a:cxn ang="0">
                  <a:pos x="276" y="45"/>
                </a:cxn>
                <a:cxn ang="0">
                  <a:pos x="163" y="0"/>
                </a:cxn>
                <a:cxn ang="0">
                  <a:pos x="0" y="428"/>
                </a:cxn>
              </a:cxnLst>
              <a:rect l="0" t="0" r="r" b="b"/>
              <a:pathLst>
                <a:path w="277" h="472">
                  <a:moveTo>
                    <a:pt x="0" y="428"/>
                  </a:moveTo>
                  <a:lnTo>
                    <a:pt x="113" y="471"/>
                  </a:lnTo>
                  <a:lnTo>
                    <a:pt x="276" y="45"/>
                  </a:lnTo>
                  <a:lnTo>
                    <a:pt x="163" y="0"/>
                  </a:lnTo>
                  <a:lnTo>
                    <a:pt x="0" y="428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71" name="Freeform 1055"/>
            <p:cNvSpPr>
              <a:spLocks/>
            </p:cNvSpPr>
            <p:nvPr/>
          </p:nvSpPr>
          <p:spPr bwMode="auto">
            <a:xfrm>
              <a:off x="1260" y="1072"/>
              <a:ext cx="274" cy="421"/>
            </a:xfrm>
            <a:custGeom>
              <a:avLst/>
              <a:gdLst/>
              <a:ahLst/>
              <a:cxnLst>
                <a:cxn ang="0">
                  <a:pos x="213" y="2"/>
                </a:cxn>
                <a:cxn ang="0">
                  <a:pos x="225" y="10"/>
                </a:cxn>
                <a:cxn ang="0">
                  <a:pos x="238" y="19"/>
                </a:cxn>
                <a:cxn ang="0">
                  <a:pos x="249" y="33"/>
                </a:cxn>
                <a:cxn ang="0">
                  <a:pos x="257" y="48"/>
                </a:cxn>
                <a:cxn ang="0">
                  <a:pos x="263" y="65"/>
                </a:cxn>
                <a:cxn ang="0">
                  <a:pos x="268" y="84"/>
                </a:cxn>
                <a:cxn ang="0">
                  <a:pos x="272" y="106"/>
                </a:cxn>
                <a:cxn ang="0">
                  <a:pos x="273" y="129"/>
                </a:cxn>
                <a:cxn ang="0">
                  <a:pos x="272" y="152"/>
                </a:cxn>
                <a:cxn ang="0">
                  <a:pos x="268" y="177"/>
                </a:cxn>
                <a:cxn ang="0">
                  <a:pos x="264" y="204"/>
                </a:cxn>
                <a:cxn ang="0">
                  <a:pos x="257" y="230"/>
                </a:cxn>
                <a:cxn ang="0">
                  <a:pos x="249" y="254"/>
                </a:cxn>
                <a:cxn ang="0">
                  <a:pos x="237" y="278"/>
                </a:cxn>
                <a:cxn ang="0">
                  <a:pos x="225" y="302"/>
                </a:cxn>
                <a:cxn ang="0">
                  <a:pos x="213" y="324"/>
                </a:cxn>
                <a:cxn ang="0">
                  <a:pos x="198" y="344"/>
                </a:cxn>
                <a:cxn ang="0">
                  <a:pos x="184" y="364"/>
                </a:cxn>
                <a:cxn ang="0">
                  <a:pos x="168" y="379"/>
                </a:cxn>
                <a:cxn ang="0">
                  <a:pos x="152" y="393"/>
                </a:cxn>
                <a:cxn ang="0">
                  <a:pos x="135" y="405"/>
                </a:cxn>
                <a:cxn ang="0">
                  <a:pos x="119" y="413"/>
                </a:cxn>
                <a:cxn ang="0">
                  <a:pos x="103" y="417"/>
                </a:cxn>
                <a:cxn ang="0">
                  <a:pos x="86" y="420"/>
                </a:cxn>
                <a:cxn ang="0">
                  <a:pos x="73" y="419"/>
                </a:cxn>
                <a:cxn ang="0">
                  <a:pos x="58" y="413"/>
                </a:cxn>
                <a:cxn ang="0">
                  <a:pos x="44" y="407"/>
                </a:cxn>
                <a:cxn ang="0">
                  <a:pos x="33" y="398"/>
                </a:cxn>
                <a:cxn ang="0">
                  <a:pos x="23" y="385"/>
                </a:cxn>
                <a:cxn ang="0">
                  <a:pos x="15" y="370"/>
                </a:cxn>
                <a:cxn ang="0">
                  <a:pos x="9" y="352"/>
                </a:cxn>
                <a:cxn ang="0">
                  <a:pos x="4" y="333"/>
                </a:cxn>
                <a:cxn ang="0">
                  <a:pos x="1" y="311"/>
                </a:cxn>
                <a:cxn ang="0">
                  <a:pos x="0" y="288"/>
                </a:cxn>
                <a:cxn ang="0">
                  <a:pos x="2" y="263"/>
                </a:cxn>
                <a:cxn ang="0">
                  <a:pos x="4" y="238"/>
                </a:cxn>
                <a:cxn ang="0">
                  <a:pos x="9" y="213"/>
                </a:cxn>
                <a:cxn ang="0">
                  <a:pos x="17" y="188"/>
                </a:cxn>
                <a:cxn ang="0">
                  <a:pos x="26" y="163"/>
                </a:cxn>
                <a:cxn ang="0">
                  <a:pos x="35" y="138"/>
                </a:cxn>
                <a:cxn ang="0">
                  <a:pos x="47" y="115"/>
                </a:cxn>
                <a:cxn ang="0">
                  <a:pos x="61" y="93"/>
                </a:cxn>
                <a:cxn ang="0">
                  <a:pos x="74" y="72"/>
                </a:cxn>
                <a:cxn ang="0">
                  <a:pos x="90" y="55"/>
                </a:cxn>
                <a:cxn ang="0">
                  <a:pos x="106" y="38"/>
                </a:cxn>
                <a:cxn ang="0">
                  <a:pos x="122" y="25"/>
                </a:cxn>
                <a:cxn ang="0">
                  <a:pos x="138" y="13"/>
                </a:cxn>
                <a:cxn ang="0">
                  <a:pos x="154" y="6"/>
                </a:cxn>
                <a:cxn ang="0">
                  <a:pos x="170" y="0"/>
                </a:cxn>
                <a:cxn ang="0">
                  <a:pos x="187" y="0"/>
                </a:cxn>
                <a:cxn ang="0">
                  <a:pos x="201" y="0"/>
                </a:cxn>
                <a:cxn ang="0">
                  <a:pos x="213" y="4"/>
                </a:cxn>
                <a:cxn ang="0">
                  <a:pos x="213" y="2"/>
                </a:cxn>
              </a:cxnLst>
              <a:rect l="0" t="0" r="r" b="b"/>
              <a:pathLst>
                <a:path w="274" h="421">
                  <a:moveTo>
                    <a:pt x="213" y="2"/>
                  </a:moveTo>
                  <a:lnTo>
                    <a:pt x="225" y="10"/>
                  </a:lnTo>
                  <a:lnTo>
                    <a:pt x="238" y="19"/>
                  </a:lnTo>
                  <a:lnTo>
                    <a:pt x="249" y="33"/>
                  </a:lnTo>
                  <a:lnTo>
                    <a:pt x="257" y="48"/>
                  </a:lnTo>
                  <a:lnTo>
                    <a:pt x="263" y="65"/>
                  </a:lnTo>
                  <a:lnTo>
                    <a:pt x="268" y="84"/>
                  </a:lnTo>
                  <a:lnTo>
                    <a:pt x="272" y="106"/>
                  </a:lnTo>
                  <a:lnTo>
                    <a:pt x="273" y="129"/>
                  </a:lnTo>
                  <a:lnTo>
                    <a:pt x="272" y="152"/>
                  </a:lnTo>
                  <a:lnTo>
                    <a:pt x="268" y="177"/>
                  </a:lnTo>
                  <a:lnTo>
                    <a:pt x="264" y="204"/>
                  </a:lnTo>
                  <a:lnTo>
                    <a:pt x="257" y="230"/>
                  </a:lnTo>
                  <a:lnTo>
                    <a:pt x="249" y="254"/>
                  </a:lnTo>
                  <a:lnTo>
                    <a:pt x="237" y="278"/>
                  </a:lnTo>
                  <a:lnTo>
                    <a:pt x="225" y="302"/>
                  </a:lnTo>
                  <a:lnTo>
                    <a:pt x="213" y="324"/>
                  </a:lnTo>
                  <a:lnTo>
                    <a:pt x="198" y="344"/>
                  </a:lnTo>
                  <a:lnTo>
                    <a:pt x="184" y="364"/>
                  </a:lnTo>
                  <a:lnTo>
                    <a:pt x="168" y="379"/>
                  </a:lnTo>
                  <a:lnTo>
                    <a:pt x="152" y="393"/>
                  </a:lnTo>
                  <a:lnTo>
                    <a:pt x="135" y="405"/>
                  </a:lnTo>
                  <a:lnTo>
                    <a:pt x="119" y="413"/>
                  </a:lnTo>
                  <a:lnTo>
                    <a:pt x="103" y="417"/>
                  </a:lnTo>
                  <a:lnTo>
                    <a:pt x="86" y="420"/>
                  </a:lnTo>
                  <a:lnTo>
                    <a:pt x="73" y="419"/>
                  </a:lnTo>
                  <a:lnTo>
                    <a:pt x="58" y="413"/>
                  </a:lnTo>
                  <a:lnTo>
                    <a:pt x="44" y="407"/>
                  </a:lnTo>
                  <a:lnTo>
                    <a:pt x="33" y="398"/>
                  </a:lnTo>
                  <a:lnTo>
                    <a:pt x="23" y="385"/>
                  </a:lnTo>
                  <a:lnTo>
                    <a:pt x="15" y="370"/>
                  </a:lnTo>
                  <a:lnTo>
                    <a:pt x="9" y="352"/>
                  </a:lnTo>
                  <a:lnTo>
                    <a:pt x="4" y="333"/>
                  </a:lnTo>
                  <a:lnTo>
                    <a:pt x="1" y="311"/>
                  </a:lnTo>
                  <a:lnTo>
                    <a:pt x="0" y="288"/>
                  </a:lnTo>
                  <a:lnTo>
                    <a:pt x="2" y="263"/>
                  </a:lnTo>
                  <a:lnTo>
                    <a:pt x="4" y="238"/>
                  </a:lnTo>
                  <a:lnTo>
                    <a:pt x="9" y="213"/>
                  </a:lnTo>
                  <a:lnTo>
                    <a:pt x="17" y="188"/>
                  </a:lnTo>
                  <a:lnTo>
                    <a:pt x="26" y="163"/>
                  </a:lnTo>
                  <a:lnTo>
                    <a:pt x="35" y="138"/>
                  </a:lnTo>
                  <a:lnTo>
                    <a:pt x="47" y="115"/>
                  </a:lnTo>
                  <a:lnTo>
                    <a:pt x="61" y="93"/>
                  </a:lnTo>
                  <a:lnTo>
                    <a:pt x="74" y="72"/>
                  </a:lnTo>
                  <a:lnTo>
                    <a:pt x="90" y="55"/>
                  </a:lnTo>
                  <a:lnTo>
                    <a:pt x="106" y="38"/>
                  </a:lnTo>
                  <a:lnTo>
                    <a:pt x="122" y="25"/>
                  </a:lnTo>
                  <a:lnTo>
                    <a:pt x="138" y="13"/>
                  </a:lnTo>
                  <a:lnTo>
                    <a:pt x="154" y="6"/>
                  </a:lnTo>
                  <a:lnTo>
                    <a:pt x="170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3" y="4"/>
                  </a:lnTo>
                  <a:lnTo>
                    <a:pt x="213" y="2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72" name="Freeform 1056"/>
            <p:cNvSpPr>
              <a:spLocks/>
            </p:cNvSpPr>
            <p:nvPr/>
          </p:nvSpPr>
          <p:spPr bwMode="auto">
            <a:xfrm>
              <a:off x="1324" y="1078"/>
              <a:ext cx="270" cy="455"/>
            </a:xfrm>
            <a:custGeom>
              <a:avLst/>
              <a:gdLst/>
              <a:ahLst/>
              <a:cxnLst>
                <a:cxn ang="0">
                  <a:pos x="0" y="411"/>
                </a:cxn>
                <a:cxn ang="0">
                  <a:pos x="112" y="454"/>
                </a:cxn>
                <a:cxn ang="0">
                  <a:pos x="269" y="42"/>
                </a:cxn>
                <a:cxn ang="0">
                  <a:pos x="156" y="0"/>
                </a:cxn>
                <a:cxn ang="0">
                  <a:pos x="0" y="411"/>
                </a:cxn>
              </a:cxnLst>
              <a:rect l="0" t="0" r="r" b="b"/>
              <a:pathLst>
                <a:path w="270" h="455">
                  <a:moveTo>
                    <a:pt x="0" y="411"/>
                  </a:moveTo>
                  <a:lnTo>
                    <a:pt x="112" y="454"/>
                  </a:lnTo>
                  <a:lnTo>
                    <a:pt x="269" y="42"/>
                  </a:lnTo>
                  <a:lnTo>
                    <a:pt x="156" y="0"/>
                  </a:lnTo>
                  <a:lnTo>
                    <a:pt x="0" y="411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73" name="Freeform 1057"/>
            <p:cNvSpPr>
              <a:spLocks/>
            </p:cNvSpPr>
            <p:nvPr/>
          </p:nvSpPr>
          <p:spPr bwMode="auto">
            <a:xfrm>
              <a:off x="1262" y="1083"/>
              <a:ext cx="269" cy="406"/>
            </a:xfrm>
            <a:custGeom>
              <a:avLst/>
              <a:gdLst/>
              <a:ahLst/>
              <a:cxnLst>
                <a:cxn ang="0">
                  <a:pos x="208" y="4"/>
                </a:cxn>
                <a:cxn ang="0">
                  <a:pos x="220" y="12"/>
                </a:cxn>
                <a:cxn ang="0">
                  <a:pos x="231" y="21"/>
                </a:cxn>
                <a:cxn ang="0">
                  <a:pos x="243" y="33"/>
                </a:cxn>
                <a:cxn ang="0">
                  <a:pos x="252" y="47"/>
                </a:cxn>
                <a:cxn ang="0">
                  <a:pos x="258" y="64"/>
                </a:cxn>
                <a:cxn ang="0">
                  <a:pos x="264" y="84"/>
                </a:cxn>
                <a:cxn ang="0">
                  <a:pos x="266" y="104"/>
                </a:cxn>
                <a:cxn ang="0">
                  <a:pos x="268" y="126"/>
                </a:cxn>
                <a:cxn ang="0">
                  <a:pos x="268" y="148"/>
                </a:cxn>
                <a:cxn ang="0">
                  <a:pos x="264" y="173"/>
                </a:cxn>
                <a:cxn ang="0">
                  <a:pos x="261" y="198"/>
                </a:cxn>
                <a:cxn ang="0">
                  <a:pos x="255" y="222"/>
                </a:cxn>
                <a:cxn ang="0">
                  <a:pos x="246" y="247"/>
                </a:cxn>
                <a:cxn ang="0">
                  <a:pos x="235" y="271"/>
                </a:cxn>
                <a:cxn ang="0">
                  <a:pos x="223" y="292"/>
                </a:cxn>
                <a:cxn ang="0">
                  <a:pos x="211" y="314"/>
                </a:cxn>
                <a:cxn ang="0">
                  <a:pos x="197" y="333"/>
                </a:cxn>
                <a:cxn ang="0">
                  <a:pos x="183" y="351"/>
                </a:cxn>
                <a:cxn ang="0">
                  <a:pos x="166" y="366"/>
                </a:cxn>
                <a:cxn ang="0">
                  <a:pos x="151" y="379"/>
                </a:cxn>
                <a:cxn ang="0">
                  <a:pos x="136" y="390"/>
                </a:cxn>
                <a:cxn ang="0">
                  <a:pos x="119" y="399"/>
                </a:cxn>
                <a:cxn ang="0">
                  <a:pos x="104" y="402"/>
                </a:cxn>
                <a:cxn ang="0">
                  <a:pos x="88" y="405"/>
                </a:cxn>
                <a:cxn ang="0">
                  <a:pos x="72" y="403"/>
                </a:cxn>
                <a:cxn ang="0">
                  <a:pos x="59" y="399"/>
                </a:cxn>
                <a:cxn ang="0">
                  <a:pos x="45" y="392"/>
                </a:cxn>
                <a:cxn ang="0">
                  <a:pos x="34" y="383"/>
                </a:cxn>
                <a:cxn ang="0">
                  <a:pos x="24" y="371"/>
                </a:cxn>
                <a:cxn ang="0">
                  <a:pos x="16" y="356"/>
                </a:cxn>
                <a:cxn ang="0">
                  <a:pos x="9" y="338"/>
                </a:cxn>
                <a:cxn ang="0">
                  <a:pos x="4" y="319"/>
                </a:cxn>
                <a:cxn ang="0">
                  <a:pos x="1" y="299"/>
                </a:cxn>
                <a:cxn ang="0">
                  <a:pos x="0" y="276"/>
                </a:cxn>
                <a:cxn ang="0">
                  <a:pos x="1" y="253"/>
                </a:cxn>
                <a:cxn ang="0">
                  <a:pos x="4" y="229"/>
                </a:cxn>
                <a:cxn ang="0">
                  <a:pos x="8" y="206"/>
                </a:cxn>
                <a:cxn ang="0">
                  <a:pos x="15" y="179"/>
                </a:cxn>
                <a:cxn ang="0">
                  <a:pos x="24" y="156"/>
                </a:cxn>
                <a:cxn ang="0">
                  <a:pos x="33" y="132"/>
                </a:cxn>
                <a:cxn ang="0">
                  <a:pos x="44" y="110"/>
                </a:cxn>
                <a:cxn ang="0">
                  <a:pos x="56" y="89"/>
                </a:cxn>
                <a:cxn ang="0">
                  <a:pos x="71" y="68"/>
                </a:cxn>
                <a:cxn ang="0">
                  <a:pos x="86" y="52"/>
                </a:cxn>
                <a:cxn ang="0">
                  <a:pos x="101" y="37"/>
                </a:cxn>
                <a:cxn ang="0">
                  <a:pos x="118" y="23"/>
                </a:cxn>
                <a:cxn ang="0">
                  <a:pos x="134" y="13"/>
                </a:cxn>
                <a:cxn ang="0">
                  <a:pos x="148" y="5"/>
                </a:cxn>
                <a:cxn ang="0">
                  <a:pos x="165" y="2"/>
                </a:cxn>
                <a:cxn ang="0">
                  <a:pos x="182" y="0"/>
                </a:cxn>
                <a:cxn ang="0">
                  <a:pos x="197" y="2"/>
                </a:cxn>
                <a:cxn ang="0">
                  <a:pos x="208" y="5"/>
                </a:cxn>
                <a:cxn ang="0">
                  <a:pos x="208" y="4"/>
                </a:cxn>
              </a:cxnLst>
              <a:rect l="0" t="0" r="r" b="b"/>
              <a:pathLst>
                <a:path w="269" h="406">
                  <a:moveTo>
                    <a:pt x="208" y="4"/>
                  </a:moveTo>
                  <a:lnTo>
                    <a:pt x="220" y="12"/>
                  </a:lnTo>
                  <a:lnTo>
                    <a:pt x="231" y="21"/>
                  </a:lnTo>
                  <a:lnTo>
                    <a:pt x="243" y="33"/>
                  </a:lnTo>
                  <a:lnTo>
                    <a:pt x="252" y="47"/>
                  </a:lnTo>
                  <a:lnTo>
                    <a:pt x="258" y="64"/>
                  </a:lnTo>
                  <a:lnTo>
                    <a:pt x="264" y="84"/>
                  </a:lnTo>
                  <a:lnTo>
                    <a:pt x="266" y="104"/>
                  </a:lnTo>
                  <a:lnTo>
                    <a:pt x="268" y="126"/>
                  </a:lnTo>
                  <a:lnTo>
                    <a:pt x="268" y="148"/>
                  </a:lnTo>
                  <a:lnTo>
                    <a:pt x="264" y="173"/>
                  </a:lnTo>
                  <a:lnTo>
                    <a:pt x="261" y="198"/>
                  </a:lnTo>
                  <a:lnTo>
                    <a:pt x="255" y="222"/>
                  </a:lnTo>
                  <a:lnTo>
                    <a:pt x="246" y="247"/>
                  </a:lnTo>
                  <a:lnTo>
                    <a:pt x="235" y="271"/>
                  </a:lnTo>
                  <a:lnTo>
                    <a:pt x="223" y="292"/>
                  </a:lnTo>
                  <a:lnTo>
                    <a:pt x="211" y="314"/>
                  </a:lnTo>
                  <a:lnTo>
                    <a:pt x="197" y="333"/>
                  </a:lnTo>
                  <a:lnTo>
                    <a:pt x="183" y="351"/>
                  </a:lnTo>
                  <a:lnTo>
                    <a:pt x="166" y="366"/>
                  </a:lnTo>
                  <a:lnTo>
                    <a:pt x="151" y="379"/>
                  </a:lnTo>
                  <a:lnTo>
                    <a:pt x="136" y="390"/>
                  </a:lnTo>
                  <a:lnTo>
                    <a:pt x="119" y="399"/>
                  </a:lnTo>
                  <a:lnTo>
                    <a:pt x="104" y="402"/>
                  </a:lnTo>
                  <a:lnTo>
                    <a:pt x="88" y="405"/>
                  </a:lnTo>
                  <a:lnTo>
                    <a:pt x="72" y="403"/>
                  </a:lnTo>
                  <a:lnTo>
                    <a:pt x="59" y="399"/>
                  </a:lnTo>
                  <a:lnTo>
                    <a:pt x="45" y="392"/>
                  </a:lnTo>
                  <a:lnTo>
                    <a:pt x="34" y="383"/>
                  </a:lnTo>
                  <a:lnTo>
                    <a:pt x="24" y="371"/>
                  </a:lnTo>
                  <a:lnTo>
                    <a:pt x="16" y="356"/>
                  </a:lnTo>
                  <a:lnTo>
                    <a:pt x="9" y="338"/>
                  </a:lnTo>
                  <a:lnTo>
                    <a:pt x="4" y="319"/>
                  </a:lnTo>
                  <a:lnTo>
                    <a:pt x="1" y="299"/>
                  </a:lnTo>
                  <a:lnTo>
                    <a:pt x="0" y="276"/>
                  </a:lnTo>
                  <a:lnTo>
                    <a:pt x="1" y="253"/>
                  </a:lnTo>
                  <a:lnTo>
                    <a:pt x="4" y="229"/>
                  </a:lnTo>
                  <a:lnTo>
                    <a:pt x="8" y="206"/>
                  </a:lnTo>
                  <a:lnTo>
                    <a:pt x="15" y="179"/>
                  </a:lnTo>
                  <a:lnTo>
                    <a:pt x="24" y="156"/>
                  </a:lnTo>
                  <a:lnTo>
                    <a:pt x="33" y="132"/>
                  </a:lnTo>
                  <a:lnTo>
                    <a:pt x="44" y="110"/>
                  </a:lnTo>
                  <a:lnTo>
                    <a:pt x="56" y="89"/>
                  </a:lnTo>
                  <a:lnTo>
                    <a:pt x="71" y="68"/>
                  </a:lnTo>
                  <a:lnTo>
                    <a:pt x="86" y="52"/>
                  </a:lnTo>
                  <a:lnTo>
                    <a:pt x="101" y="37"/>
                  </a:lnTo>
                  <a:lnTo>
                    <a:pt x="118" y="23"/>
                  </a:lnTo>
                  <a:lnTo>
                    <a:pt x="134" y="13"/>
                  </a:lnTo>
                  <a:lnTo>
                    <a:pt x="148" y="5"/>
                  </a:lnTo>
                  <a:lnTo>
                    <a:pt x="165" y="2"/>
                  </a:lnTo>
                  <a:lnTo>
                    <a:pt x="182" y="0"/>
                  </a:lnTo>
                  <a:lnTo>
                    <a:pt x="197" y="2"/>
                  </a:lnTo>
                  <a:lnTo>
                    <a:pt x="208" y="5"/>
                  </a:lnTo>
                  <a:lnTo>
                    <a:pt x="208" y="4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74" name="Freeform 1058"/>
            <p:cNvSpPr>
              <a:spLocks/>
            </p:cNvSpPr>
            <p:nvPr/>
          </p:nvSpPr>
          <p:spPr bwMode="auto">
            <a:xfrm>
              <a:off x="1326" y="1088"/>
              <a:ext cx="264" cy="439"/>
            </a:xfrm>
            <a:custGeom>
              <a:avLst/>
              <a:gdLst/>
              <a:ahLst/>
              <a:cxnLst>
                <a:cxn ang="0">
                  <a:pos x="0" y="397"/>
                </a:cxn>
                <a:cxn ang="0">
                  <a:pos x="111" y="438"/>
                </a:cxn>
                <a:cxn ang="0">
                  <a:pos x="263" y="45"/>
                </a:cxn>
                <a:cxn ang="0">
                  <a:pos x="150" y="0"/>
                </a:cxn>
                <a:cxn ang="0">
                  <a:pos x="0" y="397"/>
                </a:cxn>
              </a:cxnLst>
              <a:rect l="0" t="0" r="r" b="b"/>
              <a:pathLst>
                <a:path w="264" h="439">
                  <a:moveTo>
                    <a:pt x="0" y="397"/>
                  </a:moveTo>
                  <a:lnTo>
                    <a:pt x="111" y="438"/>
                  </a:lnTo>
                  <a:lnTo>
                    <a:pt x="263" y="45"/>
                  </a:lnTo>
                  <a:lnTo>
                    <a:pt x="150" y="0"/>
                  </a:lnTo>
                  <a:lnTo>
                    <a:pt x="0" y="397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75" name="Freeform 1059"/>
            <p:cNvSpPr>
              <a:spLocks/>
            </p:cNvSpPr>
            <p:nvPr/>
          </p:nvSpPr>
          <p:spPr bwMode="auto">
            <a:xfrm>
              <a:off x="1263" y="1095"/>
              <a:ext cx="266" cy="390"/>
            </a:xfrm>
            <a:custGeom>
              <a:avLst/>
              <a:gdLst/>
              <a:ahLst/>
              <a:cxnLst>
                <a:cxn ang="0">
                  <a:pos x="204" y="4"/>
                </a:cxn>
                <a:cxn ang="0">
                  <a:pos x="215" y="10"/>
                </a:cxn>
                <a:cxn ang="0">
                  <a:pos x="227" y="19"/>
                </a:cxn>
                <a:cxn ang="0">
                  <a:pos x="239" y="32"/>
                </a:cxn>
                <a:cxn ang="0">
                  <a:pos x="248" y="46"/>
                </a:cxn>
                <a:cxn ang="0">
                  <a:pos x="254" y="63"/>
                </a:cxn>
                <a:cxn ang="0">
                  <a:pos x="261" y="81"/>
                </a:cxn>
                <a:cxn ang="0">
                  <a:pos x="262" y="101"/>
                </a:cxn>
                <a:cxn ang="0">
                  <a:pos x="263" y="122"/>
                </a:cxn>
                <a:cxn ang="0">
                  <a:pos x="265" y="144"/>
                </a:cxn>
                <a:cxn ang="0">
                  <a:pos x="262" y="167"/>
                </a:cxn>
                <a:cxn ang="0">
                  <a:pos x="258" y="192"/>
                </a:cxn>
                <a:cxn ang="0">
                  <a:pos x="252" y="215"/>
                </a:cxn>
                <a:cxn ang="0">
                  <a:pos x="243" y="239"/>
                </a:cxn>
                <a:cxn ang="0">
                  <a:pos x="234" y="262"/>
                </a:cxn>
                <a:cxn ang="0">
                  <a:pos x="222" y="282"/>
                </a:cxn>
                <a:cxn ang="0">
                  <a:pos x="211" y="303"/>
                </a:cxn>
                <a:cxn ang="0">
                  <a:pos x="197" y="320"/>
                </a:cxn>
                <a:cxn ang="0">
                  <a:pos x="183" y="338"/>
                </a:cxn>
                <a:cxn ang="0">
                  <a:pos x="167" y="353"/>
                </a:cxn>
                <a:cxn ang="0">
                  <a:pos x="151" y="366"/>
                </a:cxn>
                <a:cxn ang="0">
                  <a:pos x="136" y="375"/>
                </a:cxn>
                <a:cxn ang="0">
                  <a:pos x="120" y="382"/>
                </a:cxn>
                <a:cxn ang="0">
                  <a:pos x="104" y="387"/>
                </a:cxn>
                <a:cxn ang="0">
                  <a:pos x="88" y="389"/>
                </a:cxn>
                <a:cxn ang="0">
                  <a:pos x="74" y="388"/>
                </a:cxn>
                <a:cxn ang="0">
                  <a:pos x="62" y="383"/>
                </a:cxn>
                <a:cxn ang="0">
                  <a:pos x="47" y="376"/>
                </a:cxn>
                <a:cxn ang="0">
                  <a:pos x="36" y="366"/>
                </a:cxn>
                <a:cxn ang="0">
                  <a:pos x="26" y="355"/>
                </a:cxn>
                <a:cxn ang="0">
                  <a:pos x="18" y="342"/>
                </a:cxn>
                <a:cxn ang="0">
                  <a:pos x="11" y="324"/>
                </a:cxn>
                <a:cxn ang="0">
                  <a:pos x="6" y="306"/>
                </a:cxn>
                <a:cxn ang="0">
                  <a:pos x="2" y="286"/>
                </a:cxn>
                <a:cxn ang="0">
                  <a:pos x="0" y="263"/>
                </a:cxn>
                <a:cxn ang="0">
                  <a:pos x="1" y="242"/>
                </a:cxn>
                <a:cxn ang="0">
                  <a:pos x="4" y="218"/>
                </a:cxn>
                <a:cxn ang="0">
                  <a:pos x="7" y="195"/>
                </a:cxn>
                <a:cxn ang="0">
                  <a:pos x="14" y="171"/>
                </a:cxn>
                <a:cxn ang="0">
                  <a:pos x="22" y="148"/>
                </a:cxn>
                <a:cxn ang="0">
                  <a:pos x="31" y="125"/>
                </a:cxn>
                <a:cxn ang="0">
                  <a:pos x="42" y="104"/>
                </a:cxn>
                <a:cxn ang="0">
                  <a:pos x="55" y="84"/>
                </a:cxn>
                <a:cxn ang="0">
                  <a:pos x="68" y="65"/>
                </a:cxn>
                <a:cxn ang="0">
                  <a:pos x="82" y="48"/>
                </a:cxn>
                <a:cxn ang="0">
                  <a:pos x="97" y="33"/>
                </a:cxn>
                <a:cxn ang="0">
                  <a:pos x="112" y="21"/>
                </a:cxn>
                <a:cxn ang="0">
                  <a:pos x="129" y="12"/>
                </a:cxn>
                <a:cxn ang="0">
                  <a:pos x="144" y="5"/>
                </a:cxn>
                <a:cxn ang="0">
                  <a:pos x="161" y="1"/>
                </a:cxn>
                <a:cxn ang="0">
                  <a:pos x="176" y="0"/>
                </a:cxn>
                <a:cxn ang="0">
                  <a:pos x="192" y="1"/>
                </a:cxn>
                <a:cxn ang="0">
                  <a:pos x="202" y="4"/>
                </a:cxn>
                <a:cxn ang="0">
                  <a:pos x="204" y="4"/>
                </a:cxn>
              </a:cxnLst>
              <a:rect l="0" t="0" r="r" b="b"/>
              <a:pathLst>
                <a:path w="266" h="390">
                  <a:moveTo>
                    <a:pt x="204" y="4"/>
                  </a:moveTo>
                  <a:lnTo>
                    <a:pt x="215" y="10"/>
                  </a:lnTo>
                  <a:lnTo>
                    <a:pt x="227" y="19"/>
                  </a:lnTo>
                  <a:lnTo>
                    <a:pt x="239" y="32"/>
                  </a:lnTo>
                  <a:lnTo>
                    <a:pt x="248" y="46"/>
                  </a:lnTo>
                  <a:lnTo>
                    <a:pt x="254" y="63"/>
                  </a:lnTo>
                  <a:lnTo>
                    <a:pt x="261" y="81"/>
                  </a:lnTo>
                  <a:lnTo>
                    <a:pt x="262" y="101"/>
                  </a:lnTo>
                  <a:lnTo>
                    <a:pt x="263" y="122"/>
                  </a:lnTo>
                  <a:lnTo>
                    <a:pt x="265" y="144"/>
                  </a:lnTo>
                  <a:lnTo>
                    <a:pt x="262" y="167"/>
                  </a:lnTo>
                  <a:lnTo>
                    <a:pt x="258" y="192"/>
                  </a:lnTo>
                  <a:lnTo>
                    <a:pt x="252" y="215"/>
                  </a:lnTo>
                  <a:lnTo>
                    <a:pt x="243" y="239"/>
                  </a:lnTo>
                  <a:lnTo>
                    <a:pt x="234" y="262"/>
                  </a:lnTo>
                  <a:lnTo>
                    <a:pt x="222" y="282"/>
                  </a:lnTo>
                  <a:lnTo>
                    <a:pt x="211" y="303"/>
                  </a:lnTo>
                  <a:lnTo>
                    <a:pt x="197" y="320"/>
                  </a:lnTo>
                  <a:lnTo>
                    <a:pt x="183" y="338"/>
                  </a:lnTo>
                  <a:lnTo>
                    <a:pt x="167" y="353"/>
                  </a:lnTo>
                  <a:lnTo>
                    <a:pt x="151" y="366"/>
                  </a:lnTo>
                  <a:lnTo>
                    <a:pt x="136" y="375"/>
                  </a:lnTo>
                  <a:lnTo>
                    <a:pt x="120" y="382"/>
                  </a:lnTo>
                  <a:lnTo>
                    <a:pt x="104" y="387"/>
                  </a:lnTo>
                  <a:lnTo>
                    <a:pt x="88" y="389"/>
                  </a:lnTo>
                  <a:lnTo>
                    <a:pt x="74" y="388"/>
                  </a:lnTo>
                  <a:lnTo>
                    <a:pt x="62" y="383"/>
                  </a:lnTo>
                  <a:lnTo>
                    <a:pt x="47" y="376"/>
                  </a:lnTo>
                  <a:lnTo>
                    <a:pt x="36" y="366"/>
                  </a:lnTo>
                  <a:lnTo>
                    <a:pt x="26" y="355"/>
                  </a:lnTo>
                  <a:lnTo>
                    <a:pt x="18" y="342"/>
                  </a:lnTo>
                  <a:lnTo>
                    <a:pt x="11" y="324"/>
                  </a:lnTo>
                  <a:lnTo>
                    <a:pt x="6" y="306"/>
                  </a:lnTo>
                  <a:lnTo>
                    <a:pt x="2" y="286"/>
                  </a:lnTo>
                  <a:lnTo>
                    <a:pt x="0" y="263"/>
                  </a:lnTo>
                  <a:lnTo>
                    <a:pt x="1" y="242"/>
                  </a:lnTo>
                  <a:lnTo>
                    <a:pt x="4" y="218"/>
                  </a:lnTo>
                  <a:lnTo>
                    <a:pt x="7" y="195"/>
                  </a:lnTo>
                  <a:lnTo>
                    <a:pt x="14" y="171"/>
                  </a:lnTo>
                  <a:lnTo>
                    <a:pt x="22" y="148"/>
                  </a:lnTo>
                  <a:lnTo>
                    <a:pt x="31" y="125"/>
                  </a:lnTo>
                  <a:lnTo>
                    <a:pt x="42" y="104"/>
                  </a:lnTo>
                  <a:lnTo>
                    <a:pt x="55" y="84"/>
                  </a:lnTo>
                  <a:lnTo>
                    <a:pt x="68" y="65"/>
                  </a:lnTo>
                  <a:lnTo>
                    <a:pt x="82" y="48"/>
                  </a:lnTo>
                  <a:lnTo>
                    <a:pt x="97" y="33"/>
                  </a:lnTo>
                  <a:lnTo>
                    <a:pt x="112" y="21"/>
                  </a:lnTo>
                  <a:lnTo>
                    <a:pt x="129" y="12"/>
                  </a:lnTo>
                  <a:lnTo>
                    <a:pt x="144" y="5"/>
                  </a:lnTo>
                  <a:lnTo>
                    <a:pt x="161" y="1"/>
                  </a:lnTo>
                  <a:lnTo>
                    <a:pt x="176" y="0"/>
                  </a:lnTo>
                  <a:lnTo>
                    <a:pt x="192" y="1"/>
                  </a:lnTo>
                  <a:lnTo>
                    <a:pt x="202" y="4"/>
                  </a:lnTo>
                  <a:lnTo>
                    <a:pt x="204" y="4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76" name="Freeform 1060"/>
            <p:cNvSpPr>
              <a:spLocks/>
            </p:cNvSpPr>
            <p:nvPr/>
          </p:nvSpPr>
          <p:spPr bwMode="auto">
            <a:xfrm>
              <a:off x="1328" y="1101"/>
              <a:ext cx="257" cy="423"/>
            </a:xfrm>
            <a:custGeom>
              <a:avLst/>
              <a:gdLst/>
              <a:ahLst/>
              <a:cxnLst>
                <a:cxn ang="0">
                  <a:pos x="0" y="378"/>
                </a:cxn>
                <a:cxn ang="0">
                  <a:pos x="111" y="422"/>
                </a:cxn>
                <a:cxn ang="0">
                  <a:pos x="256" y="42"/>
                </a:cxn>
                <a:cxn ang="0">
                  <a:pos x="145" y="0"/>
                </a:cxn>
                <a:cxn ang="0">
                  <a:pos x="0" y="378"/>
                </a:cxn>
              </a:cxnLst>
              <a:rect l="0" t="0" r="r" b="b"/>
              <a:pathLst>
                <a:path w="257" h="423">
                  <a:moveTo>
                    <a:pt x="0" y="378"/>
                  </a:moveTo>
                  <a:lnTo>
                    <a:pt x="111" y="422"/>
                  </a:lnTo>
                  <a:lnTo>
                    <a:pt x="256" y="42"/>
                  </a:lnTo>
                  <a:lnTo>
                    <a:pt x="145" y="0"/>
                  </a:lnTo>
                  <a:lnTo>
                    <a:pt x="0" y="378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77" name="Freeform 1061"/>
            <p:cNvSpPr>
              <a:spLocks/>
            </p:cNvSpPr>
            <p:nvPr/>
          </p:nvSpPr>
          <p:spPr bwMode="auto">
            <a:xfrm>
              <a:off x="1264" y="1105"/>
              <a:ext cx="262" cy="376"/>
            </a:xfrm>
            <a:custGeom>
              <a:avLst/>
              <a:gdLst/>
              <a:ahLst/>
              <a:cxnLst>
                <a:cxn ang="0">
                  <a:pos x="198" y="5"/>
                </a:cxn>
                <a:cxn ang="0">
                  <a:pos x="212" y="13"/>
                </a:cxn>
                <a:cxn ang="0">
                  <a:pos x="223" y="22"/>
                </a:cxn>
                <a:cxn ang="0">
                  <a:pos x="234" y="33"/>
                </a:cxn>
                <a:cxn ang="0">
                  <a:pos x="244" y="46"/>
                </a:cxn>
                <a:cxn ang="0">
                  <a:pos x="250" y="62"/>
                </a:cxn>
                <a:cxn ang="0">
                  <a:pos x="255" y="80"/>
                </a:cxn>
                <a:cxn ang="0">
                  <a:pos x="260" y="101"/>
                </a:cxn>
                <a:cxn ang="0">
                  <a:pos x="261" y="120"/>
                </a:cxn>
                <a:cxn ang="0">
                  <a:pos x="261" y="142"/>
                </a:cxn>
                <a:cxn ang="0">
                  <a:pos x="260" y="165"/>
                </a:cxn>
                <a:cxn ang="0">
                  <a:pos x="255" y="188"/>
                </a:cxn>
                <a:cxn ang="0">
                  <a:pos x="250" y="209"/>
                </a:cxn>
                <a:cxn ang="0">
                  <a:pos x="241" y="232"/>
                </a:cxn>
                <a:cxn ang="0">
                  <a:pos x="232" y="253"/>
                </a:cxn>
                <a:cxn ang="0">
                  <a:pos x="221" y="275"/>
                </a:cxn>
                <a:cxn ang="0">
                  <a:pos x="210" y="293"/>
                </a:cxn>
                <a:cxn ang="0">
                  <a:pos x="197" y="310"/>
                </a:cxn>
                <a:cxn ang="0">
                  <a:pos x="182" y="327"/>
                </a:cxn>
                <a:cxn ang="0">
                  <a:pos x="168" y="342"/>
                </a:cxn>
                <a:cxn ang="0">
                  <a:pos x="152" y="352"/>
                </a:cxn>
                <a:cxn ang="0">
                  <a:pos x="137" y="363"/>
                </a:cxn>
                <a:cxn ang="0">
                  <a:pos x="121" y="369"/>
                </a:cxn>
                <a:cxn ang="0">
                  <a:pos x="107" y="373"/>
                </a:cxn>
                <a:cxn ang="0">
                  <a:pos x="90" y="375"/>
                </a:cxn>
                <a:cxn ang="0">
                  <a:pos x="76" y="373"/>
                </a:cxn>
                <a:cxn ang="0">
                  <a:pos x="63" y="368"/>
                </a:cxn>
                <a:cxn ang="0">
                  <a:pos x="48" y="362"/>
                </a:cxn>
                <a:cxn ang="0">
                  <a:pos x="38" y="354"/>
                </a:cxn>
                <a:cxn ang="0">
                  <a:pos x="28" y="340"/>
                </a:cxn>
                <a:cxn ang="0">
                  <a:pos x="19" y="327"/>
                </a:cxn>
                <a:cxn ang="0">
                  <a:pos x="12" y="310"/>
                </a:cxn>
                <a:cxn ang="0">
                  <a:pos x="7" y="293"/>
                </a:cxn>
                <a:cxn ang="0">
                  <a:pos x="3" y="275"/>
                </a:cxn>
                <a:cxn ang="0">
                  <a:pos x="0" y="253"/>
                </a:cxn>
                <a:cxn ang="0">
                  <a:pos x="2" y="232"/>
                </a:cxn>
                <a:cxn ang="0">
                  <a:pos x="3" y="209"/>
                </a:cxn>
                <a:cxn ang="0">
                  <a:pos x="7" y="187"/>
                </a:cxn>
                <a:cxn ang="0">
                  <a:pos x="14" y="164"/>
                </a:cxn>
                <a:cxn ang="0">
                  <a:pos x="22" y="142"/>
                </a:cxn>
                <a:cxn ang="0">
                  <a:pos x="30" y="119"/>
                </a:cxn>
                <a:cxn ang="0">
                  <a:pos x="40" y="100"/>
                </a:cxn>
                <a:cxn ang="0">
                  <a:pos x="52" y="81"/>
                </a:cxn>
                <a:cxn ang="0">
                  <a:pos x="65" y="62"/>
                </a:cxn>
                <a:cxn ang="0">
                  <a:pos x="78" y="46"/>
                </a:cxn>
                <a:cxn ang="0">
                  <a:pos x="94" y="32"/>
                </a:cxn>
                <a:cxn ang="0">
                  <a:pos x="110" y="22"/>
                </a:cxn>
                <a:cxn ang="0">
                  <a:pos x="126" y="12"/>
                </a:cxn>
                <a:cxn ang="0">
                  <a:pos x="141" y="7"/>
                </a:cxn>
                <a:cxn ang="0">
                  <a:pos x="157" y="1"/>
                </a:cxn>
                <a:cxn ang="0">
                  <a:pos x="172" y="0"/>
                </a:cxn>
                <a:cxn ang="0">
                  <a:pos x="187" y="3"/>
                </a:cxn>
                <a:cxn ang="0">
                  <a:pos x="197" y="7"/>
                </a:cxn>
                <a:cxn ang="0">
                  <a:pos x="198" y="5"/>
                </a:cxn>
              </a:cxnLst>
              <a:rect l="0" t="0" r="r" b="b"/>
              <a:pathLst>
                <a:path w="262" h="376">
                  <a:moveTo>
                    <a:pt x="198" y="5"/>
                  </a:moveTo>
                  <a:lnTo>
                    <a:pt x="212" y="13"/>
                  </a:lnTo>
                  <a:lnTo>
                    <a:pt x="223" y="22"/>
                  </a:lnTo>
                  <a:lnTo>
                    <a:pt x="234" y="33"/>
                  </a:lnTo>
                  <a:lnTo>
                    <a:pt x="244" y="46"/>
                  </a:lnTo>
                  <a:lnTo>
                    <a:pt x="250" y="62"/>
                  </a:lnTo>
                  <a:lnTo>
                    <a:pt x="255" y="80"/>
                  </a:lnTo>
                  <a:lnTo>
                    <a:pt x="260" y="101"/>
                  </a:lnTo>
                  <a:lnTo>
                    <a:pt x="261" y="120"/>
                  </a:lnTo>
                  <a:lnTo>
                    <a:pt x="261" y="142"/>
                  </a:lnTo>
                  <a:lnTo>
                    <a:pt x="260" y="165"/>
                  </a:lnTo>
                  <a:lnTo>
                    <a:pt x="255" y="188"/>
                  </a:lnTo>
                  <a:lnTo>
                    <a:pt x="250" y="209"/>
                  </a:lnTo>
                  <a:lnTo>
                    <a:pt x="241" y="232"/>
                  </a:lnTo>
                  <a:lnTo>
                    <a:pt x="232" y="253"/>
                  </a:lnTo>
                  <a:lnTo>
                    <a:pt x="221" y="275"/>
                  </a:lnTo>
                  <a:lnTo>
                    <a:pt x="210" y="293"/>
                  </a:lnTo>
                  <a:lnTo>
                    <a:pt x="197" y="310"/>
                  </a:lnTo>
                  <a:lnTo>
                    <a:pt x="182" y="327"/>
                  </a:lnTo>
                  <a:lnTo>
                    <a:pt x="168" y="342"/>
                  </a:lnTo>
                  <a:lnTo>
                    <a:pt x="152" y="352"/>
                  </a:lnTo>
                  <a:lnTo>
                    <a:pt x="137" y="363"/>
                  </a:lnTo>
                  <a:lnTo>
                    <a:pt x="121" y="369"/>
                  </a:lnTo>
                  <a:lnTo>
                    <a:pt x="107" y="373"/>
                  </a:lnTo>
                  <a:lnTo>
                    <a:pt x="90" y="375"/>
                  </a:lnTo>
                  <a:lnTo>
                    <a:pt x="76" y="373"/>
                  </a:lnTo>
                  <a:lnTo>
                    <a:pt x="63" y="368"/>
                  </a:lnTo>
                  <a:lnTo>
                    <a:pt x="48" y="362"/>
                  </a:lnTo>
                  <a:lnTo>
                    <a:pt x="38" y="354"/>
                  </a:lnTo>
                  <a:lnTo>
                    <a:pt x="28" y="340"/>
                  </a:lnTo>
                  <a:lnTo>
                    <a:pt x="19" y="327"/>
                  </a:lnTo>
                  <a:lnTo>
                    <a:pt x="12" y="310"/>
                  </a:lnTo>
                  <a:lnTo>
                    <a:pt x="7" y="293"/>
                  </a:lnTo>
                  <a:lnTo>
                    <a:pt x="3" y="275"/>
                  </a:lnTo>
                  <a:lnTo>
                    <a:pt x="0" y="253"/>
                  </a:lnTo>
                  <a:lnTo>
                    <a:pt x="2" y="232"/>
                  </a:lnTo>
                  <a:lnTo>
                    <a:pt x="3" y="209"/>
                  </a:lnTo>
                  <a:lnTo>
                    <a:pt x="7" y="187"/>
                  </a:lnTo>
                  <a:lnTo>
                    <a:pt x="14" y="164"/>
                  </a:lnTo>
                  <a:lnTo>
                    <a:pt x="22" y="142"/>
                  </a:lnTo>
                  <a:lnTo>
                    <a:pt x="30" y="119"/>
                  </a:lnTo>
                  <a:lnTo>
                    <a:pt x="40" y="100"/>
                  </a:lnTo>
                  <a:lnTo>
                    <a:pt x="52" y="81"/>
                  </a:lnTo>
                  <a:lnTo>
                    <a:pt x="65" y="62"/>
                  </a:lnTo>
                  <a:lnTo>
                    <a:pt x="78" y="46"/>
                  </a:lnTo>
                  <a:lnTo>
                    <a:pt x="94" y="32"/>
                  </a:lnTo>
                  <a:lnTo>
                    <a:pt x="110" y="22"/>
                  </a:lnTo>
                  <a:lnTo>
                    <a:pt x="126" y="12"/>
                  </a:lnTo>
                  <a:lnTo>
                    <a:pt x="141" y="7"/>
                  </a:lnTo>
                  <a:lnTo>
                    <a:pt x="157" y="1"/>
                  </a:lnTo>
                  <a:lnTo>
                    <a:pt x="172" y="0"/>
                  </a:lnTo>
                  <a:lnTo>
                    <a:pt x="187" y="3"/>
                  </a:lnTo>
                  <a:lnTo>
                    <a:pt x="197" y="7"/>
                  </a:lnTo>
                  <a:lnTo>
                    <a:pt x="198" y="5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78" name="Freeform 1062"/>
            <p:cNvSpPr>
              <a:spLocks/>
            </p:cNvSpPr>
            <p:nvPr/>
          </p:nvSpPr>
          <p:spPr bwMode="auto">
            <a:xfrm>
              <a:off x="1330" y="1112"/>
              <a:ext cx="251" cy="406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111" y="405"/>
                </a:cxn>
                <a:cxn ang="0">
                  <a:pos x="250" y="44"/>
                </a:cxn>
                <a:cxn ang="0">
                  <a:pos x="138" y="0"/>
                </a:cxn>
                <a:cxn ang="0">
                  <a:pos x="0" y="363"/>
                </a:cxn>
              </a:cxnLst>
              <a:rect l="0" t="0" r="r" b="b"/>
              <a:pathLst>
                <a:path w="251" h="406">
                  <a:moveTo>
                    <a:pt x="0" y="363"/>
                  </a:moveTo>
                  <a:lnTo>
                    <a:pt x="111" y="405"/>
                  </a:lnTo>
                  <a:lnTo>
                    <a:pt x="250" y="44"/>
                  </a:lnTo>
                  <a:lnTo>
                    <a:pt x="138" y="0"/>
                  </a:lnTo>
                  <a:lnTo>
                    <a:pt x="0" y="363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79" name="Freeform 1063"/>
            <p:cNvSpPr>
              <a:spLocks/>
            </p:cNvSpPr>
            <p:nvPr/>
          </p:nvSpPr>
          <p:spPr bwMode="auto">
            <a:xfrm>
              <a:off x="1266" y="1118"/>
              <a:ext cx="258" cy="358"/>
            </a:xfrm>
            <a:custGeom>
              <a:avLst/>
              <a:gdLst/>
              <a:ahLst/>
              <a:cxnLst>
                <a:cxn ang="0">
                  <a:pos x="193" y="4"/>
                </a:cxn>
                <a:cxn ang="0">
                  <a:pos x="204" y="11"/>
                </a:cxn>
                <a:cxn ang="0">
                  <a:pos x="216" y="19"/>
                </a:cxn>
                <a:cxn ang="0">
                  <a:pos x="228" y="32"/>
                </a:cxn>
                <a:cxn ang="0">
                  <a:pos x="237" y="44"/>
                </a:cxn>
                <a:cxn ang="0">
                  <a:pos x="245" y="60"/>
                </a:cxn>
                <a:cxn ang="0">
                  <a:pos x="251" y="77"/>
                </a:cxn>
                <a:cxn ang="0">
                  <a:pos x="255" y="97"/>
                </a:cxn>
                <a:cxn ang="0">
                  <a:pos x="257" y="114"/>
                </a:cxn>
                <a:cxn ang="0">
                  <a:pos x="257" y="136"/>
                </a:cxn>
                <a:cxn ang="0">
                  <a:pos x="255" y="158"/>
                </a:cxn>
                <a:cxn ang="0">
                  <a:pos x="251" y="180"/>
                </a:cxn>
                <a:cxn ang="0">
                  <a:pos x="248" y="201"/>
                </a:cxn>
                <a:cxn ang="0">
                  <a:pos x="239" y="222"/>
                </a:cxn>
                <a:cxn ang="0">
                  <a:pos x="230" y="243"/>
                </a:cxn>
                <a:cxn ang="0">
                  <a:pos x="219" y="263"/>
                </a:cxn>
                <a:cxn ang="0">
                  <a:pos x="208" y="280"/>
                </a:cxn>
                <a:cxn ang="0">
                  <a:pos x="195" y="298"/>
                </a:cxn>
                <a:cxn ang="0">
                  <a:pos x="182" y="314"/>
                </a:cxn>
                <a:cxn ang="0">
                  <a:pos x="167" y="327"/>
                </a:cxn>
                <a:cxn ang="0">
                  <a:pos x="152" y="337"/>
                </a:cxn>
                <a:cxn ang="0">
                  <a:pos x="137" y="347"/>
                </a:cxn>
                <a:cxn ang="0">
                  <a:pos x="122" y="352"/>
                </a:cxn>
                <a:cxn ang="0">
                  <a:pos x="106" y="356"/>
                </a:cxn>
                <a:cxn ang="0">
                  <a:pos x="91" y="357"/>
                </a:cxn>
                <a:cxn ang="0">
                  <a:pos x="76" y="356"/>
                </a:cxn>
                <a:cxn ang="0">
                  <a:pos x="64" y="351"/>
                </a:cxn>
                <a:cxn ang="0">
                  <a:pos x="48" y="344"/>
                </a:cxn>
                <a:cxn ang="0">
                  <a:pos x="39" y="336"/>
                </a:cxn>
                <a:cxn ang="0">
                  <a:pos x="28" y="325"/>
                </a:cxn>
                <a:cxn ang="0">
                  <a:pos x="19" y="312"/>
                </a:cxn>
                <a:cxn ang="0">
                  <a:pos x="12" y="295"/>
                </a:cxn>
                <a:cxn ang="0">
                  <a:pos x="7" y="278"/>
                </a:cxn>
                <a:cxn ang="0">
                  <a:pos x="3" y="260"/>
                </a:cxn>
                <a:cxn ang="0">
                  <a:pos x="0" y="239"/>
                </a:cxn>
                <a:cxn ang="0">
                  <a:pos x="1" y="219"/>
                </a:cxn>
                <a:cxn ang="0">
                  <a:pos x="3" y="198"/>
                </a:cxn>
                <a:cxn ang="0">
                  <a:pos x="6" y="176"/>
                </a:cxn>
                <a:cxn ang="0">
                  <a:pos x="12" y="154"/>
                </a:cxn>
                <a:cxn ang="0">
                  <a:pos x="19" y="133"/>
                </a:cxn>
                <a:cxn ang="0">
                  <a:pos x="27" y="113"/>
                </a:cxn>
                <a:cxn ang="0">
                  <a:pos x="37" y="92"/>
                </a:cxn>
                <a:cxn ang="0">
                  <a:pos x="48" y="75"/>
                </a:cxn>
                <a:cxn ang="0">
                  <a:pos x="61" y="57"/>
                </a:cxn>
                <a:cxn ang="0">
                  <a:pos x="76" y="42"/>
                </a:cxn>
                <a:cxn ang="0">
                  <a:pos x="89" y="29"/>
                </a:cxn>
                <a:cxn ang="0">
                  <a:pos x="105" y="18"/>
                </a:cxn>
                <a:cxn ang="0">
                  <a:pos x="120" y="10"/>
                </a:cxn>
                <a:cxn ang="0">
                  <a:pos x="135" y="3"/>
                </a:cxn>
                <a:cxn ang="0">
                  <a:pos x="151" y="0"/>
                </a:cxn>
                <a:cxn ang="0">
                  <a:pos x="166" y="0"/>
                </a:cxn>
                <a:cxn ang="0">
                  <a:pos x="180" y="2"/>
                </a:cxn>
                <a:cxn ang="0">
                  <a:pos x="192" y="5"/>
                </a:cxn>
                <a:cxn ang="0">
                  <a:pos x="193" y="4"/>
                </a:cxn>
              </a:cxnLst>
              <a:rect l="0" t="0" r="r" b="b"/>
              <a:pathLst>
                <a:path w="258" h="358">
                  <a:moveTo>
                    <a:pt x="193" y="4"/>
                  </a:moveTo>
                  <a:lnTo>
                    <a:pt x="204" y="11"/>
                  </a:lnTo>
                  <a:lnTo>
                    <a:pt x="216" y="19"/>
                  </a:lnTo>
                  <a:lnTo>
                    <a:pt x="228" y="32"/>
                  </a:lnTo>
                  <a:lnTo>
                    <a:pt x="237" y="44"/>
                  </a:lnTo>
                  <a:lnTo>
                    <a:pt x="245" y="60"/>
                  </a:lnTo>
                  <a:lnTo>
                    <a:pt x="251" y="77"/>
                  </a:lnTo>
                  <a:lnTo>
                    <a:pt x="255" y="97"/>
                  </a:lnTo>
                  <a:lnTo>
                    <a:pt x="257" y="114"/>
                  </a:lnTo>
                  <a:lnTo>
                    <a:pt x="257" y="136"/>
                  </a:lnTo>
                  <a:lnTo>
                    <a:pt x="255" y="158"/>
                  </a:lnTo>
                  <a:lnTo>
                    <a:pt x="251" y="180"/>
                  </a:lnTo>
                  <a:lnTo>
                    <a:pt x="248" y="201"/>
                  </a:lnTo>
                  <a:lnTo>
                    <a:pt x="239" y="222"/>
                  </a:lnTo>
                  <a:lnTo>
                    <a:pt x="230" y="243"/>
                  </a:lnTo>
                  <a:lnTo>
                    <a:pt x="219" y="263"/>
                  </a:lnTo>
                  <a:lnTo>
                    <a:pt x="208" y="280"/>
                  </a:lnTo>
                  <a:lnTo>
                    <a:pt x="195" y="298"/>
                  </a:lnTo>
                  <a:lnTo>
                    <a:pt x="182" y="314"/>
                  </a:lnTo>
                  <a:lnTo>
                    <a:pt x="167" y="327"/>
                  </a:lnTo>
                  <a:lnTo>
                    <a:pt x="152" y="337"/>
                  </a:lnTo>
                  <a:lnTo>
                    <a:pt x="137" y="347"/>
                  </a:lnTo>
                  <a:lnTo>
                    <a:pt x="122" y="352"/>
                  </a:lnTo>
                  <a:lnTo>
                    <a:pt x="106" y="356"/>
                  </a:lnTo>
                  <a:lnTo>
                    <a:pt x="91" y="357"/>
                  </a:lnTo>
                  <a:lnTo>
                    <a:pt x="76" y="356"/>
                  </a:lnTo>
                  <a:lnTo>
                    <a:pt x="64" y="351"/>
                  </a:lnTo>
                  <a:lnTo>
                    <a:pt x="48" y="344"/>
                  </a:lnTo>
                  <a:lnTo>
                    <a:pt x="39" y="336"/>
                  </a:lnTo>
                  <a:lnTo>
                    <a:pt x="28" y="325"/>
                  </a:lnTo>
                  <a:lnTo>
                    <a:pt x="19" y="312"/>
                  </a:lnTo>
                  <a:lnTo>
                    <a:pt x="12" y="295"/>
                  </a:lnTo>
                  <a:lnTo>
                    <a:pt x="7" y="278"/>
                  </a:lnTo>
                  <a:lnTo>
                    <a:pt x="3" y="260"/>
                  </a:lnTo>
                  <a:lnTo>
                    <a:pt x="0" y="239"/>
                  </a:lnTo>
                  <a:lnTo>
                    <a:pt x="1" y="219"/>
                  </a:lnTo>
                  <a:lnTo>
                    <a:pt x="3" y="198"/>
                  </a:lnTo>
                  <a:lnTo>
                    <a:pt x="6" y="176"/>
                  </a:lnTo>
                  <a:lnTo>
                    <a:pt x="12" y="154"/>
                  </a:lnTo>
                  <a:lnTo>
                    <a:pt x="19" y="133"/>
                  </a:lnTo>
                  <a:lnTo>
                    <a:pt x="27" y="113"/>
                  </a:lnTo>
                  <a:lnTo>
                    <a:pt x="37" y="92"/>
                  </a:lnTo>
                  <a:lnTo>
                    <a:pt x="48" y="75"/>
                  </a:lnTo>
                  <a:lnTo>
                    <a:pt x="61" y="57"/>
                  </a:lnTo>
                  <a:lnTo>
                    <a:pt x="76" y="42"/>
                  </a:lnTo>
                  <a:lnTo>
                    <a:pt x="89" y="29"/>
                  </a:lnTo>
                  <a:lnTo>
                    <a:pt x="105" y="18"/>
                  </a:lnTo>
                  <a:lnTo>
                    <a:pt x="120" y="10"/>
                  </a:lnTo>
                  <a:lnTo>
                    <a:pt x="135" y="3"/>
                  </a:lnTo>
                  <a:lnTo>
                    <a:pt x="151" y="0"/>
                  </a:lnTo>
                  <a:lnTo>
                    <a:pt x="166" y="0"/>
                  </a:lnTo>
                  <a:lnTo>
                    <a:pt x="180" y="2"/>
                  </a:lnTo>
                  <a:lnTo>
                    <a:pt x="192" y="5"/>
                  </a:lnTo>
                  <a:lnTo>
                    <a:pt x="193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80" name="Freeform 1064"/>
            <p:cNvSpPr>
              <a:spLocks/>
            </p:cNvSpPr>
            <p:nvPr/>
          </p:nvSpPr>
          <p:spPr bwMode="auto">
            <a:xfrm>
              <a:off x="1333" y="1124"/>
              <a:ext cx="243" cy="390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109" y="389"/>
                </a:cxn>
                <a:cxn ang="0">
                  <a:pos x="242" y="43"/>
                </a:cxn>
                <a:cxn ang="0">
                  <a:pos x="131" y="0"/>
                </a:cxn>
                <a:cxn ang="0">
                  <a:pos x="0" y="347"/>
                </a:cxn>
              </a:cxnLst>
              <a:rect l="0" t="0" r="r" b="b"/>
              <a:pathLst>
                <a:path w="243" h="390">
                  <a:moveTo>
                    <a:pt x="0" y="347"/>
                  </a:moveTo>
                  <a:lnTo>
                    <a:pt x="109" y="389"/>
                  </a:lnTo>
                  <a:lnTo>
                    <a:pt x="242" y="43"/>
                  </a:lnTo>
                  <a:lnTo>
                    <a:pt x="131" y="0"/>
                  </a:lnTo>
                  <a:lnTo>
                    <a:pt x="0" y="347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81" name="Freeform 1065"/>
            <p:cNvSpPr>
              <a:spLocks/>
            </p:cNvSpPr>
            <p:nvPr/>
          </p:nvSpPr>
          <p:spPr bwMode="auto">
            <a:xfrm>
              <a:off x="1268" y="1128"/>
              <a:ext cx="254" cy="345"/>
            </a:xfrm>
            <a:custGeom>
              <a:avLst/>
              <a:gdLst/>
              <a:ahLst/>
              <a:cxnLst>
                <a:cxn ang="0">
                  <a:pos x="187" y="5"/>
                </a:cxn>
                <a:cxn ang="0">
                  <a:pos x="199" y="13"/>
                </a:cxn>
                <a:cxn ang="0">
                  <a:pos x="211" y="22"/>
                </a:cxn>
                <a:cxn ang="0">
                  <a:pos x="223" y="32"/>
                </a:cxn>
                <a:cxn ang="0">
                  <a:pos x="232" y="46"/>
                </a:cxn>
                <a:cxn ang="0">
                  <a:pos x="240" y="60"/>
                </a:cxn>
                <a:cxn ang="0">
                  <a:pos x="246" y="77"/>
                </a:cxn>
                <a:cxn ang="0">
                  <a:pos x="251" y="95"/>
                </a:cxn>
                <a:cxn ang="0">
                  <a:pos x="251" y="113"/>
                </a:cxn>
                <a:cxn ang="0">
                  <a:pos x="253" y="134"/>
                </a:cxn>
                <a:cxn ang="0">
                  <a:pos x="251" y="154"/>
                </a:cxn>
                <a:cxn ang="0">
                  <a:pos x="249" y="176"/>
                </a:cxn>
                <a:cxn ang="0">
                  <a:pos x="243" y="195"/>
                </a:cxn>
                <a:cxn ang="0">
                  <a:pos x="237" y="215"/>
                </a:cxn>
                <a:cxn ang="0">
                  <a:pos x="228" y="237"/>
                </a:cxn>
                <a:cxn ang="0">
                  <a:pos x="217" y="255"/>
                </a:cxn>
                <a:cxn ang="0">
                  <a:pos x="208" y="272"/>
                </a:cxn>
                <a:cxn ang="0">
                  <a:pos x="194" y="287"/>
                </a:cxn>
                <a:cxn ang="0">
                  <a:pos x="181" y="302"/>
                </a:cxn>
                <a:cxn ang="0">
                  <a:pos x="167" y="315"/>
                </a:cxn>
                <a:cxn ang="0">
                  <a:pos x="152" y="325"/>
                </a:cxn>
                <a:cxn ang="0">
                  <a:pos x="137" y="333"/>
                </a:cxn>
                <a:cxn ang="0">
                  <a:pos x="122" y="339"/>
                </a:cxn>
                <a:cxn ang="0">
                  <a:pos x="107" y="343"/>
                </a:cxn>
                <a:cxn ang="0">
                  <a:pos x="92" y="344"/>
                </a:cxn>
                <a:cxn ang="0">
                  <a:pos x="77" y="342"/>
                </a:cxn>
                <a:cxn ang="0">
                  <a:pos x="65" y="337"/>
                </a:cxn>
                <a:cxn ang="0">
                  <a:pos x="50" y="331"/>
                </a:cxn>
                <a:cxn ang="0">
                  <a:pos x="39" y="322"/>
                </a:cxn>
                <a:cxn ang="0">
                  <a:pos x="30" y="311"/>
                </a:cxn>
                <a:cxn ang="0">
                  <a:pos x="19" y="298"/>
                </a:cxn>
                <a:cxn ang="0">
                  <a:pos x="13" y="282"/>
                </a:cxn>
                <a:cxn ang="0">
                  <a:pos x="7" y="267"/>
                </a:cxn>
                <a:cxn ang="0">
                  <a:pos x="2" y="249"/>
                </a:cxn>
                <a:cxn ang="0">
                  <a:pos x="1" y="229"/>
                </a:cxn>
                <a:cxn ang="0">
                  <a:pos x="0" y="209"/>
                </a:cxn>
                <a:cxn ang="0">
                  <a:pos x="2" y="189"/>
                </a:cxn>
                <a:cxn ang="0">
                  <a:pos x="4" y="168"/>
                </a:cxn>
                <a:cxn ang="0">
                  <a:pos x="10" y="147"/>
                </a:cxn>
                <a:cxn ang="0">
                  <a:pos x="17" y="127"/>
                </a:cxn>
                <a:cxn ang="0">
                  <a:pos x="24" y="107"/>
                </a:cxn>
                <a:cxn ang="0">
                  <a:pos x="34" y="88"/>
                </a:cxn>
                <a:cxn ang="0">
                  <a:pos x="45" y="71"/>
                </a:cxn>
                <a:cxn ang="0">
                  <a:pos x="58" y="55"/>
                </a:cxn>
                <a:cxn ang="0">
                  <a:pos x="71" y="40"/>
                </a:cxn>
                <a:cxn ang="0">
                  <a:pos x="86" y="28"/>
                </a:cxn>
                <a:cxn ang="0">
                  <a:pos x="100" y="19"/>
                </a:cxn>
                <a:cxn ang="0">
                  <a:pos x="115" y="10"/>
                </a:cxn>
                <a:cxn ang="0">
                  <a:pos x="130" y="5"/>
                </a:cxn>
                <a:cxn ang="0">
                  <a:pos x="146" y="0"/>
                </a:cxn>
                <a:cxn ang="0">
                  <a:pos x="161" y="0"/>
                </a:cxn>
                <a:cxn ang="0">
                  <a:pos x="176" y="2"/>
                </a:cxn>
                <a:cxn ang="0">
                  <a:pos x="185" y="7"/>
                </a:cxn>
                <a:cxn ang="0">
                  <a:pos x="187" y="5"/>
                </a:cxn>
              </a:cxnLst>
              <a:rect l="0" t="0" r="r" b="b"/>
              <a:pathLst>
                <a:path w="254" h="345">
                  <a:moveTo>
                    <a:pt x="187" y="5"/>
                  </a:moveTo>
                  <a:lnTo>
                    <a:pt x="199" y="13"/>
                  </a:lnTo>
                  <a:lnTo>
                    <a:pt x="211" y="22"/>
                  </a:lnTo>
                  <a:lnTo>
                    <a:pt x="223" y="32"/>
                  </a:lnTo>
                  <a:lnTo>
                    <a:pt x="232" y="46"/>
                  </a:lnTo>
                  <a:lnTo>
                    <a:pt x="240" y="60"/>
                  </a:lnTo>
                  <a:lnTo>
                    <a:pt x="246" y="77"/>
                  </a:lnTo>
                  <a:lnTo>
                    <a:pt x="251" y="95"/>
                  </a:lnTo>
                  <a:lnTo>
                    <a:pt x="251" y="113"/>
                  </a:lnTo>
                  <a:lnTo>
                    <a:pt x="253" y="134"/>
                  </a:lnTo>
                  <a:lnTo>
                    <a:pt x="251" y="154"/>
                  </a:lnTo>
                  <a:lnTo>
                    <a:pt x="249" y="176"/>
                  </a:lnTo>
                  <a:lnTo>
                    <a:pt x="243" y="195"/>
                  </a:lnTo>
                  <a:lnTo>
                    <a:pt x="237" y="215"/>
                  </a:lnTo>
                  <a:lnTo>
                    <a:pt x="228" y="237"/>
                  </a:lnTo>
                  <a:lnTo>
                    <a:pt x="217" y="255"/>
                  </a:lnTo>
                  <a:lnTo>
                    <a:pt x="208" y="272"/>
                  </a:lnTo>
                  <a:lnTo>
                    <a:pt x="194" y="287"/>
                  </a:lnTo>
                  <a:lnTo>
                    <a:pt x="181" y="302"/>
                  </a:lnTo>
                  <a:lnTo>
                    <a:pt x="167" y="315"/>
                  </a:lnTo>
                  <a:lnTo>
                    <a:pt x="152" y="325"/>
                  </a:lnTo>
                  <a:lnTo>
                    <a:pt x="137" y="333"/>
                  </a:lnTo>
                  <a:lnTo>
                    <a:pt x="122" y="339"/>
                  </a:lnTo>
                  <a:lnTo>
                    <a:pt x="107" y="343"/>
                  </a:lnTo>
                  <a:lnTo>
                    <a:pt x="92" y="344"/>
                  </a:lnTo>
                  <a:lnTo>
                    <a:pt x="77" y="342"/>
                  </a:lnTo>
                  <a:lnTo>
                    <a:pt x="65" y="337"/>
                  </a:lnTo>
                  <a:lnTo>
                    <a:pt x="50" y="331"/>
                  </a:lnTo>
                  <a:lnTo>
                    <a:pt x="39" y="322"/>
                  </a:lnTo>
                  <a:lnTo>
                    <a:pt x="30" y="311"/>
                  </a:lnTo>
                  <a:lnTo>
                    <a:pt x="19" y="298"/>
                  </a:lnTo>
                  <a:lnTo>
                    <a:pt x="13" y="282"/>
                  </a:lnTo>
                  <a:lnTo>
                    <a:pt x="7" y="267"/>
                  </a:lnTo>
                  <a:lnTo>
                    <a:pt x="2" y="249"/>
                  </a:lnTo>
                  <a:lnTo>
                    <a:pt x="1" y="229"/>
                  </a:lnTo>
                  <a:lnTo>
                    <a:pt x="0" y="209"/>
                  </a:lnTo>
                  <a:lnTo>
                    <a:pt x="2" y="189"/>
                  </a:lnTo>
                  <a:lnTo>
                    <a:pt x="4" y="168"/>
                  </a:lnTo>
                  <a:lnTo>
                    <a:pt x="10" y="147"/>
                  </a:lnTo>
                  <a:lnTo>
                    <a:pt x="17" y="127"/>
                  </a:lnTo>
                  <a:lnTo>
                    <a:pt x="24" y="107"/>
                  </a:lnTo>
                  <a:lnTo>
                    <a:pt x="34" y="88"/>
                  </a:lnTo>
                  <a:lnTo>
                    <a:pt x="45" y="71"/>
                  </a:lnTo>
                  <a:lnTo>
                    <a:pt x="58" y="55"/>
                  </a:lnTo>
                  <a:lnTo>
                    <a:pt x="71" y="40"/>
                  </a:lnTo>
                  <a:lnTo>
                    <a:pt x="86" y="28"/>
                  </a:lnTo>
                  <a:lnTo>
                    <a:pt x="100" y="19"/>
                  </a:lnTo>
                  <a:lnTo>
                    <a:pt x="115" y="10"/>
                  </a:lnTo>
                  <a:lnTo>
                    <a:pt x="130" y="5"/>
                  </a:lnTo>
                  <a:lnTo>
                    <a:pt x="146" y="0"/>
                  </a:lnTo>
                  <a:lnTo>
                    <a:pt x="161" y="0"/>
                  </a:lnTo>
                  <a:lnTo>
                    <a:pt x="176" y="2"/>
                  </a:lnTo>
                  <a:lnTo>
                    <a:pt x="185" y="7"/>
                  </a:lnTo>
                  <a:lnTo>
                    <a:pt x="187" y="5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82" name="Freeform 1066"/>
            <p:cNvSpPr>
              <a:spLocks/>
            </p:cNvSpPr>
            <p:nvPr/>
          </p:nvSpPr>
          <p:spPr bwMode="auto">
            <a:xfrm>
              <a:off x="1334" y="1135"/>
              <a:ext cx="238" cy="374"/>
            </a:xfrm>
            <a:custGeom>
              <a:avLst/>
              <a:gdLst/>
              <a:ahLst/>
              <a:cxnLst>
                <a:cxn ang="0">
                  <a:pos x="0" y="331"/>
                </a:cxn>
                <a:cxn ang="0">
                  <a:pos x="111" y="373"/>
                </a:cxn>
                <a:cxn ang="0">
                  <a:pos x="237" y="43"/>
                </a:cxn>
                <a:cxn ang="0">
                  <a:pos x="125" y="0"/>
                </a:cxn>
                <a:cxn ang="0">
                  <a:pos x="0" y="331"/>
                </a:cxn>
              </a:cxnLst>
              <a:rect l="0" t="0" r="r" b="b"/>
              <a:pathLst>
                <a:path w="238" h="374">
                  <a:moveTo>
                    <a:pt x="0" y="331"/>
                  </a:moveTo>
                  <a:lnTo>
                    <a:pt x="111" y="373"/>
                  </a:lnTo>
                  <a:lnTo>
                    <a:pt x="237" y="43"/>
                  </a:lnTo>
                  <a:lnTo>
                    <a:pt x="125" y="0"/>
                  </a:lnTo>
                  <a:lnTo>
                    <a:pt x="0" y="331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83" name="Freeform 1067"/>
            <p:cNvSpPr>
              <a:spLocks/>
            </p:cNvSpPr>
            <p:nvPr/>
          </p:nvSpPr>
          <p:spPr bwMode="auto">
            <a:xfrm>
              <a:off x="1270" y="1141"/>
              <a:ext cx="250" cy="328"/>
            </a:xfrm>
            <a:custGeom>
              <a:avLst/>
              <a:gdLst/>
              <a:ahLst/>
              <a:cxnLst>
                <a:cxn ang="0">
                  <a:pos x="181" y="4"/>
                </a:cxn>
                <a:cxn ang="0">
                  <a:pos x="194" y="12"/>
                </a:cxn>
                <a:cxn ang="0">
                  <a:pos x="206" y="19"/>
                </a:cxn>
                <a:cxn ang="0">
                  <a:pos x="217" y="31"/>
                </a:cxn>
                <a:cxn ang="0">
                  <a:pos x="227" y="43"/>
                </a:cxn>
                <a:cxn ang="0">
                  <a:pos x="235" y="57"/>
                </a:cxn>
                <a:cxn ang="0">
                  <a:pos x="240" y="74"/>
                </a:cxn>
                <a:cxn ang="0">
                  <a:pos x="245" y="91"/>
                </a:cxn>
                <a:cxn ang="0">
                  <a:pos x="247" y="108"/>
                </a:cxn>
                <a:cxn ang="0">
                  <a:pos x="249" y="128"/>
                </a:cxn>
                <a:cxn ang="0">
                  <a:pos x="247" y="148"/>
                </a:cxn>
                <a:cxn ang="0">
                  <a:pos x="245" y="168"/>
                </a:cxn>
                <a:cxn ang="0">
                  <a:pos x="239" y="187"/>
                </a:cxn>
                <a:cxn ang="0">
                  <a:pos x="233" y="207"/>
                </a:cxn>
                <a:cxn ang="0">
                  <a:pos x="224" y="225"/>
                </a:cxn>
                <a:cxn ang="0">
                  <a:pos x="215" y="242"/>
                </a:cxn>
                <a:cxn ang="0">
                  <a:pos x="206" y="259"/>
                </a:cxn>
                <a:cxn ang="0">
                  <a:pos x="194" y="274"/>
                </a:cxn>
                <a:cxn ang="0">
                  <a:pos x="180" y="289"/>
                </a:cxn>
                <a:cxn ang="0">
                  <a:pos x="166" y="301"/>
                </a:cxn>
                <a:cxn ang="0">
                  <a:pos x="151" y="309"/>
                </a:cxn>
                <a:cxn ang="0">
                  <a:pos x="137" y="318"/>
                </a:cxn>
                <a:cxn ang="0">
                  <a:pos x="122" y="322"/>
                </a:cxn>
                <a:cxn ang="0">
                  <a:pos x="107" y="326"/>
                </a:cxn>
                <a:cxn ang="0">
                  <a:pos x="92" y="327"/>
                </a:cxn>
                <a:cxn ang="0">
                  <a:pos x="78" y="325"/>
                </a:cxn>
                <a:cxn ang="0">
                  <a:pos x="64" y="320"/>
                </a:cxn>
                <a:cxn ang="0">
                  <a:pos x="51" y="313"/>
                </a:cxn>
                <a:cxn ang="0">
                  <a:pos x="40" y="306"/>
                </a:cxn>
                <a:cxn ang="0">
                  <a:pos x="31" y="295"/>
                </a:cxn>
                <a:cxn ang="0">
                  <a:pos x="20" y="281"/>
                </a:cxn>
                <a:cxn ang="0">
                  <a:pos x="13" y="266"/>
                </a:cxn>
                <a:cxn ang="0">
                  <a:pos x="8" y="251"/>
                </a:cxn>
                <a:cxn ang="0">
                  <a:pos x="3" y="234"/>
                </a:cxn>
                <a:cxn ang="0">
                  <a:pos x="0" y="216"/>
                </a:cxn>
                <a:cxn ang="0">
                  <a:pos x="0" y="196"/>
                </a:cxn>
                <a:cxn ang="0">
                  <a:pos x="0" y="177"/>
                </a:cxn>
                <a:cxn ang="0">
                  <a:pos x="3" y="157"/>
                </a:cxn>
                <a:cxn ang="0">
                  <a:pos x="8" y="137"/>
                </a:cxn>
                <a:cxn ang="0">
                  <a:pos x="14" y="119"/>
                </a:cxn>
                <a:cxn ang="0">
                  <a:pos x="22" y="98"/>
                </a:cxn>
                <a:cxn ang="0">
                  <a:pos x="32" y="82"/>
                </a:cxn>
                <a:cxn ang="0">
                  <a:pos x="41" y="65"/>
                </a:cxn>
                <a:cxn ang="0">
                  <a:pos x="54" y="50"/>
                </a:cxn>
                <a:cxn ang="0">
                  <a:pos x="67" y="35"/>
                </a:cxn>
                <a:cxn ang="0">
                  <a:pos x="80" y="25"/>
                </a:cxn>
                <a:cxn ang="0">
                  <a:pos x="96" y="15"/>
                </a:cxn>
                <a:cxn ang="0">
                  <a:pos x="111" y="7"/>
                </a:cxn>
                <a:cxn ang="0">
                  <a:pos x="125" y="2"/>
                </a:cxn>
                <a:cxn ang="0">
                  <a:pos x="140" y="0"/>
                </a:cxn>
                <a:cxn ang="0">
                  <a:pos x="156" y="0"/>
                </a:cxn>
                <a:cxn ang="0">
                  <a:pos x="169" y="2"/>
                </a:cxn>
                <a:cxn ang="0">
                  <a:pos x="180" y="6"/>
                </a:cxn>
                <a:cxn ang="0">
                  <a:pos x="181" y="4"/>
                </a:cxn>
              </a:cxnLst>
              <a:rect l="0" t="0" r="r" b="b"/>
              <a:pathLst>
                <a:path w="250" h="328">
                  <a:moveTo>
                    <a:pt x="181" y="4"/>
                  </a:moveTo>
                  <a:lnTo>
                    <a:pt x="194" y="12"/>
                  </a:lnTo>
                  <a:lnTo>
                    <a:pt x="206" y="19"/>
                  </a:lnTo>
                  <a:lnTo>
                    <a:pt x="217" y="31"/>
                  </a:lnTo>
                  <a:lnTo>
                    <a:pt x="227" y="43"/>
                  </a:lnTo>
                  <a:lnTo>
                    <a:pt x="235" y="57"/>
                  </a:lnTo>
                  <a:lnTo>
                    <a:pt x="240" y="74"/>
                  </a:lnTo>
                  <a:lnTo>
                    <a:pt x="245" y="91"/>
                  </a:lnTo>
                  <a:lnTo>
                    <a:pt x="247" y="108"/>
                  </a:lnTo>
                  <a:lnTo>
                    <a:pt x="249" y="128"/>
                  </a:lnTo>
                  <a:lnTo>
                    <a:pt x="247" y="148"/>
                  </a:lnTo>
                  <a:lnTo>
                    <a:pt x="245" y="168"/>
                  </a:lnTo>
                  <a:lnTo>
                    <a:pt x="239" y="187"/>
                  </a:lnTo>
                  <a:lnTo>
                    <a:pt x="233" y="207"/>
                  </a:lnTo>
                  <a:lnTo>
                    <a:pt x="224" y="225"/>
                  </a:lnTo>
                  <a:lnTo>
                    <a:pt x="215" y="242"/>
                  </a:lnTo>
                  <a:lnTo>
                    <a:pt x="206" y="259"/>
                  </a:lnTo>
                  <a:lnTo>
                    <a:pt x="194" y="274"/>
                  </a:lnTo>
                  <a:lnTo>
                    <a:pt x="180" y="289"/>
                  </a:lnTo>
                  <a:lnTo>
                    <a:pt x="166" y="301"/>
                  </a:lnTo>
                  <a:lnTo>
                    <a:pt x="151" y="309"/>
                  </a:lnTo>
                  <a:lnTo>
                    <a:pt x="137" y="318"/>
                  </a:lnTo>
                  <a:lnTo>
                    <a:pt x="122" y="322"/>
                  </a:lnTo>
                  <a:lnTo>
                    <a:pt x="107" y="326"/>
                  </a:lnTo>
                  <a:lnTo>
                    <a:pt x="92" y="327"/>
                  </a:lnTo>
                  <a:lnTo>
                    <a:pt x="78" y="325"/>
                  </a:lnTo>
                  <a:lnTo>
                    <a:pt x="64" y="320"/>
                  </a:lnTo>
                  <a:lnTo>
                    <a:pt x="51" y="313"/>
                  </a:lnTo>
                  <a:lnTo>
                    <a:pt x="40" y="306"/>
                  </a:lnTo>
                  <a:lnTo>
                    <a:pt x="31" y="295"/>
                  </a:lnTo>
                  <a:lnTo>
                    <a:pt x="20" y="281"/>
                  </a:lnTo>
                  <a:lnTo>
                    <a:pt x="13" y="266"/>
                  </a:lnTo>
                  <a:lnTo>
                    <a:pt x="8" y="251"/>
                  </a:lnTo>
                  <a:lnTo>
                    <a:pt x="3" y="234"/>
                  </a:lnTo>
                  <a:lnTo>
                    <a:pt x="0" y="216"/>
                  </a:lnTo>
                  <a:lnTo>
                    <a:pt x="0" y="196"/>
                  </a:lnTo>
                  <a:lnTo>
                    <a:pt x="0" y="177"/>
                  </a:lnTo>
                  <a:lnTo>
                    <a:pt x="3" y="157"/>
                  </a:lnTo>
                  <a:lnTo>
                    <a:pt x="8" y="137"/>
                  </a:lnTo>
                  <a:lnTo>
                    <a:pt x="14" y="119"/>
                  </a:lnTo>
                  <a:lnTo>
                    <a:pt x="22" y="98"/>
                  </a:lnTo>
                  <a:lnTo>
                    <a:pt x="32" y="82"/>
                  </a:lnTo>
                  <a:lnTo>
                    <a:pt x="41" y="65"/>
                  </a:lnTo>
                  <a:lnTo>
                    <a:pt x="54" y="50"/>
                  </a:lnTo>
                  <a:lnTo>
                    <a:pt x="67" y="35"/>
                  </a:lnTo>
                  <a:lnTo>
                    <a:pt x="80" y="25"/>
                  </a:lnTo>
                  <a:lnTo>
                    <a:pt x="96" y="15"/>
                  </a:lnTo>
                  <a:lnTo>
                    <a:pt x="111" y="7"/>
                  </a:lnTo>
                  <a:lnTo>
                    <a:pt x="125" y="2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69" y="2"/>
                  </a:lnTo>
                  <a:lnTo>
                    <a:pt x="180" y="6"/>
                  </a:lnTo>
                  <a:lnTo>
                    <a:pt x="181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84" name="Freeform 1068"/>
            <p:cNvSpPr>
              <a:spLocks/>
            </p:cNvSpPr>
            <p:nvPr/>
          </p:nvSpPr>
          <p:spPr bwMode="auto">
            <a:xfrm>
              <a:off x="1336" y="1147"/>
              <a:ext cx="232" cy="357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110" y="356"/>
                </a:cxn>
                <a:cxn ang="0">
                  <a:pos x="231" y="43"/>
                </a:cxn>
                <a:cxn ang="0">
                  <a:pos x="119" y="0"/>
                </a:cxn>
                <a:cxn ang="0">
                  <a:pos x="0" y="314"/>
                </a:cxn>
              </a:cxnLst>
              <a:rect l="0" t="0" r="r" b="b"/>
              <a:pathLst>
                <a:path w="232" h="357">
                  <a:moveTo>
                    <a:pt x="0" y="314"/>
                  </a:moveTo>
                  <a:lnTo>
                    <a:pt x="110" y="356"/>
                  </a:lnTo>
                  <a:lnTo>
                    <a:pt x="231" y="43"/>
                  </a:lnTo>
                  <a:lnTo>
                    <a:pt x="119" y="0"/>
                  </a:lnTo>
                  <a:lnTo>
                    <a:pt x="0" y="31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85" name="Freeform 1069"/>
            <p:cNvSpPr>
              <a:spLocks/>
            </p:cNvSpPr>
            <p:nvPr/>
          </p:nvSpPr>
          <p:spPr bwMode="auto">
            <a:xfrm>
              <a:off x="1271" y="1151"/>
              <a:ext cx="247" cy="313"/>
            </a:xfrm>
            <a:custGeom>
              <a:avLst/>
              <a:gdLst/>
              <a:ahLst/>
              <a:cxnLst>
                <a:cxn ang="0">
                  <a:pos x="176" y="7"/>
                </a:cxn>
                <a:cxn ang="0">
                  <a:pos x="189" y="13"/>
                </a:cxn>
                <a:cxn ang="0">
                  <a:pos x="200" y="21"/>
                </a:cxn>
                <a:cxn ang="0">
                  <a:pos x="214" y="32"/>
                </a:cxn>
                <a:cxn ang="0">
                  <a:pos x="222" y="44"/>
                </a:cxn>
                <a:cxn ang="0">
                  <a:pos x="229" y="57"/>
                </a:cxn>
                <a:cxn ang="0">
                  <a:pos x="237" y="73"/>
                </a:cxn>
                <a:cxn ang="0">
                  <a:pos x="241" y="89"/>
                </a:cxn>
                <a:cxn ang="0">
                  <a:pos x="244" y="107"/>
                </a:cxn>
                <a:cxn ang="0">
                  <a:pos x="246" y="125"/>
                </a:cxn>
                <a:cxn ang="0">
                  <a:pos x="246" y="144"/>
                </a:cxn>
                <a:cxn ang="0">
                  <a:pos x="241" y="163"/>
                </a:cxn>
                <a:cxn ang="0">
                  <a:pos x="238" y="182"/>
                </a:cxn>
                <a:cxn ang="0">
                  <a:pos x="231" y="200"/>
                </a:cxn>
                <a:cxn ang="0">
                  <a:pos x="225" y="218"/>
                </a:cxn>
                <a:cxn ang="0">
                  <a:pos x="214" y="235"/>
                </a:cxn>
                <a:cxn ang="0">
                  <a:pos x="205" y="250"/>
                </a:cxn>
                <a:cxn ang="0">
                  <a:pos x="193" y="264"/>
                </a:cxn>
                <a:cxn ang="0">
                  <a:pos x="182" y="277"/>
                </a:cxn>
                <a:cxn ang="0">
                  <a:pos x="167" y="288"/>
                </a:cxn>
                <a:cxn ang="0">
                  <a:pos x="152" y="297"/>
                </a:cxn>
                <a:cxn ang="0">
                  <a:pos x="139" y="304"/>
                </a:cxn>
                <a:cxn ang="0">
                  <a:pos x="124" y="310"/>
                </a:cxn>
                <a:cxn ang="0">
                  <a:pos x="109" y="311"/>
                </a:cxn>
                <a:cxn ang="0">
                  <a:pos x="94" y="312"/>
                </a:cxn>
                <a:cxn ang="0">
                  <a:pos x="79" y="310"/>
                </a:cxn>
                <a:cxn ang="0">
                  <a:pos x="67" y="305"/>
                </a:cxn>
                <a:cxn ang="0">
                  <a:pos x="53" y="299"/>
                </a:cxn>
                <a:cxn ang="0">
                  <a:pos x="42" y="291"/>
                </a:cxn>
                <a:cxn ang="0">
                  <a:pos x="31" y="281"/>
                </a:cxn>
                <a:cxn ang="0">
                  <a:pos x="23" y="269"/>
                </a:cxn>
                <a:cxn ang="0">
                  <a:pos x="15" y="255"/>
                </a:cxn>
                <a:cxn ang="0">
                  <a:pos x="9" y="239"/>
                </a:cxn>
                <a:cxn ang="0">
                  <a:pos x="4" y="223"/>
                </a:cxn>
                <a:cxn ang="0">
                  <a:pos x="0" y="206"/>
                </a:cxn>
                <a:cxn ang="0">
                  <a:pos x="0" y="187"/>
                </a:cxn>
                <a:cxn ang="0">
                  <a:pos x="0" y="168"/>
                </a:cxn>
                <a:cxn ang="0">
                  <a:pos x="1" y="150"/>
                </a:cxn>
                <a:cxn ang="0">
                  <a:pos x="7" y="130"/>
                </a:cxn>
                <a:cxn ang="0">
                  <a:pos x="14" y="112"/>
                </a:cxn>
                <a:cxn ang="0">
                  <a:pos x="20" y="94"/>
                </a:cxn>
                <a:cxn ang="0">
                  <a:pos x="30" y="78"/>
                </a:cxn>
                <a:cxn ang="0">
                  <a:pos x="39" y="63"/>
                </a:cxn>
                <a:cxn ang="0">
                  <a:pos x="51" y="47"/>
                </a:cxn>
                <a:cxn ang="0">
                  <a:pos x="63" y="35"/>
                </a:cxn>
                <a:cxn ang="0">
                  <a:pos x="77" y="24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0" y="4"/>
                </a:cxn>
                <a:cxn ang="0">
                  <a:pos x="135" y="1"/>
                </a:cxn>
                <a:cxn ang="0">
                  <a:pos x="150" y="0"/>
                </a:cxn>
                <a:cxn ang="0">
                  <a:pos x="165" y="2"/>
                </a:cxn>
                <a:cxn ang="0">
                  <a:pos x="176" y="7"/>
                </a:cxn>
              </a:cxnLst>
              <a:rect l="0" t="0" r="r" b="b"/>
              <a:pathLst>
                <a:path w="247" h="313">
                  <a:moveTo>
                    <a:pt x="176" y="7"/>
                  </a:moveTo>
                  <a:lnTo>
                    <a:pt x="189" y="13"/>
                  </a:lnTo>
                  <a:lnTo>
                    <a:pt x="200" y="21"/>
                  </a:lnTo>
                  <a:lnTo>
                    <a:pt x="214" y="32"/>
                  </a:lnTo>
                  <a:lnTo>
                    <a:pt x="222" y="44"/>
                  </a:lnTo>
                  <a:lnTo>
                    <a:pt x="229" y="57"/>
                  </a:lnTo>
                  <a:lnTo>
                    <a:pt x="237" y="73"/>
                  </a:lnTo>
                  <a:lnTo>
                    <a:pt x="241" y="89"/>
                  </a:lnTo>
                  <a:lnTo>
                    <a:pt x="244" y="107"/>
                  </a:lnTo>
                  <a:lnTo>
                    <a:pt x="246" y="125"/>
                  </a:lnTo>
                  <a:lnTo>
                    <a:pt x="246" y="144"/>
                  </a:lnTo>
                  <a:lnTo>
                    <a:pt x="241" y="163"/>
                  </a:lnTo>
                  <a:lnTo>
                    <a:pt x="238" y="182"/>
                  </a:lnTo>
                  <a:lnTo>
                    <a:pt x="231" y="200"/>
                  </a:lnTo>
                  <a:lnTo>
                    <a:pt x="225" y="218"/>
                  </a:lnTo>
                  <a:lnTo>
                    <a:pt x="214" y="235"/>
                  </a:lnTo>
                  <a:lnTo>
                    <a:pt x="205" y="250"/>
                  </a:lnTo>
                  <a:lnTo>
                    <a:pt x="193" y="264"/>
                  </a:lnTo>
                  <a:lnTo>
                    <a:pt x="182" y="277"/>
                  </a:lnTo>
                  <a:lnTo>
                    <a:pt x="167" y="288"/>
                  </a:lnTo>
                  <a:lnTo>
                    <a:pt x="152" y="297"/>
                  </a:lnTo>
                  <a:lnTo>
                    <a:pt x="139" y="304"/>
                  </a:lnTo>
                  <a:lnTo>
                    <a:pt x="124" y="310"/>
                  </a:lnTo>
                  <a:lnTo>
                    <a:pt x="109" y="311"/>
                  </a:lnTo>
                  <a:lnTo>
                    <a:pt x="94" y="312"/>
                  </a:lnTo>
                  <a:lnTo>
                    <a:pt x="79" y="310"/>
                  </a:lnTo>
                  <a:lnTo>
                    <a:pt x="67" y="305"/>
                  </a:lnTo>
                  <a:lnTo>
                    <a:pt x="53" y="299"/>
                  </a:lnTo>
                  <a:lnTo>
                    <a:pt x="42" y="291"/>
                  </a:lnTo>
                  <a:lnTo>
                    <a:pt x="31" y="281"/>
                  </a:lnTo>
                  <a:lnTo>
                    <a:pt x="23" y="269"/>
                  </a:lnTo>
                  <a:lnTo>
                    <a:pt x="15" y="255"/>
                  </a:lnTo>
                  <a:lnTo>
                    <a:pt x="9" y="239"/>
                  </a:lnTo>
                  <a:lnTo>
                    <a:pt x="4" y="223"/>
                  </a:lnTo>
                  <a:lnTo>
                    <a:pt x="0" y="206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1" y="150"/>
                  </a:lnTo>
                  <a:lnTo>
                    <a:pt x="7" y="130"/>
                  </a:lnTo>
                  <a:lnTo>
                    <a:pt x="14" y="112"/>
                  </a:lnTo>
                  <a:lnTo>
                    <a:pt x="20" y="94"/>
                  </a:lnTo>
                  <a:lnTo>
                    <a:pt x="30" y="78"/>
                  </a:lnTo>
                  <a:lnTo>
                    <a:pt x="39" y="63"/>
                  </a:lnTo>
                  <a:lnTo>
                    <a:pt x="51" y="47"/>
                  </a:lnTo>
                  <a:lnTo>
                    <a:pt x="63" y="35"/>
                  </a:lnTo>
                  <a:lnTo>
                    <a:pt x="77" y="24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0" y="4"/>
                  </a:lnTo>
                  <a:lnTo>
                    <a:pt x="135" y="1"/>
                  </a:lnTo>
                  <a:lnTo>
                    <a:pt x="150" y="0"/>
                  </a:lnTo>
                  <a:lnTo>
                    <a:pt x="165" y="2"/>
                  </a:lnTo>
                  <a:lnTo>
                    <a:pt x="176" y="7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86" name="Freeform 1070"/>
            <p:cNvSpPr>
              <a:spLocks/>
            </p:cNvSpPr>
            <p:nvPr/>
          </p:nvSpPr>
          <p:spPr bwMode="auto">
            <a:xfrm>
              <a:off x="1339" y="1159"/>
              <a:ext cx="224" cy="342"/>
            </a:xfrm>
            <a:custGeom>
              <a:avLst/>
              <a:gdLst/>
              <a:ahLst/>
              <a:cxnLst>
                <a:cxn ang="0">
                  <a:pos x="0" y="298"/>
                </a:cxn>
                <a:cxn ang="0">
                  <a:pos x="109" y="341"/>
                </a:cxn>
                <a:cxn ang="0">
                  <a:pos x="223" y="42"/>
                </a:cxn>
                <a:cxn ang="0">
                  <a:pos x="112" y="0"/>
                </a:cxn>
                <a:cxn ang="0">
                  <a:pos x="0" y="298"/>
                </a:cxn>
              </a:cxnLst>
              <a:rect l="0" t="0" r="r" b="b"/>
              <a:pathLst>
                <a:path w="224" h="342">
                  <a:moveTo>
                    <a:pt x="0" y="298"/>
                  </a:moveTo>
                  <a:lnTo>
                    <a:pt x="109" y="341"/>
                  </a:lnTo>
                  <a:lnTo>
                    <a:pt x="223" y="42"/>
                  </a:lnTo>
                  <a:lnTo>
                    <a:pt x="112" y="0"/>
                  </a:lnTo>
                  <a:lnTo>
                    <a:pt x="0" y="298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87" name="Freeform 1071"/>
            <p:cNvSpPr>
              <a:spLocks/>
            </p:cNvSpPr>
            <p:nvPr/>
          </p:nvSpPr>
          <p:spPr bwMode="auto">
            <a:xfrm>
              <a:off x="1271" y="1164"/>
              <a:ext cx="244" cy="297"/>
            </a:xfrm>
            <a:custGeom>
              <a:avLst/>
              <a:gdLst/>
              <a:ahLst/>
              <a:cxnLst>
                <a:cxn ang="0">
                  <a:pos x="173" y="4"/>
                </a:cxn>
                <a:cxn ang="0">
                  <a:pos x="185" y="12"/>
                </a:cxn>
                <a:cxn ang="0">
                  <a:pos x="197" y="19"/>
                </a:cxn>
                <a:cxn ang="0">
                  <a:pos x="209" y="29"/>
                </a:cxn>
                <a:cxn ang="0">
                  <a:pos x="218" y="42"/>
                </a:cxn>
                <a:cxn ang="0">
                  <a:pos x="226" y="54"/>
                </a:cxn>
                <a:cxn ang="0">
                  <a:pos x="234" y="69"/>
                </a:cxn>
                <a:cxn ang="0">
                  <a:pos x="238" y="85"/>
                </a:cxn>
                <a:cxn ang="0">
                  <a:pos x="241" y="102"/>
                </a:cxn>
                <a:cxn ang="0">
                  <a:pos x="243" y="120"/>
                </a:cxn>
                <a:cxn ang="0">
                  <a:pos x="243" y="138"/>
                </a:cxn>
                <a:cxn ang="0">
                  <a:pos x="240" y="157"/>
                </a:cxn>
                <a:cxn ang="0">
                  <a:pos x="237" y="173"/>
                </a:cxn>
                <a:cxn ang="0">
                  <a:pos x="230" y="190"/>
                </a:cxn>
                <a:cxn ang="0">
                  <a:pos x="223" y="208"/>
                </a:cxn>
                <a:cxn ang="0">
                  <a:pos x="214" y="224"/>
                </a:cxn>
                <a:cxn ang="0">
                  <a:pos x="206" y="238"/>
                </a:cxn>
                <a:cxn ang="0">
                  <a:pos x="193" y="251"/>
                </a:cxn>
                <a:cxn ang="0">
                  <a:pos x="182" y="263"/>
                </a:cxn>
                <a:cxn ang="0">
                  <a:pos x="168" y="274"/>
                </a:cxn>
                <a:cxn ang="0">
                  <a:pos x="155" y="281"/>
                </a:cxn>
                <a:cxn ang="0">
                  <a:pos x="141" y="288"/>
                </a:cxn>
                <a:cxn ang="0">
                  <a:pos x="126" y="293"/>
                </a:cxn>
                <a:cxn ang="0">
                  <a:pos x="111" y="296"/>
                </a:cxn>
                <a:cxn ang="0">
                  <a:pos x="96" y="296"/>
                </a:cxn>
                <a:cxn ang="0">
                  <a:pos x="82" y="293"/>
                </a:cxn>
                <a:cxn ang="0">
                  <a:pos x="71" y="288"/>
                </a:cxn>
                <a:cxn ang="0">
                  <a:pos x="56" y="283"/>
                </a:cxn>
                <a:cxn ang="0">
                  <a:pos x="46" y="274"/>
                </a:cxn>
                <a:cxn ang="0">
                  <a:pos x="33" y="264"/>
                </a:cxn>
                <a:cxn ang="0">
                  <a:pos x="25" y="252"/>
                </a:cxn>
                <a:cxn ang="0">
                  <a:pos x="18" y="238"/>
                </a:cxn>
                <a:cxn ang="0">
                  <a:pos x="11" y="224"/>
                </a:cxn>
                <a:cxn ang="0">
                  <a:pos x="6" y="209"/>
                </a:cxn>
                <a:cxn ang="0">
                  <a:pos x="2" y="191"/>
                </a:cxn>
                <a:cxn ang="0">
                  <a:pos x="0" y="174"/>
                </a:cxn>
                <a:cxn ang="0">
                  <a:pos x="1" y="156"/>
                </a:cxn>
                <a:cxn ang="0">
                  <a:pos x="3" y="138"/>
                </a:cxn>
                <a:cxn ang="0">
                  <a:pos x="7" y="121"/>
                </a:cxn>
                <a:cxn ang="0">
                  <a:pos x="13" y="103"/>
                </a:cxn>
                <a:cxn ang="0">
                  <a:pos x="19" y="85"/>
                </a:cxn>
                <a:cxn ang="0">
                  <a:pos x="27" y="69"/>
                </a:cxn>
                <a:cxn ang="0">
                  <a:pos x="39" y="56"/>
                </a:cxn>
                <a:cxn ang="0">
                  <a:pos x="50" y="42"/>
                </a:cxn>
                <a:cxn ang="0">
                  <a:pos x="62" y="29"/>
                </a:cxn>
                <a:cxn ang="0">
                  <a:pos x="74" y="20"/>
                </a:cxn>
                <a:cxn ang="0">
                  <a:pos x="88" y="12"/>
                </a:cxn>
                <a:cxn ang="0">
                  <a:pos x="103" y="6"/>
                </a:cxn>
                <a:cxn ang="0">
                  <a:pos x="118" y="2"/>
                </a:cxn>
                <a:cxn ang="0">
                  <a:pos x="133" y="0"/>
                </a:cxn>
                <a:cxn ang="0">
                  <a:pos x="147" y="0"/>
                </a:cxn>
                <a:cxn ang="0">
                  <a:pos x="161" y="3"/>
                </a:cxn>
                <a:cxn ang="0">
                  <a:pos x="173" y="6"/>
                </a:cxn>
                <a:cxn ang="0">
                  <a:pos x="173" y="4"/>
                </a:cxn>
              </a:cxnLst>
              <a:rect l="0" t="0" r="r" b="b"/>
              <a:pathLst>
                <a:path w="244" h="297">
                  <a:moveTo>
                    <a:pt x="173" y="4"/>
                  </a:moveTo>
                  <a:lnTo>
                    <a:pt x="185" y="12"/>
                  </a:lnTo>
                  <a:lnTo>
                    <a:pt x="197" y="19"/>
                  </a:lnTo>
                  <a:lnTo>
                    <a:pt x="209" y="29"/>
                  </a:lnTo>
                  <a:lnTo>
                    <a:pt x="218" y="42"/>
                  </a:lnTo>
                  <a:lnTo>
                    <a:pt x="226" y="54"/>
                  </a:lnTo>
                  <a:lnTo>
                    <a:pt x="234" y="69"/>
                  </a:lnTo>
                  <a:lnTo>
                    <a:pt x="238" y="85"/>
                  </a:lnTo>
                  <a:lnTo>
                    <a:pt x="241" y="102"/>
                  </a:lnTo>
                  <a:lnTo>
                    <a:pt x="243" y="120"/>
                  </a:lnTo>
                  <a:lnTo>
                    <a:pt x="243" y="138"/>
                  </a:lnTo>
                  <a:lnTo>
                    <a:pt x="240" y="157"/>
                  </a:lnTo>
                  <a:lnTo>
                    <a:pt x="237" y="173"/>
                  </a:lnTo>
                  <a:lnTo>
                    <a:pt x="230" y="190"/>
                  </a:lnTo>
                  <a:lnTo>
                    <a:pt x="223" y="208"/>
                  </a:lnTo>
                  <a:lnTo>
                    <a:pt x="214" y="224"/>
                  </a:lnTo>
                  <a:lnTo>
                    <a:pt x="206" y="238"/>
                  </a:lnTo>
                  <a:lnTo>
                    <a:pt x="193" y="251"/>
                  </a:lnTo>
                  <a:lnTo>
                    <a:pt x="182" y="263"/>
                  </a:lnTo>
                  <a:lnTo>
                    <a:pt x="168" y="274"/>
                  </a:lnTo>
                  <a:lnTo>
                    <a:pt x="155" y="281"/>
                  </a:lnTo>
                  <a:lnTo>
                    <a:pt x="141" y="288"/>
                  </a:lnTo>
                  <a:lnTo>
                    <a:pt x="126" y="293"/>
                  </a:lnTo>
                  <a:lnTo>
                    <a:pt x="111" y="296"/>
                  </a:lnTo>
                  <a:lnTo>
                    <a:pt x="96" y="296"/>
                  </a:lnTo>
                  <a:lnTo>
                    <a:pt x="82" y="293"/>
                  </a:lnTo>
                  <a:lnTo>
                    <a:pt x="71" y="288"/>
                  </a:lnTo>
                  <a:lnTo>
                    <a:pt x="56" y="283"/>
                  </a:lnTo>
                  <a:lnTo>
                    <a:pt x="46" y="274"/>
                  </a:lnTo>
                  <a:lnTo>
                    <a:pt x="33" y="264"/>
                  </a:lnTo>
                  <a:lnTo>
                    <a:pt x="25" y="252"/>
                  </a:lnTo>
                  <a:lnTo>
                    <a:pt x="18" y="238"/>
                  </a:lnTo>
                  <a:lnTo>
                    <a:pt x="11" y="224"/>
                  </a:lnTo>
                  <a:lnTo>
                    <a:pt x="6" y="209"/>
                  </a:lnTo>
                  <a:lnTo>
                    <a:pt x="2" y="191"/>
                  </a:lnTo>
                  <a:lnTo>
                    <a:pt x="0" y="174"/>
                  </a:lnTo>
                  <a:lnTo>
                    <a:pt x="1" y="156"/>
                  </a:lnTo>
                  <a:lnTo>
                    <a:pt x="3" y="138"/>
                  </a:lnTo>
                  <a:lnTo>
                    <a:pt x="7" y="121"/>
                  </a:lnTo>
                  <a:lnTo>
                    <a:pt x="13" y="103"/>
                  </a:lnTo>
                  <a:lnTo>
                    <a:pt x="19" y="85"/>
                  </a:lnTo>
                  <a:lnTo>
                    <a:pt x="27" y="69"/>
                  </a:lnTo>
                  <a:lnTo>
                    <a:pt x="39" y="56"/>
                  </a:lnTo>
                  <a:lnTo>
                    <a:pt x="50" y="42"/>
                  </a:lnTo>
                  <a:lnTo>
                    <a:pt x="62" y="29"/>
                  </a:lnTo>
                  <a:lnTo>
                    <a:pt x="74" y="20"/>
                  </a:lnTo>
                  <a:lnTo>
                    <a:pt x="88" y="12"/>
                  </a:lnTo>
                  <a:lnTo>
                    <a:pt x="103" y="6"/>
                  </a:lnTo>
                  <a:lnTo>
                    <a:pt x="118" y="2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61" y="3"/>
                  </a:lnTo>
                  <a:lnTo>
                    <a:pt x="173" y="6"/>
                  </a:lnTo>
                  <a:lnTo>
                    <a:pt x="173" y="4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88" name="Freeform 1072"/>
            <p:cNvSpPr>
              <a:spLocks/>
            </p:cNvSpPr>
            <p:nvPr/>
          </p:nvSpPr>
          <p:spPr bwMode="auto">
            <a:xfrm>
              <a:off x="1342" y="1170"/>
              <a:ext cx="217" cy="325"/>
            </a:xfrm>
            <a:custGeom>
              <a:avLst/>
              <a:gdLst/>
              <a:ahLst/>
              <a:cxnLst>
                <a:cxn ang="0">
                  <a:pos x="0" y="282"/>
                </a:cxn>
                <a:cxn ang="0">
                  <a:pos x="108" y="324"/>
                </a:cxn>
                <a:cxn ang="0">
                  <a:pos x="216" y="42"/>
                </a:cxn>
                <a:cxn ang="0">
                  <a:pos x="104" y="0"/>
                </a:cxn>
                <a:cxn ang="0">
                  <a:pos x="0" y="282"/>
                </a:cxn>
              </a:cxnLst>
              <a:rect l="0" t="0" r="r" b="b"/>
              <a:pathLst>
                <a:path w="217" h="325">
                  <a:moveTo>
                    <a:pt x="0" y="282"/>
                  </a:moveTo>
                  <a:lnTo>
                    <a:pt x="108" y="324"/>
                  </a:lnTo>
                  <a:lnTo>
                    <a:pt x="216" y="42"/>
                  </a:lnTo>
                  <a:lnTo>
                    <a:pt x="104" y="0"/>
                  </a:lnTo>
                  <a:lnTo>
                    <a:pt x="0" y="282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89" name="Freeform 1073"/>
            <p:cNvSpPr>
              <a:spLocks/>
            </p:cNvSpPr>
            <p:nvPr/>
          </p:nvSpPr>
          <p:spPr bwMode="auto">
            <a:xfrm>
              <a:off x="1273" y="1174"/>
              <a:ext cx="240" cy="282"/>
            </a:xfrm>
            <a:custGeom>
              <a:avLst/>
              <a:gdLst/>
              <a:ahLst/>
              <a:cxnLst>
                <a:cxn ang="0">
                  <a:pos x="168" y="7"/>
                </a:cxn>
                <a:cxn ang="0">
                  <a:pos x="180" y="13"/>
                </a:cxn>
                <a:cxn ang="0">
                  <a:pos x="191" y="21"/>
                </a:cxn>
                <a:cxn ang="0">
                  <a:pos x="204" y="32"/>
                </a:cxn>
                <a:cxn ang="0">
                  <a:pos x="214" y="42"/>
                </a:cxn>
                <a:cxn ang="0">
                  <a:pos x="220" y="55"/>
                </a:cxn>
                <a:cxn ang="0">
                  <a:pos x="229" y="69"/>
                </a:cxn>
                <a:cxn ang="0">
                  <a:pos x="233" y="84"/>
                </a:cxn>
                <a:cxn ang="0">
                  <a:pos x="236" y="101"/>
                </a:cxn>
                <a:cxn ang="0">
                  <a:pos x="239" y="117"/>
                </a:cxn>
                <a:cxn ang="0">
                  <a:pos x="239" y="134"/>
                </a:cxn>
                <a:cxn ang="0">
                  <a:pos x="237" y="152"/>
                </a:cxn>
                <a:cxn ang="0">
                  <a:pos x="235" y="168"/>
                </a:cxn>
                <a:cxn ang="0">
                  <a:pos x="229" y="184"/>
                </a:cxn>
                <a:cxn ang="0">
                  <a:pos x="220" y="200"/>
                </a:cxn>
                <a:cxn ang="0">
                  <a:pos x="212" y="215"/>
                </a:cxn>
                <a:cxn ang="0">
                  <a:pos x="204" y="228"/>
                </a:cxn>
                <a:cxn ang="0">
                  <a:pos x="192" y="241"/>
                </a:cxn>
                <a:cxn ang="0">
                  <a:pos x="180" y="253"/>
                </a:cxn>
                <a:cxn ang="0">
                  <a:pos x="168" y="263"/>
                </a:cxn>
                <a:cxn ang="0">
                  <a:pos x="154" y="270"/>
                </a:cxn>
                <a:cxn ang="0">
                  <a:pos x="141" y="276"/>
                </a:cxn>
                <a:cxn ang="0">
                  <a:pos x="126" y="280"/>
                </a:cxn>
                <a:cxn ang="0">
                  <a:pos x="113" y="281"/>
                </a:cxn>
                <a:cxn ang="0">
                  <a:pos x="98" y="281"/>
                </a:cxn>
                <a:cxn ang="0">
                  <a:pos x="83" y="279"/>
                </a:cxn>
                <a:cxn ang="0">
                  <a:pos x="71" y="274"/>
                </a:cxn>
                <a:cxn ang="0">
                  <a:pos x="57" y="269"/>
                </a:cxn>
                <a:cxn ang="0">
                  <a:pos x="45" y="262"/>
                </a:cxn>
                <a:cxn ang="0">
                  <a:pos x="35" y="251"/>
                </a:cxn>
                <a:cxn ang="0">
                  <a:pos x="25" y="239"/>
                </a:cxn>
                <a:cxn ang="0">
                  <a:pos x="17" y="226"/>
                </a:cxn>
                <a:cxn ang="0">
                  <a:pos x="11" y="212"/>
                </a:cxn>
                <a:cxn ang="0">
                  <a:pos x="5" y="197"/>
                </a:cxn>
                <a:cxn ang="0">
                  <a:pos x="2" y="180"/>
                </a:cxn>
                <a:cxn ang="0">
                  <a:pos x="1" y="164"/>
                </a:cxn>
                <a:cxn ang="0">
                  <a:pos x="0" y="147"/>
                </a:cxn>
                <a:cxn ang="0">
                  <a:pos x="2" y="130"/>
                </a:cxn>
                <a:cxn ang="0">
                  <a:pos x="5" y="113"/>
                </a:cxn>
                <a:cxn ang="0">
                  <a:pos x="11" y="97"/>
                </a:cxn>
                <a:cxn ang="0">
                  <a:pos x="17" y="81"/>
                </a:cxn>
                <a:cxn ang="0">
                  <a:pos x="25" y="66"/>
                </a:cxn>
                <a:cxn ang="0">
                  <a:pos x="35" y="53"/>
                </a:cxn>
                <a:cxn ang="0">
                  <a:pos x="45" y="40"/>
                </a:cxn>
                <a:cxn ang="0">
                  <a:pos x="57" y="28"/>
                </a:cxn>
                <a:cxn ang="0">
                  <a:pos x="71" y="19"/>
                </a:cxn>
                <a:cxn ang="0">
                  <a:pos x="85" y="13"/>
                </a:cxn>
                <a:cxn ang="0">
                  <a:pos x="98" y="7"/>
                </a:cxn>
                <a:cxn ang="0">
                  <a:pos x="112" y="2"/>
                </a:cxn>
                <a:cxn ang="0">
                  <a:pos x="127" y="0"/>
                </a:cxn>
                <a:cxn ang="0">
                  <a:pos x="141" y="1"/>
                </a:cxn>
                <a:cxn ang="0">
                  <a:pos x="156" y="4"/>
                </a:cxn>
                <a:cxn ang="0">
                  <a:pos x="166" y="8"/>
                </a:cxn>
                <a:cxn ang="0">
                  <a:pos x="168" y="7"/>
                </a:cxn>
              </a:cxnLst>
              <a:rect l="0" t="0" r="r" b="b"/>
              <a:pathLst>
                <a:path w="240" h="282">
                  <a:moveTo>
                    <a:pt x="168" y="7"/>
                  </a:moveTo>
                  <a:lnTo>
                    <a:pt x="180" y="13"/>
                  </a:lnTo>
                  <a:lnTo>
                    <a:pt x="191" y="21"/>
                  </a:lnTo>
                  <a:lnTo>
                    <a:pt x="204" y="32"/>
                  </a:lnTo>
                  <a:lnTo>
                    <a:pt x="214" y="42"/>
                  </a:lnTo>
                  <a:lnTo>
                    <a:pt x="220" y="55"/>
                  </a:lnTo>
                  <a:lnTo>
                    <a:pt x="229" y="69"/>
                  </a:lnTo>
                  <a:lnTo>
                    <a:pt x="233" y="84"/>
                  </a:lnTo>
                  <a:lnTo>
                    <a:pt x="236" y="101"/>
                  </a:lnTo>
                  <a:lnTo>
                    <a:pt x="239" y="117"/>
                  </a:lnTo>
                  <a:lnTo>
                    <a:pt x="239" y="134"/>
                  </a:lnTo>
                  <a:lnTo>
                    <a:pt x="237" y="152"/>
                  </a:lnTo>
                  <a:lnTo>
                    <a:pt x="235" y="168"/>
                  </a:lnTo>
                  <a:lnTo>
                    <a:pt x="229" y="184"/>
                  </a:lnTo>
                  <a:lnTo>
                    <a:pt x="220" y="200"/>
                  </a:lnTo>
                  <a:lnTo>
                    <a:pt x="212" y="215"/>
                  </a:lnTo>
                  <a:lnTo>
                    <a:pt x="204" y="228"/>
                  </a:lnTo>
                  <a:lnTo>
                    <a:pt x="192" y="241"/>
                  </a:lnTo>
                  <a:lnTo>
                    <a:pt x="180" y="253"/>
                  </a:lnTo>
                  <a:lnTo>
                    <a:pt x="168" y="263"/>
                  </a:lnTo>
                  <a:lnTo>
                    <a:pt x="154" y="270"/>
                  </a:lnTo>
                  <a:lnTo>
                    <a:pt x="141" y="276"/>
                  </a:lnTo>
                  <a:lnTo>
                    <a:pt x="126" y="280"/>
                  </a:lnTo>
                  <a:lnTo>
                    <a:pt x="113" y="281"/>
                  </a:lnTo>
                  <a:lnTo>
                    <a:pt x="98" y="281"/>
                  </a:lnTo>
                  <a:lnTo>
                    <a:pt x="83" y="279"/>
                  </a:lnTo>
                  <a:lnTo>
                    <a:pt x="71" y="274"/>
                  </a:lnTo>
                  <a:lnTo>
                    <a:pt x="57" y="269"/>
                  </a:lnTo>
                  <a:lnTo>
                    <a:pt x="45" y="262"/>
                  </a:lnTo>
                  <a:lnTo>
                    <a:pt x="35" y="251"/>
                  </a:lnTo>
                  <a:lnTo>
                    <a:pt x="25" y="239"/>
                  </a:lnTo>
                  <a:lnTo>
                    <a:pt x="17" y="226"/>
                  </a:lnTo>
                  <a:lnTo>
                    <a:pt x="11" y="212"/>
                  </a:lnTo>
                  <a:lnTo>
                    <a:pt x="5" y="197"/>
                  </a:lnTo>
                  <a:lnTo>
                    <a:pt x="2" y="180"/>
                  </a:lnTo>
                  <a:lnTo>
                    <a:pt x="1" y="164"/>
                  </a:lnTo>
                  <a:lnTo>
                    <a:pt x="0" y="147"/>
                  </a:lnTo>
                  <a:lnTo>
                    <a:pt x="2" y="130"/>
                  </a:lnTo>
                  <a:lnTo>
                    <a:pt x="5" y="113"/>
                  </a:lnTo>
                  <a:lnTo>
                    <a:pt x="11" y="97"/>
                  </a:lnTo>
                  <a:lnTo>
                    <a:pt x="17" y="81"/>
                  </a:lnTo>
                  <a:lnTo>
                    <a:pt x="25" y="66"/>
                  </a:lnTo>
                  <a:lnTo>
                    <a:pt x="35" y="53"/>
                  </a:lnTo>
                  <a:lnTo>
                    <a:pt x="45" y="40"/>
                  </a:lnTo>
                  <a:lnTo>
                    <a:pt x="57" y="28"/>
                  </a:lnTo>
                  <a:lnTo>
                    <a:pt x="71" y="19"/>
                  </a:lnTo>
                  <a:lnTo>
                    <a:pt x="85" y="13"/>
                  </a:lnTo>
                  <a:lnTo>
                    <a:pt x="98" y="7"/>
                  </a:lnTo>
                  <a:lnTo>
                    <a:pt x="112" y="2"/>
                  </a:lnTo>
                  <a:lnTo>
                    <a:pt x="127" y="0"/>
                  </a:lnTo>
                  <a:lnTo>
                    <a:pt x="141" y="1"/>
                  </a:lnTo>
                  <a:lnTo>
                    <a:pt x="156" y="4"/>
                  </a:lnTo>
                  <a:lnTo>
                    <a:pt x="166" y="8"/>
                  </a:lnTo>
                  <a:lnTo>
                    <a:pt x="168" y="7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90" name="Freeform 1074"/>
            <p:cNvSpPr>
              <a:spLocks/>
            </p:cNvSpPr>
            <p:nvPr/>
          </p:nvSpPr>
          <p:spPr bwMode="auto">
            <a:xfrm>
              <a:off x="1343" y="1182"/>
              <a:ext cx="211" cy="309"/>
            </a:xfrm>
            <a:custGeom>
              <a:avLst/>
              <a:gdLst/>
              <a:ahLst/>
              <a:cxnLst>
                <a:cxn ang="0">
                  <a:pos x="0" y="267"/>
                </a:cxn>
                <a:cxn ang="0">
                  <a:pos x="108" y="308"/>
                </a:cxn>
                <a:cxn ang="0">
                  <a:pos x="210" y="42"/>
                </a:cxn>
                <a:cxn ang="0">
                  <a:pos x="101" y="0"/>
                </a:cxn>
                <a:cxn ang="0">
                  <a:pos x="0" y="267"/>
                </a:cxn>
              </a:cxnLst>
              <a:rect l="0" t="0" r="r" b="b"/>
              <a:pathLst>
                <a:path w="211" h="309">
                  <a:moveTo>
                    <a:pt x="0" y="267"/>
                  </a:moveTo>
                  <a:lnTo>
                    <a:pt x="108" y="308"/>
                  </a:lnTo>
                  <a:lnTo>
                    <a:pt x="210" y="42"/>
                  </a:lnTo>
                  <a:lnTo>
                    <a:pt x="101" y="0"/>
                  </a:lnTo>
                  <a:lnTo>
                    <a:pt x="0" y="267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91" name="Freeform 1075"/>
            <p:cNvSpPr>
              <a:spLocks/>
            </p:cNvSpPr>
            <p:nvPr/>
          </p:nvSpPr>
          <p:spPr bwMode="auto">
            <a:xfrm>
              <a:off x="1275" y="1186"/>
              <a:ext cx="236" cy="267"/>
            </a:xfrm>
            <a:custGeom>
              <a:avLst/>
              <a:gdLst/>
              <a:ahLst/>
              <a:cxnLst>
                <a:cxn ang="0">
                  <a:pos x="161" y="6"/>
                </a:cxn>
                <a:cxn ang="0">
                  <a:pos x="173" y="13"/>
                </a:cxn>
                <a:cxn ang="0">
                  <a:pos x="185" y="21"/>
                </a:cxn>
                <a:cxn ang="0">
                  <a:pos x="198" y="30"/>
                </a:cxn>
                <a:cxn ang="0">
                  <a:pos x="207" y="41"/>
                </a:cxn>
                <a:cxn ang="0">
                  <a:pos x="215" y="53"/>
                </a:cxn>
                <a:cxn ang="0">
                  <a:pos x="223" y="67"/>
                </a:cxn>
                <a:cxn ang="0">
                  <a:pos x="228" y="81"/>
                </a:cxn>
                <a:cxn ang="0">
                  <a:pos x="233" y="97"/>
                </a:cxn>
                <a:cxn ang="0">
                  <a:pos x="234" y="112"/>
                </a:cxn>
                <a:cxn ang="0">
                  <a:pos x="235" y="128"/>
                </a:cxn>
                <a:cxn ang="0">
                  <a:pos x="234" y="145"/>
                </a:cxn>
                <a:cxn ang="0">
                  <a:pos x="231" y="160"/>
                </a:cxn>
                <a:cxn ang="0">
                  <a:pos x="226" y="177"/>
                </a:cxn>
                <a:cxn ang="0">
                  <a:pos x="218" y="191"/>
                </a:cxn>
                <a:cxn ang="0">
                  <a:pos x="210" y="204"/>
                </a:cxn>
                <a:cxn ang="0">
                  <a:pos x="202" y="217"/>
                </a:cxn>
                <a:cxn ang="0">
                  <a:pos x="190" y="229"/>
                </a:cxn>
                <a:cxn ang="0">
                  <a:pos x="180" y="239"/>
                </a:cxn>
                <a:cxn ang="0">
                  <a:pos x="167" y="248"/>
                </a:cxn>
                <a:cxn ang="0">
                  <a:pos x="154" y="255"/>
                </a:cxn>
                <a:cxn ang="0">
                  <a:pos x="139" y="261"/>
                </a:cxn>
                <a:cxn ang="0">
                  <a:pos x="128" y="264"/>
                </a:cxn>
                <a:cxn ang="0">
                  <a:pos x="112" y="266"/>
                </a:cxn>
                <a:cxn ang="0">
                  <a:pos x="99" y="266"/>
                </a:cxn>
                <a:cxn ang="0">
                  <a:pos x="84" y="263"/>
                </a:cxn>
                <a:cxn ang="0">
                  <a:pos x="72" y="258"/>
                </a:cxn>
                <a:cxn ang="0">
                  <a:pos x="58" y="251"/>
                </a:cxn>
                <a:cxn ang="0">
                  <a:pos x="46" y="244"/>
                </a:cxn>
                <a:cxn ang="0">
                  <a:pos x="35" y="235"/>
                </a:cxn>
                <a:cxn ang="0">
                  <a:pos x="26" y="224"/>
                </a:cxn>
                <a:cxn ang="0">
                  <a:pos x="19" y="211"/>
                </a:cxn>
                <a:cxn ang="0">
                  <a:pos x="11" y="199"/>
                </a:cxn>
                <a:cxn ang="0">
                  <a:pos x="6" y="183"/>
                </a:cxn>
                <a:cxn ang="0">
                  <a:pos x="1" y="168"/>
                </a:cxn>
                <a:cxn ang="0">
                  <a:pos x="0" y="154"/>
                </a:cxn>
                <a:cxn ang="0">
                  <a:pos x="0" y="137"/>
                </a:cxn>
                <a:cxn ang="0">
                  <a:pos x="0" y="120"/>
                </a:cxn>
                <a:cxn ang="0">
                  <a:pos x="3" y="104"/>
                </a:cxn>
                <a:cxn ang="0">
                  <a:pos x="9" y="89"/>
                </a:cxn>
                <a:cxn ang="0">
                  <a:pos x="14" y="74"/>
                </a:cxn>
                <a:cxn ang="0">
                  <a:pos x="21" y="60"/>
                </a:cxn>
                <a:cxn ang="0">
                  <a:pos x="30" y="47"/>
                </a:cxn>
                <a:cxn ang="0">
                  <a:pos x="41" y="35"/>
                </a:cxn>
                <a:cxn ang="0">
                  <a:pos x="53" y="25"/>
                </a:cxn>
                <a:cxn ang="0">
                  <a:pos x="67" y="17"/>
                </a:cxn>
                <a:cxn ang="0">
                  <a:pos x="79" y="11"/>
                </a:cxn>
                <a:cxn ang="0">
                  <a:pos x="94" y="5"/>
                </a:cxn>
                <a:cxn ang="0">
                  <a:pos x="107" y="1"/>
                </a:cxn>
                <a:cxn ang="0">
                  <a:pos x="121" y="0"/>
                </a:cxn>
                <a:cxn ang="0">
                  <a:pos x="135" y="1"/>
                </a:cxn>
                <a:cxn ang="0">
                  <a:pos x="151" y="4"/>
                </a:cxn>
                <a:cxn ang="0">
                  <a:pos x="161" y="7"/>
                </a:cxn>
                <a:cxn ang="0">
                  <a:pos x="161" y="6"/>
                </a:cxn>
              </a:cxnLst>
              <a:rect l="0" t="0" r="r" b="b"/>
              <a:pathLst>
                <a:path w="236" h="267">
                  <a:moveTo>
                    <a:pt x="161" y="6"/>
                  </a:moveTo>
                  <a:lnTo>
                    <a:pt x="173" y="13"/>
                  </a:lnTo>
                  <a:lnTo>
                    <a:pt x="185" y="21"/>
                  </a:lnTo>
                  <a:lnTo>
                    <a:pt x="198" y="30"/>
                  </a:lnTo>
                  <a:lnTo>
                    <a:pt x="207" y="41"/>
                  </a:lnTo>
                  <a:lnTo>
                    <a:pt x="215" y="53"/>
                  </a:lnTo>
                  <a:lnTo>
                    <a:pt x="223" y="67"/>
                  </a:lnTo>
                  <a:lnTo>
                    <a:pt x="228" y="81"/>
                  </a:lnTo>
                  <a:lnTo>
                    <a:pt x="233" y="97"/>
                  </a:lnTo>
                  <a:lnTo>
                    <a:pt x="234" y="112"/>
                  </a:lnTo>
                  <a:lnTo>
                    <a:pt x="235" y="128"/>
                  </a:lnTo>
                  <a:lnTo>
                    <a:pt x="234" y="145"/>
                  </a:lnTo>
                  <a:lnTo>
                    <a:pt x="231" y="160"/>
                  </a:lnTo>
                  <a:lnTo>
                    <a:pt x="226" y="177"/>
                  </a:lnTo>
                  <a:lnTo>
                    <a:pt x="218" y="191"/>
                  </a:lnTo>
                  <a:lnTo>
                    <a:pt x="210" y="204"/>
                  </a:lnTo>
                  <a:lnTo>
                    <a:pt x="202" y="217"/>
                  </a:lnTo>
                  <a:lnTo>
                    <a:pt x="190" y="229"/>
                  </a:lnTo>
                  <a:lnTo>
                    <a:pt x="180" y="239"/>
                  </a:lnTo>
                  <a:lnTo>
                    <a:pt x="167" y="248"/>
                  </a:lnTo>
                  <a:lnTo>
                    <a:pt x="154" y="255"/>
                  </a:lnTo>
                  <a:lnTo>
                    <a:pt x="139" y="261"/>
                  </a:lnTo>
                  <a:lnTo>
                    <a:pt x="128" y="264"/>
                  </a:lnTo>
                  <a:lnTo>
                    <a:pt x="112" y="266"/>
                  </a:lnTo>
                  <a:lnTo>
                    <a:pt x="99" y="266"/>
                  </a:lnTo>
                  <a:lnTo>
                    <a:pt x="84" y="263"/>
                  </a:lnTo>
                  <a:lnTo>
                    <a:pt x="72" y="258"/>
                  </a:lnTo>
                  <a:lnTo>
                    <a:pt x="58" y="251"/>
                  </a:lnTo>
                  <a:lnTo>
                    <a:pt x="46" y="244"/>
                  </a:lnTo>
                  <a:lnTo>
                    <a:pt x="35" y="235"/>
                  </a:lnTo>
                  <a:lnTo>
                    <a:pt x="26" y="224"/>
                  </a:lnTo>
                  <a:lnTo>
                    <a:pt x="19" y="211"/>
                  </a:lnTo>
                  <a:lnTo>
                    <a:pt x="11" y="199"/>
                  </a:lnTo>
                  <a:lnTo>
                    <a:pt x="6" y="183"/>
                  </a:lnTo>
                  <a:lnTo>
                    <a:pt x="1" y="168"/>
                  </a:lnTo>
                  <a:lnTo>
                    <a:pt x="0" y="154"/>
                  </a:lnTo>
                  <a:lnTo>
                    <a:pt x="0" y="137"/>
                  </a:lnTo>
                  <a:lnTo>
                    <a:pt x="0" y="120"/>
                  </a:lnTo>
                  <a:lnTo>
                    <a:pt x="3" y="104"/>
                  </a:lnTo>
                  <a:lnTo>
                    <a:pt x="9" y="89"/>
                  </a:lnTo>
                  <a:lnTo>
                    <a:pt x="14" y="74"/>
                  </a:lnTo>
                  <a:lnTo>
                    <a:pt x="21" y="60"/>
                  </a:lnTo>
                  <a:lnTo>
                    <a:pt x="30" y="47"/>
                  </a:lnTo>
                  <a:lnTo>
                    <a:pt x="41" y="35"/>
                  </a:lnTo>
                  <a:lnTo>
                    <a:pt x="53" y="25"/>
                  </a:lnTo>
                  <a:lnTo>
                    <a:pt x="67" y="17"/>
                  </a:lnTo>
                  <a:lnTo>
                    <a:pt x="79" y="11"/>
                  </a:lnTo>
                  <a:lnTo>
                    <a:pt x="94" y="5"/>
                  </a:lnTo>
                  <a:lnTo>
                    <a:pt x="107" y="1"/>
                  </a:lnTo>
                  <a:lnTo>
                    <a:pt x="121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1" y="7"/>
                  </a:lnTo>
                  <a:lnTo>
                    <a:pt x="161" y="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92" name="Freeform 1076"/>
            <p:cNvSpPr>
              <a:spLocks/>
            </p:cNvSpPr>
            <p:nvPr/>
          </p:nvSpPr>
          <p:spPr bwMode="auto">
            <a:xfrm>
              <a:off x="1346" y="1193"/>
              <a:ext cx="204" cy="293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107" y="292"/>
                </a:cxn>
                <a:cxn ang="0">
                  <a:pos x="203" y="42"/>
                </a:cxn>
                <a:cxn ang="0">
                  <a:pos x="92" y="0"/>
                </a:cxn>
                <a:cxn ang="0">
                  <a:pos x="0" y="251"/>
                </a:cxn>
              </a:cxnLst>
              <a:rect l="0" t="0" r="r" b="b"/>
              <a:pathLst>
                <a:path w="204" h="293">
                  <a:moveTo>
                    <a:pt x="0" y="251"/>
                  </a:moveTo>
                  <a:lnTo>
                    <a:pt x="107" y="292"/>
                  </a:lnTo>
                  <a:lnTo>
                    <a:pt x="203" y="42"/>
                  </a:lnTo>
                  <a:lnTo>
                    <a:pt x="92" y="0"/>
                  </a:lnTo>
                  <a:lnTo>
                    <a:pt x="0" y="25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93" name="Freeform 1077"/>
            <p:cNvSpPr>
              <a:spLocks/>
            </p:cNvSpPr>
            <p:nvPr/>
          </p:nvSpPr>
          <p:spPr bwMode="auto">
            <a:xfrm>
              <a:off x="1275" y="1197"/>
              <a:ext cx="234" cy="252"/>
            </a:xfrm>
            <a:custGeom>
              <a:avLst/>
              <a:gdLst/>
              <a:ahLst/>
              <a:cxnLst>
                <a:cxn ang="0">
                  <a:pos x="157" y="7"/>
                </a:cxn>
                <a:cxn ang="0">
                  <a:pos x="170" y="13"/>
                </a:cxn>
                <a:cxn ang="0">
                  <a:pos x="181" y="21"/>
                </a:cxn>
                <a:cxn ang="0">
                  <a:pos x="194" y="30"/>
                </a:cxn>
                <a:cxn ang="0">
                  <a:pos x="203" y="41"/>
                </a:cxn>
                <a:cxn ang="0">
                  <a:pos x="212" y="52"/>
                </a:cxn>
                <a:cxn ang="0">
                  <a:pos x="221" y="65"/>
                </a:cxn>
                <a:cxn ang="0">
                  <a:pos x="226" y="80"/>
                </a:cxn>
                <a:cxn ang="0">
                  <a:pos x="230" y="94"/>
                </a:cxn>
                <a:cxn ang="0">
                  <a:pos x="233" y="108"/>
                </a:cxn>
                <a:cxn ang="0">
                  <a:pos x="233" y="124"/>
                </a:cxn>
                <a:cxn ang="0">
                  <a:pos x="233" y="139"/>
                </a:cxn>
                <a:cxn ang="0">
                  <a:pos x="230" y="154"/>
                </a:cxn>
                <a:cxn ang="0">
                  <a:pos x="225" y="168"/>
                </a:cxn>
                <a:cxn ang="0">
                  <a:pos x="218" y="183"/>
                </a:cxn>
                <a:cxn ang="0">
                  <a:pos x="210" y="195"/>
                </a:cxn>
                <a:cxn ang="0">
                  <a:pos x="202" y="208"/>
                </a:cxn>
                <a:cxn ang="0">
                  <a:pos x="193" y="218"/>
                </a:cxn>
                <a:cxn ang="0">
                  <a:pos x="181" y="228"/>
                </a:cxn>
                <a:cxn ang="0">
                  <a:pos x="169" y="235"/>
                </a:cxn>
                <a:cxn ang="0">
                  <a:pos x="155" y="241"/>
                </a:cxn>
                <a:cxn ang="0">
                  <a:pos x="141" y="246"/>
                </a:cxn>
                <a:cxn ang="0">
                  <a:pos x="129" y="250"/>
                </a:cxn>
                <a:cxn ang="0">
                  <a:pos x="115" y="251"/>
                </a:cxn>
                <a:cxn ang="0">
                  <a:pos x="100" y="250"/>
                </a:cxn>
                <a:cxn ang="0">
                  <a:pos x="87" y="248"/>
                </a:cxn>
                <a:cxn ang="0">
                  <a:pos x="75" y="242"/>
                </a:cxn>
                <a:cxn ang="0">
                  <a:pos x="59" y="236"/>
                </a:cxn>
                <a:cxn ang="0">
                  <a:pos x="50" y="230"/>
                </a:cxn>
                <a:cxn ang="0">
                  <a:pos x="38" y="221"/>
                </a:cxn>
                <a:cxn ang="0">
                  <a:pos x="27" y="209"/>
                </a:cxn>
                <a:cxn ang="0">
                  <a:pos x="21" y="198"/>
                </a:cxn>
                <a:cxn ang="0">
                  <a:pos x="13" y="185"/>
                </a:cxn>
                <a:cxn ang="0">
                  <a:pos x="8" y="172"/>
                </a:cxn>
                <a:cxn ang="0">
                  <a:pos x="3" y="157"/>
                </a:cxn>
                <a:cxn ang="0">
                  <a:pos x="1" y="143"/>
                </a:cxn>
                <a:cxn ang="0">
                  <a:pos x="0" y="128"/>
                </a:cxn>
                <a:cxn ang="0">
                  <a:pos x="1" y="112"/>
                </a:cxn>
                <a:cxn ang="0">
                  <a:pos x="3" y="97"/>
                </a:cxn>
                <a:cxn ang="0">
                  <a:pos x="8" y="81"/>
                </a:cxn>
                <a:cxn ang="0">
                  <a:pos x="14" y="67"/>
                </a:cxn>
                <a:cxn ang="0">
                  <a:pos x="21" y="55"/>
                </a:cxn>
                <a:cxn ang="0">
                  <a:pos x="29" y="42"/>
                </a:cxn>
                <a:cxn ang="0">
                  <a:pos x="41" y="32"/>
                </a:cxn>
                <a:cxn ang="0">
                  <a:pos x="51" y="23"/>
                </a:cxn>
                <a:cxn ang="0">
                  <a:pos x="64" y="15"/>
                </a:cxn>
                <a:cxn ang="0">
                  <a:pos x="76" y="9"/>
                </a:cxn>
                <a:cxn ang="0">
                  <a:pos x="91" y="4"/>
                </a:cxn>
                <a:cxn ang="0">
                  <a:pos x="103" y="2"/>
                </a:cxn>
                <a:cxn ang="0">
                  <a:pos x="119" y="0"/>
                </a:cxn>
                <a:cxn ang="0">
                  <a:pos x="131" y="2"/>
                </a:cxn>
                <a:cxn ang="0">
                  <a:pos x="146" y="4"/>
                </a:cxn>
                <a:cxn ang="0">
                  <a:pos x="157" y="9"/>
                </a:cxn>
                <a:cxn ang="0">
                  <a:pos x="157" y="7"/>
                </a:cxn>
              </a:cxnLst>
              <a:rect l="0" t="0" r="r" b="b"/>
              <a:pathLst>
                <a:path w="234" h="252">
                  <a:moveTo>
                    <a:pt x="157" y="7"/>
                  </a:moveTo>
                  <a:lnTo>
                    <a:pt x="170" y="13"/>
                  </a:lnTo>
                  <a:lnTo>
                    <a:pt x="181" y="21"/>
                  </a:lnTo>
                  <a:lnTo>
                    <a:pt x="194" y="30"/>
                  </a:lnTo>
                  <a:lnTo>
                    <a:pt x="203" y="41"/>
                  </a:lnTo>
                  <a:lnTo>
                    <a:pt x="212" y="52"/>
                  </a:lnTo>
                  <a:lnTo>
                    <a:pt x="221" y="65"/>
                  </a:lnTo>
                  <a:lnTo>
                    <a:pt x="226" y="80"/>
                  </a:lnTo>
                  <a:lnTo>
                    <a:pt x="230" y="94"/>
                  </a:lnTo>
                  <a:lnTo>
                    <a:pt x="233" y="108"/>
                  </a:lnTo>
                  <a:lnTo>
                    <a:pt x="233" y="124"/>
                  </a:lnTo>
                  <a:lnTo>
                    <a:pt x="233" y="139"/>
                  </a:lnTo>
                  <a:lnTo>
                    <a:pt x="230" y="154"/>
                  </a:lnTo>
                  <a:lnTo>
                    <a:pt x="225" y="168"/>
                  </a:lnTo>
                  <a:lnTo>
                    <a:pt x="218" y="183"/>
                  </a:lnTo>
                  <a:lnTo>
                    <a:pt x="210" y="195"/>
                  </a:lnTo>
                  <a:lnTo>
                    <a:pt x="202" y="208"/>
                  </a:lnTo>
                  <a:lnTo>
                    <a:pt x="193" y="218"/>
                  </a:lnTo>
                  <a:lnTo>
                    <a:pt x="181" y="228"/>
                  </a:lnTo>
                  <a:lnTo>
                    <a:pt x="169" y="235"/>
                  </a:lnTo>
                  <a:lnTo>
                    <a:pt x="155" y="241"/>
                  </a:lnTo>
                  <a:lnTo>
                    <a:pt x="141" y="246"/>
                  </a:lnTo>
                  <a:lnTo>
                    <a:pt x="129" y="250"/>
                  </a:lnTo>
                  <a:lnTo>
                    <a:pt x="115" y="251"/>
                  </a:lnTo>
                  <a:lnTo>
                    <a:pt x="100" y="250"/>
                  </a:lnTo>
                  <a:lnTo>
                    <a:pt x="87" y="248"/>
                  </a:lnTo>
                  <a:lnTo>
                    <a:pt x="75" y="242"/>
                  </a:lnTo>
                  <a:lnTo>
                    <a:pt x="59" y="236"/>
                  </a:lnTo>
                  <a:lnTo>
                    <a:pt x="50" y="230"/>
                  </a:lnTo>
                  <a:lnTo>
                    <a:pt x="38" y="221"/>
                  </a:lnTo>
                  <a:lnTo>
                    <a:pt x="27" y="209"/>
                  </a:lnTo>
                  <a:lnTo>
                    <a:pt x="21" y="198"/>
                  </a:lnTo>
                  <a:lnTo>
                    <a:pt x="13" y="185"/>
                  </a:lnTo>
                  <a:lnTo>
                    <a:pt x="8" y="172"/>
                  </a:lnTo>
                  <a:lnTo>
                    <a:pt x="3" y="157"/>
                  </a:lnTo>
                  <a:lnTo>
                    <a:pt x="1" y="143"/>
                  </a:lnTo>
                  <a:lnTo>
                    <a:pt x="0" y="128"/>
                  </a:lnTo>
                  <a:lnTo>
                    <a:pt x="1" y="112"/>
                  </a:lnTo>
                  <a:lnTo>
                    <a:pt x="3" y="97"/>
                  </a:lnTo>
                  <a:lnTo>
                    <a:pt x="8" y="81"/>
                  </a:lnTo>
                  <a:lnTo>
                    <a:pt x="14" y="67"/>
                  </a:lnTo>
                  <a:lnTo>
                    <a:pt x="21" y="55"/>
                  </a:lnTo>
                  <a:lnTo>
                    <a:pt x="29" y="42"/>
                  </a:lnTo>
                  <a:lnTo>
                    <a:pt x="41" y="32"/>
                  </a:lnTo>
                  <a:lnTo>
                    <a:pt x="51" y="23"/>
                  </a:lnTo>
                  <a:lnTo>
                    <a:pt x="64" y="15"/>
                  </a:lnTo>
                  <a:lnTo>
                    <a:pt x="76" y="9"/>
                  </a:lnTo>
                  <a:lnTo>
                    <a:pt x="91" y="4"/>
                  </a:lnTo>
                  <a:lnTo>
                    <a:pt x="103" y="2"/>
                  </a:lnTo>
                  <a:lnTo>
                    <a:pt x="119" y="0"/>
                  </a:lnTo>
                  <a:lnTo>
                    <a:pt x="131" y="2"/>
                  </a:lnTo>
                  <a:lnTo>
                    <a:pt x="146" y="4"/>
                  </a:lnTo>
                  <a:lnTo>
                    <a:pt x="157" y="9"/>
                  </a:lnTo>
                  <a:lnTo>
                    <a:pt x="157" y="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94" name="Freeform 1078"/>
            <p:cNvSpPr>
              <a:spLocks/>
            </p:cNvSpPr>
            <p:nvPr/>
          </p:nvSpPr>
          <p:spPr bwMode="auto">
            <a:xfrm>
              <a:off x="1348" y="1206"/>
              <a:ext cx="197" cy="275"/>
            </a:xfrm>
            <a:custGeom>
              <a:avLst/>
              <a:gdLst/>
              <a:ahLst/>
              <a:cxnLst>
                <a:cxn ang="0">
                  <a:pos x="0" y="233"/>
                </a:cxn>
                <a:cxn ang="0">
                  <a:pos x="107" y="274"/>
                </a:cxn>
                <a:cxn ang="0">
                  <a:pos x="196" y="41"/>
                </a:cxn>
                <a:cxn ang="0">
                  <a:pos x="87" y="0"/>
                </a:cxn>
                <a:cxn ang="0">
                  <a:pos x="0" y="233"/>
                </a:cxn>
              </a:cxnLst>
              <a:rect l="0" t="0" r="r" b="b"/>
              <a:pathLst>
                <a:path w="197" h="275">
                  <a:moveTo>
                    <a:pt x="0" y="233"/>
                  </a:moveTo>
                  <a:lnTo>
                    <a:pt x="107" y="274"/>
                  </a:lnTo>
                  <a:lnTo>
                    <a:pt x="196" y="41"/>
                  </a:lnTo>
                  <a:lnTo>
                    <a:pt x="87" y="0"/>
                  </a:lnTo>
                  <a:lnTo>
                    <a:pt x="0" y="23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95" name="Freeform 1079"/>
            <p:cNvSpPr>
              <a:spLocks/>
            </p:cNvSpPr>
            <p:nvPr/>
          </p:nvSpPr>
          <p:spPr bwMode="auto">
            <a:xfrm>
              <a:off x="1276" y="1208"/>
              <a:ext cx="231" cy="237"/>
            </a:xfrm>
            <a:custGeom>
              <a:avLst/>
              <a:gdLst/>
              <a:ahLst/>
              <a:cxnLst>
                <a:cxn ang="0">
                  <a:pos x="153" y="8"/>
                </a:cxn>
                <a:cxn ang="0">
                  <a:pos x="165" y="15"/>
                </a:cxn>
                <a:cxn ang="0">
                  <a:pos x="177" y="23"/>
                </a:cxn>
                <a:cxn ang="0">
                  <a:pos x="189" y="31"/>
                </a:cxn>
                <a:cxn ang="0">
                  <a:pos x="200" y="40"/>
                </a:cxn>
                <a:cxn ang="0">
                  <a:pos x="209" y="52"/>
                </a:cxn>
                <a:cxn ang="0">
                  <a:pos x="216" y="64"/>
                </a:cxn>
                <a:cxn ang="0">
                  <a:pos x="222" y="77"/>
                </a:cxn>
                <a:cxn ang="0">
                  <a:pos x="226" y="90"/>
                </a:cxn>
                <a:cxn ang="0">
                  <a:pos x="229" y="104"/>
                </a:cxn>
                <a:cxn ang="0">
                  <a:pos x="230" y="119"/>
                </a:cxn>
                <a:cxn ang="0">
                  <a:pos x="230" y="134"/>
                </a:cxn>
                <a:cxn ang="0">
                  <a:pos x="227" y="148"/>
                </a:cxn>
                <a:cxn ang="0">
                  <a:pos x="223" y="161"/>
                </a:cxn>
                <a:cxn ang="0">
                  <a:pos x="217" y="174"/>
                </a:cxn>
                <a:cxn ang="0">
                  <a:pos x="209" y="186"/>
                </a:cxn>
                <a:cxn ang="0">
                  <a:pos x="201" y="197"/>
                </a:cxn>
                <a:cxn ang="0">
                  <a:pos x="192" y="206"/>
                </a:cxn>
                <a:cxn ang="0">
                  <a:pos x="180" y="216"/>
                </a:cxn>
                <a:cxn ang="0">
                  <a:pos x="169" y="223"/>
                </a:cxn>
                <a:cxn ang="0">
                  <a:pos x="156" y="229"/>
                </a:cxn>
                <a:cxn ang="0">
                  <a:pos x="143" y="233"/>
                </a:cxn>
                <a:cxn ang="0">
                  <a:pos x="130" y="235"/>
                </a:cxn>
                <a:cxn ang="0">
                  <a:pos x="116" y="236"/>
                </a:cxn>
                <a:cxn ang="0">
                  <a:pos x="102" y="236"/>
                </a:cxn>
                <a:cxn ang="0">
                  <a:pos x="88" y="233"/>
                </a:cxn>
                <a:cxn ang="0">
                  <a:pos x="75" y="228"/>
                </a:cxn>
                <a:cxn ang="0">
                  <a:pos x="63" y="222"/>
                </a:cxn>
                <a:cxn ang="0">
                  <a:pos x="51" y="214"/>
                </a:cxn>
                <a:cxn ang="0">
                  <a:pos x="40" y="205"/>
                </a:cxn>
                <a:cxn ang="0">
                  <a:pos x="30" y="197"/>
                </a:cxn>
                <a:cxn ang="0">
                  <a:pos x="22" y="184"/>
                </a:cxn>
                <a:cxn ang="0">
                  <a:pos x="15" y="173"/>
                </a:cxn>
                <a:cxn ang="0">
                  <a:pos x="9" y="158"/>
                </a:cxn>
                <a:cxn ang="0">
                  <a:pos x="4" y="144"/>
                </a:cxn>
                <a:cxn ang="0">
                  <a:pos x="2" y="131"/>
                </a:cxn>
                <a:cxn ang="0">
                  <a:pos x="0" y="117"/>
                </a:cxn>
                <a:cxn ang="0">
                  <a:pos x="1" y="102"/>
                </a:cxn>
                <a:cxn ang="0">
                  <a:pos x="2" y="88"/>
                </a:cxn>
                <a:cxn ang="0">
                  <a:pos x="8" y="75"/>
                </a:cxn>
                <a:cxn ang="0">
                  <a:pos x="11" y="62"/>
                </a:cxn>
                <a:cxn ang="0">
                  <a:pos x="19" y="50"/>
                </a:cxn>
                <a:cxn ang="0">
                  <a:pos x="27" y="39"/>
                </a:cxn>
                <a:cxn ang="0">
                  <a:pos x="37" y="29"/>
                </a:cxn>
                <a:cxn ang="0">
                  <a:pos x="48" y="21"/>
                </a:cxn>
                <a:cxn ang="0">
                  <a:pos x="59" y="13"/>
                </a:cxn>
                <a:cxn ang="0">
                  <a:pos x="73" y="7"/>
                </a:cxn>
                <a:cxn ang="0">
                  <a:pos x="86" y="4"/>
                </a:cxn>
                <a:cxn ang="0">
                  <a:pos x="98" y="1"/>
                </a:cxn>
                <a:cxn ang="0">
                  <a:pos x="113" y="0"/>
                </a:cxn>
                <a:cxn ang="0">
                  <a:pos x="128" y="2"/>
                </a:cxn>
                <a:cxn ang="0">
                  <a:pos x="142" y="6"/>
                </a:cxn>
                <a:cxn ang="0">
                  <a:pos x="152" y="9"/>
                </a:cxn>
                <a:cxn ang="0">
                  <a:pos x="153" y="8"/>
                </a:cxn>
              </a:cxnLst>
              <a:rect l="0" t="0" r="r" b="b"/>
              <a:pathLst>
                <a:path w="231" h="237">
                  <a:moveTo>
                    <a:pt x="153" y="8"/>
                  </a:moveTo>
                  <a:lnTo>
                    <a:pt x="165" y="15"/>
                  </a:lnTo>
                  <a:lnTo>
                    <a:pt x="177" y="23"/>
                  </a:lnTo>
                  <a:lnTo>
                    <a:pt x="189" y="31"/>
                  </a:lnTo>
                  <a:lnTo>
                    <a:pt x="200" y="40"/>
                  </a:lnTo>
                  <a:lnTo>
                    <a:pt x="209" y="52"/>
                  </a:lnTo>
                  <a:lnTo>
                    <a:pt x="216" y="64"/>
                  </a:lnTo>
                  <a:lnTo>
                    <a:pt x="222" y="77"/>
                  </a:lnTo>
                  <a:lnTo>
                    <a:pt x="226" y="90"/>
                  </a:lnTo>
                  <a:lnTo>
                    <a:pt x="229" y="104"/>
                  </a:lnTo>
                  <a:lnTo>
                    <a:pt x="230" y="119"/>
                  </a:lnTo>
                  <a:lnTo>
                    <a:pt x="230" y="134"/>
                  </a:lnTo>
                  <a:lnTo>
                    <a:pt x="227" y="148"/>
                  </a:lnTo>
                  <a:lnTo>
                    <a:pt x="223" y="161"/>
                  </a:lnTo>
                  <a:lnTo>
                    <a:pt x="217" y="174"/>
                  </a:lnTo>
                  <a:lnTo>
                    <a:pt x="209" y="186"/>
                  </a:lnTo>
                  <a:lnTo>
                    <a:pt x="201" y="197"/>
                  </a:lnTo>
                  <a:lnTo>
                    <a:pt x="192" y="206"/>
                  </a:lnTo>
                  <a:lnTo>
                    <a:pt x="180" y="216"/>
                  </a:lnTo>
                  <a:lnTo>
                    <a:pt x="169" y="223"/>
                  </a:lnTo>
                  <a:lnTo>
                    <a:pt x="156" y="229"/>
                  </a:lnTo>
                  <a:lnTo>
                    <a:pt x="143" y="233"/>
                  </a:lnTo>
                  <a:lnTo>
                    <a:pt x="130" y="235"/>
                  </a:lnTo>
                  <a:lnTo>
                    <a:pt x="116" y="236"/>
                  </a:lnTo>
                  <a:lnTo>
                    <a:pt x="102" y="236"/>
                  </a:lnTo>
                  <a:lnTo>
                    <a:pt x="88" y="233"/>
                  </a:lnTo>
                  <a:lnTo>
                    <a:pt x="75" y="228"/>
                  </a:lnTo>
                  <a:lnTo>
                    <a:pt x="63" y="222"/>
                  </a:lnTo>
                  <a:lnTo>
                    <a:pt x="51" y="214"/>
                  </a:lnTo>
                  <a:lnTo>
                    <a:pt x="40" y="205"/>
                  </a:lnTo>
                  <a:lnTo>
                    <a:pt x="30" y="197"/>
                  </a:lnTo>
                  <a:lnTo>
                    <a:pt x="22" y="184"/>
                  </a:lnTo>
                  <a:lnTo>
                    <a:pt x="15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2" y="131"/>
                  </a:lnTo>
                  <a:lnTo>
                    <a:pt x="0" y="117"/>
                  </a:lnTo>
                  <a:lnTo>
                    <a:pt x="1" y="102"/>
                  </a:lnTo>
                  <a:lnTo>
                    <a:pt x="2" y="88"/>
                  </a:lnTo>
                  <a:lnTo>
                    <a:pt x="8" y="75"/>
                  </a:lnTo>
                  <a:lnTo>
                    <a:pt x="11" y="62"/>
                  </a:lnTo>
                  <a:lnTo>
                    <a:pt x="19" y="50"/>
                  </a:lnTo>
                  <a:lnTo>
                    <a:pt x="27" y="39"/>
                  </a:lnTo>
                  <a:lnTo>
                    <a:pt x="37" y="29"/>
                  </a:lnTo>
                  <a:lnTo>
                    <a:pt x="48" y="21"/>
                  </a:lnTo>
                  <a:lnTo>
                    <a:pt x="59" y="13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8" y="1"/>
                  </a:lnTo>
                  <a:lnTo>
                    <a:pt x="113" y="0"/>
                  </a:lnTo>
                  <a:lnTo>
                    <a:pt x="128" y="2"/>
                  </a:lnTo>
                  <a:lnTo>
                    <a:pt x="142" y="6"/>
                  </a:lnTo>
                  <a:lnTo>
                    <a:pt x="152" y="9"/>
                  </a:lnTo>
                  <a:lnTo>
                    <a:pt x="153" y="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96" name="Freeform 1080"/>
            <p:cNvSpPr>
              <a:spLocks/>
            </p:cNvSpPr>
            <p:nvPr/>
          </p:nvSpPr>
          <p:spPr bwMode="auto">
            <a:xfrm>
              <a:off x="1350" y="1216"/>
              <a:ext cx="192" cy="262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106" y="261"/>
                </a:cxn>
                <a:cxn ang="0">
                  <a:pos x="191" y="42"/>
                </a:cxn>
                <a:cxn ang="0">
                  <a:pos x="80" y="0"/>
                </a:cxn>
                <a:cxn ang="0">
                  <a:pos x="0" y="220"/>
                </a:cxn>
              </a:cxnLst>
              <a:rect l="0" t="0" r="r" b="b"/>
              <a:pathLst>
                <a:path w="192" h="262">
                  <a:moveTo>
                    <a:pt x="0" y="220"/>
                  </a:moveTo>
                  <a:lnTo>
                    <a:pt x="106" y="261"/>
                  </a:lnTo>
                  <a:lnTo>
                    <a:pt x="191" y="42"/>
                  </a:lnTo>
                  <a:lnTo>
                    <a:pt x="80" y="0"/>
                  </a:lnTo>
                  <a:lnTo>
                    <a:pt x="0" y="22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97" name="Freeform 1081"/>
            <p:cNvSpPr>
              <a:spLocks/>
            </p:cNvSpPr>
            <p:nvPr/>
          </p:nvSpPr>
          <p:spPr bwMode="auto">
            <a:xfrm>
              <a:off x="1277" y="1220"/>
              <a:ext cx="229" cy="220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61" y="15"/>
                </a:cxn>
                <a:cxn ang="0">
                  <a:pos x="173" y="21"/>
                </a:cxn>
                <a:cxn ang="0">
                  <a:pos x="184" y="30"/>
                </a:cxn>
                <a:cxn ang="0">
                  <a:pos x="196" y="40"/>
                </a:cxn>
                <a:cxn ang="0">
                  <a:pos x="205" y="50"/>
                </a:cxn>
                <a:cxn ang="0">
                  <a:pos x="212" y="61"/>
                </a:cxn>
                <a:cxn ang="0">
                  <a:pos x="219" y="74"/>
                </a:cxn>
                <a:cxn ang="0">
                  <a:pos x="223" y="87"/>
                </a:cxn>
                <a:cxn ang="0">
                  <a:pos x="226" y="100"/>
                </a:cxn>
                <a:cxn ang="0">
                  <a:pos x="228" y="114"/>
                </a:cxn>
                <a:cxn ang="0">
                  <a:pos x="226" y="128"/>
                </a:cxn>
                <a:cxn ang="0">
                  <a:pos x="225" y="140"/>
                </a:cxn>
                <a:cxn ang="0">
                  <a:pos x="221" y="153"/>
                </a:cxn>
                <a:cxn ang="0">
                  <a:pos x="216" y="165"/>
                </a:cxn>
                <a:cxn ang="0">
                  <a:pos x="208" y="176"/>
                </a:cxn>
                <a:cxn ang="0">
                  <a:pos x="200" y="186"/>
                </a:cxn>
                <a:cxn ang="0">
                  <a:pos x="192" y="194"/>
                </a:cxn>
                <a:cxn ang="0">
                  <a:pos x="181" y="202"/>
                </a:cxn>
                <a:cxn ang="0">
                  <a:pos x="169" y="209"/>
                </a:cxn>
                <a:cxn ang="0">
                  <a:pos x="156" y="214"/>
                </a:cxn>
                <a:cxn ang="0">
                  <a:pos x="144" y="217"/>
                </a:cxn>
                <a:cxn ang="0">
                  <a:pos x="131" y="219"/>
                </a:cxn>
                <a:cxn ang="0">
                  <a:pos x="117" y="219"/>
                </a:cxn>
                <a:cxn ang="0">
                  <a:pos x="104" y="219"/>
                </a:cxn>
                <a:cxn ang="0">
                  <a:pos x="90" y="217"/>
                </a:cxn>
                <a:cxn ang="0">
                  <a:pos x="77" y="211"/>
                </a:cxn>
                <a:cxn ang="0">
                  <a:pos x="65" y="206"/>
                </a:cxn>
                <a:cxn ang="0">
                  <a:pos x="53" y="199"/>
                </a:cxn>
                <a:cxn ang="0">
                  <a:pos x="41" y="190"/>
                </a:cxn>
                <a:cxn ang="0">
                  <a:pos x="31" y="180"/>
                </a:cxn>
                <a:cxn ang="0">
                  <a:pos x="24" y="169"/>
                </a:cxn>
                <a:cxn ang="0">
                  <a:pos x="16" y="158"/>
                </a:cxn>
                <a:cxn ang="0">
                  <a:pos x="9" y="146"/>
                </a:cxn>
                <a:cxn ang="0">
                  <a:pos x="3" y="132"/>
                </a:cxn>
                <a:cxn ang="0">
                  <a:pos x="1" y="120"/>
                </a:cxn>
                <a:cxn ang="0">
                  <a:pos x="1" y="106"/>
                </a:cxn>
                <a:cxn ang="0">
                  <a:pos x="0" y="92"/>
                </a:cxn>
                <a:cxn ang="0">
                  <a:pos x="3" y="80"/>
                </a:cxn>
                <a:cxn ang="0">
                  <a:pos x="6" y="67"/>
                </a:cxn>
                <a:cxn ang="0">
                  <a:pos x="10" y="55"/>
                </a:cxn>
                <a:cxn ang="0">
                  <a:pos x="17" y="44"/>
                </a:cxn>
                <a:cxn ang="0">
                  <a:pos x="25" y="34"/>
                </a:cxn>
                <a:cxn ang="0">
                  <a:pos x="35" y="25"/>
                </a:cxn>
                <a:cxn ang="0">
                  <a:pos x="44" y="17"/>
                </a:cxn>
                <a:cxn ang="0">
                  <a:pos x="56" y="11"/>
                </a:cxn>
                <a:cxn ang="0">
                  <a:pos x="69" y="6"/>
                </a:cxn>
                <a:cxn ang="0">
                  <a:pos x="81" y="3"/>
                </a:cxn>
                <a:cxn ang="0">
                  <a:pos x="95" y="0"/>
                </a:cxn>
                <a:cxn ang="0">
                  <a:pos x="109" y="0"/>
                </a:cxn>
                <a:cxn ang="0">
                  <a:pos x="123" y="2"/>
                </a:cxn>
                <a:cxn ang="0">
                  <a:pos x="137" y="4"/>
                </a:cxn>
                <a:cxn ang="0">
                  <a:pos x="147" y="9"/>
                </a:cxn>
                <a:cxn ang="0">
                  <a:pos x="147" y="7"/>
                </a:cxn>
              </a:cxnLst>
              <a:rect l="0" t="0" r="r" b="b"/>
              <a:pathLst>
                <a:path w="229" h="220">
                  <a:moveTo>
                    <a:pt x="147" y="7"/>
                  </a:moveTo>
                  <a:lnTo>
                    <a:pt x="161" y="15"/>
                  </a:lnTo>
                  <a:lnTo>
                    <a:pt x="173" y="21"/>
                  </a:lnTo>
                  <a:lnTo>
                    <a:pt x="184" y="30"/>
                  </a:lnTo>
                  <a:lnTo>
                    <a:pt x="196" y="40"/>
                  </a:lnTo>
                  <a:lnTo>
                    <a:pt x="205" y="50"/>
                  </a:lnTo>
                  <a:lnTo>
                    <a:pt x="212" y="61"/>
                  </a:lnTo>
                  <a:lnTo>
                    <a:pt x="219" y="74"/>
                  </a:lnTo>
                  <a:lnTo>
                    <a:pt x="223" y="87"/>
                  </a:lnTo>
                  <a:lnTo>
                    <a:pt x="226" y="100"/>
                  </a:lnTo>
                  <a:lnTo>
                    <a:pt x="228" y="114"/>
                  </a:lnTo>
                  <a:lnTo>
                    <a:pt x="226" y="128"/>
                  </a:lnTo>
                  <a:lnTo>
                    <a:pt x="225" y="140"/>
                  </a:lnTo>
                  <a:lnTo>
                    <a:pt x="221" y="153"/>
                  </a:lnTo>
                  <a:lnTo>
                    <a:pt x="216" y="165"/>
                  </a:lnTo>
                  <a:lnTo>
                    <a:pt x="208" y="176"/>
                  </a:lnTo>
                  <a:lnTo>
                    <a:pt x="200" y="186"/>
                  </a:lnTo>
                  <a:lnTo>
                    <a:pt x="192" y="194"/>
                  </a:lnTo>
                  <a:lnTo>
                    <a:pt x="181" y="202"/>
                  </a:lnTo>
                  <a:lnTo>
                    <a:pt x="169" y="209"/>
                  </a:lnTo>
                  <a:lnTo>
                    <a:pt x="156" y="214"/>
                  </a:lnTo>
                  <a:lnTo>
                    <a:pt x="144" y="217"/>
                  </a:lnTo>
                  <a:lnTo>
                    <a:pt x="131" y="219"/>
                  </a:lnTo>
                  <a:lnTo>
                    <a:pt x="117" y="219"/>
                  </a:lnTo>
                  <a:lnTo>
                    <a:pt x="104" y="219"/>
                  </a:lnTo>
                  <a:lnTo>
                    <a:pt x="90" y="217"/>
                  </a:lnTo>
                  <a:lnTo>
                    <a:pt x="77" y="211"/>
                  </a:lnTo>
                  <a:lnTo>
                    <a:pt x="65" y="206"/>
                  </a:lnTo>
                  <a:lnTo>
                    <a:pt x="53" y="199"/>
                  </a:lnTo>
                  <a:lnTo>
                    <a:pt x="41" y="190"/>
                  </a:lnTo>
                  <a:lnTo>
                    <a:pt x="31" y="180"/>
                  </a:lnTo>
                  <a:lnTo>
                    <a:pt x="24" y="169"/>
                  </a:lnTo>
                  <a:lnTo>
                    <a:pt x="16" y="158"/>
                  </a:lnTo>
                  <a:lnTo>
                    <a:pt x="9" y="146"/>
                  </a:lnTo>
                  <a:lnTo>
                    <a:pt x="3" y="132"/>
                  </a:lnTo>
                  <a:lnTo>
                    <a:pt x="1" y="120"/>
                  </a:lnTo>
                  <a:lnTo>
                    <a:pt x="1" y="106"/>
                  </a:lnTo>
                  <a:lnTo>
                    <a:pt x="0" y="92"/>
                  </a:lnTo>
                  <a:lnTo>
                    <a:pt x="3" y="80"/>
                  </a:lnTo>
                  <a:lnTo>
                    <a:pt x="6" y="67"/>
                  </a:lnTo>
                  <a:lnTo>
                    <a:pt x="10" y="55"/>
                  </a:lnTo>
                  <a:lnTo>
                    <a:pt x="17" y="44"/>
                  </a:lnTo>
                  <a:lnTo>
                    <a:pt x="25" y="34"/>
                  </a:lnTo>
                  <a:lnTo>
                    <a:pt x="35" y="25"/>
                  </a:lnTo>
                  <a:lnTo>
                    <a:pt x="44" y="17"/>
                  </a:lnTo>
                  <a:lnTo>
                    <a:pt x="56" y="11"/>
                  </a:lnTo>
                  <a:lnTo>
                    <a:pt x="69" y="6"/>
                  </a:lnTo>
                  <a:lnTo>
                    <a:pt x="81" y="3"/>
                  </a:lnTo>
                  <a:lnTo>
                    <a:pt x="95" y="0"/>
                  </a:lnTo>
                  <a:lnTo>
                    <a:pt x="109" y="0"/>
                  </a:lnTo>
                  <a:lnTo>
                    <a:pt x="123" y="2"/>
                  </a:lnTo>
                  <a:lnTo>
                    <a:pt x="137" y="4"/>
                  </a:lnTo>
                  <a:lnTo>
                    <a:pt x="147" y="9"/>
                  </a:lnTo>
                  <a:lnTo>
                    <a:pt x="147" y="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98" name="Freeform 1082"/>
            <p:cNvSpPr>
              <a:spLocks/>
            </p:cNvSpPr>
            <p:nvPr/>
          </p:nvSpPr>
          <p:spPr bwMode="auto">
            <a:xfrm>
              <a:off x="1353" y="1229"/>
              <a:ext cx="183" cy="243"/>
            </a:xfrm>
            <a:custGeom>
              <a:avLst/>
              <a:gdLst/>
              <a:ahLst/>
              <a:cxnLst>
                <a:cxn ang="0">
                  <a:pos x="0" y="201"/>
                </a:cxn>
                <a:cxn ang="0">
                  <a:pos x="106" y="242"/>
                </a:cxn>
                <a:cxn ang="0">
                  <a:pos x="182" y="41"/>
                </a:cxn>
                <a:cxn ang="0">
                  <a:pos x="73" y="0"/>
                </a:cxn>
                <a:cxn ang="0">
                  <a:pos x="0" y="201"/>
                </a:cxn>
              </a:cxnLst>
              <a:rect l="0" t="0" r="r" b="b"/>
              <a:pathLst>
                <a:path w="183" h="243">
                  <a:moveTo>
                    <a:pt x="0" y="201"/>
                  </a:moveTo>
                  <a:lnTo>
                    <a:pt x="106" y="242"/>
                  </a:lnTo>
                  <a:lnTo>
                    <a:pt x="182" y="41"/>
                  </a:lnTo>
                  <a:lnTo>
                    <a:pt x="73" y="0"/>
                  </a:lnTo>
                  <a:lnTo>
                    <a:pt x="0" y="20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299" name="Freeform 1083"/>
            <p:cNvSpPr>
              <a:spLocks/>
            </p:cNvSpPr>
            <p:nvPr/>
          </p:nvSpPr>
          <p:spPr bwMode="auto">
            <a:xfrm>
              <a:off x="1278" y="1231"/>
              <a:ext cx="225" cy="207"/>
            </a:xfrm>
            <a:custGeom>
              <a:avLst/>
              <a:gdLst/>
              <a:ahLst/>
              <a:cxnLst>
                <a:cxn ang="0">
                  <a:pos x="143" y="8"/>
                </a:cxn>
                <a:cxn ang="0">
                  <a:pos x="157" y="15"/>
                </a:cxn>
                <a:cxn ang="0">
                  <a:pos x="168" y="21"/>
                </a:cxn>
                <a:cxn ang="0">
                  <a:pos x="181" y="31"/>
                </a:cxn>
                <a:cxn ang="0">
                  <a:pos x="191" y="39"/>
                </a:cxn>
                <a:cxn ang="0">
                  <a:pos x="199" y="49"/>
                </a:cxn>
                <a:cxn ang="0">
                  <a:pos x="207" y="61"/>
                </a:cxn>
                <a:cxn ang="0">
                  <a:pos x="214" y="72"/>
                </a:cxn>
                <a:cxn ang="0">
                  <a:pos x="219" y="84"/>
                </a:cxn>
                <a:cxn ang="0">
                  <a:pos x="224" y="96"/>
                </a:cxn>
                <a:cxn ang="0">
                  <a:pos x="224" y="109"/>
                </a:cxn>
                <a:cxn ang="0">
                  <a:pos x="224" y="121"/>
                </a:cxn>
                <a:cxn ang="0">
                  <a:pos x="224" y="133"/>
                </a:cxn>
                <a:cxn ang="0">
                  <a:pos x="219" y="144"/>
                </a:cxn>
                <a:cxn ang="0">
                  <a:pos x="215" y="156"/>
                </a:cxn>
                <a:cxn ang="0">
                  <a:pos x="207" y="166"/>
                </a:cxn>
                <a:cxn ang="0">
                  <a:pos x="200" y="175"/>
                </a:cxn>
                <a:cxn ang="0">
                  <a:pos x="191" y="183"/>
                </a:cxn>
                <a:cxn ang="0">
                  <a:pos x="182" y="190"/>
                </a:cxn>
                <a:cxn ang="0">
                  <a:pos x="170" y="197"/>
                </a:cxn>
                <a:cxn ang="0">
                  <a:pos x="157" y="201"/>
                </a:cxn>
                <a:cxn ang="0">
                  <a:pos x="145" y="205"/>
                </a:cxn>
                <a:cxn ang="0">
                  <a:pos x="132" y="206"/>
                </a:cxn>
                <a:cxn ang="0">
                  <a:pos x="120" y="206"/>
                </a:cxn>
                <a:cxn ang="0">
                  <a:pos x="105" y="205"/>
                </a:cxn>
                <a:cxn ang="0">
                  <a:pos x="91" y="201"/>
                </a:cxn>
                <a:cxn ang="0">
                  <a:pos x="80" y="196"/>
                </a:cxn>
                <a:cxn ang="0">
                  <a:pos x="65" y="190"/>
                </a:cxn>
                <a:cxn ang="0">
                  <a:pos x="55" y="183"/>
                </a:cxn>
                <a:cxn ang="0">
                  <a:pos x="43" y="175"/>
                </a:cxn>
                <a:cxn ang="0">
                  <a:pos x="32" y="166"/>
                </a:cxn>
                <a:cxn ang="0">
                  <a:pos x="24" y="156"/>
                </a:cxn>
                <a:cxn ang="0">
                  <a:pos x="16" y="146"/>
                </a:cxn>
                <a:cxn ang="0">
                  <a:pos x="10" y="134"/>
                </a:cxn>
                <a:cxn ang="0">
                  <a:pos x="6" y="121"/>
                </a:cxn>
                <a:cxn ang="0">
                  <a:pos x="2" y="109"/>
                </a:cxn>
                <a:cxn ang="0">
                  <a:pos x="0" y="96"/>
                </a:cxn>
                <a:cxn ang="0">
                  <a:pos x="0" y="84"/>
                </a:cxn>
                <a:cxn ang="0">
                  <a:pos x="2" y="71"/>
                </a:cxn>
                <a:cxn ang="0">
                  <a:pos x="5" y="60"/>
                </a:cxn>
                <a:cxn ang="0">
                  <a:pos x="8" y="48"/>
                </a:cxn>
                <a:cxn ang="0">
                  <a:pos x="15" y="39"/>
                </a:cxn>
                <a:cxn ang="0">
                  <a:pos x="23" y="29"/>
                </a:cxn>
                <a:cxn ang="0">
                  <a:pos x="32" y="21"/>
                </a:cxn>
                <a:cxn ang="0">
                  <a:pos x="41" y="15"/>
                </a:cxn>
                <a:cxn ang="0">
                  <a:pos x="53" y="8"/>
                </a:cxn>
                <a:cxn ang="0">
                  <a:pos x="64" y="4"/>
                </a:cxn>
                <a:cxn ang="0">
                  <a:pos x="78" y="1"/>
                </a:cxn>
                <a:cxn ang="0">
                  <a:pos x="90" y="0"/>
                </a:cxn>
                <a:cxn ang="0">
                  <a:pos x="104" y="0"/>
                </a:cxn>
                <a:cxn ang="0">
                  <a:pos x="119" y="1"/>
                </a:cxn>
                <a:cxn ang="0">
                  <a:pos x="132" y="6"/>
                </a:cxn>
                <a:cxn ang="0">
                  <a:pos x="143" y="9"/>
                </a:cxn>
                <a:cxn ang="0">
                  <a:pos x="143" y="8"/>
                </a:cxn>
              </a:cxnLst>
              <a:rect l="0" t="0" r="r" b="b"/>
              <a:pathLst>
                <a:path w="225" h="207">
                  <a:moveTo>
                    <a:pt x="143" y="8"/>
                  </a:moveTo>
                  <a:lnTo>
                    <a:pt x="157" y="15"/>
                  </a:lnTo>
                  <a:lnTo>
                    <a:pt x="168" y="21"/>
                  </a:lnTo>
                  <a:lnTo>
                    <a:pt x="181" y="31"/>
                  </a:lnTo>
                  <a:lnTo>
                    <a:pt x="191" y="39"/>
                  </a:lnTo>
                  <a:lnTo>
                    <a:pt x="199" y="49"/>
                  </a:lnTo>
                  <a:lnTo>
                    <a:pt x="207" y="61"/>
                  </a:lnTo>
                  <a:lnTo>
                    <a:pt x="214" y="72"/>
                  </a:lnTo>
                  <a:lnTo>
                    <a:pt x="219" y="84"/>
                  </a:lnTo>
                  <a:lnTo>
                    <a:pt x="224" y="96"/>
                  </a:lnTo>
                  <a:lnTo>
                    <a:pt x="224" y="109"/>
                  </a:lnTo>
                  <a:lnTo>
                    <a:pt x="224" y="121"/>
                  </a:lnTo>
                  <a:lnTo>
                    <a:pt x="224" y="133"/>
                  </a:lnTo>
                  <a:lnTo>
                    <a:pt x="219" y="144"/>
                  </a:lnTo>
                  <a:lnTo>
                    <a:pt x="215" y="156"/>
                  </a:lnTo>
                  <a:lnTo>
                    <a:pt x="207" y="166"/>
                  </a:lnTo>
                  <a:lnTo>
                    <a:pt x="200" y="175"/>
                  </a:lnTo>
                  <a:lnTo>
                    <a:pt x="191" y="183"/>
                  </a:lnTo>
                  <a:lnTo>
                    <a:pt x="182" y="190"/>
                  </a:lnTo>
                  <a:lnTo>
                    <a:pt x="170" y="197"/>
                  </a:lnTo>
                  <a:lnTo>
                    <a:pt x="157" y="201"/>
                  </a:lnTo>
                  <a:lnTo>
                    <a:pt x="145" y="205"/>
                  </a:lnTo>
                  <a:lnTo>
                    <a:pt x="132" y="206"/>
                  </a:lnTo>
                  <a:lnTo>
                    <a:pt x="120" y="206"/>
                  </a:lnTo>
                  <a:lnTo>
                    <a:pt x="105" y="205"/>
                  </a:lnTo>
                  <a:lnTo>
                    <a:pt x="91" y="201"/>
                  </a:lnTo>
                  <a:lnTo>
                    <a:pt x="80" y="196"/>
                  </a:lnTo>
                  <a:lnTo>
                    <a:pt x="65" y="190"/>
                  </a:lnTo>
                  <a:lnTo>
                    <a:pt x="55" y="183"/>
                  </a:lnTo>
                  <a:lnTo>
                    <a:pt x="43" y="175"/>
                  </a:lnTo>
                  <a:lnTo>
                    <a:pt x="32" y="166"/>
                  </a:lnTo>
                  <a:lnTo>
                    <a:pt x="24" y="156"/>
                  </a:lnTo>
                  <a:lnTo>
                    <a:pt x="16" y="146"/>
                  </a:lnTo>
                  <a:lnTo>
                    <a:pt x="10" y="134"/>
                  </a:lnTo>
                  <a:lnTo>
                    <a:pt x="6" y="121"/>
                  </a:lnTo>
                  <a:lnTo>
                    <a:pt x="2" y="109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2" y="71"/>
                  </a:lnTo>
                  <a:lnTo>
                    <a:pt x="5" y="60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23" y="29"/>
                  </a:lnTo>
                  <a:lnTo>
                    <a:pt x="32" y="21"/>
                  </a:lnTo>
                  <a:lnTo>
                    <a:pt x="41" y="15"/>
                  </a:lnTo>
                  <a:lnTo>
                    <a:pt x="53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4" y="0"/>
                  </a:lnTo>
                  <a:lnTo>
                    <a:pt x="119" y="1"/>
                  </a:lnTo>
                  <a:lnTo>
                    <a:pt x="132" y="6"/>
                  </a:lnTo>
                  <a:lnTo>
                    <a:pt x="143" y="9"/>
                  </a:lnTo>
                  <a:lnTo>
                    <a:pt x="143" y="8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00" name="Freeform 1084"/>
            <p:cNvSpPr>
              <a:spLocks/>
            </p:cNvSpPr>
            <p:nvPr/>
          </p:nvSpPr>
          <p:spPr bwMode="auto">
            <a:xfrm>
              <a:off x="1354" y="1239"/>
              <a:ext cx="179" cy="229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106" y="228"/>
                </a:cxn>
                <a:cxn ang="0">
                  <a:pos x="178" y="42"/>
                </a:cxn>
                <a:cxn ang="0">
                  <a:pos x="67" y="0"/>
                </a:cxn>
                <a:cxn ang="0">
                  <a:pos x="0" y="188"/>
                </a:cxn>
              </a:cxnLst>
              <a:rect l="0" t="0" r="r" b="b"/>
              <a:pathLst>
                <a:path w="179" h="229">
                  <a:moveTo>
                    <a:pt x="0" y="188"/>
                  </a:moveTo>
                  <a:lnTo>
                    <a:pt x="106" y="228"/>
                  </a:lnTo>
                  <a:lnTo>
                    <a:pt x="178" y="42"/>
                  </a:lnTo>
                  <a:lnTo>
                    <a:pt x="67" y="0"/>
                  </a:lnTo>
                  <a:lnTo>
                    <a:pt x="0" y="188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01" name="Freeform 1085"/>
            <p:cNvSpPr>
              <a:spLocks/>
            </p:cNvSpPr>
            <p:nvPr/>
          </p:nvSpPr>
          <p:spPr bwMode="auto">
            <a:xfrm>
              <a:off x="1278" y="1241"/>
              <a:ext cx="224" cy="193"/>
            </a:xfrm>
            <a:custGeom>
              <a:avLst/>
              <a:gdLst/>
              <a:ahLst/>
              <a:cxnLst>
                <a:cxn ang="0">
                  <a:pos x="139" y="11"/>
                </a:cxn>
                <a:cxn ang="0">
                  <a:pos x="152" y="16"/>
                </a:cxn>
                <a:cxn ang="0">
                  <a:pos x="164" y="23"/>
                </a:cxn>
                <a:cxn ang="0">
                  <a:pos x="177" y="31"/>
                </a:cxn>
                <a:cxn ang="0">
                  <a:pos x="187" y="40"/>
                </a:cxn>
                <a:cxn ang="0">
                  <a:pos x="196" y="50"/>
                </a:cxn>
                <a:cxn ang="0">
                  <a:pos x="205" y="61"/>
                </a:cxn>
                <a:cxn ang="0">
                  <a:pos x="211" y="71"/>
                </a:cxn>
                <a:cxn ang="0">
                  <a:pos x="216" y="82"/>
                </a:cxn>
                <a:cxn ang="0">
                  <a:pos x="220" y="94"/>
                </a:cxn>
                <a:cxn ang="0">
                  <a:pos x="222" y="105"/>
                </a:cxn>
                <a:cxn ang="0">
                  <a:pos x="223" y="117"/>
                </a:cxn>
                <a:cxn ang="0">
                  <a:pos x="222" y="128"/>
                </a:cxn>
                <a:cxn ang="0">
                  <a:pos x="218" y="139"/>
                </a:cxn>
                <a:cxn ang="0">
                  <a:pos x="214" y="148"/>
                </a:cxn>
                <a:cxn ang="0">
                  <a:pos x="209" y="157"/>
                </a:cxn>
                <a:cxn ang="0">
                  <a:pos x="201" y="166"/>
                </a:cxn>
                <a:cxn ang="0">
                  <a:pos x="191" y="173"/>
                </a:cxn>
                <a:cxn ang="0">
                  <a:pos x="183" y="180"/>
                </a:cxn>
                <a:cxn ang="0">
                  <a:pos x="171" y="185"/>
                </a:cxn>
                <a:cxn ang="0">
                  <a:pos x="159" y="188"/>
                </a:cxn>
                <a:cxn ang="0">
                  <a:pos x="148" y="191"/>
                </a:cxn>
                <a:cxn ang="0">
                  <a:pos x="135" y="192"/>
                </a:cxn>
                <a:cxn ang="0">
                  <a:pos x="122" y="192"/>
                </a:cxn>
                <a:cxn ang="0">
                  <a:pos x="108" y="190"/>
                </a:cxn>
                <a:cxn ang="0">
                  <a:pos x="96" y="186"/>
                </a:cxn>
                <a:cxn ang="0">
                  <a:pos x="82" y="181"/>
                </a:cxn>
                <a:cxn ang="0">
                  <a:pos x="68" y="177"/>
                </a:cxn>
                <a:cxn ang="0">
                  <a:pos x="56" y="169"/>
                </a:cxn>
                <a:cxn ang="0">
                  <a:pos x="47" y="163"/>
                </a:cxn>
                <a:cxn ang="0">
                  <a:pos x="36" y="153"/>
                </a:cxn>
                <a:cxn ang="0">
                  <a:pos x="26" y="142"/>
                </a:cxn>
                <a:cxn ang="0">
                  <a:pos x="18" y="133"/>
                </a:cxn>
                <a:cxn ang="0">
                  <a:pos x="12" y="122"/>
                </a:cxn>
                <a:cxn ang="0">
                  <a:pos x="7" y="111"/>
                </a:cxn>
                <a:cxn ang="0">
                  <a:pos x="3" y="99"/>
                </a:cxn>
                <a:cxn ang="0">
                  <a:pos x="2" y="88"/>
                </a:cxn>
                <a:cxn ang="0">
                  <a:pos x="0" y="76"/>
                </a:cxn>
                <a:cxn ang="0">
                  <a:pos x="2" y="64"/>
                </a:cxn>
                <a:cxn ang="0">
                  <a:pos x="5" y="54"/>
                </a:cxn>
                <a:cxn ang="0">
                  <a:pos x="8" y="44"/>
                </a:cxn>
                <a:cxn ang="0">
                  <a:pos x="14" y="34"/>
                </a:cxn>
                <a:cxn ang="0">
                  <a:pos x="21" y="26"/>
                </a:cxn>
                <a:cxn ang="0">
                  <a:pos x="30" y="19"/>
                </a:cxn>
                <a:cxn ang="0">
                  <a:pos x="39" y="13"/>
                </a:cxn>
                <a:cxn ang="0">
                  <a:pos x="50" y="8"/>
                </a:cxn>
                <a:cxn ang="0">
                  <a:pos x="62" y="5"/>
                </a:cxn>
                <a:cxn ang="0">
                  <a:pos x="75" y="2"/>
                </a:cxn>
                <a:cxn ang="0">
                  <a:pos x="88" y="0"/>
                </a:cxn>
                <a:cxn ang="0">
                  <a:pos x="102" y="2"/>
                </a:cxn>
                <a:cxn ang="0">
                  <a:pos x="114" y="4"/>
                </a:cxn>
                <a:cxn ang="0">
                  <a:pos x="128" y="6"/>
                </a:cxn>
                <a:cxn ang="0">
                  <a:pos x="139" y="11"/>
                </a:cxn>
              </a:cxnLst>
              <a:rect l="0" t="0" r="r" b="b"/>
              <a:pathLst>
                <a:path w="224" h="193">
                  <a:moveTo>
                    <a:pt x="139" y="11"/>
                  </a:moveTo>
                  <a:lnTo>
                    <a:pt x="152" y="16"/>
                  </a:lnTo>
                  <a:lnTo>
                    <a:pt x="164" y="23"/>
                  </a:lnTo>
                  <a:lnTo>
                    <a:pt x="177" y="31"/>
                  </a:lnTo>
                  <a:lnTo>
                    <a:pt x="187" y="40"/>
                  </a:lnTo>
                  <a:lnTo>
                    <a:pt x="196" y="50"/>
                  </a:lnTo>
                  <a:lnTo>
                    <a:pt x="205" y="61"/>
                  </a:lnTo>
                  <a:lnTo>
                    <a:pt x="211" y="71"/>
                  </a:lnTo>
                  <a:lnTo>
                    <a:pt x="216" y="82"/>
                  </a:lnTo>
                  <a:lnTo>
                    <a:pt x="220" y="94"/>
                  </a:lnTo>
                  <a:lnTo>
                    <a:pt x="222" y="105"/>
                  </a:lnTo>
                  <a:lnTo>
                    <a:pt x="223" y="117"/>
                  </a:lnTo>
                  <a:lnTo>
                    <a:pt x="222" y="128"/>
                  </a:lnTo>
                  <a:lnTo>
                    <a:pt x="218" y="139"/>
                  </a:lnTo>
                  <a:lnTo>
                    <a:pt x="214" y="148"/>
                  </a:lnTo>
                  <a:lnTo>
                    <a:pt x="209" y="157"/>
                  </a:lnTo>
                  <a:lnTo>
                    <a:pt x="201" y="166"/>
                  </a:lnTo>
                  <a:lnTo>
                    <a:pt x="191" y="173"/>
                  </a:lnTo>
                  <a:lnTo>
                    <a:pt x="183" y="180"/>
                  </a:lnTo>
                  <a:lnTo>
                    <a:pt x="171" y="185"/>
                  </a:lnTo>
                  <a:lnTo>
                    <a:pt x="159" y="188"/>
                  </a:lnTo>
                  <a:lnTo>
                    <a:pt x="148" y="191"/>
                  </a:lnTo>
                  <a:lnTo>
                    <a:pt x="135" y="192"/>
                  </a:lnTo>
                  <a:lnTo>
                    <a:pt x="122" y="192"/>
                  </a:lnTo>
                  <a:lnTo>
                    <a:pt x="108" y="190"/>
                  </a:lnTo>
                  <a:lnTo>
                    <a:pt x="96" y="186"/>
                  </a:lnTo>
                  <a:lnTo>
                    <a:pt x="82" y="181"/>
                  </a:lnTo>
                  <a:lnTo>
                    <a:pt x="68" y="177"/>
                  </a:lnTo>
                  <a:lnTo>
                    <a:pt x="56" y="169"/>
                  </a:lnTo>
                  <a:lnTo>
                    <a:pt x="47" y="163"/>
                  </a:lnTo>
                  <a:lnTo>
                    <a:pt x="36" y="153"/>
                  </a:lnTo>
                  <a:lnTo>
                    <a:pt x="26" y="142"/>
                  </a:lnTo>
                  <a:lnTo>
                    <a:pt x="18" y="133"/>
                  </a:lnTo>
                  <a:lnTo>
                    <a:pt x="12" y="122"/>
                  </a:lnTo>
                  <a:lnTo>
                    <a:pt x="7" y="111"/>
                  </a:lnTo>
                  <a:lnTo>
                    <a:pt x="3" y="99"/>
                  </a:lnTo>
                  <a:lnTo>
                    <a:pt x="2" y="88"/>
                  </a:lnTo>
                  <a:lnTo>
                    <a:pt x="0" y="76"/>
                  </a:lnTo>
                  <a:lnTo>
                    <a:pt x="2" y="64"/>
                  </a:lnTo>
                  <a:lnTo>
                    <a:pt x="5" y="54"/>
                  </a:lnTo>
                  <a:lnTo>
                    <a:pt x="8" y="44"/>
                  </a:lnTo>
                  <a:lnTo>
                    <a:pt x="14" y="34"/>
                  </a:lnTo>
                  <a:lnTo>
                    <a:pt x="21" y="26"/>
                  </a:lnTo>
                  <a:lnTo>
                    <a:pt x="30" y="19"/>
                  </a:lnTo>
                  <a:lnTo>
                    <a:pt x="39" y="13"/>
                  </a:lnTo>
                  <a:lnTo>
                    <a:pt x="50" y="8"/>
                  </a:lnTo>
                  <a:lnTo>
                    <a:pt x="62" y="5"/>
                  </a:lnTo>
                  <a:lnTo>
                    <a:pt x="75" y="2"/>
                  </a:lnTo>
                  <a:lnTo>
                    <a:pt x="88" y="0"/>
                  </a:lnTo>
                  <a:lnTo>
                    <a:pt x="102" y="2"/>
                  </a:lnTo>
                  <a:lnTo>
                    <a:pt x="114" y="4"/>
                  </a:lnTo>
                  <a:lnTo>
                    <a:pt x="128" y="6"/>
                  </a:lnTo>
                  <a:lnTo>
                    <a:pt x="139" y="11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02" name="Freeform 1086"/>
            <p:cNvSpPr>
              <a:spLocks/>
            </p:cNvSpPr>
            <p:nvPr/>
          </p:nvSpPr>
          <p:spPr bwMode="auto">
            <a:xfrm>
              <a:off x="1357" y="1252"/>
              <a:ext cx="172" cy="211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105" y="210"/>
                </a:cxn>
                <a:cxn ang="0">
                  <a:pos x="171" y="42"/>
                </a:cxn>
                <a:cxn ang="0">
                  <a:pos x="60" y="0"/>
                </a:cxn>
                <a:cxn ang="0">
                  <a:pos x="0" y="169"/>
                </a:cxn>
              </a:cxnLst>
              <a:rect l="0" t="0" r="r" b="b"/>
              <a:pathLst>
                <a:path w="172" h="211">
                  <a:moveTo>
                    <a:pt x="0" y="169"/>
                  </a:moveTo>
                  <a:lnTo>
                    <a:pt x="105" y="210"/>
                  </a:lnTo>
                  <a:lnTo>
                    <a:pt x="171" y="42"/>
                  </a:lnTo>
                  <a:lnTo>
                    <a:pt x="60" y="0"/>
                  </a:lnTo>
                  <a:lnTo>
                    <a:pt x="0" y="169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03" name="Freeform 1087"/>
            <p:cNvSpPr>
              <a:spLocks/>
            </p:cNvSpPr>
            <p:nvPr/>
          </p:nvSpPr>
          <p:spPr bwMode="auto">
            <a:xfrm>
              <a:off x="1278" y="1252"/>
              <a:ext cx="223" cy="178"/>
            </a:xfrm>
            <a:custGeom>
              <a:avLst/>
              <a:gdLst/>
              <a:ahLst/>
              <a:cxnLst>
                <a:cxn ang="0">
                  <a:pos x="135" y="10"/>
                </a:cxn>
                <a:cxn ang="0">
                  <a:pos x="148" y="17"/>
                </a:cxn>
                <a:cxn ang="0">
                  <a:pos x="160" y="23"/>
                </a:cxn>
                <a:cxn ang="0">
                  <a:pos x="173" y="32"/>
                </a:cxn>
                <a:cxn ang="0">
                  <a:pos x="183" y="39"/>
                </a:cxn>
                <a:cxn ang="0">
                  <a:pos x="192" y="49"/>
                </a:cxn>
                <a:cxn ang="0">
                  <a:pos x="202" y="58"/>
                </a:cxn>
                <a:cxn ang="0">
                  <a:pos x="209" y="69"/>
                </a:cxn>
                <a:cxn ang="0">
                  <a:pos x="214" y="80"/>
                </a:cxn>
                <a:cxn ang="0">
                  <a:pos x="219" y="90"/>
                </a:cxn>
                <a:cxn ang="0">
                  <a:pos x="221" y="100"/>
                </a:cxn>
                <a:cxn ang="0">
                  <a:pos x="222" y="111"/>
                </a:cxn>
                <a:cxn ang="0">
                  <a:pos x="221" y="122"/>
                </a:cxn>
                <a:cxn ang="0">
                  <a:pos x="218" y="131"/>
                </a:cxn>
                <a:cxn ang="0">
                  <a:pos x="213" y="140"/>
                </a:cxn>
                <a:cxn ang="0">
                  <a:pos x="207" y="148"/>
                </a:cxn>
                <a:cxn ang="0">
                  <a:pos x="201" y="156"/>
                </a:cxn>
                <a:cxn ang="0">
                  <a:pos x="192" y="162"/>
                </a:cxn>
                <a:cxn ang="0">
                  <a:pos x="183" y="168"/>
                </a:cxn>
                <a:cxn ang="0">
                  <a:pos x="173" y="172"/>
                </a:cxn>
                <a:cxn ang="0">
                  <a:pos x="161" y="175"/>
                </a:cxn>
                <a:cxn ang="0">
                  <a:pos x="149" y="177"/>
                </a:cxn>
                <a:cxn ang="0">
                  <a:pos x="137" y="177"/>
                </a:cxn>
                <a:cxn ang="0">
                  <a:pos x="125" y="177"/>
                </a:cxn>
                <a:cxn ang="0">
                  <a:pos x="111" y="175"/>
                </a:cxn>
                <a:cxn ang="0">
                  <a:pos x="96" y="170"/>
                </a:cxn>
                <a:cxn ang="0">
                  <a:pos x="85" y="167"/>
                </a:cxn>
                <a:cxn ang="0">
                  <a:pos x="71" y="161"/>
                </a:cxn>
                <a:cxn ang="0">
                  <a:pos x="61" y="154"/>
                </a:cxn>
                <a:cxn ang="0">
                  <a:pos x="48" y="148"/>
                </a:cxn>
                <a:cxn ang="0">
                  <a:pos x="39" y="138"/>
                </a:cxn>
                <a:cxn ang="0">
                  <a:pos x="29" y="130"/>
                </a:cxn>
                <a:cxn ang="0">
                  <a:pos x="21" y="120"/>
                </a:cxn>
                <a:cxn ang="0">
                  <a:pos x="14" y="110"/>
                </a:cxn>
                <a:cxn ang="0">
                  <a:pos x="8" y="98"/>
                </a:cxn>
                <a:cxn ang="0">
                  <a:pos x="5" y="88"/>
                </a:cxn>
                <a:cxn ang="0">
                  <a:pos x="2" y="78"/>
                </a:cxn>
                <a:cxn ang="0">
                  <a:pos x="0" y="66"/>
                </a:cxn>
                <a:cxn ang="0">
                  <a:pos x="2" y="56"/>
                </a:cxn>
                <a:cxn ang="0">
                  <a:pos x="4" y="47"/>
                </a:cxn>
                <a:cxn ang="0">
                  <a:pos x="8" y="37"/>
                </a:cxn>
                <a:cxn ang="0">
                  <a:pos x="14" y="29"/>
                </a:cxn>
                <a:cxn ang="0">
                  <a:pos x="20" y="23"/>
                </a:cxn>
                <a:cxn ang="0">
                  <a:pos x="28" y="17"/>
                </a:cxn>
                <a:cxn ang="0">
                  <a:pos x="37" y="10"/>
                </a:cxn>
                <a:cxn ang="0">
                  <a:pos x="48" y="6"/>
                </a:cxn>
                <a:cxn ang="0">
                  <a:pos x="59" y="3"/>
                </a:cxn>
                <a:cxn ang="0">
                  <a:pos x="72" y="2"/>
                </a:cxn>
                <a:cxn ang="0">
                  <a:pos x="84" y="0"/>
                </a:cxn>
                <a:cxn ang="0">
                  <a:pos x="97" y="2"/>
                </a:cxn>
                <a:cxn ang="0">
                  <a:pos x="112" y="3"/>
                </a:cxn>
                <a:cxn ang="0">
                  <a:pos x="125" y="8"/>
                </a:cxn>
                <a:cxn ang="0">
                  <a:pos x="135" y="11"/>
                </a:cxn>
                <a:cxn ang="0">
                  <a:pos x="135" y="10"/>
                </a:cxn>
              </a:cxnLst>
              <a:rect l="0" t="0" r="r" b="b"/>
              <a:pathLst>
                <a:path w="223" h="178">
                  <a:moveTo>
                    <a:pt x="135" y="10"/>
                  </a:moveTo>
                  <a:lnTo>
                    <a:pt x="148" y="17"/>
                  </a:lnTo>
                  <a:lnTo>
                    <a:pt x="160" y="23"/>
                  </a:lnTo>
                  <a:lnTo>
                    <a:pt x="173" y="32"/>
                  </a:lnTo>
                  <a:lnTo>
                    <a:pt x="183" y="39"/>
                  </a:lnTo>
                  <a:lnTo>
                    <a:pt x="192" y="49"/>
                  </a:lnTo>
                  <a:lnTo>
                    <a:pt x="202" y="58"/>
                  </a:lnTo>
                  <a:lnTo>
                    <a:pt x="209" y="69"/>
                  </a:lnTo>
                  <a:lnTo>
                    <a:pt x="214" y="80"/>
                  </a:lnTo>
                  <a:lnTo>
                    <a:pt x="219" y="90"/>
                  </a:lnTo>
                  <a:lnTo>
                    <a:pt x="221" y="100"/>
                  </a:lnTo>
                  <a:lnTo>
                    <a:pt x="222" y="111"/>
                  </a:lnTo>
                  <a:lnTo>
                    <a:pt x="221" y="122"/>
                  </a:lnTo>
                  <a:lnTo>
                    <a:pt x="218" y="131"/>
                  </a:lnTo>
                  <a:lnTo>
                    <a:pt x="213" y="140"/>
                  </a:lnTo>
                  <a:lnTo>
                    <a:pt x="207" y="148"/>
                  </a:lnTo>
                  <a:lnTo>
                    <a:pt x="201" y="156"/>
                  </a:lnTo>
                  <a:lnTo>
                    <a:pt x="192" y="162"/>
                  </a:lnTo>
                  <a:lnTo>
                    <a:pt x="183" y="168"/>
                  </a:lnTo>
                  <a:lnTo>
                    <a:pt x="173" y="172"/>
                  </a:lnTo>
                  <a:lnTo>
                    <a:pt x="161" y="175"/>
                  </a:lnTo>
                  <a:lnTo>
                    <a:pt x="149" y="177"/>
                  </a:lnTo>
                  <a:lnTo>
                    <a:pt x="137" y="177"/>
                  </a:lnTo>
                  <a:lnTo>
                    <a:pt x="125" y="177"/>
                  </a:lnTo>
                  <a:lnTo>
                    <a:pt x="111" y="175"/>
                  </a:lnTo>
                  <a:lnTo>
                    <a:pt x="96" y="170"/>
                  </a:lnTo>
                  <a:lnTo>
                    <a:pt x="85" y="167"/>
                  </a:lnTo>
                  <a:lnTo>
                    <a:pt x="71" y="161"/>
                  </a:lnTo>
                  <a:lnTo>
                    <a:pt x="61" y="154"/>
                  </a:lnTo>
                  <a:lnTo>
                    <a:pt x="48" y="148"/>
                  </a:lnTo>
                  <a:lnTo>
                    <a:pt x="39" y="138"/>
                  </a:lnTo>
                  <a:lnTo>
                    <a:pt x="29" y="130"/>
                  </a:lnTo>
                  <a:lnTo>
                    <a:pt x="21" y="120"/>
                  </a:lnTo>
                  <a:lnTo>
                    <a:pt x="14" y="110"/>
                  </a:lnTo>
                  <a:lnTo>
                    <a:pt x="8" y="98"/>
                  </a:lnTo>
                  <a:lnTo>
                    <a:pt x="5" y="88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2" y="56"/>
                  </a:lnTo>
                  <a:lnTo>
                    <a:pt x="4" y="47"/>
                  </a:lnTo>
                  <a:lnTo>
                    <a:pt x="8" y="37"/>
                  </a:lnTo>
                  <a:lnTo>
                    <a:pt x="14" y="29"/>
                  </a:lnTo>
                  <a:lnTo>
                    <a:pt x="20" y="23"/>
                  </a:lnTo>
                  <a:lnTo>
                    <a:pt x="28" y="17"/>
                  </a:lnTo>
                  <a:lnTo>
                    <a:pt x="37" y="10"/>
                  </a:lnTo>
                  <a:lnTo>
                    <a:pt x="48" y="6"/>
                  </a:lnTo>
                  <a:lnTo>
                    <a:pt x="59" y="3"/>
                  </a:lnTo>
                  <a:lnTo>
                    <a:pt x="72" y="2"/>
                  </a:lnTo>
                  <a:lnTo>
                    <a:pt x="84" y="0"/>
                  </a:lnTo>
                  <a:lnTo>
                    <a:pt x="97" y="2"/>
                  </a:lnTo>
                  <a:lnTo>
                    <a:pt x="112" y="3"/>
                  </a:lnTo>
                  <a:lnTo>
                    <a:pt x="125" y="8"/>
                  </a:lnTo>
                  <a:lnTo>
                    <a:pt x="135" y="11"/>
                  </a:lnTo>
                  <a:lnTo>
                    <a:pt x="135" y="10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04" name="Freeform 1088"/>
            <p:cNvSpPr>
              <a:spLocks/>
            </p:cNvSpPr>
            <p:nvPr/>
          </p:nvSpPr>
          <p:spPr bwMode="auto">
            <a:xfrm>
              <a:off x="1358" y="1262"/>
              <a:ext cx="166" cy="196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106" y="195"/>
                </a:cxn>
                <a:cxn ang="0">
                  <a:pos x="165" y="42"/>
                </a:cxn>
                <a:cxn ang="0">
                  <a:pos x="55" y="0"/>
                </a:cxn>
                <a:cxn ang="0">
                  <a:pos x="0" y="154"/>
                </a:cxn>
              </a:cxnLst>
              <a:rect l="0" t="0" r="r" b="b"/>
              <a:pathLst>
                <a:path w="166" h="196">
                  <a:moveTo>
                    <a:pt x="0" y="154"/>
                  </a:moveTo>
                  <a:lnTo>
                    <a:pt x="106" y="195"/>
                  </a:lnTo>
                  <a:lnTo>
                    <a:pt x="165" y="42"/>
                  </a:lnTo>
                  <a:lnTo>
                    <a:pt x="55" y="0"/>
                  </a:lnTo>
                  <a:lnTo>
                    <a:pt x="0" y="154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05" name="Freeform 1089"/>
            <p:cNvSpPr>
              <a:spLocks/>
            </p:cNvSpPr>
            <p:nvPr/>
          </p:nvSpPr>
          <p:spPr bwMode="auto">
            <a:xfrm>
              <a:off x="1280" y="1263"/>
              <a:ext cx="219" cy="164"/>
            </a:xfrm>
            <a:custGeom>
              <a:avLst/>
              <a:gdLst/>
              <a:ahLst/>
              <a:cxnLst>
                <a:cxn ang="0">
                  <a:pos x="130" y="12"/>
                </a:cxn>
                <a:cxn ang="0">
                  <a:pos x="143" y="18"/>
                </a:cxn>
                <a:cxn ang="0">
                  <a:pos x="155" y="24"/>
                </a:cxn>
                <a:cxn ang="0">
                  <a:pos x="167" y="32"/>
                </a:cxn>
                <a:cxn ang="0">
                  <a:pos x="179" y="39"/>
                </a:cxn>
                <a:cxn ang="0">
                  <a:pos x="187" y="47"/>
                </a:cxn>
                <a:cxn ang="0">
                  <a:pos x="197" y="58"/>
                </a:cxn>
                <a:cxn ang="0">
                  <a:pos x="205" y="67"/>
                </a:cxn>
                <a:cxn ang="0">
                  <a:pos x="209" y="77"/>
                </a:cxn>
                <a:cxn ang="0">
                  <a:pos x="214" y="87"/>
                </a:cxn>
                <a:cxn ang="0">
                  <a:pos x="217" y="97"/>
                </a:cxn>
                <a:cxn ang="0">
                  <a:pos x="218" y="106"/>
                </a:cxn>
                <a:cxn ang="0">
                  <a:pos x="218" y="115"/>
                </a:cxn>
                <a:cxn ang="0">
                  <a:pos x="214" y="124"/>
                </a:cxn>
                <a:cxn ang="0">
                  <a:pos x="212" y="131"/>
                </a:cxn>
                <a:cxn ang="0">
                  <a:pos x="207" y="139"/>
                </a:cxn>
                <a:cxn ang="0">
                  <a:pos x="199" y="145"/>
                </a:cxn>
                <a:cxn ang="0">
                  <a:pos x="191" y="151"/>
                </a:cxn>
                <a:cxn ang="0">
                  <a:pos x="182" y="156"/>
                </a:cxn>
                <a:cxn ang="0">
                  <a:pos x="173" y="159"/>
                </a:cxn>
                <a:cxn ang="0">
                  <a:pos x="161" y="162"/>
                </a:cxn>
                <a:cxn ang="0">
                  <a:pos x="149" y="163"/>
                </a:cxn>
                <a:cxn ang="0">
                  <a:pos x="137" y="163"/>
                </a:cxn>
                <a:cxn ang="0">
                  <a:pos x="125" y="162"/>
                </a:cxn>
                <a:cxn ang="0">
                  <a:pos x="111" y="159"/>
                </a:cxn>
                <a:cxn ang="0">
                  <a:pos x="98" y="157"/>
                </a:cxn>
                <a:cxn ang="0">
                  <a:pos x="86" y="151"/>
                </a:cxn>
                <a:cxn ang="0">
                  <a:pos x="73" y="146"/>
                </a:cxn>
                <a:cxn ang="0">
                  <a:pos x="62" y="139"/>
                </a:cxn>
                <a:cxn ang="0">
                  <a:pos x="50" y="133"/>
                </a:cxn>
                <a:cxn ang="0">
                  <a:pos x="38" y="125"/>
                </a:cxn>
                <a:cxn ang="0">
                  <a:pos x="30" y="117"/>
                </a:cxn>
                <a:cxn ang="0">
                  <a:pos x="22" y="108"/>
                </a:cxn>
                <a:cxn ang="0">
                  <a:pos x="14" y="97"/>
                </a:cxn>
                <a:cxn ang="0">
                  <a:pos x="8" y="87"/>
                </a:cxn>
                <a:cxn ang="0">
                  <a:pos x="4" y="77"/>
                </a:cxn>
                <a:cxn ang="0">
                  <a:pos x="0" y="68"/>
                </a:cxn>
                <a:cxn ang="0">
                  <a:pos x="0" y="58"/>
                </a:cxn>
                <a:cxn ang="0">
                  <a:pos x="0" y="49"/>
                </a:cxn>
                <a:cxn ang="0">
                  <a:pos x="3" y="41"/>
                </a:cxn>
                <a:cxn ang="0">
                  <a:pos x="5" y="32"/>
                </a:cxn>
                <a:cxn ang="0">
                  <a:pos x="10" y="24"/>
                </a:cxn>
                <a:cxn ang="0">
                  <a:pos x="16" y="18"/>
                </a:cxn>
                <a:cxn ang="0">
                  <a:pos x="24" y="12"/>
                </a:cxn>
                <a:cxn ang="0">
                  <a:pos x="33" y="7"/>
                </a:cxn>
                <a:cxn ang="0">
                  <a:pos x="44" y="4"/>
                </a:cxn>
                <a:cxn ang="0">
                  <a:pos x="55" y="1"/>
                </a:cxn>
                <a:cxn ang="0">
                  <a:pos x="67" y="0"/>
                </a:cxn>
                <a:cxn ang="0">
                  <a:pos x="79" y="1"/>
                </a:cxn>
                <a:cxn ang="0">
                  <a:pos x="92" y="1"/>
                </a:cxn>
                <a:cxn ang="0">
                  <a:pos x="106" y="6"/>
                </a:cxn>
                <a:cxn ang="0">
                  <a:pos x="119" y="8"/>
                </a:cxn>
                <a:cxn ang="0">
                  <a:pos x="130" y="12"/>
                </a:cxn>
              </a:cxnLst>
              <a:rect l="0" t="0" r="r" b="b"/>
              <a:pathLst>
                <a:path w="219" h="164">
                  <a:moveTo>
                    <a:pt x="130" y="12"/>
                  </a:moveTo>
                  <a:lnTo>
                    <a:pt x="143" y="18"/>
                  </a:lnTo>
                  <a:lnTo>
                    <a:pt x="155" y="24"/>
                  </a:lnTo>
                  <a:lnTo>
                    <a:pt x="167" y="32"/>
                  </a:lnTo>
                  <a:lnTo>
                    <a:pt x="179" y="39"/>
                  </a:lnTo>
                  <a:lnTo>
                    <a:pt x="187" y="47"/>
                  </a:lnTo>
                  <a:lnTo>
                    <a:pt x="197" y="58"/>
                  </a:lnTo>
                  <a:lnTo>
                    <a:pt x="205" y="67"/>
                  </a:lnTo>
                  <a:lnTo>
                    <a:pt x="209" y="77"/>
                  </a:lnTo>
                  <a:lnTo>
                    <a:pt x="214" y="87"/>
                  </a:lnTo>
                  <a:lnTo>
                    <a:pt x="217" y="97"/>
                  </a:lnTo>
                  <a:lnTo>
                    <a:pt x="218" y="106"/>
                  </a:lnTo>
                  <a:lnTo>
                    <a:pt x="218" y="115"/>
                  </a:lnTo>
                  <a:lnTo>
                    <a:pt x="214" y="124"/>
                  </a:lnTo>
                  <a:lnTo>
                    <a:pt x="212" y="131"/>
                  </a:lnTo>
                  <a:lnTo>
                    <a:pt x="207" y="139"/>
                  </a:lnTo>
                  <a:lnTo>
                    <a:pt x="199" y="145"/>
                  </a:lnTo>
                  <a:lnTo>
                    <a:pt x="191" y="151"/>
                  </a:lnTo>
                  <a:lnTo>
                    <a:pt x="182" y="156"/>
                  </a:lnTo>
                  <a:lnTo>
                    <a:pt x="173" y="159"/>
                  </a:lnTo>
                  <a:lnTo>
                    <a:pt x="161" y="162"/>
                  </a:lnTo>
                  <a:lnTo>
                    <a:pt x="149" y="163"/>
                  </a:lnTo>
                  <a:lnTo>
                    <a:pt x="137" y="163"/>
                  </a:lnTo>
                  <a:lnTo>
                    <a:pt x="125" y="162"/>
                  </a:lnTo>
                  <a:lnTo>
                    <a:pt x="111" y="159"/>
                  </a:lnTo>
                  <a:lnTo>
                    <a:pt x="98" y="157"/>
                  </a:lnTo>
                  <a:lnTo>
                    <a:pt x="86" y="151"/>
                  </a:lnTo>
                  <a:lnTo>
                    <a:pt x="73" y="146"/>
                  </a:lnTo>
                  <a:lnTo>
                    <a:pt x="62" y="139"/>
                  </a:lnTo>
                  <a:lnTo>
                    <a:pt x="50" y="133"/>
                  </a:lnTo>
                  <a:lnTo>
                    <a:pt x="38" y="125"/>
                  </a:lnTo>
                  <a:lnTo>
                    <a:pt x="30" y="117"/>
                  </a:lnTo>
                  <a:lnTo>
                    <a:pt x="22" y="108"/>
                  </a:lnTo>
                  <a:lnTo>
                    <a:pt x="14" y="97"/>
                  </a:lnTo>
                  <a:lnTo>
                    <a:pt x="8" y="87"/>
                  </a:lnTo>
                  <a:lnTo>
                    <a:pt x="4" y="77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3" y="41"/>
                  </a:lnTo>
                  <a:lnTo>
                    <a:pt x="5" y="32"/>
                  </a:lnTo>
                  <a:lnTo>
                    <a:pt x="10" y="24"/>
                  </a:lnTo>
                  <a:lnTo>
                    <a:pt x="16" y="18"/>
                  </a:lnTo>
                  <a:lnTo>
                    <a:pt x="24" y="12"/>
                  </a:lnTo>
                  <a:lnTo>
                    <a:pt x="33" y="7"/>
                  </a:lnTo>
                  <a:lnTo>
                    <a:pt x="44" y="4"/>
                  </a:lnTo>
                  <a:lnTo>
                    <a:pt x="55" y="1"/>
                  </a:lnTo>
                  <a:lnTo>
                    <a:pt x="67" y="0"/>
                  </a:lnTo>
                  <a:lnTo>
                    <a:pt x="79" y="1"/>
                  </a:lnTo>
                  <a:lnTo>
                    <a:pt x="92" y="1"/>
                  </a:lnTo>
                  <a:lnTo>
                    <a:pt x="106" y="6"/>
                  </a:lnTo>
                  <a:lnTo>
                    <a:pt x="119" y="8"/>
                  </a:lnTo>
                  <a:lnTo>
                    <a:pt x="130" y="12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06" name="Freeform 1090"/>
            <p:cNvSpPr>
              <a:spLocks/>
            </p:cNvSpPr>
            <p:nvPr/>
          </p:nvSpPr>
          <p:spPr bwMode="auto">
            <a:xfrm>
              <a:off x="1360" y="1275"/>
              <a:ext cx="160" cy="179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05" y="178"/>
                </a:cxn>
                <a:cxn ang="0">
                  <a:pos x="159" y="42"/>
                </a:cxn>
                <a:cxn ang="0">
                  <a:pos x="49" y="0"/>
                </a:cxn>
                <a:cxn ang="0">
                  <a:pos x="0" y="138"/>
                </a:cxn>
              </a:cxnLst>
              <a:rect l="0" t="0" r="r" b="b"/>
              <a:pathLst>
                <a:path w="160" h="179">
                  <a:moveTo>
                    <a:pt x="0" y="138"/>
                  </a:moveTo>
                  <a:lnTo>
                    <a:pt x="105" y="178"/>
                  </a:lnTo>
                  <a:lnTo>
                    <a:pt x="159" y="42"/>
                  </a:lnTo>
                  <a:lnTo>
                    <a:pt x="49" y="0"/>
                  </a:lnTo>
                  <a:lnTo>
                    <a:pt x="0" y="138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07" name="Freeform 1091"/>
            <p:cNvSpPr>
              <a:spLocks/>
            </p:cNvSpPr>
            <p:nvPr/>
          </p:nvSpPr>
          <p:spPr bwMode="auto">
            <a:xfrm>
              <a:off x="1280" y="1275"/>
              <a:ext cx="218" cy="148"/>
            </a:xfrm>
            <a:custGeom>
              <a:avLst/>
              <a:gdLst/>
              <a:ahLst/>
              <a:cxnLst>
                <a:cxn ang="0">
                  <a:pos x="126" y="11"/>
                </a:cxn>
                <a:cxn ang="0">
                  <a:pos x="139" y="18"/>
                </a:cxn>
                <a:cxn ang="0">
                  <a:pos x="152" y="23"/>
                </a:cxn>
                <a:cxn ang="0">
                  <a:pos x="164" y="31"/>
                </a:cxn>
                <a:cxn ang="0">
                  <a:pos x="175" y="39"/>
                </a:cxn>
                <a:cxn ang="0">
                  <a:pos x="184" y="46"/>
                </a:cxn>
                <a:cxn ang="0">
                  <a:pos x="194" y="55"/>
                </a:cxn>
                <a:cxn ang="0">
                  <a:pos x="202" y="64"/>
                </a:cxn>
                <a:cxn ang="0">
                  <a:pos x="207" y="73"/>
                </a:cxn>
                <a:cxn ang="0">
                  <a:pos x="212" y="82"/>
                </a:cxn>
                <a:cxn ang="0">
                  <a:pos x="216" y="91"/>
                </a:cxn>
                <a:cxn ang="0">
                  <a:pos x="217" y="100"/>
                </a:cxn>
                <a:cxn ang="0">
                  <a:pos x="216" y="108"/>
                </a:cxn>
                <a:cxn ang="0">
                  <a:pos x="213" y="114"/>
                </a:cxn>
                <a:cxn ang="0">
                  <a:pos x="211" y="122"/>
                </a:cxn>
                <a:cxn ang="0">
                  <a:pos x="207" y="129"/>
                </a:cxn>
                <a:cxn ang="0">
                  <a:pos x="200" y="135"/>
                </a:cxn>
                <a:cxn ang="0">
                  <a:pos x="193" y="138"/>
                </a:cxn>
                <a:cxn ang="0">
                  <a:pos x="184" y="143"/>
                </a:cxn>
                <a:cxn ang="0">
                  <a:pos x="173" y="146"/>
                </a:cxn>
                <a:cxn ang="0">
                  <a:pos x="164" y="147"/>
                </a:cxn>
                <a:cxn ang="0">
                  <a:pos x="152" y="147"/>
                </a:cxn>
                <a:cxn ang="0">
                  <a:pos x="140" y="147"/>
                </a:cxn>
                <a:cxn ang="0">
                  <a:pos x="127" y="146"/>
                </a:cxn>
                <a:cxn ang="0">
                  <a:pos x="114" y="144"/>
                </a:cxn>
                <a:cxn ang="0">
                  <a:pos x="101" y="139"/>
                </a:cxn>
                <a:cxn ang="0">
                  <a:pos x="89" y="135"/>
                </a:cxn>
                <a:cxn ang="0">
                  <a:pos x="75" y="130"/>
                </a:cxn>
                <a:cxn ang="0">
                  <a:pos x="64" y="123"/>
                </a:cxn>
                <a:cxn ang="0">
                  <a:pos x="53" y="117"/>
                </a:cxn>
                <a:cxn ang="0">
                  <a:pos x="41" y="109"/>
                </a:cxn>
                <a:cxn ang="0">
                  <a:pos x="32" y="102"/>
                </a:cxn>
                <a:cxn ang="0">
                  <a:pos x="24" y="92"/>
                </a:cxn>
                <a:cxn ang="0">
                  <a:pos x="15" y="83"/>
                </a:cxn>
                <a:cxn ang="0">
                  <a:pos x="10" y="75"/>
                </a:cxn>
                <a:cxn ang="0">
                  <a:pos x="5" y="65"/>
                </a:cxn>
                <a:cxn ang="0">
                  <a:pos x="2" y="56"/>
                </a:cxn>
                <a:cxn ang="0">
                  <a:pos x="0" y="48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5" y="25"/>
                </a:cxn>
                <a:cxn ang="0">
                  <a:pos x="8" y="19"/>
                </a:cxn>
                <a:cxn ang="0">
                  <a:pos x="15" y="12"/>
                </a:cxn>
                <a:cxn ang="0">
                  <a:pos x="22" y="8"/>
                </a:cxn>
                <a:cxn ang="0">
                  <a:pos x="31" y="3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3" y="0"/>
                </a:cxn>
                <a:cxn ang="0">
                  <a:pos x="76" y="0"/>
                </a:cxn>
                <a:cxn ang="0">
                  <a:pos x="88" y="2"/>
                </a:cxn>
                <a:cxn ang="0">
                  <a:pos x="102" y="3"/>
                </a:cxn>
                <a:cxn ang="0">
                  <a:pos x="116" y="8"/>
                </a:cxn>
                <a:cxn ang="0">
                  <a:pos x="126" y="12"/>
                </a:cxn>
                <a:cxn ang="0">
                  <a:pos x="126" y="11"/>
                </a:cxn>
              </a:cxnLst>
              <a:rect l="0" t="0" r="r" b="b"/>
              <a:pathLst>
                <a:path w="218" h="148">
                  <a:moveTo>
                    <a:pt x="126" y="11"/>
                  </a:moveTo>
                  <a:lnTo>
                    <a:pt x="139" y="18"/>
                  </a:lnTo>
                  <a:lnTo>
                    <a:pt x="152" y="23"/>
                  </a:lnTo>
                  <a:lnTo>
                    <a:pt x="164" y="31"/>
                  </a:lnTo>
                  <a:lnTo>
                    <a:pt x="175" y="39"/>
                  </a:lnTo>
                  <a:lnTo>
                    <a:pt x="184" y="46"/>
                  </a:lnTo>
                  <a:lnTo>
                    <a:pt x="194" y="55"/>
                  </a:lnTo>
                  <a:lnTo>
                    <a:pt x="202" y="64"/>
                  </a:lnTo>
                  <a:lnTo>
                    <a:pt x="207" y="73"/>
                  </a:lnTo>
                  <a:lnTo>
                    <a:pt x="212" y="82"/>
                  </a:lnTo>
                  <a:lnTo>
                    <a:pt x="216" y="91"/>
                  </a:lnTo>
                  <a:lnTo>
                    <a:pt x="217" y="100"/>
                  </a:lnTo>
                  <a:lnTo>
                    <a:pt x="216" y="108"/>
                  </a:lnTo>
                  <a:lnTo>
                    <a:pt x="213" y="114"/>
                  </a:lnTo>
                  <a:lnTo>
                    <a:pt x="211" y="122"/>
                  </a:lnTo>
                  <a:lnTo>
                    <a:pt x="207" y="129"/>
                  </a:lnTo>
                  <a:lnTo>
                    <a:pt x="200" y="135"/>
                  </a:lnTo>
                  <a:lnTo>
                    <a:pt x="193" y="138"/>
                  </a:lnTo>
                  <a:lnTo>
                    <a:pt x="184" y="143"/>
                  </a:lnTo>
                  <a:lnTo>
                    <a:pt x="173" y="146"/>
                  </a:lnTo>
                  <a:lnTo>
                    <a:pt x="164" y="147"/>
                  </a:lnTo>
                  <a:lnTo>
                    <a:pt x="152" y="147"/>
                  </a:lnTo>
                  <a:lnTo>
                    <a:pt x="140" y="147"/>
                  </a:lnTo>
                  <a:lnTo>
                    <a:pt x="127" y="146"/>
                  </a:lnTo>
                  <a:lnTo>
                    <a:pt x="114" y="144"/>
                  </a:lnTo>
                  <a:lnTo>
                    <a:pt x="101" y="139"/>
                  </a:lnTo>
                  <a:lnTo>
                    <a:pt x="89" y="135"/>
                  </a:lnTo>
                  <a:lnTo>
                    <a:pt x="75" y="130"/>
                  </a:lnTo>
                  <a:lnTo>
                    <a:pt x="64" y="123"/>
                  </a:lnTo>
                  <a:lnTo>
                    <a:pt x="53" y="117"/>
                  </a:lnTo>
                  <a:lnTo>
                    <a:pt x="41" y="109"/>
                  </a:lnTo>
                  <a:lnTo>
                    <a:pt x="32" y="102"/>
                  </a:lnTo>
                  <a:lnTo>
                    <a:pt x="24" y="92"/>
                  </a:lnTo>
                  <a:lnTo>
                    <a:pt x="15" y="83"/>
                  </a:lnTo>
                  <a:lnTo>
                    <a:pt x="10" y="75"/>
                  </a:lnTo>
                  <a:lnTo>
                    <a:pt x="5" y="6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2" y="33"/>
                  </a:lnTo>
                  <a:lnTo>
                    <a:pt x="5" y="25"/>
                  </a:lnTo>
                  <a:lnTo>
                    <a:pt x="8" y="19"/>
                  </a:lnTo>
                  <a:lnTo>
                    <a:pt x="15" y="12"/>
                  </a:lnTo>
                  <a:lnTo>
                    <a:pt x="22" y="8"/>
                  </a:lnTo>
                  <a:lnTo>
                    <a:pt x="31" y="3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2"/>
                  </a:lnTo>
                  <a:lnTo>
                    <a:pt x="102" y="3"/>
                  </a:lnTo>
                  <a:lnTo>
                    <a:pt x="116" y="8"/>
                  </a:lnTo>
                  <a:lnTo>
                    <a:pt x="126" y="12"/>
                  </a:lnTo>
                  <a:lnTo>
                    <a:pt x="126" y="11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08" name="Freeform 1092"/>
            <p:cNvSpPr>
              <a:spLocks/>
            </p:cNvSpPr>
            <p:nvPr/>
          </p:nvSpPr>
          <p:spPr bwMode="auto">
            <a:xfrm>
              <a:off x="1363" y="1286"/>
              <a:ext cx="152" cy="163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105" y="162"/>
                </a:cxn>
                <a:cxn ang="0">
                  <a:pos x="151" y="41"/>
                </a:cxn>
                <a:cxn ang="0">
                  <a:pos x="43" y="0"/>
                </a:cxn>
                <a:cxn ang="0">
                  <a:pos x="0" y="122"/>
                </a:cxn>
              </a:cxnLst>
              <a:rect l="0" t="0" r="r" b="b"/>
              <a:pathLst>
                <a:path w="152" h="163">
                  <a:moveTo>
                    <a:pt x="0" y="122"/>
                  </a:moveTo>
                  <a:lnTo>
                    <a:pt x="105" y="162"/>
                  </a:lnTo>
                  <a:lnTo>
                    <a:pt x="151" y="41"/>
                  </a:lnTo>
                  <a:lnTo>
                    <a:pt x="43" y="0"/>
                  </a:lnTo>
                  <a:lnTo>
                    <a:pt x="0" y="122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09" name="Freeform 1093"/>
            <p:cNvSpPr>
              <a:spLocks/>
            </p:cNvSpPr>
            <p:nvPr/>
          </p:nvSpPr>
          <p:spPr bwMode="auto">
            <a:xfrm>
              <a:off x="1280" y="1285"/>
              <a:ext cx="217" cy="136"/>
            </a:xfrm>
            <a:custGeom>
              <a:avLst/>
              <a:gdLst/>
              <a:ahLst/>
              <a:cxnLst>
                <a:cxn ang="0">
                  <a:pos x="123" y="13"/>
                </a:cxn>
                <a:cxn ang="0">
                  <a:pos x="135" y="19"/>
                </a:cxn>
                <a:cxn ang="0">
                  <a:pos x="148" y="25"/>
                </a:cxn>
                <a:cxn ang="0">
                  <a:pos x="159" y="32"/>
                </a:cxn>
                <a:cxn ang="0">
                  <a:pos x="171" y="40"/>
                </a:cxn>
                <a:cxn ang="0">
                  <a:pos x="181" y="47"/>
                </a:cxn>
                <a:cxn ang="0">
                  <a:pos x="190" y="55"/>
                </a:cxn>
                <a:cxn ang="0">
                  <a:pos x="198" y="63"/>
                </a:cxn>
                <a:cxn ang="0">
                  <a:pos x="205" y="71"/>
                </a:cxn>
                <a:cxn ang="0">
                  <a:pos x="209" y="80"/>
                </a:cxn>
                <a:cxn ang="0">
                  <a:pos x="213" y="88"/>
                </a:cxn>
                <a:cxn ang="0">
                  <a:pos x="216" y="95"/>
                </a:cxn>
                <a:cxn ang="0">
                  <a:pos x="214" y="102"/>
                </a:cxn>
                <a:cxn ang="0">
                  <a:pos x="214" y="109"/>
                </a:cxn>
                <a:cxn ang="0">
                  <a:pos x="210" y="115"/>
                </a:cxn>
                <a:cxn ang="0">
                  <a:pos x="207" y="120"/>
                </a:cxn>
                <a:cxn ang="0">
                  <a:pos x="200" y="125"/>
                </a:cxn>
                <a:cxn ang="0">
                  <a:pos x="193" y="128"/>
                </a:cxn>
                <a:cxn ang="0">
                  <a:pos x="184" y="131"/>
                </a:cxn>
                <a:cxn ang="0">
                  <a:pos x="175" y="135"/>
                </a:cxn>
                <a:cxn ang="0">
                  <a:pos x="165" y="135"/>
                </a:cxn>
                <a:cxn ang="0">
                  <a:pos x="153" y="135"/>
                </a:cxn>
                <a:cxn ang="0">
                  <a:pos x="141" y="135"/>
                </a:cxn>
                <a:cxn ang="0">
                  <a:pos x="130" y="133"/>
                </a:cxn>
                <a:cxn ang="0">
                  <a:pos x="116" y="130"/>
                </a:cxn>
                <a:cxn ang="0">
                  <a:pos x="104" y="127"/>
                </a:cxn>
                <a:cxn ang="0">
                  <a:pos x="92" y="121"/>
                </a:cxn>
                <a:cxn ang="0">
                  <a:pos x="78" y="116"/>
                </a:cxn>
                <a:cxn ang="0">
                  <a:pos x="67" y="111"/>
                </a:cxn>
                <a:cxn ang="0">
                  <a:pos x="55" y="104"/>
                </a:cxn>
                <a:cxn ang="0">
                  <a:pos x="45" y="97"/>
                </a:cxn>
                <a:cxn ang="0">
                  <a:pos x="34" y="89"/>
                </a:cxn>
                <a:cxn ang="0">
                  <a:pos x="25" y="81"/>
                </a:cxn>
                <a:cxn ang="0">
                  <a:pos x="18" y="73"/>
                </a:cxn>
                <a:cxn ang="0">
                  <a:pos x="11" y="64"/>
                </a:cxn>
                <a:cxn ang="0">
                  <a:pos x="6" y="57"/>
                </a:cxn>
                <a:cxn ang="0">
                  <a:pos x="3" y="49"/>
                </a:cxn>
                <a:cxn ang="0">
                  <a:pos x="1" y="40"/>
                </a:cxn>
                <a:cxn ang="0">
                  <a:pos x="0" y="33"/>
                </a:cxn>
                <a:cxn ang="0">
                  <a:pos x="1" y="25"/>
                </a:cxn>
                <a:cxn ang="0">
                  <a:pos x="4" y="19"/>
                </a:cxn>
                <a:cxn ang="0">
                  <a:pos x="7" y="14"/>
                </a:cxn>
                <a:cxn ang="0">
                  <a:pos x="14" y="9"/>
                </a:cxn>
                <a:cxn ang="0">
                  <a:pos x="21" y="6"/>
                </a:cxn>
                <a:cxn ang="0">
                  <a:pos x="29" y="2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62" y="0"/>
                </a:cxn>
                <a:cxn ang="0">
                  <a:pos x="73" y="1"/>
                </a:cxn>
                <a:cxn ang="0">
                  <a:pos x="86" y="2"/>
                </a:cxn>
                <a:cxn ang="0">
                  <a:pos x="99" y="6"/>
                </a:cxn>
                <a:cxn ang="0">
                  <a:pos x="112" y="10"/>
                </a:cxn>
                <a:cxn ang="0">
                  <a:pos x="123" y="14"/>
                </a:cxn>
                <a:cxn ang="0">
                  <a:pos x="123" y="13"/>
                </a:cxn>
              </a:cxnLst>
              <a:rect l="0" t="0" r="r" b="b"/>
              <a:pathLst>
                <a:path w="217" h="136">
                  <a:moveTo>
                    <a:pt x="123" y="13"/>
                  </a:moveTo>
                  <a:lnTo>
                    <a:pt x="135" y="19"/>
                  </a:lnTo>
                  <a:lnTo>
                    <a:pt x="148" y="25"/>
                  </a:lnTo>
                  <a:lnTo>
                    <a:pt x="159" y="32"/>
                  </a:lnTo>
                  <a:lnTo>
                    <a:pt x="171" y="40"/>
                  </a:lnTo>
                  <a:lnTo>
                    <a:pt x="181" y="47"/>
                  </a:lnTo>
                  <a:lnTo>
                    <a:pt x="190" y="55"/>
                  </a:lnTo>
                  <a:lnTo>
                    <a:pt x="198" y="63"/>
                  </a:lnTo>
                  <a:lnTo>
                    <a:pt x="205" y="71"/>
                  </a:lnTo>
                  <a:lnTo>
                    <a:pt x="209" y="80"/>
                  </a:lnTo>
                  <a:lnTo>
                    <a:pt x="213" y="88"/>
                  </a:lnTo>
                  <a:lnTo>
                    <a:pt x="216" y="95"/>
                  </a:lnTo>
                  <a:lnTo>
                    <a:pt x="214" y="102"/>
                  </a:lnTo>
                  <a:lnTo>
                    <a:pt x="214" y="109"/>
                  </a:lnTo>
                  <a:lnTo>
                    <a:pt x="210" y="115"/>
                  </a:lnTo>
                  <a:lnTo>
                    <a:pt x="207" y="120"/>
                  </a:lnTo>
                  <a:lnTo>
                    <a:pt x="200" y="125"/>
                  </a:lnTo>
                  <a:lnTo>
                    <a:pt x="193" y="128"/>
                  </a:lnTo>
                  <a:lnTo>
                    <a:pt x="184" y="131"/>
                  </a:lnTo>
                  <a:lnTo>
                    <a:pt x="175" y="135"/>
                  </a:lnTo>
                  <a:lnTo>
                    <a:pt x="165" y="135"/>
                  </a:lnTo>
                  <a:lnTo>
                    <a:pt x="153" y="135"/>
                  </a:lnTo>
                  <a:lnTo>
                    <a:pt x="141" y="135"/>
                  </a:lnTo>
                  <a:lnTo>
                    <a:pt x="130" y="133"/>
                  </a:lnTo>
                  <a:lnTo>
                    <a:pt x="116" y="130"/>
                  </a:lnTo>
                  <a:lnTo>
                    <a:pt x="104" y="127"/>
                  </a:lnTo>
                  <a:lnTo>
                    <a:pt x="92" y="121"/>
                  </a:lnTo>
                  <a:lnTo>
                    <a:pt x="78" y="116"/>
                  </a:lnTo>
                  <a:lnTo>
                    <a:pt x="67" y="111"/>
                  </a:lnTo>
                  <a:lnTo>
                    <a:pt x="55" y="104"/>
                  </a:lnTo>
                  <a:lnTo>
                    <a:pt x="45" y="97"/>
                  </a:lnTo>
                  <a:lnTo>
                    <a:pt x="34" y="89"/>
                  </a:lnTo>
                  <a:lnTo>
                    <a:pt x="25" y="81"/>
                  </a:lnTo>
                  <a:lnTo>
                    <a:pt x="18" y="73"/>
                  </a:lnTo>
                  <a:lnTo>
                    <a:pt x="11" y="64"/>
                  </a:lnTo>
                  <a:lnTo>
                    <a:pt x="6" y="57"/>
                  </a:lnTo>
                  <a:lnTo>
                    <a:pt x="3" y="49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7" y="14"/>
                  </a:lnTo>
                  <a:lnTo>
                    <a:pt x="14" y="9"/>
                  </a:lnTo>
                  <a:lnTo>
                    <a:pt x="21" y="6"/>
                  </a:lnTo>
                  <a:lnTo>
                    <a:pt x="29" y="2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62" y="0"/>
                  </a:lnTo>
                  <a:lnTo>
                    <a:pt x="73" y="1"/>
                  </a:lnTo>
                  <a:lnTo>
                    <a:pt x="86" y="2"/>
                  </a:lnTo>
                  <a:lnTo>
                    <a:pt x="99" y="6"/>
                  </a:lnTo>
                  <a:lnTo>
                    <a:pt x="112" y="10"/>
                  </a:lnTo>
                  <a:lnTo>
                    <a:pt x="123" y="14"/>
                  </a:lnTo>
                  <a:lnTo>
                    <a:pt x="123" y="1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10" name="Freeform 1094"/>
            <p:cNvSpPr>
              <a:spLocks/>
            </p:cNvSpPr>
            <p:nvPr/>
          </p:nvSpPr>
          <p:spPr bwMode="auto">
            <a:xfrm>
              <a:off x="1365" y="1298"/>
              <a:ext cx="145" cy="147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104" y="146"/>
                </a:cxn>
                <a:cxn ang="0">
                  <a:pos x="144" y="42"/>
                </a:cxn>
                <a:cxn ang="0">
                  <a:pos x="36" y="0"/>
                </a:cxn>
                <a:cxn ang="0">
                  <a:pos x="0" y="106"/>
                </a:cxn>
              </a:cxnLst>
              <a:rect l="0" t="0" r="r" b="b"/>
              <a:pathLst>
                <a:path w="145" h="147">
                  <a:moveTo>
                    <a:pt x="0" y="106"/>
                  </a:moveTo>
                  <a:lnTo>
                    <a:pt x="104" y="146"/>
                  </a:lnTo>
                  <a:lnTo>
                    <a:pt x="144" y="42"/>
                  </a:lnTo>
                  <a:lnTo>
                    <a:pt x="36" y="0"/>
                  </a:lnTo>
                  <a:lnTo>
                    <a:pt x="0" y="10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11" name="Freeform 1095"/>
            <p:cNvSpPr>
              <a:spLocks/>
            </p:cNvSpPr>
            <p:nvPr/>
          </p:nvSpPr>
          <p:spPr bwMode="auto">
            <a:xfrm>
              <a:off x="1385" y="976"/>
              <a:ext cx="337" cy="638"/>
            </a:xfrm>
            <a:custGeom>
              <a:avLst/>
              <a:gdLst/>
              <a:ahLst/>
              <a:cxnLst>
                <a:cxn ang="0">
                  <a:pos x="290" y="1"/>
                </a:cxn>
                <a:cxn ang="0">
                  <a:pos x="302" y="10"/>
                </a:cxn>
                <a:cxn ang="0">
                  <a:pos x="313" y="23"/>
                </a:cxn>
                <a:cxn ang="0">
                  <a:pos x="323" y="40"/>
                </a:cxn>
                <a:cxn ang="0">
                  <a:pos x="330" y="59"/>
                </a:cxn>
                <a:cxn ang="0">
                  <a:pos x="334" y="83"/>
                </a:cxn>
                <a:cxn ang="0">
                  <a:pos x="336" y="112"/>
                </a:cxn>
                <a:cxn ang="0">
                  <a:pos x="336" y="144"/>
                </a:cxn>
                <a:cxn ang="0">
                  <a:pos x="333" y="177"/>
                </a:cxn>
                <a:cxn ang="0">
                  <a:pos x="327" y="211"/>
                </a:cxn>
                <a:cxn ang="0">
                  <a:pos x="319" y="250"/>
                </a:cxn>
                <a:cxn ang="0">
                  <a:pos x="309" y="288"/>
                </a:cxn>
                <a:cxn ang="0">
                  <a:pos x="299" y="327"/>
                </a:cxn>
                <a:cxn ang="0">
                  <a:pos x="283" y="366"/>
                </a:cxn>
                <a:cxn ang="0">
                  <a:pos x="267" y="404"/>
                </a:cxn>
                <a:cxn ang="0">
                  <a:pos x="250" y="440"/>
                </a:cxn>
                <a:cxn ang="0">
                  <a:pos x="231" y="475"/>
                </a:cxn>
                <a:cxn ang="0">
                  <a:pos x="213" y="508"/>
                </a:cxn>
                <a:cxn ang="0">
                  <a:pos x="193" y="538"/>
                </a:cxn>
                <a:cxn ang="0">
                  <a:pos x="173" y="564"/>
                </a:cxn>
                <a:cxn ang="0">
                  <a:pos x="152" y="586"/>
                </a:cxn>
                <a:cxn ang="0">
                  <a:pos x="132" y="605"/>
                </a:cxn>
                <a:cxn ang="0">
                  <a:pos x="113" y="621"/>
                </a:cxn>
                <a:cxn ang="0">
                  <a:pos x="94" y="630"/>
                </a:cxn>
                <a:cxn ang="0">
                  <a:pos x="75" y="637"/>
                </a:cxn>
                <a:cxn ang="0">
                  <a:pos x="60" y="637"/>
                </a:cxn>
                <a:cxn ang="0">
                  <a:pos x="47" y="632"/>
                </a:cxn>
                <a:cxn ang="0">
                  <a:pos x="31" y="626"/>
                </a:cxn>
                <a:cxn ang="0">
                  <a:pos x="21" y="613"/>
                </a:cxn>
                <a:cxn ang="0">
                  <a:pos x="13" y="596"/>
                </a:cxn>
                <a:cxn ang="0">
                  <a:pos x="5" y="574"/>
                </a:cxn>
                <a:cxn ang="0">
                  <a:pos x="2" y="549"/>
                </a:cxn>
                <a:cxn ang="0">
                  <a:pos x="0" y="524"/>
                </a:cxn>
                <a:cxn ang="0">
                  <a:pos x="1" y="491"/>
                </a:cxn>
                <a:cxn ang="0">
                  <a:pos x="3" y="457"/>
                </a:cxn>
                <a:cxn ang="0">
                  <a:pos x="10" y="421"/>
                </a:cxn>
                <a:cxn ang="0">
                  <a:pos x="18" y="384"/>
                </a:cxn>
                <a:cxn ang="0">
                  <a:pos x="27" y="347"/>
                </a:cxn>
                <a:cxn ang="0">
                  <a:pos x="39" y="307"/>
                </a:cxn>
                <a:cxn ang="0">
                  <a:pos x="53" y="270"/>
                </a:cxn>
                <a:cxn ang="0">
                  <a:pos x="70" y="231"/>
                </a:cxn>
                <a:cxn ang="0">
                  <a:pos x="86" y="195"/>
                </a:cxn>
                <a:cxn ang="0">
                  <a:pos x="105" y="160"/>
                </a:cxn>
                <a:cxn ang="0">
                  <a:pos x="124" y="127"/>
                </a:cxn>
                <a:cxn ang="0">
                  <a:pos x="144" y="98"/>
                </a:cxn>
                <a:cxn ang="0">
                  <a:pos x="164" y="72"/>
                </a:cxn>
                <a:cxn ang="0">
                  <a:pos x="185" y="50"/>
                </a:cxn>
                <a:cxn ang="0">
                  <a:pos x="205" y="31"/>
                </a:cxn>
                <a:cxn ang="0">
                  <a:pos x="223" y="17"/>
                </a:cxn>
                <a:cxn ang="0">
                  <a:pos x="243" y="6"/>
                </a:cxn>
                <a:cxn ang="0">
                  <a:pos x="260" y="1"/>
                </a:cxn>
                <a:cxn ang="0">
                  <a:pos x="277" y="0"/>
                </a:cxn>
                <a:cxn ang="0">
                  <a:pos x="289" y="4"/>
                </a:cxn>
                <a:cxn ang="0">
                  <a:pos x="290" y="1"/>
                </a:cxn>
              </a:cxnLst>
              <a:rect l="0" t="0" r="r" b="b"/>
              <a:pathLst>
                <a:path w="337" h="638">
                  <a:moveTo>
                    <a:pt x="290" y="1"/>
                  </a:moveTo>
                  <a:lnTo>
                    <a:pt x="302" y="10"/>
                  </a:lnTo>
                  <a:lnTo>
                    <a:pt x="313" y="23"/>
                  </a:lnTo>
                  <a:lnTo>
                    <a:pt x="323" y="40"/>
                  </a:lnTo>
                  <a:lnTo>
                    <a:pt x="330" y="59"/>
                  </a:lnTo>
                  <a:lnTo>
                    <a:pt x="334" y="83"/>
                  </a:lnTo>
                  <a:lnTo>
                    <a:pt x="336" y="112"/>
                  </a:lnTo>
                  <a:lnTo>
                    <a:pt x="336" y="144"/>
                  </a:lnTo>
                  <a:lnTo>
                    <a:pt x="333" y="177"/>
                  </a:lnTo>
                  <a:lnTo>
                    <a:pt x="327" y="211"/>
                  </a:lnTo>
                  <a:lnTo>
                    <a:pt x="319" y="250"/>
                  </a:lnTo>
                  <a:lnTo>
                    <a:pt x="309" y="288"/>
                  </a:lnTo>
                  <a:lnTo>
                    <a:pt x="299" y="327"/>
                  </a:lnTo>
                  <a:lnTo>
                    <a:pt x="283" y="366"/>
                  </a:lnTo>
                  <a:lnTo>
                    <a:pt x="267" y="404"/>
                  </a:lnTo>
                  <a:lnTo>
                    <a:pt x="250" y="440"/>
                  </a:lnTo>
                  <a:lnTo>
                    <a:pt x="231" y="475"/>
                  </a:lnTo>
                  <a:lnTo>
                    <a:pt x="213" y="508"/>
                  </a:lnTo>
                  <a:lnTo>
                    <a:pt x="193" y="538"/>
                  </a:lnTo>
                  <a:lnTo>
                    <a:pt x="173" y="564"/>
                  </a:lnTo>
                  <a:lnTo>
                    <a:pt x="152" y="586"/>
                  </a:lnTo>
                  <a:lnTo>
                    <a:pt x="132" y="605"/>
                  </a:lnTo>
                  <a:lnTo>
                    <a:pt x="113" y="621"/>
                  </a:lnTo>
                  <a:lnTo>
                    <a:pt x="94" y="630"/>
                  </a:lnTo>
                  <a:lnTo>
                    <a:pt x="75" y="637"/>
                  </a:lnTo>
                  <a:lnTo>
                    <a:pt x="60" y="637"/>
                  </a:lnTo>
                  <a:lnTo>
                    <a:pt x="47" y="632"/>
                  </a:lnTo>
                  <a:lnTo>
                    <a:pt x="31" y="626"/>
                  </a:lnTo>
                  <a:lnTo>
                    <a:pt x="21" y="613"/>
                  </a:lnTo>
                  <a:lnTo>
                    <a:pt x="13" y="596"/>
                  </a:lnTo>
                  <a:lnTo>
                    <a:pt x="5" y="574"/>
                  </a:lnTo>
                  <a:lnTo>
                    <a:pt x="2" y="549"/>
                  </a:lnTo>
                  <a:lnTo>
                    <a:pt x="0" y="524"/>
                  </a:lnTo>
                  <a:lnTo>
                    <a:pt x="1" y="491"/>
                  </a:lnTo>
                  <a:lnTo>
                    <a:pt x="3" y="457"/>
                  </a:lnTo>
                  <a:lnTo>
                    <a:pt x="10" y="421"/>
                  </a:lnTo>
                  <a:lnTo>
                    <a:pt x="18" y="384"/>
                  </a:lnTo>
                  <a:lnTo>
                    <a:pt x="27" y="347"/>
                  </a:lnTo>
                  <a:lnTo>
                    <a:pt x="39" y="307"/>
                  </a:lnTo>
                  <a:lnTo>
                    <a:pt x="53" y="270"/>
                  </a:lnTo>
                  <a:lnTo>
                    <a:pt x="70" y="231"/>
                  </a:lnTo>
                  <a:lnTo>
                    <a:pt x="86" y="195"/>
                  </a:lnTo>
                  <a:lnTo>
                    <a:pt x="105" y="160"/>
                  </a:lnTo>
                  <a:lnTo>
                    <a:pt x="124" y="127"/>
                  </a:lnTo>
                  <a:lnTo>
                    <a:pt x="144" y="98"/>
                  </a:lnTo>
                  <a:lnTo>
                    <a:pt x="164" y="72"/>
                  </a:lnTo>
                  <a:lnTo>
                    <a:pt x="185" y="50"/>
                  </a:lnTo>
                  <a:lnTo>
                    <a:pt x="205" y="31"/>
                  </a:lnTo>
                  <a:lnTo>
                    <a:pt x="223" y="17"/>
                  </a:lnTo>
                  <a:lnTo>
                    <a:pt x="243" y="6"/>
                  </a:lnTo>
                  <a:lnTo>
                    <a:pt x="260" y="1"/>
                  </a:lnTo>
                  <a:lnTo>
                    <a:pt x="277" y="0"/>
                  </a:lnTo>
                  <a:lnTo>
                    <a:pt x="289" y="4"/>
                  </a:lnTo>
                  <a:lnTo>
                    <a:pt x="290" y="1"/>
                  </a:lnTo>
                </a:path>
              </a:pathLst>
            </a:custGeom>
            <a:solidFill>
              <a:srgbClr val="0050B0"/>
            </a:solidFill>
            <a:ln w="12700" cap="rnd" cmpd="sng">
              <a:solidFill>
                <a:srgbClr val="005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12" name="Freeform 1096"/>
            <p:cNvSpPr>
              <a:spLocks/>
            </p:cNvSpPr>
            <p:nvPr/>
          </p:nvSpPr>
          <p:spPr bwMode="auto">
            <a:xfrm>
              <a:off x="1386" y="990"/>
              <a:ext cx="325" cy="616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291" y="11"/>
                </a:cxn>
                <a:cxn ang="0">
                  <a:pos x="301" y="22"/>
                </a:cxn>
                <a:cxn ang="0">
                  <a:pos x="312" y="40"/>
                </a:cxn>
                <a:cxn ang="0">
                  <a:pos x="318" y="59"/>
                </a:cxn>
                <a:cxn ang="0">
                  <a:pos x="322" y="82"/>
                </a:cxn>
                <a:cxn ang="0">
                  <a:pos x="324" y="109"/>
                </a:cxn>
                <a:cxn ang="0">
                  <a:pos x="323" y="140"/>
                </a:cxn>
                <a:cxn ang="0">
                  <a:pos x="321" y="172"/>
                </a:cxn>
                <a:cxn ang="0">
                  <a:pos x="315" y="205"/>
                </a:cxn>
                <a:cxn ang="0">
                  <a:pos x="308" y="242"/>
                </a:cxn>
                <a:cxn ang="0">
                  <a:pos x="298" y="279"/>
                </a:cxn>
                <a:cxn ang="0">
                  <a:pos x="288" y="316"/>
                </a:cxn>
                <a:cxn ang="0">
                  <a:pos x="274" y="352"/>
                </a:cxn>
                <a:cxn ang="0">
                  <a:pos x="258" y="390"/>
                </a:cxn>
                <a:cxn ang="0">
                  <a:pos x="240" y="424"/>
                </a:cxn>
                <a:cxn ang="0">
                  <a:pos x="224" y="459"/>
                </a:cxn>
                <a:cxn ang="0">
                  <a:pos x="205" y="489"/>
                </a:cxn>
                <a:cxn ang="0">
                  <a:pos x="185" y="518"/>
                </a:cxn>
                <a:cxn ang="0">
                  <a:pos x="166" y="543"/>
                </a:cxn>
                <a:cxn ang="0">
                  <a:pos x="147" y="566"/>
                </a:cxn>
                <a:cxn ang="0">
                  <a:pos x="128" y="583"/>
                </a:cxn>
                <a:cxn ang="0">
                  <a:pos x="108" y="598"/>
                </a:cxn>
                <a:cxn ang="0">
                  <a:pos x="90" y="607"/>
                </a:cxn>
                <a:cxn ang="0">
                  <a:pos x="73" y="614"/>
                </a:cxn>
                <a:cxn ang="0">
                  <a:pos x="58" y="615"/>
                </a:cxn>
                <a:cxn ang="0">
                  <a:pos x="44" y="610"/>
                </a:cxn>
                <a:cxn ang="0">
                  <a:pos x="29" y="604"/>
                </a:cxn>
                <a:cxn ang="0">
                  <a:pos x="20" y="591"/>
                </a:cxn>
                <a:cxn ang="0">
                  <a:pos x="12" y="575"/>
                </a:cxn>
                <a:cxn ang="0">
                  <a:pos x="4" y="554"/>
                </a:cxn>
                <a:cxn ang="0">
                  <a:pos x="1" y="529"/>
                </a:cxn>
                <a:cxn ang="0">
                  <a:pos x="0" y="504"/>
                </a:cxn>
                <a:cxn ang="0">
                  <a:pos x="1" y="473"/>
                </a:cxn>
                <a:cxn ang="0">
                  <a:pos x="3" y="440"/>
                </a:cxn>
                <a:cxn ang="0">
                  <a:pos x="9" y="406"/>
                </a:cxn>
                <a:cxn ang="0">
                  <a:pos x="17" y="370"/>
                </a:cxn>
                <a:cxn ang="0">
                  <a:pos x="26" y="333"/>
                </a:cxn>
                <a:cxn ang="0">
                  <a:pos x="38" y="296"/>
                </a:cxn>
                <a:cxn ang="0">
                  <a:pos x="52" y="259"/>
                </a:cxn>
                <a:cxn ang="0">
                  <a:pos x="67" y="222"/>
                </a:cxn>
                <a:cxn ang="0">
                  <a:pos x="83" y="188"/>
                </a:cxn>
                <a:cxn ang="0">
                  <a:pos x="101" y="155"/>
                </a:cxn>
                <a:cxn ang="0">
                  <a:pos x="120" y="122"/>
                </a:cxn>
                <a:cxn ang="0">
                  <a:pos x="139" y="95"/>
                </a:cxn>
                <a:cxn ang="0">
                  <a:pos x="158" y="69"/>
                </a:cxn>
                <a:cxn ang="0">
                  <a:pos x="178" y="49"/>
                </a:cxn>
                <a:cxn ang="0">
                  <a:pos x="198" y="29"/>
                </a:cxn>
                <a:cxn ang="0">
                  <a:pos x="216" y="16"/>
                </a:cxn>
                <a:cxn ang="0">
                  <a:pos x="234" y="6"/>
                </a:cxn>
                <a:cxn ang="0">
                  <a:pos x="251" y="0"/>
                </a:cxn>
                <a:cxn ang="0">
                  <a:pos x="267" y="0"/>
                </a:cxn>
                <a:cxn ang="0">
                  <a:pos x="277" y="4"/>
                </a:cxn>
                <a:cxn ang="0">
                  <a:pos x="278" y="3"/>
                </a:cxn>
              </a:cxnLst>
              <a:rect l="0" t="0" r="r" b="b"/>
              <a:pathLst>
                <a:path w="325" h="616">
                  <a:moveTo>
                    <a:pt x="278" y="3"/>
                  </a:moveTo>
                  <a:lnTo>
                    <a:pt x="291" y="11"/>
                  </a:lnTo>
                  <a:lnTo>
                    <a:pt x="301" y="22"/>
                  </a:lnTo>
                  <a:lnTo>
                    <a:pt x="312" y="40"/>
                  </a:lnTo>
                  <a:lnTo>
                    <a:pt x="318" y="59"/>
                  </a:lnTo>
                  <a:lnTo>
                    <a:pt x="322" y="82"/>
                  </a:lnTo>
                  <a:lnTo>
                    <a:pt x="324" y="109"/>
                  </a:lnTo>
                  <a:lnTo>
                    <a:pt x="323" y="140"/>
                  </a:lnTo>
                  <a:lnTo>
                    <a:pt x="321" y="172"/>
                  </a:lnTo>
                  <a:lnTo>
                    <a:pt x="315" y="205"/>
                  </a:lnTo>
                  <a:lnTo>
                    <a:pt x="308" y="242"/>
                  </a:lnTo>
                  <a:lnTo>
                    <a:pt x="298" y="279"/>
                  </a:lnTo>
                  <a:lnTo>
                    <a:pt x="288" y="316"/>
                  </a:lnTo>
                  <a:lnTo>
                    <a:pt x="274" y="352"/>
                  </a:lnTo>
                  <a:lnTo>
                    <a:pt x="258" y="390"/>
                  </a:lnTo>
                  <a:lnTo>
                    <a:pt x="240" y="424"/>
                  </a:lnTo>
                  <a:lnTo>
                    <a:pt x="224" y="459"/>
                  </a:lnTo>
                  <a:lnTo>
                    <a:pt x="205" y="489"/>
                  </a:lnTo>
                  <a:lnTo>
                    <a:pt x="185" y="518"/>
                  </a:lnTo>
                  <a:lnTo>
                    <a:pt x="166" y="543"/>
                  </a:lnTo>
                  <a:lnTo>
                    <a:pt x="147" y="566"/>
                  </a:lnTo>
                  <a:lnTo>
                    <a:pt x="128" y="583"/>
                  </a:lnTo>
                  <a:lnTo>
                    <a:pt x="108" y="598"/>
                  </a:lnTo>
                  <a:lnTo>
                    <a:pt x="90" y="607"/>
                  </a:lnTo>
                  <a:lnTo>
                    <a:pt x="73" y="614"/>
                  </a:lnTo>
                  <a:lnTo>
                    <a:pt x="58" y="615"/>
                  </a:lnTo>
                  <a:lnTo>
                    <a:pt x="44" y="610"/>
                  </a:lnTo>
                  <a:lnTo>
                    <a:pt x="29" y="604"/>
                  </a:lnTo>
                  <a:lnTo>
                    <a:pt x="20" y="591"/>
                  </a:lnTo>
                  <a:lnTo>
                    <a:pt x="12" y="575"/>
                  </a:lnTo>
                  <a:lnTo>
                    <a:pt x="4" y="554"/>
                  </a:lnTo>
                  <a:lnTo>
                    <a:pt x="1" y="529"/>
                  </a:lnTo>
                  <a:lnTo>
                    <a:pt x="0" y="504"/>
                  </a:lnTo>
                  <a:lnTo>
                    <a:pt x="1" y="473"/>
                  </a:lnTo>
                  <a:lnTo>
                    <a:pt x="3" y="440"/>
                  </a:lnTo>
                  <a:lnTo>
                    <a:pt x="9" y="406"/>
                  </a:lnTo>
                  <a:lnTo>
                    <a:pt x="17" y="370"/>
                  </a:lnTo>
                  <a:lnTo>
                    <a:pt x="26" y="333"/>
                  </a:lnTo>
                  <a:lnTo>
                    <a:pt x="38" y="296"/>
                  </a:lnTo>
                  <a:lnTo>
                    <a:pt x="52" y="259"/>
                  </a:lnTo>
                  <a:lnTo>
                    <a:pt x="67" y="222"/>
                  </a:lnTo>
                  <a:lnTo>
                    <a:pt x="83" y="188"/>
                  </a:lnTo>
                  <a:lnTo>
                    <a:pt x="101" y="155"/>
                  </a:lnTo>
                  <a:lnTo>
                    <a:pt x="120" y="122"/>
                  </a:lnTo>
                  <a:lnTo>
                    <a:pt x="139" y="95"/>
                  </a:lnTo>
                  <a:lnTo>
                    <a:pt x="158" y="69"/>
                  </a:lnTo>
                  <a:lnTo>
                    <a:pt x="178" y="49"/>
                  </a:lnTo>
                  <a:lnTo>
                    <a:pt x="198" y="29"/>
                  </a:lnTo>
                  <a:lnTo>
                    <a:pt x="216" y="16"/>
                  </a:lnTo>
                  <a:lnTo>
                    <a:pt x="234" y="6"/>
                  </a:lnTo>
                  <a:lnTo>
                    <a:pt x="251" y="0"/>
                  </a:lnTo>
                  <a:lnTo>
                    <a:pt x="267" y="0"/>
                  </a:lnTo>
                  <a:lnTo>
                    <a:pt x="277" y="4"/>
                  </a:lnTo>
                  <a:lnTo>
                    <a:pt x="278" y="3"/>
                  </a:lnTo>
                </a:path>
              </a:pathLst>
            </a:custGeom>
            <a:solidFill>
              <a:srgbClr val="1060B0"/>
            </a:solidFill>
            <a:ln w="12700" cap="rnd" cmpd="sng">
              <a:solidFill>
                <a:srgbClr val="106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13" name="Freeform 1097"/>
            <p:cNvSpPr>
              <a:spLocks/>
            </p:cNvSpPr>
            <p:nvPr/>
          </p:nvSpPr>
          <p:spPr bwMode="auto">
            <a:xfrm>
              <a:off x="1387" y="1005"/>
              <a:ext cx="314" cy="592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281" y="11"/>
                </a:cxn>
                <a:cxn ang="0">
                  <a:pos x="290" y="21"/>
                </a:cxn>
                <a:cxn ang="0">
                  <a:pos x="299" y="37"/>
                </a:cxn>
                <a:cxn ang="0">
                  <a:pos x="307" y="56"/>
                </a:cxn>
                <a:cxn ang="0">
                  <a:pos x="311" y="78"/>
                </a:cxn>
                <a:cxn ang="0">
                  <a:pos x="313" y="105"/>
                </a:cxn>
                <a:cxn ang="0">
                  <a:pos x="311" y="135"/>
                </a:cxn>
                <a:cxn ang="0">
                  <a:pos x="308" y="165"/>
                </a:cxn>
                <a:cxn ang="0">
                  <a:pos x="305" y="197"/>
                </a:cxn>
                <a:cxn ang="0">
                  <a:pos x="297" y="232"/>
                </a:cxn>
                <a:cxn ang="0">
                  <a:pos x="288" y="268"/>
                </a:cxn>
                <a:cxn ang="0">
                  <a:pos x="279" y="303"/>
                </a:cxn>
                <a:cxn ang="0">
                  <a:pos x="264" y="338"/>
                </a:cxn>
                <a:cxn ang="0">
                  <a:pos x="248" y="375"/>
                </a:cxn>
                <a:cxn ang="0">
                  <a:pos x="233" y="408"/>
                </a:cxn>
                <a:cxn ang="0">
                  <a:pos x="215" y="440"/>
                </a:cxn>
                <a:cxn ang="0">
                  <a:pos x="198" y="469"/>
                </a:cxn>
                <a:cxn ang="0">
                  <a:pos x="179" y="497"/>
                </a:cxn>
                <a:cxn ang="0">
                  <a:pos x="162" y="522"/>
                </a:cxn>
                <a:cxn ang="0">
                  <a:pos x="142" y="543"/>
                </a:cxn>
                <a:cxn ang="0">
                  <a:pos x="122" y="560"/>
                </a:cxn>
                <a:cxn ang="0">
                  <a:pos x="105" y="574"/>
                </a:cxn>
                <a:cxn ang="0">
                  <a:pos x="89" y="583"/>
                </a:cxn>
                <a:cxn ang="0">
                  <a:pos x="70" y="590"/>
                </a:cxn>
                <a:cxn ang="0">
                  <a:pos x="57" y="591"/>
                </a:cxn>
                <a:cxn ang="0">
                  <a:pos x="42" y="585"/>
                </a:cxn>
                <a:cxn ang="0">
                  <a:pos x="30" y="579"/>
                </a:cxn>
                <a:cxn ang="0">
                  <a:pos x="20" y="567"/>
                </a:cxn>
                <a:cxn ang="0">
                  <a:pos x="11" y="551"/>
                </a:cxn>
                <a:cxn ang="0">
                  <a:pos x="5" y="532"/>
                </a:cxn>
                <a:cxn ang="0">
                  <a:pos x="3" y="508"/>
                </a:cxn>
                <a:cxn ang="0">
                  <a:pos x="0" y="484"/>
                </a:cxn>
                <a:cxn ang="0">
                  <a:pos x="0" y="454"/>
                </a:cxn>
                <a:cxn ang="0">
                  <a:pos x="3" y="423"/>
                </a:cxn>
                <a:cxn ang="0">
                  <a:pos x="10" y="390"/>
                </a:cxn>
                <a:cxn ang="0">
                  <a:pos x="17" y="355"/>
                </a:cxn>
                <a:cxn ang="0">
                  <a:pos x="25" y="320"/>
                </a:cxn>
                <a:cxn ang="0">
                  <a:pos x="37" y="284"/>
                </a:cxn>
                <a:cxn ang="0">
                  <a:pos x="50" y="249"/>
                </a:cxn>
                <a:cxn ang="0">
                  <a:pos x="64" y="213"/>
                </a:cxn>
                <a:cxn ang="0">
                  <a:pos x="80" y="179"/>
                </a:cxn>
                <a:cxn ang="0">
                  <a:pos x="98" y="148"/>
                </a:cxn>
                <a:cxn ang="0">
                  <a:pos x="115" y="116"/>
                </a:cxn>
                <a:cxn ang="0">
                  <a:pos x="133" y="90"/>
                </a:cxn>
                <a:cxn ang="0">
                  <a:pos x="153" y="67"/>
                </a:cxn>
                <a:cxn ang="0">
                  <a:pos x="171" y="46"/>
                </a:cxn>
                <a:cxn ang="0">
                  <a:pos x="191" y="28"/>
                </a:cxn>
                <a:cxn ang="0">
                  <a:pos x="209" y="14"/>
                </a:cxn>
                <a:cxn ang="0">
                  <a:pos x="226" y="5"/>
                </a:cxn>
                <a:cxn ang="0">
                  <a:pos x="243" y="0"/>
                </a:cxn>
                <a:cxn ang="0">
                  <a:pos x="258" y="0"/>
                </a:cxn>
                <a:cxn ang="0">
                  <a:pos x="268" y="3"/>
                </a:cxn>
                <a:cxn ang="0">
                  <a:pos x="268" y="2"/>
                </a:cxn>
              </a:cxnLst>
              <a:rect l="0" t="0" r="r" b="b"/>
              <a:pathLst>
                <a:path w="314" h="592">
                  <a:moveTo>
                    <a:pt x="268" y="2"/>
                  </a:moveTo>
                  <a:lnTo>
                    <a:pt x="281" y="11"/>
                  </a:lnTo>
                  <a:lnTo>
                    <a:pt x="290" y="21"/>
                  </a:lnTo>
                  <a:lnTo>
                    <a:pt x="299" y="37"/>
                  </a:lnTo>
                  <a:lnTo>
                    <a:pt x="307" y="56"/>
                  </a:lnTo>
                  <a:lnTo>
                    <a:pt x="311" y="78"/>
                  </a:lnTo>
                  <a:lnTo>
                    <a:pt x="313" y="105"/>
                  </a:lnTo>
                  <a:lnTo>
                    <a:pt x="311" y="135"/>
                  </a:lnTo>
                  <a:lnTo>
                    <a:pt x="308" y="165"/>
                  </a:lnTo>
                  <a:lnTo>
                    <a:pt x="305" y="197"/>
                  </a:lnTo>
                  <a:lnTo>
                    <a:pt x="297" y="232"/>
                  </a:lnTo>
                  <a:lnTo>
                    <a:pt x="288" y="268"/>
                  </a:lnTo>
                  <a:lnTo>
                    <a:pt x="279" y="303"/>
                  </a:lnTo>
                  <a:lnTo>
                    <a:pt x="264" y="338"/>
                  </a:lnTo>
                  <a:lnTo>
                    <a:pt x="248" y="375"/>
                  </a:lnTo>
                  <a:lnTo>
                    <a:pt x="233" y="408"/>
                  </a:lnTo>
                  <a:lnTo>
                    <a:pt x="215" y="440"/>
                  </a:lnTo>
                  <a:lnTo>
                    <a:pt x="198" y="469"/>
                  </a:lnTo>
                  <a:lnTo>
                    <a:pt x="179" y="497"/>
                  </a:lnTo>
                  <a:lnTo>
                    <a:pt x="162" y="522"/>
                  </a:lnTo>
                  <a:lnTo>
                    <a:pt x="142" y="543"/>
                  </a:lnTo>
                  <a:lnTo>
                    <a:pt x="122" y="560"/>
                  </a:lnTo>
                  <a:lnTo>
                    <a:pt x="105" y="574"/>
                  </a:lnTo>
                  <a:lnTo>
                    <a:pt x="89" y="583"/>
                  </a:lnTo>
                  <a:lnTo>
                    <a:pt x="70" y="590"/>
                  </a:lnTo>
                  <a:lnTo>
                    <a:pt x="57" y="591"/>
                  </a:lnTo>
                  <a:lnTo>
                    <a:pt x="42" y="585"/>
                  </a:lnTo>
                  <a:lnTo>
                    <a:pt x="30" y="579"/>
                  </a:lnTo>
                  <a:lnTo>
                    <a:pt x="20" y="567"/>
                  </a:lnTo>
                  <a:lnTo>
                    <a:pt x="11" y="551"/>
                  </a:lnTo>
                  <a:lnTo>
                    <a:pt x="5" y="532"/>
                  </a:lnTo>
                  <a:lnTo>
                    <a:pt x="3" y="508"/>
                  </a:lnTo>
                  <a:lnTo>
                    <a:pt x="0" y="484"/>
                  </a:lnTo>
                  <a:lnTo>
                    <a:pt x="0" y="454"/>
                  </a:lnTo>
                  <a:lnTo>
                    <a:pt x="3" y="423"/>
                  </a:lnTo>
                  <a:lnTo>
                    <a:pt x="10" y="390"/>
                  </a:lnTo>
                  <a:lnTo>
                    <a:pt x="17" y="355"/>
                  </a:lnTo>
                  <a:lnTo>
                    <a:pt x="25" y="320"/>
                  </a:lnTo>
                  <a:lnTo>
                    <a:pt x="37" y="284"/>
                  </a:lnTo>
                  <a:lnTo>
                    <a:pt x="50" y="249"/>
                  </a:lnTo>
                  <a:lnTo>
                    <a:pt x="64" y="213"/>
                  </a:lnTo>
                  <a:lnTo>
                    <a:pt x="80" y="179"/>
                  </a:lnTo>
                  <a:lnTo>
                    <a:pt x="98" y="148"/>
                  </a:lnTo>
                  <a:lnTo>
                    <a:pt x="115" y="116"/>
                  </a:lnTo>
                  <a:lnTo>
                    <a:pt x="133" y="90"/>
                  </a:lnTo>
                  <a:lnTo>
                    <a:pt x="153" y="67"/>
                  </a:lnTo>
                  <a:lnTo>
                    <a:pt x="171" y="46"/>
                  </a:lnTo>
                  <a:lnTo>
                    <a:pt x="191" y="28"/>
                  </a:lnTo>
                  <a:lnTo>
                    <a:pt x="209" y="14"/>
                  </a:lnTo>
                  <a:lnTo>
                    <a:pt x="226" y="5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68" y="3"/>
                  </a:lnTo>
                  <a:lnTo>
                    <a:pt x="268" y="2"/>
                  </a:lnTo>
                </a:path>
              </a:pathLst>
            </a:custGeom>
            <a:solidFill>
              <a:srgbClr val="1060C0"/>
            </a:solidFill>
            <a:ln w="12700" cap="rnd" cmpd="sng">
              <a:solidFill>
                <a:srgbClr val="106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14" name="Freeform 1098"/>
            <p:cNvSpPr>
              <a:spLocks/>
            </p:cNvSpPr>
            <p:nvPr/>
          </p:nvSpPr>
          <p:spPr bwMode="auto">
            <a:xfrm>
              <a:off x="1389" y="1019"/>
              <a:ext cx="301" cy="568"/>
            </a:xfrm>
            <a:custGeom>
              <a:avLst/>
              <a:gdLst/>
              <a:ahLst/>
              <a:cxnLst>
                <a:cxn ang="0">
                  <a:pos x="257" y="3"/>
                </a:cxn>
                <a:cxn ang="0">
                  <a:pos x="269" y="11"/>
                </a:cxn>
                <a:cxn ang="0">
                  <a:pos x="278" y="21"/>
                </a:cxn>
                <a:cxn ang="0">
                  <a:pos x="287" y="37"/>
                </a:cxn>
                <a:cxn ang="0">
                  <a:pos x="294" y="54"/>
                </a:cxn>
                <a:cxn ang="0">
                  <a:pos x="297" y="76"/>
                </a:cxn>
                <a:cxn ang="0">
                  <a:pos x="300" y="101"/>
                </a:cxn>
                <a:cxn ang="0">
                  <a:pos x="300" y="130"/>
                </a:cxn>
                <a:cxn ang="0">
                  <a:pos x="295" y="159"/>
                </a:cxn>
                <a:cxn ang="0">
                  <a:pos x="292" y="189"/>
                </a:cxn>
                <a:cxn ang="0">
                  <a:pos x="285" y="224"/>
                </a:cxn>
                <a:cxn ang="0">
                  <a:pos x="277" y="259"/>
                </a:cxn>
                <a:cxn ang="0">
                  <a:pos x="266" y="291"/>
                </a:cxn>
                <a:cxn ang="0">
                  <a:pos x="254" y="326"/>
                </a:cxn>
                <a:cxn ang="0">
                  <a:pos x="239" y="361"/>
                </a:cxn>
                <a:cxn ang="0">
                  <a:pos x="223" y="393"/>
                </a:cxn>
                <a:cxn ang="0">
                  <a:pos x="207" y="423"/>
                </a:cxn>
                <a:cxn ang="0">
                  <a:pos x="190" y="452"/>
                </a:cxn>
                <a:cxn ang="0">
                  <a:pos x="172" y="478"/>
                </a:cxn>
                <a:cxn ang="0">
                  <a:pos x="154" y="502"/>
                </a:cxn>
                <a:cxn ang="0">
                  <a:pos x="136" y="522"/>
                </a:cxn>
                <a:cxn ang="0">
                  <a:pos x="119" y="537"/>
                </a:cxn>
                <a:cxn ang="0">
                  <a:pos x="100" y="552"/>
                </a:cxn>
                <a:cxn ang="0">
                  <a:pos x="84" y="560"/>
                </a:cxn>
                <a:cxn ang="0">
                  <a:pos x="67" y="567"/>
                </a:cxn>
                <a:cxn ang="0">
                  <a:pos x="53" y="566"/>
                </a:cxn>
                <a:cxn ang="0">
                  <a:pos x="41" y="562"/>
                </a:cxn>
                <a:cxn ang="0">
                  <a:pos x="27" y="555"/>
                </a:cxn>
                <a:cxn ang="0">
                  <a:pos x="18" y="545"/>
                </a:cxn>
                <a:cxn ang="0">
                  <a:pos x="10" y="529"/>
                </a:cxn>
                <a:cxn ang="0">
                  <a:pos x="5" y="512"/>
                </a:cxn>
                <a:cxn ang="0">
                  <a:pos x="2" y="489"/>
                </a:cxn>
                <a:cxn ang="0">
                  <a:pos x="0" y="465"/>
                </a:cxn>
                <a:cxn ang="0">
                  <a:pos x="0" y="436"/>
                </a:cxn>
                <a:cxn ang="0">
                  <a:pos x="2" y="406"/>
                </a:cxn>
                <a:cxn ang="0">
                  <a:pos x="9" y="374"/>
                </a:cxn>
                <a:cxn ang="0">
                  <a:pos x="15" y="341"/>
                </a:cxn>
                <a:cxn ang="0">
                  <a:pos x="23" y="308"/>
                </a:cxn>
                <a:cxn ang="0">
                  <a:pos x="34" y="272"/>
                </a:cxn>
                <a:cxn ang="0">
                  <a:pos x="47" y="239"/>
                </a:cxn>
                <a:cxn ang="0">
                  <a:pos x="61" y="204"/>
                </a:cxn>
                <a:cxn ang="0">
                  <a:pos x="76" y="172"/>
                </a:cxn>
                <a:cxn ang="0">
                  <a:pos x="93" y="141"/>
                </a:cxn>
                <a:cxn ang="0">
                  <a:pos x="109" y="112"/>
                </a:cxn>
                <a:cxn ang="0">
                  <a:pos x="128" y="86"/>
                </a:cxn>
                <a:cxn ang="0">
                  <a:pos x="145" y="63"/>
                </a:cxn>
                <a:cxn ang="0">
                  <a:pos x="163" y="45"/>
                </a:cxn>
                <a:cxn ang="0">
                  <a:pos x="182" y="28"/>
                </a:cxn>
                <a:cxn ang="0">
                  <a:pos x="199" y="14"/>
                </a:cxn>
                <a:cxn ang="0">
                  <a:pos x="215" y="5"/>
                </a:cxn>
                <a:cxn ang="0">
                  <a:pos x="232" y="0"/>
                </a:cxn>
                <a:cxn ang="0">
                  <a:pos x="246" y="0"/>
                </a:cxn>
                <a:cxn ang="0">
                  <a:pos x="256" y="5"/>
                </a:cxn>
                <a:cxn ang="0">
                  <a:pos x="257" y="3"/>
                </a:cxn>
              </a:cxnLst>
              <a:rect l="0" t="0" r="r" b="b"/>
              <a:pathLst>
                <a:path w="301" h="568">
                  <a:moveTo>
                    <a:pt x="257" y="3"/>
                  </a:moveTo>
                  <a:lnTo>
                    <a:pt x="269" y="11"/>
                  </a:lnTo>
                  <a:lnTo>
                    <a:pt x="278" y="21"/>
                  </a:lnTo>
                  <a:lnTo>
                    <a:pt x="287" y="37"/>
                  </a:lnTo>
                  <a:lnTo>
                    <a:pt x="294" y="54"/>
                  </a:lnTo>
                  <a:lnTo>
                    <a:pt x="297" y="76"/>
                  </a:lnTo>
                  <a:lnTo>
                    <a:pt x="300" y="101"/>
                  </a:lnTo>
                  <a:lnTo>
                    <a:pt x="300" y="130"/>
                  </a:lnTo>
                  <a:lnTo>
                    <a:pt x="295" y="159"/>
                  </a:lnTo>
                  <a:lnTo>
                    <a:pt x="292" y="189"/>
                  </a:lnTo>
                  <a:lnTo>
                    <a:pt x="285" y="224"/>
                  </a:lnTo>
                  <a:lnTo>
                    <a:pt x="277" y="259"/>
                  </a:lnTo>
                  <a:lnTo>
                    <a:pt x="266" y="291"/>
                  </a:lnTo>
                  <a:lnTo>
                    <a:pt x="254" y="326"/>
                  </a:lnTo>
                  <a:lnTo>
                    <a:pt x="239" y="361"/>
                  </a:lnTo>
                  <a:lnTo>
                    <a:pt x="223" y="393"/>
                  </a:lnTo>
                  <a:lnTo>
                    <a:pt x="207" y="423"/>
                  </a:lnTo>
                  <a:lnTo>
                    <a:pt x="190" y="452"/>
                  </a:lnTo>
                  <a:lnTo>
                    <a:pt x="172" y="478"/>
                  </a:lnTo>
                  <a:lnTo>
                    <a:pt x="154" y="502"/>
                  </a:lnTo>
                  <a:lnTo>
                    <a:pt x="136" y="522"/>
                  </a:lnTo>
                  <a:lnTo>
                    <a:pt x="119" y="537"/>
                  </a:lnTo>
                  <a:lnTo>
                    <a:pt x="100" y="552"/>
                  </a:lnTo>
                  <a:lnTo>
                    <a:pt x="84" y="560"/>
                  </a:lnTo>
                  <a:lnTo>
                    <a:pt x="67" y="567"/>
                  </a:lnTo>
                  <a:lnTo>
                    <a:pt x="53" y="566"/>
                  </a:lnTo>
                  <a:lnTo>
                    <a:pt x="41" y="562"/>
                  </a:lnTo>
                  <a:lnTo>
                    <a:pt x="27" y="555"/>
                  </a:lnTo>
                  <a:lnTo>
                    <a:pt x="18" y="545"/>
                  </a:lnTo>
                  <a:lnTo>
                    <a:pt x="10" y="529"/>
                  </a:lnTo>
                  <a:lnTo>
                    <a:pt x="5" y="512"/>
                  </a:lnTo>
                  <a:lnTo>
                    <a:pt x="2" y="489"/>
                  </a:lnTo>
                  <a:lnTo>
                    <a:pt x="0" y="465"/>
                  </a:lnTo>
                  <a:lnTo>
                    <a:pt x="0" y="436"/>
                  </a:lnTo>
                  <a:lnTo>
                    <a:pt x="2" y="406"/>
                  </a:lnTo>
                  <a:lnTo>
                    <a:pt x="9" y="374"/>
                  </a:lnTo>
                  <a:lnTo>
                    <a:pt x="15" y="341"/>
                  </a:lnTo>
                  <a:lnTo>
                    <a:pt x="23" y="308"/>
                  </a:lnTo>
                  <a:lnTo>
                    <a:pt x="34" y="272"/>
                  </a:lnTo>
                  <a:lnTo>
                    <a:pt x="47" y="239"/>
                  </a:lnTo>
                  <a:lnTo>
                    <a:pt x="61" y="204"/>
                  </a:lnTo>
                  <a:lnTo>
                    <a:pt x="76" y="172"/>
                  </a:lnTo>
                  <a:lnTo>
                    <a:pt x="93" y="141"/>
                  </a:lnTo>
                  <a:lnTo>
                    <a:pt x="109" y="112"/>
                  </a:lnTo>
                  <a:lnTo>
                    <a:pt x="128" y="86"/>
                  </a:lnTo>
                  <a:lnTo>
                    <a:pt x="145" y="63"/>
                  </a:lnTo>
                  <a:lnTo>
                    <a:pt x="163" y="45"/>
                  </a:lnTo>
                  <a:lnTo>
                    <a:pt x="182" y="28"/>
                  </a:lnTo>
                  <a:lnTo>
                    <a:pt x="199" y="14"/>
                  </a:lnTo>
                  <a:lnTo>
                    <a:pt x="215" y="5"/>
                  </a:lnTo>
                  <a:lnTo>
                    <a:pt x="232" y="0"/>
                  </a:lnTo>
                  <a:lnTo>
                    <a:pt x="246" y="0"/>
                  </a:lnTo>
                  <a:lnTo>
                    <a:pt x="256" y="5"/>
                  </a:lnTo>
                  <a:lnTo>
                    <a:pt x="257" y="3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15" name="Freeform 1099"/>
            <p:cNvSpPr>
              <a:spLocks/>
            </p:cNvSpPr>
            <p:nvPr/>
          </p:nvSpPr>
          <p:spPr bwMode="auto">
            <a:xfrm>
              <a:off x="1390" y="1034"/>
              <a:ext cx="289" cy="543"/>
            </a:xfrm>
            <a:custGeom>
              <a:avLst/>
              <a:gdLst/>
              <a:ahLst/>
              <a:cxnLst>
                <a:cxn ang="0">
                  <a:pos x="246" y="1"/>
                </a:cxn>
                <a:cxn ang="0">
                  <a:pos x="258" y="10"/>
                </a:cxn>
                <a:cxn ang="0">
                  <a:pos x="268" y="20"/>
                </a:cxn>
                <a:cxn ang="0">
                  <a:pos x="276" y="36"/>
                </a:cxn>
                <a:cxn ang="0">
                  <a:pos x="282" y="53"/>
                </a:cxn>
                <a:cxn ang="0">
                  <a:pos x="286" y="73"/>
                </a:cxn>
                <a:cxn ang="0">
                  <a:pos x="288" y="96"/>
                </a:cxn>
                <a:cxn ang="0">
                  <a:pos x="287" y="124"/>
                </a:cxn>
                <a:cxn ang="0">
                  <a:pos x="285" y="152"/>
                </a:cxn>
                <a:cxn ang="0">
                  <a:pos x="281" y="182"/>
                </a:cxn>
                <a:cxn ang="0">
                  <a:pos x="274" y="214"/>
                </a:cxn>
                <a:cxn ang="0">
                  <a:pos x="265" y="247"/>
                </a:cxn>
                <a:cxn ang="0">
                  <a:pos x="256" y="280"/>
                </a:cxn>
                <a:cxn ang="0">
                  <a:pos x="244" y="312"/>
                </a:cxn>
                <a:cxn ang="0">
                  <a:pos x="230" y="345"/>
                </a:cxn>
                <a:cxn ang="0">
                  <a:pos x="214" y="375"/>
                </a:cxn>
                <a:cxn ang="0">
                  <a:pos x="199" y="404"/>
                </a:cxn>
                <a:cxn ang="0">
                  <a:pos x="183" y="432"/>
                </a:cxn>
                <a:cxn ang="0">
                  <a:pos x="166" y="458"/>
                </a:cxn>
                <a:cxn ang="0">
                  <a:pos x="148" y="480"/>
                </a:cxn>
                <a:cxn ang="0">
                  <a:pos x="130" y="498"/>
                </a:cxn>
                <a:cxn ang="0">
                  <a:pos x="113" y="514"/>
                </a:cxn>
                <a:cxn ang="0">
                  <a:pos x="97" y="528"/>
                </a:cxn>
                <a:cxn ang="0">
                  <a:pos x="81" y="536"/>
                </a:cxn>
                <a:cxn ang="0">
                  <a:pos x="65" y="542"/>
                </a:cxn>
                <a:cxn ang="0">
                  <a:pos x="51" y="542"/>
                </a:cxn>
                <a:cxn ang="0">
                  <a:pos x="40" y="538"/>
                </a:cxn>
                <a:cxn ang="0">
                  <a:pos x="27" y="532"/>
                </a:cxn>
                <a:cxn ang="0">
                  <a:pos x="19" y="522"/>
                </a:cxn>
                <a:cxn ang="0">
                  <a:pos x="11" y="507"/>
                </a:cxn>
                <a:cxn ang="0">
                  <a:pos x="4" y="489"/>
                </a:cxn>
                <a:cxn ang="0">
                  <a:pos x="2" y="467"/>
                </a:cxn>
                <a:cxn ang="0">
                  <a:pos x="1" y="444"/>
                </a:cxn>
                <a:cxn ang="0">
                  <a:pos x="0" y="417"/>
                </a:cxn>
                <a:cxn ang="0">
                  <a:pos x="2" y="387"/>
                </a:cxn>
                <a:cxn ang="0">
                  <a:pos x="8" y="357"/>
                </a:cxn>
                <a:cxn ang="0">
                  <a:pos x="15" y="326"/>
                </a:cxn>
                <a:cxn ang="0">
                  <a:pos x="22" y="294"/>
                </a:cxn>
                <a:cxn ang="0">
                  <a:pos x="34" y="261"/>
                </a:cxn>
                <a:cxn ang="0">
                  <a:pos x="46" y="228"/>
                </a:cxn>
                <a:cxn ang="0">
                  <a:pos x="58" y="195"/>
                </a:cxn>
                <a:cxn ang="0">
                  <a:pos x="72" y="165"/>
                </a:cxn>
                <a:cxn ang="0">
                  <a:pos x="88" y="135"/>
                </a:cxn>
                <a:cxn ang="0">
                  <a:pos x="104" y="107"/>
                </a:cxn>
                <a:cxn ang="0">
                  <a:pos x="122" y="82"/>
                </a:cxn>
                <a:cxn ang="0">
                  <a:pos x="139" y="61"/>
                </a:cxn>
                <a:cxn ang="0">
                  <a:pos x="157" y="42"/>
                </a:cxn>
                <a:cxn ang="0">
                  <a:pos x="175" y="25"/>
                </a:cxn>
                <a:cxn ang="0">
                  <a:pos x="190" y="13"/>
                </a:cxn>
                <a:cxn ang="0">
                  <a:pos x="208" y="5"/>
                </a:cxn>
                <a:cxn ang="0">
                  <a:pos x="222" y="0"/>
                </a:cxn>
                <a:cxn ang="0">
                  <a:pos x="236" y="0"/>
                </a:cxn>
                <a:cxn ang="0">
                  <a:pos x="246" y="4"/>
                </a:cxn>
                <a:cxn ang="0">
                  <a:pos x="246" y="1"/>
                </a:cxn>
              </a:cxnLst>
              <a:rect l="0" t="0" r="r" b="b"/>
              <a:pathLst>
                <a:path w="289" h="543">
                  <a:moveTo>
                    <a:pt x="246" y="1"/>
                  </a:moveTo>
                  <a:lnTo>
                    <a:pt x="258" y="10"/>
                  </a:lnTo>
                  <a:lnTo>
                    <a:pt x="268" y="20"/>
                  </a:lnTo>
                  <a:lnTo>
                    <a:pt x="276" y="36"/>
                  </a:lnTo>
                  <a:lnTo>
                    <a:pt x="282" y="53"/>
                  </a:lnTo>
                  <a:lnTo>
                    <a:pt x="286" y="73"/>
                  </a:lnTo>
                  <a:lnTo>
                    <a:pt x="288" y="96"/>
                  </a:lnTo>
                  <a:lnTo>
                    <a:pt x="287" y="124"/>
                  </a:lnTo>
                  <a:lnTo>
                    <a:pt x="285" y="152"/>
                  </a:lnTo>
                  <a:lnTo>
                    <a:pt x="281" y="182"/>
                  </a:lnTo>
                  <a:lnTo>
                    <a:pt x="274" y="214"/>
                  </a:lnTo>
                  <a:lnTo>
                    <a:pt x="265" y="247"/>
                  </a:lnTo>
                  <a:lnTo>
                    <a:pt x="256" y="280"/>
                  </a:lnTo>
                  <a:lnTo>
                    <a:pt x="244" y="312"/>
                  </a:lnTo>
                  <a:lnTo>
                    <a:pt x="230" y="345"/>
                  </a:lnTo>
                  <a:lnTo>
                    <a:pt x="214" y="375"/>
                  </a:lnTo>
                  <a:lnTo>
                    <a:pt x="199" y="404"/>
                  </a:lnTo>
                  <a:lnTo>
                    <a:pt x="183" y="432"/>
                  </a:lnTo>
                  <a:lnTo>
                    <a:pt x="166" y="458"/>
                  </a:lnTo>
                  <a:lnTo>
                    <a:pt x="148" y="480"/>
                  </a:lnTo>
                  <a:lnTo>
                    <a:pt x="130" y="498"/>
                  </a:lnTo>
                  <a:lnTo>
                    <a:pt x="113" y="514"/>
                  </a:lnTo>
                  <a:lnTo>
                    <a:pt x="97" y="528"/>
                  </a:lnTo>
                  <a:lnTo>
                    <a:pt x="81" y="536"/>
                  </a:lnTo>
                  <a:lnTo>
                    <a:pt x="65" y="542"/>
                  </a:lnTo>
                  <a:lnTo>
                    <a:pt x="51" y="542"/>
                  </a:lnTo>
                  <a:lnTo>
                    <a:pt x="40" y="538"/>
                  </a:lnTo>
                  <a:lnTo>
                    <a:pt x="27" y="532"/>
                  </a:lnTo>
                  <a:lnTo>
                    <a:pt x="19" y="522"/>
                  </a:lnTo>
                  <a:lnTo>
                    <a:pt x="11" y="507"/>
                  </a:lnTo>
                  <a:lnTo>
                    <a:pt x="4" y="489"/>
                  </a:lnTo>
                  <a:lnTo>
                    <a:pt x="2" y="467"/>
                  </a:lnTo>
                  <a:lnTo>
                    <a:pt x="1" y="444"/>
                  </a:lnTo>
                  <a:lnTo>
                    <a:pt x="0" y="417"/>
                  </a:lnTo>
                  <a:lnTo>
                    <a:pt x="2" y="387"/>
                  </a:lnTo>
                  <a:lnTo>
                    <a:pt x="8" y="357"/>
                  </a:lnTo>
                  <a:lnTo>
                    <a:pt x="15" y="326"/>
                  </a:lnTo>
                  <a:lnTo>
                    <a:pt x="22" y="294"/>
                  </a:lnTo>
                  <a:lnTo>
                    <a:pt x="34" y="261"/>
                  </a:lnTo>
                  <a:lnTo>
                    <a:pt x="46" y="228"/>
                  </a:lnTo>
                  <a:lnTo>
                    <a:pt x="58" y="195"/>
                  </a:lnTo>
                  <a:lnTo>
                    <a:pt x="72" y="165"/>
                  </a:lnTo>
                  <a:lnTo>
                    <a:pt x="88" y="135"/>
                  </a:lnTo>
                  <a:lnTo>
                    <a:pt x="104" y="107"/>
                  </a:lnTo>
                  <a:lnTo>
                    <a:pt x="122" y="82"/>
                  </a:lnTo>
                  <a:lnTo>
                    <a:pt x="139" y="61"/>
                  </a:lnTo>
                  <a:lnTo>
                    <a:pt x="157" y="42"/>
                  </a:lnTo>
                  <a:lnTo>
                    <a:pt x="175" y="25"/>
                  </a:lnTo>
                  <a:lnTo>
                    <a:pt x="190" y="13"/>
                  </a:lnTo>
                  <a:lnTo>
                    <a:pt x="208" y="5"/>
                  </a:lnTo>
                  <a:lnTo>
                    <a:pt x="222" y="0"/>
                  </a:lnTo>
                  <a:lnTo>
                    <a:pt x="236" y="0"/>
                  </a:lnTo>
                  <a:lnTo>
                    <a:pt x="246" y="4"/>
                  </a:lnTo>
                  <a:lnTo>
                    <a:pt x="246" y="1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16" name="Freeform 1100"/>
            <p:cNvSpPr>
              <a:spLocks/>
            </p:cNvSpPr>
            <p:nvPr/>
          </p:nvSpPr>
          <p:spPr bwMode="auto">
            <a:xfrm>
              <a:off x="1391" y="1049"/>
              <a:ext cx="277" cy="518"/>
            </a:xfrm>
            <a:custGeom>
              <a:avLst/>
              <a:gdLst/>
              <a:ahLst/>
              <a:cxnLst>
                <a:cxn ang="0">
                  <a:pos x="237" y="1"/>
                </a:cxn>
                <a:cxn ang="0">
                  <a:pos x="248" y="9"/>
                </a:cxn>
                <a:cxn ang="0">
                  <a:pos x="257" y="19"/>
                </a:cxn>
                <a:cxn ang="0">
                  <a:pos x="263" y="33"/>
                </a:cxn>
                <a:cxn ang="0">
                  <a:pos x="271" y="50"/>
                </a:cxn>
                <a:cxn ang="0">
                  <a:pos x="275" y="69"/>
                </a:cxn>
                <a:cxn ang="0">
                  <a:pos x="276" y="93"/>
                </a:cxn>
                <a:cxn ang="0">
                  <a:pos x="276" y="119"/>
                </a:cxn>
                <a:cxn ang="0">
                  <a:pos x="273" y="146"/>
                </a:cxn>
                <a:cxn ang="0">
                  <a:pos x="269" y="174"/>
                </a:cxn>
                <a:cxn ang="0">
                  <a:pos x="263" y="206"/>
                </a:cxn>
                <a:cxn ang="0">
                  <a:pos x="254" y="236"/>
                </a:cxn>
                <a:cxn ang="0">
                  <a:pos x="246" y="268"/>
                </a:cxn>
                <a:cxn ang="0">
                  <a:pos x="234" y="299"/>
                </a:cxn>
                <a:cxn ang="0">
                  <a:pos x="221" y="330"/>
                </a:cxn>
                <a:cxn ang="0">
                  <a:pos x="205" y="358"/>
                </a:cxn>
                <a:cxn ang="0">
                  <a:pos x="190" y="387"/>
                </a:cxn>
                <a:cxn ang="0">
                  <a:pos x="176" y="413"/>
                </a:cxn>
                <a:cxn ang="0">
                  <a:pos x="158" y="436"/>
                </a:cxn>
                <a:cxn ang="0">
                  <a:pos x="143" y="459"/>
                </a:cxn>
                <a:cxn ang="0">
                  <a:pos x="126" y="476"/>
                </a:cxn>
                <a:cxn ang="0">
                  <a:pos x="110" y="491"/>
                </a:cxn>
                <a:cxn ang="0">
                  <a:pos x="94" y="504"/>
                </a:cxn>
                <a:cxn ang="0">
                  <a:pos x="78" y="512"/>
                </a:cxn>
                <a:cxn ang="0">
                  <a:pos x="62" y="517"/>
                </a:cxn>
                <a:cxn ang="0">
                  <a:pos x="51" y="517"/>
                </a:cxn>
                <a:cxn ang="0">
                  <a:pos x="39" y="513"/>
                </a:cxn>
                <a:cxn ang="0">
                  <a:pos x="26" y="507"/>
                </a:cxn>
                <a:cxn ang="0">
                  <a:pos x="18" y="498"/>
                </a:cxn>
                <a:cxn ang="0">
                  <a:pos x="10" y="483"/>
                </a:cxn>
                <a:cxn ang="0">
                  <a:pos x="5" y="466"/>
                </a:cxn>
                <a:cxn ang="0">
                  <a:pos x="3" y="446"/>
                </a:cxn>
                <a:cxn ang="0">
                  <a:pos x="1" y="424"/>
                </a:cxn>
                <a:cxn ang="0">
                  <a:pos x="0" y="398"/>
                </a:cxn>
                <a:cxn ang="0">
                  <a:pos x="3" y="371"/>
                </a:cxn>
                <a:cxn ang="0">
                  <a:pos x="7" y="340"/>
                </a:cxn>
                <a:cxn ang="0">
                  <a:pos x="15" y="311"/>
                </a:cxn>
                <a:cxn ang="0">
                  <a:pos x="22" y="280"/>
                </a:cxn>
                <a:cxn ang="0">
                  <a:pos x="32" y="248"/>
                </a:cxn>
                <a:cxn ang="0">
                  <a:pos x="44" y="217"/>
                </a:cxn>
                <a:cxn ang="0">
                  <a:pos x="56" y="186"/>
                </a:cxn>
                <a:cxn ang="0">
                  <a:pos x="69" y="157"/>
                </a:cxn>
                <a:cxn ang="0">
                  <a:pos x="85" y="127"/>
                </a:cxn>
                <a:cxn ang="0">
                  <a:pos x="101" y="101"/>
                </a:cxn>
                <a:cxn ang="0">
                  <a:pos x="117" y="78"/>
                </a:cxn>
                <a:cxn ang="0">
                  <a:pos x="134" y="56"/>
                </a:cxn>
                <a:cxn ang="0">
                  <a:pos x="150" y="39"/>
                </a:cxn>
                <a:cxn ang="0">
                  <a:pos x="167" y="23"/>
                </a:cxn>
                <a:cxn ang="0">
                  <a:pos x="182" y="13"/>
                </a:cxn>
                <a:cxn ang="0">
                  <a:pos x="198" y="4"/>
                </a:cxn>
                <a:cxn ang="0">
                  <a:pos x="213" y="0"/>
                </a:cxn>
                <a:cxn ang="0">
                  <a:pos x="226" y="0"/>
                </a:cxn>
                <a:cxn ang="0">
                  <a:pos x="237" y="4"/>
                </a:cxn>
                <a:cxn ang="0">
                  <a:pos x="237" y="1"/>
                </a:cxn>
              </a:cxnLst>
              <a:rect l="0" t="0" r="r" b="b"/>
              <a:pathLst>
                <a:path w="277" h="518">
                  <a:moveTo>
                    <a:pt x="237" y="1"/>
                  </a:moveTo>
                  <a:lnTo>
                    <a:pt x="248" y="9"/>
                  </a:lnTo>
                  <a:lnTo>
                    <a:pt x="257" y="19"/>
                  </a:lnTo>
                  <a:lnTo>
                    <a:pt x="263" y="33"/>
                  </a:lnTo>
                  <a:lnTo>
                    <a:pt x="271" y="50"/>
                  </a:lnTo>
                  <a:lnTo>
                    <a:pt x="275" y="69"/>
                  </a:lnTo>
                  <a:lnTo>
                    <a:pt x="276" y="93"/>
                  </a:lnTo>
                  <a:lnTo>
                    <a:pt x="276" y="119"/>
                  </a:lnTo>
                  <a:lnTo>
                    <a:pt x="273" y="146"/>
                  </a:lnTo>
                  <a:lnTo>
                    <a:pt x="269" y="174"/>
                  </a:lnTo>
                  <a:lnTo>
                    <a:pt x="263" y="206"/>
                  </a:lnTo>
                  <a:lnTo>
                    <a:pt x="254" y="236"/>
                  </a:lnTo>
                  <a:lnTo>
                    <a:pt x="246" y="268"/>
                  </a:lnTo>
                  <a:lnTo>
                    <a:pt x="234" y="299"/>
                  </a:lnTo>
                  <a:lnTo>
                    <a:pt x="221" y="330"/>
                  </a:lnTo>
                  <a:lnTo>
                    <a:pt x="205" y="358"/>
                  </a:lnTo>
                  <a:lnTo>
                    <a:pt x="190" y="387"/>
                  </a:lnTo>
                  <a:lnTo>
                    <a:pt x="176" y="413"/>
                  </a:lnTo>
                  <a:lnTo>
                    <a:pt x="158" y="436"/>
                  </a:lnTo>
                  <a:lnTo>
                    <a:pt x="143" y="459"/>
                  </a:lnTo>
                  <a:lnTo>
                    <a:pt x="126" y="476"/>
                  </a:lnTo>
                  <a:lnTo>
                    <a:pt x="110" y="491"/>
                  </a:lnTo>
                  <a:lnTo>
                    <a:pt x="94" y="504"/>
                  </a:lnTo>
                  <a:lnTo>
                    <a:pt x="78" y="512"/>
                  </a:lnTo>
                  <a:lnTo>
                    <a:pt x="62" y="517"/>
                  </a:lnTo>
                  <a:lnTo>
                    <a:pt x="51" y="517"/>
                  </a:lnTo>
                  <a:lnTo>
                    <a:pt x="39" y="513"/>
                  </a:lnTo>
                  <a:lnTo>
                    <a:pt x="26" y="507"/>
                  </a:lnTo>
                  <a:lnTo>
                    <a:pt x="18" y="498"/>
                  </a:lnTo>
                  <a:lnTo>
                    <a:pt x="10" y="483"/>
                  </a:lnTo>
                  <a:lnTo>
                    <a:pt x="5" y="466"/>
                  </a:lnTo>
                  <a:lnTo>
                    <a:pt x="3" y="446"/>
                  </a:lnTo>
                  <a:lnTo>
                    <a:pt x="1" y="424"/>
                  </a:lnTo>
                  <a:lnTo>
                    <a:pt x="0" y="398"/>
                  </a:lnTo>
                  <a:lnTo>
                    <a:pt x="3" y="371"/>
                  </a:lnTo>
                  <a:lnTo>
                    <a:pt x="7" y="340"/>
                  </a:lnTo>
                  <a:lnTo>
                    <a:pt x="15" y="311"/>
                  </a:lnTo>
                  <a:lnTo>
                    <a:pt x="22" y="280"/>
                  </a:lnTo>
                  <a:lnTo>
                    <a:pt x="32" y="248"/>
                  </a:lnTo>
                  <a:lnTo>
                    <a:pt x="44" y="217"/>
                  </a:lnTo>
                  <a:lnTo>
                    <a:pt x="56" y="186"/>
                  </a:lnTo>
                  <a:lnTo>
                    <a:pt x="69" y="157"/>
                  </a:lnTo>
                  <a:lnTo>
                    <a:pt x="85" y="127"/>
                  </a:lnTo>
                  <a:lnTo>
                    <a:pt x="101" y="101"/>
                  </a:lnTo>
                  <a:lnTo>
                    <a:pt x="117" y="78"/>
                  </a:lnTo>
                  <a:lnTo>
                    <a:pt x="134" y="56"/>
                  </a:lnTo>
                  <a:lnTo>
                    <a:pt x="150" y="39"/>
                  </a:lnTo>
                  <a:lnTo>
                    <a:pt x="167" y="23"/>
                  </a:lnTo>
                  <a:lnTo>
                    <a:pt x="182" y="13"/>
                  </a:lnTo>
                  <a:lnTo>
                    <a:pt x="198" y="4"/>
                  </a:lnTo>
                  <a:lnTo>
                    <a:pt x="213" y="0"/>
                  </a:lnTo>
                  <a:lnTo>
                    <a:pt x="226" y="0"/>
                  </a:lnTo>
                  <a:lnTo>
                    <a:pt x="237" y="4"/>
                  </a:lnTo>
                  <a:lnTo>
                    <a:pt x="237" y="1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17" name="Freeform 1101"/>
            <p:cNvSpPr>
              <a:spLocks/>
            </p:cNvSpPr>
            <p:nvPr/>
          </p:nvSpPr>
          <p:spPr bwMode="auto">
            <a:xfrm>
              <a:off x="1394" y="1063"/>
              <a:ext cx="264" cy="496"/>
            </a:xfrm>
            <a:custGeom>
              <a:avLst/>
              <a:gdLst/>
              <a:ahLst/>
              <a:cxnLst>
                <a:cxn ang="0">
                  <a:pos x="225" y="1"/>
                </a:cxn>
                <a:cxn ang="0">
                  <a:pos x="234" y="9"/>
                </a:cxn>
                <a:cxn ang="0">
                  <a:pos x="243" y="19"/>
                </a:cxn>
                <a:cxn ang="0">
                  <a:pos x="251" y="32"/>
                </a:cxn>
                <a:cxn ang="0">
                  <a:pos x="257" y="49"/>
                </a:cxn>
                <a:cxn ang="0">
                  <a:pos x="260" y="67"/>
                </a:cxn>
                <a:cxn ang="0">
                  <a:pos x="263" y="89"/>
                </a:cxn>
                <a:cxn ang="0">
                  <a:pos x="261" y="113"/>
                </a:cxn>
                <a:cxn ang="0">
                  <a:pos x="260" y="140"/>
                </a:cxn>
                <a:cxn ang="0">
                  <a:pos x="257" y="166"/>
                </a:cxn>
                <a:cxn ang="0">
                  <a:pos x="250" y="197"/>
                </a:cxn>
                <a:cxn ang="0">
                  <a:pos x="242" y="226"/>
                </a:cxn>
                <a:cxn ang="0">
                  <a:pos x="234" y="255"/>
                </a:cxn>
                <a:cxn ang="0">
                  <a:pos x="222" y="285"/>
                </a:cxn>
                <a:cxn ang="0">
                  <a:pos x="209" y="315"/>
                </a:cxn>
                <a:cxn ang="0">
                  <a:pos x="195" y="343"/>
                </a:cxn>
                <a:cxn ang="0">
                  <a:pos x="181" y="369"/>
                </a:cxn>
                <a:cxn ang="0">
                  <a:pos x="166" y="394"/>
                </a:cxn>
                <a:cxn ang="0">
                  <a:pos x="150" y="417"/>
                </a:cxn>
                <a:cxn ang="0">
                  <a:pos x="135" y="438"/>
                </a:cxn>
                <a:cxn ang="0">
                  <a:pos x="120" y="455"/>
                </a:cxn>
                <a:cxn ang="0">
                  <a:pos x="103" y="469"/>
                </a:cxn>
                <a:cxn ang="0">
                  <a:pos x="88" y="481"/>
                </a:cxn>
                <a:cxn ang="0">
                  <a:pos x="74" y="489"/>
                </a:cxn>
                <a:cxn ang="0">
                  <a:pos x="59" y="495"/>
                </a:cxn>
                <a:cxn ang="0">
                  <a:pos x="47" y="493"/>
                </a:cxn>
                <a:cxn ang="0">
                  <a:pos x="35" y="490"/>
                </a:cxn>
                <a:cxn ang="0">
                  <a:pos x="24" y="485"/>
                </a:cxn>
                <a:cxn ang="0">
                  <a:pos x="16" y="475"/>
                </a:cxn>
                <a:cxn ang="0">
                  <a:pos x="9" y="462"/>
                </a:cxn>
                <a:cxn ang="0">
                  <a:pos x="4" y="446"/>
                </a:cxn>
                <a:cxn ang="0">
                  <a:pos x="0" y="425"/>
                </a:cxn>
                <a:cxn ang="0">
                  <a:pos x="0" y="405"/>
                </a:cxn>
                <a:cxn ang="0">
                  <a:pos x="0" y="380"/>
                </a:cxn>
                <a:cxn ang="0">
                  <a:pos x="1" y="353"/>
                </a:cxn>
                <a:cxn ang="0">
                  <a:pos x="6" y="326"/>
                </a:cxn>
                <a:cxn ang="0">
                  <a:pos x="12" y="296"/>
                </a:cxn>
                <a:cxn ang="0">
                  <a:pos x="19" y="267"/>
                </a:cxn>
                <a:cxn ang="0">
                  <a:pos x="29" y="237"/>
                </a:cxn>
                <a:cxn ang="0">
                  <a:pos x="39" y="207"/>
                </a:cxn>
                <a:cxn ang="0">
                  <a:pos x="52" y="177"/>
                </a:cxn>
                <a:cxn ang="0">
                  <a:pos x="65" y="149"/>
                </a:cxn>
                <a:cxn ang="0">
                  <a:pos x="79" y="122"/>
                </a:cxn>
                <a:cxn ang="0">
                  <a:pos x="94" y="96"/>
                </a:cxn>
                <a:cxn ang="0">
                  <a:pos x="109" y="74"/>
                </a:cxn>
                <a:cxn ang="0">
                  <a:pos x="126" y="55"/>
                </a:cxn>
                <a:cxn ang="0">
                  <a:pos x="141" y="38"/>
                </a:cxn>
                <a:cxn ang="0">
                  <a:pos x="158" y="23"/>
                </a:cxn>
                <a:cxn ang="0">
                  <a:pos x="172" y="11"/>
                </a:cxn>
                <a:cxn ang="0">
                  <a:pos x="188" y="4"/>
                </a:cxn>
                <a:cxn ang="0">
                  <a:pos x="202" y="0"/>
                </a:cxn>
                <a:cxn ang="0">
                  <a:pos x="214" y="1"/>
                </a:cxn>
                <a:cxn ang="0">
                  <a:pos x="223" y="4"/>
                </a:cxn>
                <a:cxn ang="0">
                  <a:pos x="225" y="1"/>
                </a:cxn>
              </a:cxnLst>
              <a:rect l="0" t="0" r="r" b="b"/>
              <a:pathLst>
                <a:path w="264" h="496">
                  <a:moveTo>
                    <a:pt x="225" y="1"/>
                  </a:moveTo>
                  <a:lnTo>
                    <a:pt x="234" y="9"/>
                  </a:lnTo>
                  <a:lnTo>
                    <a:pt x="243" y="19"/>
                  </a:lnTo>
                  <a:lnTo>
                    <a:pt x="251" y="32"/>
                  </a:lnTo>
                  <a:lnTo>
                    <a:pt x="257" y="49"/>
                  </a:lnTo>
                  <a:lnTo>
                    <a:pt x="260" y="67"/>
                  </a:lnTo>
                  <a:lnTo>
                    <a:pt x="263" y="89"/>
                  </a:lnTo>
                  <a:lnTo>
                    <a:pt x="261" y="113"/>
                  </a:lnTo>
                  <a:lnTo>
                    <a:pt x="260" y="140"/>
                  </a:lnTo>
                  <a:lnTo>
                    <a:pt x="257" y="166"/>
                  </a:lnTo>
                  <a:lnTo>
                    <a:pt x="250" y="197"/>
                  </a:lnTo>
                  <a:lnTo>
                    <a:pt x="242" y="226"/>
                  </a:lnTo>
                  <a:lnTo>
                    <a:pt x="234" y="255"/>
                  </a:lnTo>
                  <a:lnTo>
                    <a:pt x="222" y="285"/>
                  </a:lnTo>
                  <a:lnTo>
                    <a:pt x="209" y="315"/>
                  </a:lnTo>
                  <a:lnTo>
                    <a:pt x="195" y="343"/>
                  </a:lnTo>
                  <a:lnTo>
                    <a:pt x="181" y="369"/>
                  </a:lnTo>
                  <a:lnTo>
                    <a:pt x="166" y="394"/>
                  </a:lnTo>
                  <a:lnTo>
                    <a:pt x="150" y="417"/>
                  </a:lnTo>
                  <a:lnTo>
                    <a:pt x="135" y="438"/>
                  </a:lnTo>
                  <a:lnTo>
                    <a:pt x="120" y="455"/>
                  </a:lnTo>
                  <a:lnTo>
                    <a:pt x="103" y="469"/>
                  </a:lnTo>
                  <a:lnTo>
                    <a:pt x="88" y="481"/>
                  </a:lnTo>
                  <a:lnTo>
                    <a:pt x="74" y="489"/>
                  </a:lnTo>
                  <a:lnTo>
                    <a:pt x="59" y="495"/>
                  </a:lnTo>
                  <a:lnTo>
                    <a:pt x="47" y="493"/>
                  </a:lnTo>
                  <a:lnTo>
                    <a:pt x="35" y="490"/>
                  </a:lnTo>
                  <a:lnTo>
                    <a:pt x="24" y="485"/>
                  </a:lnTo>
                  <a:lnTo>
                    <a:pt x="16" y="475"/>
                  </a:lnTo>
                  <a:lnTo>
                    <a:pt x="9" y="462"/>
                  </a:lnTo>
                  <a:lnTo>
                    <a:pt x="4" y="446"/>
                  </a:lnTo>
                  <a:lnTo>
                    <a:pt x="0" y="425"/>
                  </a:lnTo>
                  <a:lnTo>
                    <a:pt x="0" y="405"/>
                  </a:lnTo>
                  <a:lnTo>
                    <a:pt x="0" y="380"/>
                  </a:lnTo>
                  <a:lnTo>
                    <a:pt x="1" y="353"/>
                  </a:lnTo>
                  <a:lnTo>
                    <a:pt x="6" y="326"/>
                  </a:lnTo>
                  <a:lnTo>
                    <a:pt x="12" y="296"/>
                  </a:lnTo>
                  <a:lnTo>
                    <a:pt x="19" y="267"/>
                  </a:lnTo>
                  <a:lnTo>
                    <a:pt x="29" y="237"/>
                  </a:lnTo>
                  <a:lnTo>
                    <a:pt x="39" y="207"/>
                  </a:lnTo>
                  <a:lnTo>
                    <a:pt x="52" y="177"/>
                  </a:lnTo>
                  <a:lnTo>
                    <a:pt x="65" y="149"/>
                  </a:lnTo>
                  <a:lnTo>
                    <a:pt x="79" y="122"/>
                  </a:lnTo>
                  <a:lnTo>
                    <a:pt x="94" y="96"/>
                  </a:lnTo>
                  <a:lnTo>
                    <a:pt x="109" y="74"/>
                  </a:lnTo>
                  <a:lnTo>
                    <a:pt x="126" y="55"/>
                  </a:lnTo>
                  <a:lnTo>
                    <a:pt x="141" y="38"/>
                  </a:lnTo>
                  <a:lnTo>
                    <a:pt x="158" y="23"/>
                  </a:lnTo>
                  <a:lnTo>
                    <a:pt x="172" y="11"/>
                  </a:lnTo>
                  <a:lnTo>
                    <a:pt x="188" y="4"/>
                  </a:lnTo>
                  <a:lnTo>
                    <a:pt x="202" y="0"/>
                  </a:lnTo>
                  <a:lnTo>
                    <a:pt x="214" y="1"/>
                  </a:lnTo>
                  <a:lnTo>
                    <a:pt x="223" y="4"/>
                  </a:lnTo>
                  <a:lnTo>
                    <a:pt x="225" y="1"/>
                  </a:lnTo>
                </a:path>
              </a:pathLst>
            </a:custGeom>
            <a:solidFill>
              <a:srgbClr val="4080C0"/>
            </a:solidFill>
            <a:ln w="12700" cap="rnd" cmpd="sng">
              <a:solidFill>
                <a:srgbClr val="4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18" name="Freeform 1102"/>
            <p:cNvSpPr>
              <a:spLocks/>
            </p:cNvSpPr>
            <p:nvPr/>
          </p:nvSpPr>
          <p:spPr bwMode="auto">
            <a:xfrm>
              <a:off x="1395" y="1078"/>
              <a:ext cx="252" cy="471"/>
            </a:xfrm>
            <a:custGeom>
              <a:avLst/>
              <a:gdLst/>
              <a:ahLst/>
              <a:cxnLst>
                <a:cxn ang="0">
                  <a:pos x="215" y="2"/>
                </a:cxn>
                <a:cxn ang="0">
                  <a:pos x="224" y="10"/>
                </a:cxn>
                <a:cxn ang="0">
                  <a:pos x="233" y="18"/>
                </a:cxn>
                <a:cxn ang="0">
                  <a:pos x="240" y="31"/>
                </a:cxn>
                <a:cxn ang="0">
                  <a:pos x="247" y="46"/>
                </a:cxn>
                <a:cxn ang="0">
                  <a:pos x="249" y="65"/>
                </a:cxn>
                <a:cxn ang="0">
                  <a:pos x="251" y="86"/>
                </a:cxn>
                <a:cxn ang="0">
                  <a:pos x="250" y="109"/>
                </a:cxn>
                <a:cxn ang="0">
                  <a:pos x="248" y="133"/>
                </a:cxn>
                <a:cxn ang="0">
                  <a:pos x="247" y="159"/>
                </a:cxn>
                <a:cxn ang="0">
                  <a:pos x="239" y="186"/>
                </a:cxn>
                <a:cxn ang="0">
                  <a:pos x="231" y="216"/>
                </a:cxn>
                <a:cxn ang="0">
                  <a:pos x="224" y="243"/>
                </a:cxn>
                <a:cxn ang="0">
                  <a:pos x="212" y="272"/>
                </a:cxn>
                <a:cxn ang="0">
                  <a:pos x="201" y="299"/>
                </a:cxn>
                <a:cxn ang="0">
                  <a:pos x="186" y="326"/>
                </a:cxn>
                <a:cxn ang="0">
                  <a:pos x="174" y="352"/>
                </a:cxn>
                <a:cxn ang="0">
                  <a:pos x="158" y="375"/>
                </a:cxn>
                <a:cxn ang="0">
                  <a:pos x="145" y="397"/>
                </a:cxn>
                <a:cxn ang="0">
                  <a:pos x="129" y="417"/>
                </a:cxn>
                <a:cxn ang="0">
                  <a:pos x="114" y="433"/>
                </a:cxn>
                <a:cxn ang="0">
                  <a:pos x="98" y="446"/>
                </a:cxn>
                <a:cxn ang="0">
                  <a:pos x="84" y="458"/>
                </a:cxn>
                <a:cxn ang="0">
                  <a:pos x="70" y="464"/>
                </a:cxn>
                <a:cxn ang="0">
                  <a:pos x="58" y="470"/>
                </a:cxn>
                <a:cxn ang="0">
                  <a:pos x="46" y="470"/>
                </a:cxn>
                <a:cxn ang="0">
                  <a:pos x="35" y="466"/>
                </a:cxn>
                <a:cxn ang="0">
                  <a:pos x="23" y="461"/>
                </a:cxn>
                <a:cxn ang="0">
                  <a:pos x="17" y="452"/>
                </a:cxn>
                <a:cxn ang="0">
                  <a:pos x="9" y="440"/>
                </a:cxn>
                <a:cxn ang="0">
                  <a:pos x="3" y="423"/>
                </a:cxn>
                <a:cxn ang="0">
                  <a:pos x="1" y="404"/>
                </a:cxn>
                <a:cxn ang="0">
                  <a:pos x="0" y="384"/>
                </a:cxn>
                <a:cxn ang="0">
                  <a:pos x="0" y="360"/>
                </a:cxn>
                <a:cxn ang="0">
                  <a:pos x="2" y="335"/>
                </a:cxn>
                <a:cxn ang="0">
                  <a:pos x="6" y="310"/>
                </a:cxn>
                <a:cxn ang="0">
                  <a:pos x="11" y="282"/>
                </a:cxn>
                <a:cxn ang="0">
                  <a:pos x="18" y="254"/>
                </a:cxn>
                <a:cxn ang="0">
                  <a:pos x="28" y="224"/>
                </a:cxn>
                <a:cxn ang="0">
                  <a:pos x="38" y="197"/>
                </a:cxn>
                <a:cxn ang="0">
                  <a:pos x="50" y="168"/>
                </a:cxn>
                <a:cxn ang="0">
                  <a:pos x="62" y="142"/>
                </a:cxn>
                <a:cxn ang="0">
                  <a:pos x="76" y="115"/>
                </a:cxn>
                <a:cxn ang="0">
                  <a:pos x="90" y="90"/>
                </a:cxn>
                <a:cxn ang="0">
                  <a:pos x="105" y="70"/>
                </a:cxn>
                <a:cxn ang="0">
                  <a:pos x="119" y="50"/>
                </a:cxn>
                <a:cxn ang="0">
                  <a:pos x="135" y="35"/>
                </a:cxn>
                <a:cxn ang="0">
                  <a:pos x="151" y="21"/>
                </a:cxn>
                <a:cxn ang="0">
                  <a:pos x="165" y="10"/>
                </a:cxn>
                <a:cxn ang="0">
                  <a:pos x="180" y="2"/>
                </a:cxn>
                <a:cxn ang="0">
                  <a:pos x="193" y="1"/>
                </a:cxn>
                <a:cxn ang="0">
                  <a:pos x="204" y="0"/>
                </a:cxn>
                <a:cxn ang="0">
                  <a:pos x="213" y="2"/>
                </a:cxn>
                <a:cxn ang="0">
                  <a:pos x="215" y="2"/>
                </a:cxn>
              </a:cxnLst>
              <a:rect l="0" t="0" r="r" b="b"/>
              <a:pathLst>
                <a:path w="252" h="471">
                  <a:moveTo>
                    <a:pt x="215" y="2"/>
                  </a:moveTo>
                  <a:lnTo>
                    <a:pt x="224" y="10"/>
                  </a:lnTo>
                  <a:lnTo>
                    <a:pt x="233" y="18"/>
                  </a:lnTo>
                  <a:lnTo>
                    <a:pt x="240" y="31"/>
                  </a:lnTo>
                  <a:lnTo>
                    <a:pt x="247" y="46"/>
                  </a:lnTo>
                  <a:lnTo>
                    <a:pt x="249" y="65"/>
                  </a:lnTo>
                  <a:lnTo>
                    <a:pt x="251" y="86"/>
                  </a:lnTo>
                  <a:lnTo>
                    <a:pt x="250" y="109"/>
                  </a:lnTo>
                  <a:lnTo>
                    <a:pt x="248" y="133"/>
                  </a:lnTo>
                  <a:lnTo>
                    <a:pt x="247" y="159"/>
                  </a:lnTo>
                  <a:lnTo>
                    <a:pt x="239" y="186"/>
                  </a:lnTo>
                  <a:lnTo>
                    <a:pt x="231" y="216"/>
                  </a:lnTo>
                  <a:lnTo>
                    <a:pt x="224" y="243"/>
                  </a:lnTo>
                  <a:lnTo>
                    <a:pt x="212" y="272"/>
                  </a:lnTo>
                  <a:lnTo>
                    <a:pt x="201" y="299"/>
                  </a:lnTo>
                  <a:lnTo>
                    <a:pt x="186" y="326"/>
                  </a:lnTo>
                  <a:lnTo>
                    <a:pt x="174" y="352"/>
                  </a:lnTo>
                  <a:lnTo>
                    <a:pt x="158" y="375"/>
                  </a:lnTo>
                  <a:lnTo>
                    <a:pt x="145" y="397"/>
                  </a:lnTo>
                  <a:lnTo>
                    <a:pt x="129" y="417"/>
                  </a:lnTo>
                  <a:lnTo>
                    <a:pt x="114" y="433"/>
                  </a:lnTo>
                  <a:lnTo>
                    <a:pt x="98" y="446"/>
                  </a:lnTo>
                  <a:lnTo>
                    <a:pt x="84" y="458"/>
                  </a:lnTo>
                  <a:lnTo>
                    <a:pt x="70" y="464"/>
                  </a:lnTo>
                  <a:lnTo>
                    <a:pt x="58" y="470"/>
                  </a:lnTo>
                  <a:lnTo>
                    <a:pt x="46" y="470"/>
                  </a:lnTo>
                  <a:lnTo>
                    <a:pt x="35" y="466"/>
                  </a:lnTo>
                  <a:lnTo>
                    <a:pt x="23" y="461"/>
                  </a:lnTo>
                  <a:lnTo>
                    <a:pt x="17" y="452"/>
                  </a:lnTo>
                  <a:lnTo>
                    <a:pt x="9" y="440"/>
                  </a:lnTo>
                  <a:lnTo>
                    <a:pt x="3" y="423"/>
                  </a:lnTo>
                  <a:lnTo>
                    <a:pt x="1" y="404"/>
                  </a:lnTo>
                  <a:lnTo>
                    <a:pt x="0" y="384"/>
                  </a:lnTo>
                  <a:lnTo>
                    <a:pt x="0" y="360"/>
                  </a:lnTo>
                  <a:lnTo>
                    <a:pt x="2" y="335"/>
                  </a:lnTo>
                  <a:lnTo>
                    <a:pt x="6" y="310"/>
                  </a:lnTo>
                  <a:lnTo>
                    <a:pt x="11" y="282"/>
                  </a:lnTo>
                  <a:lnTo>
                    <a:pt x="18" y="254"/>
                  </a:lnTo>
                  <a:lnTo>
                    <a:pt x="28" y="224"/>
                  </a:lnTo>
                  <a:lnTo>
                    <a:pt x="38" y="197"/>
                  </a:lnTo>
                  <a:lnTo>
                    <a:pt x="50" y="168"/>
                  </a:lnTo>
                  <a:lnTo>
                    <a:pt x="62" y="142"/>
                  </a:lnTo>
                  <a:lnTo>
                    <a:pt x="76" y="115"/>
                  </a:lnTo>
                  <a:lnTo>
                    <a:pt x="90" y="90"/>
                  </a:lnTo>
                  <a:lnTo>
                    <a:pt x="105" y="70"/>
                  </a:lnTo>
                  <a:lnTo>
                    <a:pt x="119" y="50"/>
                  </a:lnTo>
                  <a:lnTo>
                    <a:pt x="135" y="35"/>
                  </a:lnTo>
                  <a:lnTo>
                    <a:pt x="151" y="21"/>
                  </a:lnTo>
                  <a:lnTo>
                    <a:pt x="165" y="10"/>
                  </a:lnTo>
                  <a:lnTo>
                    <a:pt x="180" y="2"/>
                  </a:lnTo>
                  <a:lnTo>
                    <a:pt x="193" y="1"/>
                  </a:lnTo>
                  <a:lnTo>
                    <a:pt x="204" y="0"/>
                  </a:lnTo>
                  <a:lnTo>
                    <a:pt x="213" y="2"/>
                  </a:lnTo>
                  <a:lnTo>
                    <a:pt x="215" y="2"/>
                  </a:lnTo>
                </a:path>
              </a:pathLst>
            </a:custGeom>
            <a:solidFill>
              <a:srgbClr val="5080C0"/>
            </a:solidFill>
            <a:ln w="12700" cap="rnd" cmpd="sng">
              <a:solidFill>
                <a:srgbClr val="5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19" name="Freeform 1103"/>
            <p:cNvSpPr>
              <a:spLocks/>
            </p:cNvSpPr>
            <p:nvPr/>
          </p:nvSpPr>
          <p:spPr bwMode="auto">
            <a:xfrm>
              <a:off x="1396" y="1092"/>
              <a:ext cx="240" cy="448"/>
            </a:xfrm>
            <a:custGeom>
              <a:avLst/>
              <a:gdLst/>
              <a:ahLst/>
              <a:cxnLst>
                <a:cxn ang="0">
                  <a:pos x="205" y="1"/>
                </a:cxn>
                <a:cxn ang="0">
                  <a:pos x="214" y="9"/>
                </a:cxn>
                <a:cxn ang="0">
                  <a:pos x="221" y="18"/>
                </a:cxn>
                <a:cxn ang="0">
                  <a:pos x="229" y="30"/>
                </a:cxn>
                <a:cxn ang="0">
                  <a:pos x="234" y="45"/>
                </a:cxn>
                <a:cxn ang="0">
                  <a:pos x="238" y="61"/>
                </a:cxn>
                <a:cxn ang="0">
                  <a:pos x="239" y="82"/>
                </a:cxn>
                <a:cxn ang="0">
                  <a:pos x="238" y="105"/>
                </a:cxn>
                <a:cxn ang="0">
                  <a:pos x="237" y="128"/>
                </a:cxn>
                <a:cxn ang="0">
                  <a:pos x="234" y="151"/>
                </a:cxn>
                <a:cxn ang="0">
                  <a:pos x="227" y="178"/>
                </a:cxn>
                <a:cxn ang="0">
                  <a:pos x="221" y="206"/>
                </a:cxn>
                <a:cxn ang="0">
                  <a:pos x="214" y="233"/>
                </a:cxn>
                <a:cxn ang="0">
                  <a:pos x="202" y="258"/>
                </a:cxn>
                <a:cxn ang="0">
                  <a:pos x="191" y="285"/>
                </a:cxn>
                <a:cxn ang="0">
                  <a:pos x="179" y="310"/>
                </a:cxn>
                <a:cxn ang="0">
                  <a:pos x="165" y="334"/>
                </a:cxn>
                <a:cxn ang="0">
                  <a:pos x="153" y="357"/>
                </a:cxn>
                <a:cxn ang="0">
                  <a:pos x="138" y="378"/>
                </a:cxn>
                <a:cxn ang="0">
                  <a:pos x="124" y="396"/>
                </a:cxn>
                <a:cxn ang="0">
                  <a:pos x="109" y="411"/>
                </a:cxn>
                <a:cxn ang="0">
                  <a:pos x="95" y="424"/>
                </a:cxn>
                <a:cxn ang="0">
                  <a:pos x="81" y="434"/>
                </a:cxn>
                <a:cxn ang="0">
                  <a:pos x="68" y="440"/>
                </a:cxn>
                <a:cxn ang="0">
                  <a:pos x="55" y="447"/>
                </a:cxn>
                <a:cxn ang="0">
                  <a:pos x="43" y="446"/>
                </a:cxn>
                <a:cxn ang="0">
                  <a:pos x="34" y="443"/>
                </a:cxn>
                <a:cxn ang="0">
                  <a:pos x="23" y="438"/>
                </a:cxn>
                <a:cxn ang="0">
                  <a:pos x="16" y="429"/>
                </a:cxn>
                <a:cxn ang="0">
                  <a:pos x="9" y="417"/>
                </a:cxn>
                <a:cxn ang="0">
                  <a:pos x="4" y="402"/>
                </a:cxn>
                <a:cxn ang="0">
                  <a:pos x="2" y="385"/>
                </a:cxn>
                <a:cxn ang="0">
                  <a:pos x="0" y="365"/>
                </a:cxn>
                <a:cxn ang="0">
                  <a:pos x="0" y="342"/>
                </a:cxn>
                <a:cxn ang="0">
                  <a:pos x="2" y="318"/>
                </a:cxn>
                <a:cxn ang="0">
                  <a:pos x="7" y="294"/>
                </a:cxn>
                <a:cxn ang="0">
                  <a:pos x="11" y="267"/>
                </a:cxn>
                <a:cxn ang="0">
                  <a:pos x="18" y="242"/>
                </a:cxn>
                <a:cxn ang="0">
                  <a:pos x="25" y="213"/>
                </a:cxn>
                <a:cxn ang="0">
                  <a:pos x="36" y="186"/>
                </a:cxn>
                <a:cxn ang="0">
                  <a:pos x="48" y="160"/>
                </a:cxn>
                <a:cxn ang="0">
                  <a:pos x="59" y="134"/>
                </a:cxn>
                <a:cxn ang="0">
                  <a:pos x="72" y="110"/>
                </a:cxn>
                <a:cxn ang="0">
                  <a:pos x="86" y="86"/>
                </a:cxn>
                <a:cxn ang="0">
                  <a:pos x="100" y="66"/>
                </a:cxn>
                <a:cxn ang="0">
                  <a:pos x="113" y="49"/>
                </a:cxn>
                <a:cxn ang="0">
                  <a:pos x="128" y="34"/>
                </a:cxn>
                <a:cxn ang="0">
                  <a:pos x="144" y="20"/>
                </a:cxn>
                <a:cxn ang="0">
                  <a:pos x="156" y="11"/>
                </a:cxn>
                <a:cxn ang="0">
                  <a:pos x="170" y="3"/>
                </a:cxn>
                <a:cxn ang="0">
                  <a:pos x="183" y="0"/>
                </a:cxn>
                <a:cxn ang="0">
                  <a:pos x="195" y="1"/>
                </a:cxn>
                <a:cxn ang="0">
                  <a:pos x="203" y="3"/>
                </a:cxn>
                <a:cxn ang="0">
                  <a:pos x="205" y="1"/>
                </a:cxn>
              </a:cxnLst>
              <a:rect l="0" t="0" r="r" b="b"/>
              <a:pathLst>
                <a:path w="240" h="448">
                  <a:moveTo>
                    <a:pt x="205" y="1"/>
                  </a:moveTo>
                  <a:lnTo>
                    <a:pt x="214" y="9"/>
                  </a:lnTo>
                  <a:lnTo>
                    <a:pt x="221" y="18"/>
                  </a:lnTo>
                  <a:lnTo>
                    <a:pt x="229" y="30"/>
                  </a:lnTo>
                  <a:lnTo>
                    <a:pt x="234" y="45"/>
                  </a:lnTo>
                  <a:lnTo>
                    <a:pt x="238" y="61"/>
                  </a:lnTo>
                  <a:lnTo>
                    <a:pt x="239" y="82"/>
                  </a:lnTo>
                  <a:lnTo>
                    <a:pt x="238" y="105"/>
                  </a:lnTo>
                  <a:lnTo>
                    <a:pt x="237" y="128"/>
                  </a:lnTo>
                  <a:lnTo>
                    <a:pt x="234" y="151"/>
                  </a:lnTo>
                  <a:lnTo>
                    <a:pt x="227" y="178"/>
                  </a:lnTo>
                  <a:lnTo>
                    <a:pt x="221" y="206"/>
                  </a:lnTo>
                  <a:lnTo>
                    <a:pt x="214" y="233"/>
                  </a:lnTo>
                  <a:lnTo>
                    <a:pt x="202" y="258"/>
                  </a:lnTo>
                  <a:lnTo>
                    <a:pt x="191" y="285"/>
                  </a:lnTo>
                  <a:lnTo>
                    <a:pt x="179" y="310"/>
                  </a:lnTo>
                  <a:lnTo>
                    <a:pt x="165" y="334"/>
                  </a:lnTo>
                  <a:lnTo>
                    <a:pt x="153" y="357"/>
                  </a:lnTo>
                  <a:lnTo>
                    <a:pt x="138" y="378"/>
                  </a:lnTo>
                  <a:lnTo>
                    <a:pt x="124" y="396"/>
                  </a:lnTo>
                  <a:lnTo>
                    <a:pt x="109" y="411"/>
                  </a:lnTo>
                  <a:lnTo>
                    <a:pt x="95" y="424"/>
                  </a:lnTo>
                  <a:lnTo>
                    <a:pt x="81" y="434"/>
                  </a:lnTo>
                  <a:lnTo>
                    <a:pt x="68" y="440"/>
                  </a:lnTo>
                  <a:lnTo>
                    <a:pt x="55" y="447"/>
                  </a:lnTo>
                  <a:lnTo>
                    <a:pt x="43" y="446"/>
                  </a:lnTo>
                  <a:lnTo>
                    <a:pt x="34" y="443"/>
                  </a:lnTo>
                  <a:lnTo>
                    <a:pt x="23" y="438"/>
                  </a:lnTo>
                  <a:lnTo>
                    <a:pt x="16" y="429"/>
                  </a:lnTo>
                  <a:lnTo>
                    <a:pt x="9" y="417"/>
                  </a:lnTo>
                  <a:lnTo>
                    <a:pt x="4" y="402"/>
                  </a:lnTo>
                  <a:lnTo>
                    <a:pt x="2" y="385"/>
                  </a:lnTo>
                  <a:lnTo>
                    <a:pt x="0" y="365"/>
                  </a:lnTo>
                  <a:lnTo>
                    <a:pt x="0" y="342"/>
                  </a:lnTo>
                  <a:lnTo>
                    <a:pt x="2" y="318"/>
                  </a:lnTo>
                  <a:lnTo>
                    <a:pt x="7" y="294"/>
                  </a:lnTo>
                  <a:lnTo>
                    <a:pt x="11" y="267"/>
                  </a:lnTo>
                  <a:lnTo>
                    <a:pt x="18" y="242"/>
                  </a:lnTo>
                  <a:lnTo>
                    <a:pt x="25" y="213"/>
                  </a:lnTo>
                  <a:lnTo>
                    <a:pt x="36" y="186"/>
                  </a:lnTo>
                  <a:lnTo>
                    <a:pt x="48" y="160"/>
                  </a:lnTo>
                  <a:lnTo>
                    <a:pt x="59" y="134"/>
                  </a:lnTo>
                  <a:lnTo>
                    <a:pt x="72" y="110"/>
                  </a:lnTo>
                  <a:lnTo>
                    <a:pt x="86" y="86"/>
                  </a:lnTo>
                  <a:lnTo>
                    <a:pt x="100" y="66"/>
                  </a:lnTo>
                  <a:lnTo>
                    <a:pt x="113" y="49"/>
                  </a:lnTo>
                  <a:lnTo>
                    <a:pt x="128" y="34"/>
                  </a:lnTo>
                  <a:lnTo>
                    <a:pt x="144" y="20"/>
                  </a:lnTo>
                  <a:lnTo>
                    <a:pt x="156" y="11"/>
                  </a:lnTo>
                  <a:lnTo>
                    <a:pt x="170" y="3"/>
                  </a:lnTo>
                  <a:lnTo>
                    <a:pt x="183" y="0"/>
                  </a:lnTo>
                  <a:lnTo>
                    <a:pt x="195" y="1"/>
                  </a:lnTo>
                  <a:lnTo>
                    <a:pt x="203" y="3"/>
                  </a:lnTo>
                  <a:lnTo>
                    <a:pt x="205" y="1"/>
                  </a:lnTo>
                </a:path>
              </a:pathLst>
            </a:custGeom>
            <a:solidFill>
              <a:srgbClr val="6080C0"/>
            </a:solidFill>
            <a:ln w="12700" cap="rnd" cmpd="sng">
              <a:solidFill>
                <a:srgbClr val="6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20" name="Freeform 1104"/>
            <p:cNvSpPr>
              <a:spLocks/>
            </p:cNvSpPr>
            <p:nvPr/>
          </p:nvSpPr>
          <p:spPr bwMode="auto">
            <a:xfrm>
              <a:off x="1398" y="1107"/>
              <a:ext cx="228" cy="423"/>
            </a:xfrm>
            <a:custGeom>
              <a:avLst/>
              <a:gdLst/>
              <a:ahLst/>
              <a:cxnLst>
                <a:cxn ang="0">
                  <a:pos x="192" y="1"/>
                </a:cxn>
                <a:cxn ang="0">
                  <a:pos x="201" y="8"/>
                </a:cxn>
                <a:cxn ang="0">
                  <a:pos x="209" y="17"/>
                </a:cxn>
                <a:cxn ang="0">
                  <a:pos x="216" y="28"/>
                </a:cxn>
                <a:cxn ang="0">
                  <a:pos x="221" y="43"/>
                </a:cxn>
                <a:cxn ang="0">
                  <a:pos x="224" y="59"/>
                </a:cxn>
                <a:cxn ang="0">
                  <a:pos x="227" y="77"/>
                </a:cxn>
                <a:cxn ang="0">
                  <a:pos x="227" y="99"/>
                </a:cxn>
                <a:cxn ang="0">
                  <a:pos x="224" y="122"/>
                </a:cxn>
                <a:cxn ang="0">
                  <a:pos x="222" y="144"/>
                </a:cxn>
                <a:cxn ang="0">
                  <a:pos x="215" y="170"/>
                </a:cxn>
                <a:cxn ang="0">
                  <a:pos x="209" y="195"/>
                </a:cxn>
                <a:cxn ang="0">
                  <a:pos x="201" y="219"/>
                </a:cxn>
                <a:cxn ang="0">
                  <a:pos x="191" y="244"/>
                </a:cxn>
                <a:cxn ang="0">
                  <a:pos x="181" y="270"/>
                </a:cxn>
                <a:cxn ang="0">
                  <a:pos x="169" y="293"/>
                </a:cxn>
                <a:cxn ang="0">
                  <a:pos x="157" y="317"/>
                </a:cxn>
                <a:cxn ang="0">
                  <a:pos x="145" y="338"/>
                </a:cxn>
                <a:cxn ang="0">
                  <a:pos x="131" y="356"/>
                </a:cxn>
                <a:cxn ang="0">
                  <a:pos x="117" y="375"/>
                </a:cxn>
                <a:cxn ang="0">
                  <a:pos x="103" y="388"/>
                </a:cxn>
                <a:cxn ang="0">
                  <a:pos x="89" y="401"/>
                </a:cxn>
                <a:cxn ang="0">
                  <a:pos x="78" y="411"/>
                </a:cxn>
                <a:cxn ang="0">
                  <a:pos x="63" y="417"/>
                </a:cxn>
                <a:cxn ang="0">
                  <a:pos x="52" y="422"/>
                </a:cxn>
                <a:cxn ang="0">
                  <a:pos x="40" y="422"/>
                </a:cxn>
                <a:cxn ang="0">
                  <a:pos x="31" y="418"/>
                </a:cxn>
                <a:cxn ang="0">
                  <a:pos x="21" y="413"/>
                </a:cxn>
                <a:cxn ang="0">
                  <a:pos x="15" y="406"/>
                </a:cxn>
                <a:cxn ang="0">
                  <a:pos x="8" y="394"/>
                </a:cxn>
                <a:cxn ang="0">
                  <a:pos x="3" y="381"/>
                </a:cxn>
                <a:cxn ang="0">
                  <a:pos x="1" y="363"/>
                </a:cxn>
                <a:cxn ang="0">
                  <a:pos x="0" y="345"/>
                </a:cxn>
                <a:cxn ang="0">
                  <a:pos x="0" y="324"/>
                </a:cxn>
                <a:cxn ang="0">
                  <a:pos x="1" y="301"/>
                </a:cxn>
                <a:cxn ang="0">
                  <a:pos x="5" y="277"/>
                </a:cxn>
                <a:cxn ang="0">
                  <a:pos x="10" y="253"/>
                </a:cxn>
                <a:cxn ang="0">
                  <a:pos x="16" y="227"/>
                </a:cxn>
                <a:cxn ang="0">
                  <a:pos x="25" y="201"/>
                </a:cxn>
                <a:cxn ang="0">
                  <a:pos x="34" y="176"/>
                </a:cxn>
                <a:cxn ang="0">
                  <a:pos x="44" y="150"/>
                </a:cxn>
                <a:cxn ang="0">
                  <a:pos x="55" y="125"/>
                </a:cxn>
                <a:cxn ang="0">
                  <a:pos x="69" y="103"/>
                </a:cxn>
                <a:cxn ang="0">
                  <a:pos x="79" y="81"/>
                </a:cxn>
                <a:cxn ang="0">
                  <a:pos x="94" y="63"/>
                </a:cxn>
                <a:cxn ang="0">
                  <a:pos x="107" y="45"/>
                </a:cxn>
                <a:cxn ang="0">
                  <a:pos x="121" y="32"/>
                </a:cxn>
                <a:cxn ang="0">
                  <a:pos x="135" y="18"/>
                </a:cxn>
                <a:cxn ang="0">
                  <a:pos x="148" y="9"/>
                </a:cxn>
                <a:cxn ang="0">
                  <a:pos x="160" y="3"/>
                </a:cxn>
                <a:cxn ang="0">
                  <a:pos x="173" y="0"/>
                </a:cxn>
                <a:cxn ang="0">
                  <a:pos x="183" y="1"/>
                </a:cxn>
                <a:cxn ang="0">
                  <a:pos x="191" y="3"/>
                </a:cxn>
                <a:cxn ang="0">
                  <a:pos x="192" y="1"/>
                </a:cxn>
              </a:cxnLst>
              <a:rect l="0" t="0" r="r" b="b"/>
              <a:pathLst>
                <a:path w="228" h="423">
                  <a:moveTo>
                    <a:pt x="192" y="1"/>
                  </a:moveTo>
                  <a:lnTo>
                    <a:pt x="201" y="8"/>
                  </a:lnTo>
                  <a:lnTo>
                    <a:pt x="209" y="17"/>
                  </a:lnTo>
                  <a:lnTo>
                    <a:pt x="216" y="28"/>
                  </a:lnTo>
                  <a:lnTo>
                    <a:pt x="221" y="43"/>
                  </a:lnTo>
                  <a:lnTo>
                    <a:pt x="224" y="59"/>
                  </a:lnTo>
                  <a:lnTo>
                    <a:pt x="227" y="77"/>
                  </a:lnTo>
                  <a:lnTo>
                    <a:pt x="227" y="99"/>
                  </a:lnTo>
                  <a:lnTo>
                    <a:pt x="224" y="122"/>
                  </a:lnTo>
                  <a:lnTo>
                    <a:pt x="222" y="144"/>
                  </a:lnTo>
                  <a:lnTo>
                    <a:pt x="215" y="170"/>
                  </a:lnTo>
                  <a:lnTo>
                    <a:pt x="209" y="195"/>
                  </a:lnTo>
                  <a:lnTo>
                    <a:pt x="201" y="219"/>
                  </a:lnTo>
                  <a:lnTo>
                    <a:pt x="191" y="244"/>
                  </a:lnTo>
                  <a:lnTo>
                    <a:pt x="181" y="270"/>
                  </a:lnTo>
                  <a:lnTo>
                    <a:pt x="169" y="293"/>
                  </a:lnTo>
                  <a:lnTo>
                    <a:pt x="157" y="317"/>
                  </a:lnTo>
                  <a:lnTo>
                    <a:pt x="145" y="338"/>
                  </a:lnTo>
                  <a:lnTo>
                    <a:pt x="131" y="356"/>
                  </a:lnTo>
                  <a:lnTo>
                    <a:pt x="117" y="375"/>
                  </a:lnTo>
                  <a:lnTo>
                    <a:pt x="103" y="388"/>
                  </a:lnTo>
                  <a:lnTo>
                    <a:pt x="89" y="401"/>
                  </a:lnTo>
                  <a:lnTo>
                    <a:pt x="78" y="411"/>
                  </a:lnTo>
                  <a:lnTo>
                    <a:pt x="63" y="417"/>
                  </a:lnTo>
                  <a:lnTo>
                    <a:pt x="52" y="422"/>
                  </a:lnTo>
                  <a:lnTo>
                    <a:pt x="40" y="422"/>
                  </a:lnTo>
                  <a:lnTo>
                    <a:pt x="31" y="418"/>
                  </a:lnTo>
                  <a:lnTo>
                    <a:pt x="21" y="413"/>
                  </a:lnTo>
                  <a:lnTo>
                    <a:pt x="15" y="406"/>
                  </a:lnTo>
                  <a:lnTo>
                    <a:pt x="8" y="394"/>
                  </a:lnTo>
                  <a:lnTo>
                    <a:pt x="3" y="381"/>
                  </a:lnTo>
                  <a:lnTo>
                    <a:pt x="1" y="363"/>
                  </a:lnTo>
                  <a:lnTo>
                    <a:pt x="0" y="345"/>
                  </a:lnTo>
                  <a:lnTo>
                    <a:pt x="0" y="324"/>
                  </a:lnTo>
                  <a:lnTo>
                    <a:pt x="1" y="301"/>
                  </a:lnTo>
                  <a:lnTo>
                    <a:pt x="5" y="277"/>
                  </a:lnTo>
                  <a:lnTo>
                    <a:pt x="10" y="253"/>
                  </a:lnTo>
                  <a:lnTo>
                    <a:pt x="16" y="227"/>
                  </a:lnTo>
                  <a:lnTo>
                    <a:pt x="25" y="201"/>
                  </a:lnTo>
                  <a:lnTo>
                    <a:pt x="34" y="176"/>
                  </a:lnTo>
                  <a:lnTo>
                    <a:pt x="44" y="150"/>
                  </a:lnTo>
                  <a:lnTo>
                    <a:pt x="55" y="125"/>
                  </a:lnTo>
                  <a:lnTo>
                    <a:pt x="69" y="103"/>
                  </a:lnTo>
                  <a:lnTo>
                    <a:pt x="79" y="81"/>
                  </a:lnTo>
                  <a:lnTo>
                    <a:pt x="94" y="63"/>
                  </a:lnTo>
                  <a:lnTo>
                    <a:pt x="107" y="45"/>
                  </a:lnTo>
                  <a:lnTo>
                    <a:pt x="121" y="32"/>
                  </a:lnTo>
                  <a:lnTo>
                    <a:pt x="135" y="18"/>
                  </a:lnTo>
                  <a:lnTo>
                    <a:pt x="148" y="9"/>
                  </a:lnTo>
                  <a:lnTo>
                    <a:pt x="160" y="3"/>
                  </a:lnTo>
                  <a:lnTo>
                    <a:pt x="173" y="0"/>
                  </a:lnTo>
                  <a:lnTo>
                    <a:pt x="183" y="1"/>
                  </a:lnTo>
                  <a:lnTo>
                    <a:pt x="191" y="3"/>
                  </a:lnTo>
                  <a:lnTo>
                    <a:pt x="192" y="1"/>
                  </a:lnTo>
                </a:path>
              </a:pathLst>
            </a:custGeom>
            <a:solidFill>
              <a:srgbClr val="60A0C0"/>
            </a:solidFill>
            <a:ln w="12700" cap="rnd" cmpd="sng">
              <a:solidFill>
                <a:srgbClr val="6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21" name="Freeform 1105"/>
            <p:cNvSpPr>
              <a:spLocks/>
            </p:cNvSpPr>
            <p:nvPr/>
          </p:nvSpPr>
          <p:spPr bwMode="auto">
            <a:xfrm>
              <a:off x="1398" y="1121"/>
              <a:ext cx="217" cy="399"/>
            </a:xfrm>
            <a:custGeom>
              <a:avLst/>
              <a:gdLst/>
              <a:ahLst/>
              <a:cxnLst>
                <a:cxn ang="0">
                  <a:pos x="183" y="1"/>
                </a:cxn>
                <a:cxn ang="0">
                  <a:pos x="192" y="8"/>
                </a:cxn>
                <a:cxn ang="0">
                  <a:pos x="198" y="16"/>
                </a:cxn>
                <a:cxn ang="0">
                  <a:pos x="206" y="28"/>
                </a:cxn>
                <a:cxn ang="0">
                  <a:pos x="210" y="41"/>
                </a:cxn>
                <a:cxn ang="0">
                  <a:pos x="214" y="55"/>
                </a:cxn>
                <a:cxn ang="0">
                  <a:pos x="216" y="74"/>
                </a:cxn>
                <a:cxn ang="0">
                  <a:pos x="215" y="94"/>
                </a:cxn>
                <a:cxn ang="0">
                  <a:pos x="214" y="116"/>
                </a:cxn>
                <a:cxn ang="0">
                  <a:pos x="212" y="137"/>
                </a:cxn>
                <a:cxn ang="0">
                  <a:pos x="206" y="160"/>
                </a:cxn>
                <a:cxn ang="0">
                  <a:pos x="200" y="185"/>
                </a:cxn>
                <a:cxn ang="0">
                  <a:pos x="192" y="208"/>
                </a:cxn>
                <a:cxn ang="0">
                  <a:pos x="183" y="231"/>
                </a:cxn>
                <a:cxn ang="0">
                  <a:pos x="173" y="256"/>
                </a:cxn>
                <a:cxn ang="0">
                  <a:pos x="162" y="277"/>
                </a:cxn>
                <a:cxn ang="0">
                  <a:pos x="151" y="300"/>
                </a:cxn>
                <a:cxn ang="0">
                  <a:pos x="137" y="320"/>
                </a:cxn>
                <a:cxn ang="0">
                  <a:pos x="125" y="338"/>
                </a:cxn>
                <a:cxn ang="0">
                  <a:pos x="112" y="354"/>
                </a:cxn>
                <a:cxn ang="0">
                  <a:pos x="99" y="368"/>
                </a:cxn>
                <a:cxn ang="0">
                  <a:pos x="87" y="379"/>
                </a:cxn>
                <a:cxn ang="0">
                  <a:pos x="73" y="388"/>
                </a:cxn>
                <a:cxn ang="0">
                  <a:pos x="62" y="394"/>
                </a:cxn>
                <a:cxn ang="0">
                  <a:pos x="50" y="398"/>
                </a:cxn>
                <a:cxn ang="0">
                  <a:pos x="40" y="398"/>
                </a:cxn>
                <a:cxn ang="0">
                  <a:pos x="31" y="395"/>
                </a:cxn>
                <a:cxn ang="0">
                  <a:pos x="22" y="391"/>
                </a:cxn>
                <a:cxn ang="0">
                  <a:pos x="16" y="382"/>
                </a:cxn>
                <a:cxn ang="0">
                  <a:pos x="9" y="373"/>
                </a:cxn>
                <a:cxn ang="0">
                  <a:pos x="5" y="358"/>
                </a:cxn>
                <a:cxn ang="0">
                  <a:pos x="3" y="342"/>
                </a:cxn>
                <a:cxn ang="0">
                  <a:pos x="1" y="326"/>
                </a:cxn>
                <a:cxn ang="0">
                  <a:pos x="0" y="305"/>
                </a:cxn>
                <a:cxn ang="0">
                  <a:pos x="2" y="285"/>
                </a:cxn>
                <a:cxn ang="0">
                  <a:pos x="6" y="261"/>
                </a:cxn>
                <a:cxn ang="0">
                  <a:pos x="11" y="238"/>
                </a:cxn>
                <a:cxn ang="0">
                  <a:pos x="16" y="214"/>
                </a:cxn>
                <a:cxn ang="0">
                  <a:pos x="25" y="189"/>
                </a:cxn>
                <a:cxn ang="0">
                  <a:pos x="34" y="166"/>
                </a:cxn>
                <a:cxn ang="0">
                  <a:pos x="43" y="141"/>
                </a:cxn>
                <a:cxn ang="0">
                  <a:pos x="53" y="119"/>
                </a:cxn>
                <a:cxn ang="0">
                  <a:pos x="64" y="97"/>
                </a:cxn>
                <a:cxn ang="0">
                  <a:pos x="78" y="76"/>
                </a:cxn>
                <a:cxn ang="0">
                  <a:pos x="89" y="59"/>
                </a:cxn>
                <a:cxn ang="0">
                  <a:pos x="102" y="43"/>
                </a:cxn>
                <a:cxn ang="0">
                  <a:pos x="114" y="29"/>
                </a:cxn>
                <a:cxn ang="0">
                  <a:pos x="128" y="18"/>
                </a:cxn>
                <a:cxn ang="0">
                  <a:pos x="140" y="9"/>
                </a:cxn>
                <a:cxn ang="0">
                  <a:pos x="154" y="3"/>
                </a:cxn>
                <a:cxn ang="0">
                  <a:pos x="164" y="0"/>
                </a:cxn>
                <a:cxn ang="0">
                  <a:pos x="175" y="0"/>
                </a:cxn>
                <a:cxn ang="0">
                  <a:pos x="182" y="3"/>
                </a:cxn>
                <a:cxn ang="0">
                  <a:pos x="183" y="1"/>
                </a:cxn>
              </a:cxnLst>
              <a:rect l="0" t="0" r="r" b="b"/>
              <a:pathLst>
                <a:path w="217" h="399">
                  <a:moveTo>
                    <a:pt x="183" y="1"/>
                  </a:moveTo>
                  <a:lnTo>
                    <a:pt x="192" y="8"/>
                  </a:lnTo>
                  <a:lnTo>
                    <a:pt x="198" y="16"/>
                  </a:lnTo>
                  <a:lnTo>
                    <a:pt x="206" y="28"/>
                  </a:lnTo>
                  <a:lnTo>
                    <a:pt x="210" y="41"/>
                  </a:lnTo>
                  <a:lnTo>
                    <a:pt x="214" y="55"/>
                  </a:lnTo>
                  <a:lnTo>
                    <a:pt x="216" y="74"/>
                  </a:lnTo>
                  <a:lnTo>
                    <a:pt x="215" y="94"/>
                  </a:lnTo>
                  <a:lnTo>
                    <a:pt x="214" y="116"/>
                  </a:lnTo>
                  <a:lnTo>
                    <a:pt x="212" y="137"/>
                  </a:lnTo>
                  <a:lnTo>
                    <a:pt x="206" y="160"/>
                  </a:lnTo>
                  <a:lnTo>
                    <a:pt x="200" y="185"/>
                  </a:lnTo>
                  <a:lnTo>
                    <a:pt x="192" y="208"/>
                  </a:lnTo>
                  <a:lnTo>
                    <a:pt x="183" y="231"/>
                  </a:lnTo>
                  <a:lnTo>
                    <a:pt x="173" y="256"/>
                  </a:lnTo>
                  <a:lnTo>
                    <a:pt x="162" y="277"/>
                  </a:lnTo>
                  <a:lnTo>
                    <a:pt x="151" y="300"/>
                  </a:lnTo>
                  <a:lnTo>
                    <a:pt x="137" y="320"/>
                  </a:lnTo>
                  <a:lnTo>
                    <a:pt x="125" y="338"/>
                  </a:lnTo>
                  <a:lnTo>
                    <a:pt x="112" y="354"/>
                  </a:lnTo>
                  <a:lnTo>
                    <a:pt x="99" y="368"/>
                  </a:lnTo>
                  <a:lnTo>
                    <a:pt x="87" y="379"/>
                  </a:lnTo>
                  <a:lnTo>
                    <a:pt x="73" y="388"/>
                  </a:lnTo>
                  <a:lnTo>
                    <a:pt x="62" y="394"/>
                  </a:lnTo>
                  <a:lnTo>
                    <a:pt x="50" y="398"/>
                  </a:lnTo>
                  <a:lnTo>
                    <a:pt x="40" y="398"/>
                  </a:lnTo>
                  <a:lnTo>
                    <a:pt x="31" y="395"/>
                  </a:lnTo>
                  <a:lnTo>
                    <a:pt x="22" y="391"/>
                  </a:lnTo>
                  <a:lnTo>
                    <a:pt x="16" y="382"/>
                  </a:lnTo>
                  <a:lnTo>
                    <a:pt x="9" y="373"/>
                  </a:lnTo>
                  <a:lnTo>
                    <a:pt x="5" y="358"/>
                  </a:lnTo>
                  <a:lnTo>
                    <a:pt x="3" y="342"/>
                  </a:lnTo>
                  <a:lnTo>
                    <a:pt x="1" y="326"/>
                  </a:lnTo>
                  <a:lnTo>
                    <a:pt x="0" y="305"/>
                  </a:lnTo>
                  <a:lnTo>
                    <a:pt x="2" y="285"/>
                  </a:lnTo>
                  <a:lnTo>
                    <a:pt x="6" y="261"/>
                  </a:lnTo>
                  <a:lnTo>
                    <a:pt x="11" y="238"/>
                  </a:lnTo>
                  <a:lnTo>
                    <a:pt x="16" y="214"/>
                  </a:lnTo>
                  <a:lnTo>
                    <a:pt x="25" y="189"/>
                  </a:lnTo>
                  <a:lnTo>
                    <a:pt x="34" y="166"/>
                  </a:lnTo>
                  <a:lnTo>
                    <a:pt x="43" y="141"/>
                  </a:lnTo>
                  <a:lnTo>
                    <a:pt x="53" y="119"/>
                  </a:lnTo>
                  <a:lnTo>
                    <a:pt x="64" y="97"/>
                  </a:lnTo>
                  <a:lnTo>
                    <a:pt x="78" y="76"/>
                  </a:lnTo>
                  <a:lnTo>
                    <a:pt x="89" y="59"/>
                  </a:lnTo>
                  <a:lnTo>
                    <a:pt x="102" y="43"/>
                  </a:lnTo>
                  <a:lnTo>
                    <a:pt x="114" y="29"/>
                  </a:lnTo>
                  <a:lnTo>
                    <a:pt x="128" y="18"/>
                  </a:lnTo>
                  <a:lnTo>
                    <a:pt x="140" y="9"/>
                  </a:lnTo>
                  <a:lnTo>
                    <a:pt x="154" y="3"/>
                  </a:lnTo>
                  <a:lnTo>
                    <a:pt x="164" y="0"/>
                  </a:lnTo>
                  <a:lnTo>
                    <a:pt x="175" y="0"/>
                  </a:lnTo>
                  <a:lnTo>
                    <a:pt x="182" y="3"/>
                  </a:lnTo>
                  <a:lnTo>
                    <a:pt x="183" y="1"/>
                  </a:lnTo>
                </a:path>
              </a:pathLst>
            </a:custGeom>
            <a:solidFill>
              <a:srgbClr val="80A0C0"/>
            </a:solidFill>
            <a:ln w="12700" cap="rnd" cmpd="sng">
              <a:solidFill>
                <a:srgbClr val="8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22" name="Freeform 1106"/>
            <p:cNvSpPr>
              <a:spLocks/>
            </p:cNvSpPr>
            <p:nvPr/>
          </p:nvSpPr>
          <p:spPr bwMode="auto">
            <a:xfrm>
              <a:off x="1400" y="1135"/>
              <a:ext cx="204" cy="377"/>
            </a:xfrm>
            <a:custGeom>
              <a:avLst/>
              <a:gdLst/>
              <a:ahLst/>
              <a:cxnLst>
                <a:cxn ang="0">
                  <a:pos x="173" y="2"/>
                </a:cxn>
                <a:cxn ang="0">
                  <a:pos x="180" y="9"/>
                </a:cxn>
                <a:cxn ang="0">
                  <a:pos x="187" y="16"/>
                </a:cxn>
                <a:cxn ang="0">
                  <a:pos x="193" y="27"/>
                </a:cxn>
                <a:cxn ang="0">
                  <a:pos x="198" y="39"/>
                </a:cxn>
                <a:cxn ang="0">
                  <a:pos x="201" y="54"/>
                </a:cxn>
                <a:cxn ang="0">
                  <a:pos x="203" y="71"/>
                </a:cxn>
                <a:cxn ang="0">
                  <a:pos x="203" y="90"/>
                </a:cxn>
                <a:cxn ang="0">
                  <a:pos x="201" y="110"/>
                </a:cxn>
                <a:cxn ang="0">
                  <a:pos x="199" y="129"/>
                </a:cxn>
                <a:cxn ang="0">
                  <a:pos x="193" y="152"/>
                </a:cxn>
                <a:cxn ang="0">
                  <a:pos x="189" y="175"/>
                </a:cxn>
                <a:cxn ang="0">
                  <a:pos x="181" y="197"/>
                </a:cxn>
                <a:cxn ang="0">
                  <a:pos x="173" y="219"/>
                </a:cxn>
                <a:cxn ang="0">
                  <a:pos x="164" y="240"/>
                </a:cxn>
                <a:cxn ang="0">
                  <a:pos x="152" y="262"/>
                </a:cxn>
                <a:cxn ang="0">
                  <a:pos x="141" y="283"/>
                </a:cxn>
                <a:cxn ang="0">
                  <a:pos x="130" y="301"/>
                </a:cxn>
                <a:cxn ang="0">
                  <a:pos x="117" y="317"/>
                </a:cxn>
                <a:cxn ang="0">
                  <a:pos x="105" y="333"/>
                </a:cxn>
                <a:cxn ang="0">
                  <a:pos x="93" y="345"/>
                </a:cxn>
                <a:cxn ang="0">
                  <a:pos x="82" y="357"/>
                </a:cxn>
                <a:cxn ang="0">
                  <a:pos x="69" y="366"/>
                </a:cxn>
                <a:cxn ang="0">
                  <a:pos x="58" y="371"/>
                </a:cxn>
                <a:cxn ang="0">
                  <a:pos x="47" y="376"/>
                </a:cxn>
                <a:cxn ang="0">
                  <a:pos x="37" y="374"/>
                </a:cxn>
                <a:cxn ang="0">
                  <a:pos x="29" y="372"/>
                </a:cxn>
                <a:cxn ang="0">
                  <a:pos x="21" y="367"/>
                </a:cxn>
                <a:cxn ang="0">
                  <a:pos x="14" y="360"/>
                </a:cxn>
                <a:cxn ang="0">
                  <a:pos x="8" y="350"/>
                </a:cxn>
                <a:cxn ang="0">
                  <a:pos x="4" y="338"/>
                </a:cxn>
                <a:cxn ang="0">
                  <a:pos x="3" y="322"/>
                </a:cxn>
                <a:cxn ang="0">
                  <a:pos x="0" y="307"/>
                </a:cxn>
                <a:cxn ang="0">
                  <a:pos x="0" y="287"/>
                </a:cxn>
                <a:cxn ang="0">
                  <a:pos x="3" y="267"/>
                </a:cxn>
                <a:cxn ang="0">
                  <a:pos x="5" y="247"/>
                </a:cxn>
                <a:cxn ang="0">
                  <a:pos x="10" y="224"/>
                </a:cxn>
                <a:cxn ang="0">
                  <a:pos x="14" y="202"/>
                </a:cxn>
                <a:cxn ang="0">
                  <a:pos x="21" y="179"/>
                </a:cxn>
                <a:cxn ang="0">
                  <a:pos x="30" y="156"/>
                </a:cxn>
                <a:cxn ang="0">
                  <a:pos x="39" y="134"/>
                </a:cxn>
                <a:cxn ang="0">
                  <a:pos x="48" y="112"/>
                </a:cxn>
                <a:cxn ang="0">
                  <a:pos x="60" y="91"/>
                </a:cxn>
                <a:cxn ang="0">
                  <a:pos x="70" y="72"/>
                </a:cxn>
                <a:cxn ang="0">
                  <a:pos x="83" y="56"/>
                </a:cxn>
                <a:cxn ang="0">
                  <a:pos x="94" y="40"/>
                </a:cxn>
                <a:cxn ang="0">
                  <a:pos x="108" y="27"/>
                </a:cxn>
                <a:cxn ang="0">
                  <a:pos x="119" y="16"/>
                </a:cxn>
                <a:cxn ang="0">
                  <a:pos x="131" y="8"/>
                </a:cxn>
                <a:cxn ang="0">
                  <a:pos x="143" y="2"/>
                </a:cxn>
                <a:cxn ang="0">
                  <a:pos x="153" y="0"/>
                </a:cxn>
                <a:cxn ang="0">
                  <a:pos x="165" y="1"/>
                </a:cxn>
                <a:cxn ang="0">
                  <a:pos x="171" y="4"/>
                </a:cxn>
                <a:cxn ang="0">
                  <a:pos x="173" y="2"/>
                </a:cxn>
              </a:cxnLst>
              <a:rect l="0" t="0" r="r" b="b"/>
              <a:pathLst>
                <a:path w="204" h="377">
                  <a:moveTo>
                    <a:pt x="173" y="2"/>
                  </a:moveTo>
                  <a:lnTo>
                    <a:pt x="180" y="9"/>
                  </a:lnTo>
                  <a:lnTo>
                    <a:pt x="187" y="16"/>
                  </a:lnTo>
                  <a:lnTo>
                    <a:pt x="193" y="27"/>
                  </a:lnTo>
                  <a:lnTo>
                    <a:pt x="198" y="39"/>
                  </a:lnTo>
                  <a:lnTo>
                    <a:pt x="201" y="54"/>
                  </a:lnTo>
                  <a:lnTo>
                    <a:pt x="203" y="71"/>
                  </a:lnTo>
                  <a:lnTo>
                    <a:pt x="203" y="90"/>
                  </a:lnTo>
                  <a:lnTo>
                    <a:pt x="201" y="110"/>
                  </a:lnTo>
                  <a:lnTo>
                    <a:pt x="199" y="129"/>
                  </a:lnTo>
                  <a:lnTo>
                    <a:pt x="193" y="152"/>
                  </a:lnTo>
                  <a:lnTo>
                    <a:pt x="189" y="175"/>
                  </a:lnTo>
                  <a:lnTo>
                    <a:pt x="181" y="197"/>
                  </a:lnTo>
                  <a:lnTo>
                    <a:pt x="173" y="219"/>
                  </a:lnTo>
                  <a:lnTo>
                    <a:pt x="164" y="240"/>
                  </a:lnTo>
                  <a:lnTo>
                    <a:pt x="152" y="262"/>
                  </a:lnTo>
                  <a:lnTo>
                    <a:pt x="141" y="283"/>
                  </a:lnTo>
                  <a:lnTo>
                    <a:pt x="130" y="301"/>
                  </a:lnTo>
                  <a:lnTo>
                    <a:pt x="117" y="317"/>
                  </a:lnTo>
                  <a:lnTo>
                    <a:pt x="105" y="333"/>
                  </a:lnTo>
                  <a:lnTo>
                    <a:pt x="93" y="345"/>
                  </a:lnTo>
                  <a:lnTo>
                    <a:pt x="82" y="357"/>
                  </a:lnTo>
                  <a:lnTo>
                    <a:pt x="69" y="366"/>
                  </a:lnTo>
                  <a:lnTo>
                    <a:pt x="58" y="371"/>
                  </a:lnTo>
                  <a:lnTo>
                    <a:pt x="47" y="376"/>
                  </a:lnTo>
                  <a:lnTo>
                    <a:pt x="37" y="374"/>
                  </a:lnTo>
                  <a:lnTo>
                    <a:pt x="29" y="372"/>
                  </a:lnTo>
                  <a:lnTo>
                    <a:pt x="21" y="367"/>
                  </a:lnTo>
                  <a:lnTo>
                    <a:pt x="14" y="360"/>
                  </a:lnTo>
                  <a:lnTo>
                    <a:pt x="8" y="350"/>
                  </a:lnTo>
                  <a:lnTo>
                    <a:pt x="4" y="338"/>
                  </a:lnTo>
                  <a:lnTo>
                    <a:pt x="3" y="322"/>
                  </a:lnTo>
                  <a:lnTo>
                    <a:pt x="0" y="307"/>
                  </a:lnTo>
                  <a:lnTo>
                    <a:pt x="0" y="287"/>
                  </a:lnTo>
                  <a:lnTo>
                    <a:pt x="3" y="267"/>
                  </a:lnTo>
                  <a:lnTo>
                    <a:pt x="5" y="247"/>
                  </a:lnTo>
                  <a:lnTo>
                    <a:pt x="10" y="224"/>
                  </a:lnTo>
                  <a:lnTo>
                    <a:pt x="14" y="202"/>
                  </a:lnTo>
                  <a:lnTo>
                    <a:pt x="21" y="179"/>
                  </a:lnTo>
                  <a:lnTo>
                    <a:pt x="30" y="156"/>
                  </a:lnTo>
                  <a:lnTo>
                    <a:pt x="39" y="134"/>
                  </a:lnTo>
                  <a:lnTo>
                    <a:pt x="48" y="112"/>
                  </a:lnTo>
                  <a:lnTo>
                    <a:pt x="60" y="91"/>
                  </a:lnTo>
                  <a:lnTo>
                    <a:pt x="70" y="72"/>
                  </a:lnTo>
                  <a:lnTo>
                    <a:pt x="83" y="56"/>
                  </a:lnTo>
                  <a:lnTo>
                    <a:pt x="94" y="40"/>
                  </a:lnTo>
                  <a:lnTo>
                    <a:pt x="108" y="27"/>
                  </a:lnTo>
                  <a:lnTo>
                    <a:pt x="119" y="16"/>
                  </a:lnTo>
                  <a:lnTo>
                    <a:pt x="131" y="8"/>
                  </a:lnTo>
                  <a:lnTo>
                    <a:pt x="143" y="2"/>
                  </a:lnTo>
                  <a:lnTo>
                    <a:pt x="153" y="0"/>
                  </a:lnTo>
                  <a:lnTo>
                    <a:pt x="165" y="1"/>
                  </a:lnTo>
                  <a:lnTo>
                    <a:pt x="171" y="4"/>
                  </a:lnTo>
                  <a:lnTo>
                    <a:pt x="173" y="2"/>
                  </a:lnTo>
                </a:path>
              </a:pathLst>
            </a:custGeom>
            <a:solidFill>
              <a:srgbClr val="80A0D0"/>
            </a:solidFill>
            <a:ln w="12700" cap="rnd" cmpd="sng">
              <a:solidFill>
                <a:srgbClr val="80A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23" name="Freeform 1107"/>
            <p:cNvSpPr>
              <a:spLocks/>
            </p:cNvSpPr>
            <p:nvPr/>
          </p:nvSpPr>
          <p:spPr bwMode="auto">
            <a:xfrm>
              <a:off x="1403" y="1150"/>
              <a:ext cx="191" cy="352"/>
            </a:xfrm>
            <a:custGeom>
              <a:avLst/>
              <a:gdLst/>
              <a:ahLst/>
              <a:cxnLst>
                <a:cxn ang="0">
                  <a:pos x="159" y="1"/>
                </a:cxn>
                <a:cxn ang="0">
                  <a:pos x="167" y="9"/>
                </a:cxn>
                <a:cxn ang="0">
                  <a:pos x="175" y="16"/>
                </a:cxn>
                <a:cxn ang="0">
                  <a:pos x="179" y="25"/>
                </a:cxn>
                <a:cxn ang="0">
                  <a:pos x="185" y="37"/>
                </a:cxn>
                <a:cxn ang="0">
                  <a:pos x="187" y="50"/>
                </a:cxn>
                <a:cxn ang="0">
                  <a:pos x="190" y="66"/>
                </a:cxn>
                <a:cxn ang="0">
                  <a:pos x="190" y="85"/>
                </a:cxn>
                <a:cxn ang="0">
                  <a:pos x="188" y="104"/>
                </a:cxn>
                <a:cxn ang="0">
                  <a:pos x="186" y="122"/>
                </a:cxn>
                <a:cxn ang="0">
                  <a:pos x="181" y="142"/>
                </a:cxn>
                <a:cxn ang="0">
                  <a:pos x="176" y="164"/>
                </a:cxn>
                <a:cxn ang="0">
                  <a:pos x="170" y="184"/>
                </a:cxn>
                <a:cxn ang="0">
                  <a:pos x="161" y="206"/>
                </a:cxn>
                <a:cxn ang="0">
                  <a:pos x="152" y="225"/>
                </a:cxn>
                <a:cxn ang="0">
                  <a:pos x="141" y="246"/>
                </a:cxn>
                <a:cxn ang="0">
                  <a:pos x="131" y="263"/>
                </a:cxn>
                <a:cxn ang="0">
                  <a:pos x="121" y="281"/>
                </a:cxn>
                <a:cxn ang="0">
                  <a:pos x="109" y="298"/>
                </a:cxn>
                <a:cxn ang="0">
                  <a:pos x="98" y="311"/>
                </a:cxn>
                <a:cxn ang="0">
                  <a:pos x="86" y="324"/>
                </a:cxn>
                <a:cxn ang="0">
                  <a:pos x="74" y="333"/>
                </a:cxn>
                <a:cxn ang="0">
                  <a:pos x="64" y="342"/>
                </a:cxn>
                <a:cxn ang="0">
                  <a:pos x="53" y="347"/>
                </a:cxn>
                <a:cxn ang="0">
                  <a:pos x="43" y="351"/>
                </a:cxn>
                <a:cxn ang="0">
                  <a:pos x="34" y="351"/>
                </a:cxn>
                <a:cxn ang="0">
                  <a:pos x="26" y="347"/>
                </a:cxn>
                <a:cxn ang="0">
                  <a:pos x="18" y="343"/>
                </a:cxn>
                <a:cxn ang="0">
                  <a:pos x="11" y="336"/>
                </a:cxn>
                <a:cxn ang="0">
                  <a:pos x="7" y="327"/>
                </a:cxn>
                <a:cxn ang="0">
                  <a:pos x="3" y="316"/>
                </a:cxn>
                <a:cxn ang="0">
                  <a:pos x="1" y="301"/>
                </a:cxn>
                <a:cxn ang="0">
                  <a:pos x="0" y="287"/>
                </a:cxn>
                <a:cxn ang="0">
                  <a:pos x="0" y="269"/>
                </a:cxn>
                <a:cxn ang="0">
                  <a:pos x="0" y="250"/>
                </a:cxn>
                <a:cxn ang="0">
                  <a:pos x="3" y="230"/>
                </a:cxn>
                <a:cxn ang="0">
                  <a:pos x="7" y="208"/>
                </a:cxn>
                <a:cxn ang="0">
                  <a:pos x="11" y="188"/>
                </a:cxn>
                <a:cxn ang="0">
                  <a:pos x="18" y="167"/>
                </a:cxn>
                <a:cxn ang="0">
                  <a:pos x="26" y="145"/>
                </a:cxn>
                <a:cxn ang="0">
                  <a:pos x="34" y="124"/>
                </a:cxn>
                <a:cxn ang="0">
                  <a:pos x="43" y="104"/>
                </a:cxn>
                <a:cxn ang="0">
                  <a:pos x="54" y="85"/>
                </a:cxn>
                <a:cxn ang="0">
                  <a:pos x="65" y="66"/>
                </a:cxn>
                <a:cxn ang="0">
                  <a:pos x="76" y="50"/>
                </a:cxn>
                <a:cxn ang="0">
                  <a:pos x="86" y="37"/>
                </a:cxn>
                <a:cxn ang="0">
                  <a:pos x="98" y="25"/>
                </a:cxn>
                <a:cxn ang="0">
                  <a:pos x="111" y="14"/>
                </a:cxn>
                <a:cxn ang="0">
                  <a:pos x="121" y="8"/>
                </a:cxn>
                <a:cxn ang="0">
                  <a:pos x="132" y="3"/>
                </a:cxn>
                <a:cxn ang="0">
                  <a:pos x="143" y="0"/>
                </a:cxn>
                <a:cxn ang="0">
                  <a:pos x="152" y="1"/>
                </a:cxn>
                <a:cxn ang="0">
                  <a:pos x="159" y="3"/>
                </a:cxn>
                <a:cxn ang="0">
                  <a:pos x="159" y="1"/>
                </a:cxn>
              </a:cxnLst>
              <a:rect l="0" t="0" r="r" b="b"/>
              <a:pathLst>
                <a:path w="191" h="352">
                  <a:moveTo>
                    <a:pt x="159" y="1"/>
                  </a:moveTo>
                  <a:lnTo>
                    <a:pt x="167" y="9"/>
                  </a:lnTo>
                  <a:lnTo>
                    <a:pt x="175" y="16"/>
                  </a:lnTo>
                  <a:lnTo>
                    <a:pt x="179" y="25"/>
                  </a:lnTo>
                  <a:lnTo>
                    <a:pt x="185" y="37"/>
                  </a:lnTo>
                  <a:lnTo>
                    <a:pt x="187" y="50"/>
                  </a:lnTo>
                  <a:lnTo>
                    <a:pt x="190" y="66"/>
                  </a:lnTo>
                  <a:lnTo>
                    <a:pt x="190" y="85"/>
                  </a:lnTo>
                  <a:lnTo>
                    <a:pt x="188" y="104"/>
                  </a:lnTo>
                  <a:lnTo>
                    <a:pt x="186" y="122"/>
                  </a:lnTo>
                  <a:lnTo>
                    <a:pt x="181" y="142"/>
                  </a:lnTo>
                  <a:lnTo>
                    <a:pt x="176" y="164"/>
                  </a:lnTo>
                  <a:lnTo>
                    <a:pt x="170" y="184"/>
                  </a:lnTo>
                  <a:lnTo>
                    <a:pt x="161" y="206"/>
                  </a:lnTo>
                  <a:lnTo>
                    <a:pt x="152" y="225"/>
                  </a:lnTo>
                  <a:lnTo>
                    <a:pt x="141" y="246"/>
                  </a:lnTo>
                  <a:lnTo>
                    <a:pt x="131" y="263"/>
                  </a:lnTo>
                  <a:lnTo>
                    <a:pt x="121" y="281"/>
                  </a:lnTo>
                  <a:lnTo>
                    <a:pt x="109" y="298"/>
                  </a:lnTo>
                  <a:lnTo>
                    <a:pt x="98" y="311"/>
                  </a:lnTo>
                  <a:lnTo>
                    <a:pt x="86" y="324"/>
                  </a:lnTo>
                  <a:lnTo>
                    <a:pt x="74" y="333"/>
                  </a:lnTo>
                  <a:lnTo>
                    <a:pt x="64" y="342"/>
                  </a:lnTo>
                  <a:lnTo>
                    <a:pt x="53" y="347"/>
                  </a:lnTo>
                  <a:lnTo>
                    <a:pt x="43" y="351"/>
                  </a:lnTo>
                  <a:lnTo>
                    <a:pt x="34" y="351"/>
                  </a:lnTo>
                  <a:lnTo>
                    <a:pt x="26" y="347"/>
                  </a:lnTo>
                  <a:lnTo>
                    <a:pt x="18" y="343"/>
                  </a:lnTo>
                  <a:lnTo>
                    <a:pt x="11" y="336"/>
                  </a:lnTo>
                  <a:lnTo>
                    <a:pt x="7" y="327"/>
                  </a:lnTo>
                  <a:lnTo>
                    <a:pt x="3" y="316"/>
                  </a:lnTo>
                  <a:lnTo>
                    <a:pt x="1" y="301"/>
                  </a:lnTo>
                  <a:lnTo>
                    <a:pt x="0" y="287"/>
                  </a:lnTo>
                  <a:lnTo>
                    <a:pt x="0" y="269"/>
                  </a:lnTo>
                  <a:lnTo>
                    <a:pt x="0" y="250"/>
                  </a:lnTo>
                  <a:lnTo>
                    <a:pt x="3" y="230"/>
                  </a:lnTo>
                  <a:lnTo>
                    <a:pt x="7" y="208"/>
                  </a:lnTo>
                  <a:lnTo>
                    <a:pt x="11" y="188"/>
                  </a:lnTo>
                  <a:lnTo>
                    <a:pt x="18" y="167"/>
                  </a:lnTo>
                  <a:lnTo>
                    <a:pt x="26" y="145"/>
                  </a:lnTo>
                  <a:lnTo>
                    <a:pt x="34" y="124"/>
                  </a:lnTo>
                  <a:lnTo>
                    <a:pt x="43" y="104"/>
                  </a:lnTo>
                  <a:lnTo>
                    <a:pt x="54" y="85"/>
                  </a:lnTo>
                  <a:lnTo>
                    <a:pt x="65" y="66"/>
                  </a:lnTo>
                  <a:lnTo>
                    <a:pt x="76" y="50"/>
                  </a:lnTo>
                  <a:lnTo>
                    <a:pt x="86" y="37"/>
                  </a:lnTo>
                  <a:lnTo>
                    <a:pt x="98" y="25"/>
                  </a:lnTo>
                  <a:lnTo>
                    <a:pt x="111" y="14"/>
                  </a:lnTo>
                  <a:lnTo>
                    <a:pt x="121" y="8"/>
                  </a:lnTo>
                  <a:lnTo>
                    <a:pt x="132" y="3"/>
                  </a:lnTo>
                  <a:lnTo>
                    <a:pt x="143" y="0"/>
                  </a:lnTo>
                  <a:lnTo>
                    <a:pt x="152" y="1"/>
                  </a:lnTo>
                  <a:lnTo>
                    <a:pt x="159" y="3"/>
                  </a:lnTo>
                  <a:lnTo>
                    <a:pt x="159" y="1"/>
                  </a:lnTo>
                </a:path>
              </a:pathLst>
            </a:custGeom>
            <a:solidFill>
              <a:srgbClr val="80B0D0"/>
            </a:solidFill>
            <a:ln w="12700" cap="rnd" cmpd="sng">
              <a:solidFill>
                <a:srgbClr val="80B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24" name="Freeform 1108"/>
            <p:cNvSpPr>
              <a:spLocks/>
            </p:cNvSpPr>
            <p:nvPr/>
          </p:nvSpPr>
          <p:spPr bwMode="auto">
            <a:xfrm>
              <a:off x="1404" y="1165"/>
              <a:ext cx="178" cy="327"/>
            </a:xfrm>
            <a:custGeom>
              <a:avLst/>
              <a:gdLst/>
              <a:ahLst/>
              <a:cxnLst>
                <a:cxn ang="0">
                  <a:pos x="149" y="2"/>
                </a:cxn>
                <a:cxn ang="0">
                  <a:pos x="157" y="7"/>
                </a:cxn>
                <a:cxn ang="0">
                  <a:pos x="163" y="15"/>
                </a:cxn>
                <a:cxn ang="0">
                  <a:pos x="169" y="24"/>
                </a:cxn>
                <a:cxn ang="0">
                  <a:pos x="172" y="34"/>
                </a:cxn>
                <a:cxn ang="0">
                  <a:pos x="176" y="47"/>
                </a:cxn>
                <a:cxn ang="0">
                  <a:pos x="177" y="63"/>
                </a:cxn>
                <a:cxn ang="0">
                  <a:pos x="177" y="79"/>
                </a:cxn>
                <a:cxn ang="0">
                  <a:pos x="176" y="96"/>
                </a:cxn>
                <a:cxn ang="0">
                  <a:pos x="174" y="113"/>
                </a:cxn>
                <a:cxn ang="0">
                  <a:pos x="169" y="134"/>
                </a:cxn>
                <a:cxn ang="0">
                  <a:pos x="165" y="153"/>
                </a:cxn>
                <a:cxn ang="0">
                  <a:pos x="160" y="172"/>
                </a:cxn>
                <a:cxn ang="0">
                  <a:pos x="152" y="192"/>
                </a:cxn>
                <a:cxn ang="0">
                  <a:pos x="143" y="210"/>
                </a:cxn>
                <a:cxn ang="0">
                  <a:pos x="134" y="228"/>
                </a:cxn>
                <a:cxn ang="0">
                  <a:pos x="124" y="247"/>
                </a:cxn>
                <a:cxn ang="0">
                  <a:pos x="113" y="262"/>
                </a:cxn>
                <a:cxn ang="0">
                  <a:pos x="104" y="277"/>
                </a:cxn>
                <a:cxn ang="0">
                  <a:pos x="92" y="290"/>
                </a:cxn>
                <a:cxn ang="0">
                  <a:pos x="81" y="302"/>
                </a:cxn>
                <a:cxn ang="0">
                  <a:pos x="70" y="310"/>
                </a:cxn>
                <a:cxn ang="0">
                  <a:pos x="60" y="319"/>
                </a:cxn>
                <a:cxn ang="0">
                  <a:pos x="51" y="323"/>
                </a:cxn>
                <a:cxn ang="0">
                  <a:pos x="41" y="326"/>
                </a:cxn>
                <a:cxn ang="0">
                  <a:pos x="32" y="326"/>
                </a:cxn>
                <a:cxn ang="0">
                  <a:pos x="25" y="324"/>
                </a:cxn>
                <a:cxn ang="0">
                  <a:pos x="17" y="320"/>
                </a:cxn>
                <a:cxn ang="0">
                  <a:pos x="11" y="313"/>
                </a:cxn>
                <a:cxn ang="0">
                  <a:pos x="6" y="305"/>
                </a:cxn>
                <a:cxn ang="0">
                  <a:pos x="2" y="294"/>
                </a:cxn>
                <a:cxn ang="0">
                  <a:pos x="1" y="280"/>
                </a:cxn>
                <a:cxn ang="0">
                  <a:pos x="0" y="266"/>
                </a:cxn>
                <a:cxn ang="0">
                  <a:pos x="0" y="249"/>
                </a:cxn>
                <a:cxn ang="0">
                  <a:pos x="0" y="232"/>
                </a:cxn>
                <a:cxn ang="0">
                  <a:pos x="3" y="214"/>
                </a:cxn>
                <a:cxn ang="0">
                  <a:pos x="8" y="194"/>
                </a:cxn>
                <a:cxn ang="0">
                  <a:pos x="11" y="175"/>
                </a:cxn>
                <a:cxn ang="0">
                  <a:pos x="17" y="153"/>
                </a:cxn>
                <a:cxn ang="0">
                  <a:pos x="25" y="135"/>
                </a:cxn>
                <a:cxn ang="0">
                  <a:pos x="32" y="113"/>
                </a:cxn>
                <a:cxn ang="0">
                  <a:pos x="40" y="96"/>
                </a:cxn>
                <a:cxn ang="0">
                  <a:pos x="51" y="78"/>
                </a:cxn>
                <a:cxn ang="0">
                  <a:pos x="60" y="60"/>
                </a:cxn>
                <a:cxn ang="0">
                  <a:pos x="70" y="47"/>
                </a:cxn>
                <a:cxn ang="0">
                  <a:pos x="81" y="34"/>
                </a:cxn>
                <a:cxn ang="0">
                  <a:pos x="92" y="22"/>
                </a:cxn>
                <a:cxn ang="0">
                  <a:pos x="104" y="13"/>
                </a:cxn>
                <a:cxn ang="0">
                  <a:pos x="113" y="6"/>
                </a:cxn>
                <a:cxn ang="0">
                  <a:pos x="124" y="2"/>
                </a:cxn>
                <a:cxn ang="0">
                  <a:pos x="133" y="0"/>
                </a:cxn>
                <a:cxn ang="0">
                  <a:pos x="142" y="1"/>
                </a:cxn>
                <a:cxn ang="0">
                  <a:pos x="149" y="3"/>
                </a:cxn>
                <a:cxn ang="0">
                  <a:pos x="149" y="2"/>
                </a:cxn>
              </a:cxnLst>
              <a:rect l="0" t="0" r="r" b="b"/>
              <a:pathLst>
                <a:path w="178" h="327">
                  <a:moveTo>
                    <a:pt x="149" y="2"/>
                  </a:moveTo>
                  <a:lnTo>
                    <a:pt x="157" y="7"/>
                  </a:lnTo>
                  <a:lnTo>
                    <a:pt x="163" y="15"/>
                  </a:lnTo>
                  <a:lnTo>
                    <a:pt x="169" y="24"/>
                  </a:lnTo>
                  <a:lnTo>
                    <a:pt x="172" y="34"/>
                  </a:lnTo>
                  <a:lnTo>
                    <a:pt x="176" y="47"/>
                  </a:lnTo>
                  <a:lnTo>
                    <a:pt x="177" y="63"/>
                  </a:lnTo>
                  <a:lnTo>
                    <a:pt x="177" y="79"/>
                  </a:lnTo>
                  <a:lnTo>
                    <a:pt x="176" y="96"/>
                  </a:lnTo>
                  <a:lnTo>
                    <a:pt x="174" y="113"/>
                  </a:lnTo>
                  <a:lnTo>
                    <a:pt x="169" y="134"/>
                  </a:lnTo>
                  <a:lnTo>
                    <a:pt x="165" y="153"/>
                  </a:lnTo>
                  <a:lnTo>
                    <a:pt x="160" y="172"/>
                  </a:lnTo>
                  <a:lnTo>
                    <a:pt x="152" y="192"/>
                  </a:lnTo>
                  <a:lnTo>
                    <a:pt x="143" y="210"/>
                  </a:lnTo>
                  <a:lnTo>
                    <a:pt x="134" y="228"/>
                  </a:lnTo>
                  <a:lnTo>
                    <a:pt x="124" y="247"/>
                  </a:lnTo>
                  <a:lnTo>
                    <a:pt x="113" y="262"/>
                  </a:lnTo>
                  <a:lnTo>
                    <a:pt x="104" y="277"/>
                  </a:lnTo>
                  <a:lnTo>
                    <a:pt x="92" y="290"/>
                  </a:lnTo>
                  <a:lnTo>
                    <a:pt x="81" y="302"/>
                  </a:lnTo>
                  <a:lnTo>
                    <a:pt x="70" y="310"/>
                  </a:lnTo>
                  <a:lnTo>
                    <a:pt x="60" y="319"/>
                  </a:lnTo>
                  <a:lnTo>
                    <a:pt x="51" y="323"/>
                  </a:lnTo>
                  <a:lnTo>
                    <a:pt x="41" y="326"/>
                  </a:lnTo>
                  <a:lnTo>
                    <a:pt x="32" y="326"/>
                  </a:lnTo>
                  <a:lnTo>
                    <a:pt x="25" y="324"/>
                  </a:lnTo>
                  <a:lnTo>
                    <a:pt x="17" y="320"/>
                  </a:lnTo>
                  <a:lnTo>
                    <a:pt x="11" y="313"/>
                  </a:lnTo>
                  <a:lnTo>
                    <a:pt x="6" y="305"/>
                  </a:lnTo>
                  <a:lnTo>
                    <a:pt x="2" y="294"/>
                  </a:lnTo>
                  <a:lnTo>
                    <a:pt x="1" y="280"/>
                  </a:lnTo>
                  <a:lnTo>
                    <a:pt x="0" y="266"/>
                  </a:lnTo>
                  <a:lnTo>
                    <a:pt x="0" y="249"/>
                  </a:lnTo>
                  <a:lnTo>
                    <a:pt x="0" y="232"/>
                  </a:lnTo>
                  <a:lnTo>
                    <a:pt x="3" y="214"/>
                  </a:lnTo>
                  <a:lnTo>
                    <a:pt x="8" y="194"/>
                  </a:lnTo>
                  <a:lnTo>
                    <a:pt x="11" y="175"/>
                  </a:lnTo>
                  <a:lnTo>
                    <a:pt x="17" y="153"/>
                  </a:lnTo>
                  <a:lnTo>
                    <a:pt x="25" y="135"/>
                  </a:lnTo>
                  <a:lnTo>
                    <a:pt x="32" y="113"/>
                  </a:lnTo>
                  <a:lnTo>
                    <a:pt x="40" y="96"/>
                  </a:lnTo>
                  <a:lnTo>
                    <a:pt x="51" y="78"/>
                  </a:lnTo>
                  <a:lnTo>
                    <a:pt x="60" y="60"/>
                  </a:lnTo>
                  <a:lnTo>
                    <a:pt x="70" y="47"/>
                  </a:lnTo>
                  <a:lnTo>
                    <a:pt x="81" y="34"/>
                  </a:lnTo>
                  <a:lnTo>
                    <a:pt x="92" y="22"/>
                  </a:lnTo>
                  <a:lnTo>
                    <a:pt x="104" y="13"/>
                  </a:lnTo>
                  <a:lnTo>
                    <a:pt x="113" y="6"/>
                  </a:lnTo>
                  <a:lnTo>
                    <a:pt x="124" y="2"/>
                  </a:lnTo>
                  <a:lnTo>
                    <a:pt x="133" y="0"/>
                  </a:lnTo>
                  <a:lnTo>
                    <a:pt x="142" y="1"/>
                  </a:lnTo>
                  <a:lnTo>
                    <a:pt x="149" y="3"/>
                  </a:lnTo>
                  <a:lnTo>
                    <a:pt x="149" y="2"/>
                  </a:lnTo>
                </a:path>
              </a:pathLst>
            </a:custGeom>
            <a:solidFill>
              <a:srgbClr val="80C0E0"/>
            </a:solidFill>
            <a:ln w="12700" cap="rnd" cmpd="sng">
              <a:solidFill>
                <a:srgbClr val="8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25" name="Freeform 1109"/>
            <p:cNvSpPr>
              <a:spLocks/>
            </p:cNvSpPr>
            <p:nvPr/>
          </p:nvSpPr>
          <p:spPr bwMode="auto">
            <a:xfrm>
              <a:off x="1405" y="1179"/>
              <a:ext cx="167" cy="304"/>
            </a:xfrm>
            <a:custGeom>
              <a:avLst/>
              <a:gdLst/>
              <a:ahLst/>
              <a:cxnLst>
                <a:cxn ang="0">
                  <a:pos x="139" y="2"/>
                </a:cxn>
                <a:cxn ang="0">
                  <a:pos x="145" y="8"/>
                </a:cxn>
                <a:cxn ang="0">
                  <a:pos x="152" y="14"/>
                </a:cxn>
                <a:cxn ang="0">
                  <a:pos x="157" y="22"/>
                </a:cxn>
                <a:cxn ang="0">
                  <a:pos x="161" y="33"/>
                </a:cxn>
                <a:cxn ang="0">
                  <a:pos x="164" y="45"/>
                </a:cxn>
                <a:cxn ang="0">
                  <a:pos x="166" y="60"/>
                </a:cxn>
                <a:cxn ang="0">
                  <a:pos x="165" y="75"/>
                </a:cxn>
                <a:cxn ang="0">
                  <a:pos x="165" y="90"/>
                </a:cxn>
                <a:cxn ang="0">
                  <a:pos x="164" y="107"/>
                </a:cxn>
                <a:cxn ang="0">
                  <a:pos x="159" y="125"/>
                </a:cxn>
                <a:cxn ang="0">
                  <a:pos x="153" y="142"/>
                </a:cxn>
                <a:cxn ang="0">
                  <a:pos x="150" y="161"/>
                </a:cxn>
                <a:cxn ang="0">
                  <a:pos x="142" y="179"/>
                </a:cxn>
                <a:cxn ang="0">
                  <a:pos x="133" y="196"/>
                </a:cxn>
                <a:cxn ang="0">
                  <a:pos x="124" y="213"/>
                </a:cxn>
                <a:cxn ang="0">
                  <a:pos x="115" y="229"/>
                </a:cxn>
                <a:cxn ang="0">
                  <a:pos x="106" y="243"/>
                </a:cxn>
                <a:cxn ang="0">
                  <a:pos x="97" y="258"/>
                </a:cxn>
                <a:cxn ang="0">
                  <a:pos x="86" y="269"/>
                </a:cxn>
                <a:cxn ang="0">
                  <a:pos x="77" y="281"/>
                </a:cxn>
                <a:cxn ang="0">
                  <a:pos x="66" y="288"/>
                </a:cxn>
                <a:cxn ang="0">
                  <a:pos x="56" y="295"/>
                </a:cxn>
                <a:cxn ang="0">
                  <a:pos x="48" y="299"/>
                </a:cxn>
                <a:cxn ang="0">
                  <a:pos x="39" y="303"/>
                </a:cxn>
                <a:cxn ang="0">
                  <a:pos x="31" y="303"/>
                </a:cxn>
                <a:cxn ang="0">
                  <a:pos x="24" y="300"/>
                </a:cxn>
                <a:cxn ang="0">
                  <a:pos x="16" y="298"/>
                </a:cxn>
                <a:cxn ang="0">
                  <a:pos x="11" y="291"/>
                </a:cxn>
                <a:cxn ang="0">
                  <a:pos x="7" y="282"/>
                </a:cxn>
                <a:cxn ang="0">
                  <a:pos x="2" y="273"/>
                </a:cxn>
                <a:cxn ang="0">
                  <a:pos x="1" y="259"/>
                </a:cxn>
                <a:cxn ang="0">
                  <a:pos x="0" y="247"/>
                </a:cxn>
                <a:cxn ang="0">
                  <a:pos x="0" y="231"/>
                </a:cxn>
                <a:cxn ang="0">
                  <a:pos x="0" y="215"/>
                </a:cxn>
                <a:cxn ang="0">
                  <a:pos x="2" y="198"/>
                </a:cxn>
                <a:cxn ang="0">
                  <a:pos x="7" y="179"/>
                </a:cxn>
                <a:cxn ang="0">
                  <a:pos x="10" y="163"/>
                </a:cxn>
                <a:cxn ang="0">
                  <a:pos x="16" y="142"/>
                </a:cxn>
                <a:cxn ang="0">
                  <a:pos x="22" y="125"/>
                </a:cxn>
                <a:cxn ang="0">
                  <a:pos x="30" y="106"/>
                </a:cxn>
                <a:cxn ang="0">
                  <a:pos x="37" y="90"/>
                </a:cxn>
                <a:cxn ang="0">
                  <a:pos x="48" y="72"/>
                </a:cxn>
                <a:cxn ang="0">
                  <a:pos x="56" y="56"/>
                </a:cxn>
                <a:cxn ang="0">
                  <a:pos x="65" y="44"/>
                </a:cxn>
                <a:cxn ang="0">
                  <a:pos x="75" y="31"/>
                </a:cxn>
                <a:cxn ang="0">
                  <a:pos x="86" y="20"/>
                </a:cxn>
                <a:cxn ang="0">
                  <a:pos x="96" y="12"/>
                </a:cxn>
                <a:cxn ang="0">
                  <a:pos x="104" y="5"/>
                </a:cxn>
                <a:cxn ang="0">
                  <a:pos x="115" y="2"/>
                </a:cxn>
                <a:cxn ang="0">
                  <a:pos x="124" y="0"/>
                </a:cxn>
                <a:cxn ang="0">
                  <a:pos x="132" y="1"/>
                </a:cxn>
                <a:cxn ang="0">
                  <a:pos x="138" y="4"/>
                </a:cxn>
                <a:cxn ang="0">
                  <a:pos x="139" y="2"/>
                </a:cxn>
              </a:cxnLst>
              <a:rect l="0" t="0" r="r" b="b"/>
              <a:pathLst>
                <a:path w="167" h="304">
                  <a:moveTo>
                    <a:pt x="139" y="2"/>
                  </a:moveTo>
                  <a:lnTo>
                    <a:pt x="145" y="8"/>
                  </a:lnTo>
                  <a:lnTo>
                    <a:pt x="152" y="14"/>
                  </a:lnTo>
                  <a:lnTo>
                    <a:pt x="157" y="22"/>
                  </a:lnTo>
                  <a:lnTo>
                    <a:pt x="161" y="33"/>
                  </a:lnTo>
                  <a:lnTo>
                    <a:pt x="164" y="45"/>
                  </a:lnTo>
                  <a:lnTo>
                    <a:pt x="166" y="60"/>
                  </a:lnTo>
                  <a:lnTo>
                    <a:pt x="165" y="75"/>
                  </a:lnTo>
                  <a:lnTo>
                    <a:pt x="165" y="90"/>
                  </a:lnTo>
                  <a:lnTo>
                    <a:pt x="164" y="107"/>
                  </a:lnTo>
                  <a:lnTo>
                    <a:pt x="159" y="125"/>
                  </a:lnTo>
                  <a:lnTo>
                    <a:pt x="153" y="142"/>
                  </a:lnTo>
                  <a:lnTo>
                    <a:pt x="150" y="161"/>
                  </a:lnTo>
                  <a:lnTo>
                    <a:pt x="142" y="179"/>
                  </a:lnTo>
                  <a:lnTo>
                    <a:pt x="133" y="196"/>
                  </a:lnTo>
                  <a:lnTo>
                    <a:pt x="124" y="213"/>
                  </a:lnTo>
                  <a:lnTo>
                    <a:pt x="115" y="229"/>
                  </a:lnTo>
                  <a:lnTo>
                    <a:pt x="106" y="243"/>
                  </a:lnTo>
                  <a:lnTo>
                    <a:pt x="97" y="258"/>
                  </a:lnTo>
                  <a:lnTo>
                    <a:pt x="86" y="269"/>
                  </a:lnTo>
                  <a:lnTo>
                    <a:pt x="77" y="281"/>
                  </a:lnTo>
                  <a:lnTo>
                    <a:pt x="66" y="288"/>
                  </a:lnTo>
                  <a:lnTo>
                    <a:pt x="56" y="295"/>
                  </a:lnTo>
                  <a:lnTo>
                    <a:pt x="48" y="299"/>
                  </a:lnTo>
                  <a:lnTo>
                    <a:pt x="39" y="303"/>
                  </a:lnTo>
                  <a:lnTo>
                    <a:pt x="31" y="303"/>
                  </a:lnTo>
                  <a:lnTo>
                    <a:pt x="24" y="300"/>
                  </a:lnTo>
                  <a:lnTo>
                    <a:pt x="16" y="298"/>
                  </a:lnTo>
                  <a:lnTo>
                    <a:pt x="11" y="291"/>
                  </a:lnTo>
                  <a:lnTo>
                    <a:pt x="7" y="282"/>
                  </a:lnTo>
                  <a:lnTo>
                    <a:pt x="2" y="273"/>
                  </a:lnTo>
                  <a:lnTo>
                    <a:pt x="1" y="259"/>
                  </a:lnTo>
                  <a:lnTo>
                    <a:pt x="0" y="247"/>
                  </a:lnTo>
                  <a:lnTo>
                    <a:pt x="0" y="231"/>
                  </a:lnTo>
                  <a:lnTo>
                    <a:pt x="0" y="215"/>
                  </a:lnTo>
                  <a:lnTo>
                    <a:pt x="2" y="198"/>
                  </a:lnTo>
                  <a:lnTo>
                    <a:pt x="7" y="179"/>
                  </a:lnTo>
                  <a:lnTo>
                    <a:pt x="10" y="163"/>
                  </a:lnTo>
                  <a:lnTo>
                    <a:pt x="16" y="142"/>
                  </a:lnTo>
                  <a:lnTo>
                    <a:pt x="22" y="125"/>
                  </a:lnTo>
                  <a:lnTo>
                    <a:pt x="30" y="106"/>
                  </a:lnTo>
                  <a:lnTo>
                    <a:pt x="37" y="90"/>
                  </a:lnTo>
                  <a:lnTo>
                    <a:pt x="48" y="72"/>
                  </a:lnTo>
                  <a:lnTo>
                    <a:pt x="56" y="56"/>
                  </a:lnTo>
                  <a:lnTo>
                    <a:pt x="65" y="44"/>
                  </a:lnTo>
                  <a:lnTo>
                    <a:pt x="75" y="31"/>
                  </a:lnTo>
                  <a:lnTo>
                    <a:pt x="86" y="20"/>
                  </a:lnTo>
                  <a:lnTo>
                    <a:pt x="96" y="12"/>
                  </a:lnTo>
                  <a:lnTo>
                    <a:pt x="104" y="5"/>
                  </a:lnTo>
                  <a:lnTo>
                    <a:pt x="115" y="2"/>
                  </a:lnTo>
                  <a:lnTo>
                    <a:pt x="124" y="0"/>
                  </a:lnTo>
                  <a:lnTo>
                    <a:pt x="132" y="1"/>
                  </a:lnTo>
                  <a:lnTo>
                    <a:pt x="138" y="4"/>
                  </a:lnTo>
                  <a:lnTo>
                    <a:pt x="139" y="2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26" name="Freeform 1110"/>
            <p:cNvSpPr>
              <a:spLocks/>
            </p:cNvSpPr>
            <p:nvPr/>
          </p:nvSpPr>
          <p:spPr bwMode="auto">
            <a:xfrm>
              <a:off x="1406" y="1193"/>
              <a:ext cx="155" cy="280"/>
            </a:xfrm>
            <a:custGeom>
              <a:avLst/>
              <a:gdLst/>
              <a:ahLst/>
              <a:cxnLst>
                <a:cxn ang="0">
                  <a:pos x="128" y="3"/>
                </a:cxn>
                <a:cxn ang="0">
                  <a:pos x="135" y="8"/>
                </a:cxn>
                <a:cxn ang="0">
                  <a:pos x="141" y="14"/>
                </a:cxn>
                <a:cxn ang="0">
                  <a:pos x="146" y="22"/>
                </a:cxn>
                <a:cxn ang="0">
                  <a:pos x="150" y="31"/>
                </a:cxn>
                <a:cxn ang="0">
                  <a:pos x="152" y="42"/>
                </a:cxn>
                <a:cxn ang="0">
                  <a:pos x="154" y="56"/>
                </a:cxn>
                <a:cxn ang="0">
                  <a:pos x="154" y="69"/>
                </a:cxn>
                <a:cxn ang="0">
                  <a:pos x="152" y="85"/>
                </a:cxn>
                <a:cxn ang="0">
                  <a:pos x="151" y="101"/>
                </a:cxn>
                <a:cxn ang="0">
                  <a:pos x="147" y="116"/>
                </a:cxn>
                <a:cxn ang="0">
                  <a:pos x="143" y="133"/>
                </a:cxn>
                <a:cxn ang="0">
                  <a:pos x="138" y="149"/>
                </a:cxn>
                <a:cxn ang="0">
                  <a:pos x="132" y="165"/>
                </a:cxn>
                <a:cxn ang="0">
                  <a:pos x="124" y="181"/>
                </a:cxn>
                <a:cxn ang="0">
                  <a:pos x="117" y="196"/>
                </a:cxn>
                <a:cxn ang="0">
                  <a:pos x="108" y="212"/>
                </a:cxn>
                <a:cxn ang="0">
                  <a:pos x="99" y="226"/>
                </a:cxn>
                <a:cxn ang="0">
                  <a:pos x="90" y="238"/>
                </a:cxn>
                <a:cxn ang="0">
                  <a:pos x="81" y="249"/>
                </a:cxn>
                <a:cxn ang="0">
                  <a:pos x="71" y="258"/>
                </a:cxn>
                <a:cxn ang="0">
                  <a:pos x="62" y="266"/>
                </a:cxn>
                <a:cxn ang="0">
                  <a:pos x="53" y="273"/>
                </a:cxn>
                <a:cxn ang="0">
                  <a:pos x="45" y="276"/>
                </a:cxn>
                <a:cxn ang="0">
                  <a:pos x="36" y="279"/>
                </a:cxn>
                <a:cxn ang="0">
                  <a:pos x="29" y="279"/>
                </a:cxn>
                <a:cxn ang="0">
                  <a:pos x="23" y="277"/>
                </a:cxn>
                <a:cxn ang="0">
                  <a:pos x="15" y="274"/>
                </a:cxn>
                <a:cxn ang="0">
                  <a:pos x="11" y="268"/>
                </a:cxn>
                <a:cxn ang="0">
                  <a:pos x="7" y="260"/>
                </a:cxn>
                <a:cxn ang="0">
                  <a:pos x="3" y="252"/>
                </a:cxn>
                <a:cxn ang="0">
                  <a:pos x="1" y="239"/>
                </a:cxn>
                <a:cxn ang="0">
                  <a:pos x="0" y="228"/>
                </a:cxn>
                <a:cxn ang="0">
                  <a:pos x="0" y="213"/>
                </a:cxn>
                <a:cxn ang="0">
                  <a:pos x="0" y="198"/>
                </a:cxn>
                <a:cxn ang="0">
                  <a:pos x="3" y="182"/>
                </a:cxn>
                <a:cxn ang="0">
                  <a:pos x="7" y="165"/>
                </a:cxn>
                <a:cxn ang="0">
                  <a:pos x="9" y="149"/>
                </a:cxn>
                <a:cxn ang="0">
                  <a:pos x="15" y="132"/>
                </a:cxn>
                <a:cxn ang="0">
                  <a:pos x="21" y="115"/>
                </a:cxn>
                <a:cxn ang="0">
                  <a:pos x="27" y="97"/>
                </a:cxn>
                <a:cxn ang="0">
                  <a:pos x="35" y="82"/>
                </a:cxn>
                <a:cxn ang="0">
                  <a:pos x="42" y="67"/>
                </a:cxn>
                <a:cxn ang="0">
                  <a:pos x="51" y="52"/>
                </a:cxn>
                <a:cxn ang="0">
                  <a:pos x="61" y="39"/>
                </a:cxn>
                <a:cxn ang="0">
                  <a:pos x="70" y="29"/>
                </a:cxn>
                <a:cxn ang="0">
                  <a:pos x="79" y="19"/>
                </a:cxn>
                <a:cxn ang="0">
                  <a:pos x="87" y="12"/>
                </a:cxn>
                <a:cxn ang="0">
                  <a:pos x="97" y="6"/>
                </a:cxn>
                <a:cxn ang="0">
                  <a:pos x="105" y="2"/>
                </a:cxn>
                <a:cxn ang="0">
                  <a:pos x="114" y="0"/>
                </a:cxn>
                <a:cxn ang="0">
                  <a:pos x="123" y="1"/>
                </a:cxn>
                <a:cxn ang="0">
                  <a:pos x="128" y="4"/>
                </a:cxn>
                <a:cxn ang="0">
                  <a:pos x="128" y="3"/>
                </a:cxn>
              </a:cxnLst>
              <a:rect l="0" t="0" r="r" b="b"/>
              <a:pathLst>
                <a:path w="155" h="280">
                  <a:moveTo>
                    <a:pt x="128" y="3"/>
                  </a:moveTo>
                  <a:lnTo>
                    <a:pt x="135" y="8"/>
                  </a:lnTo>
                  <a:lnTo>
                    <a:pt x="141" y="14"/>
                  </a:lnTo>
                  <a:lnTo>
                    <a:pt x="146" y="22"/>
                  </a:lnTo>
                  <a:lnTo>
                    <a:pt x="150" y="31"/>
                  </a:lnTo>
                  <a:lnTo>
                    <a:pt x="152" y="42"/>
                  </a:lnTo>
                  <a:lnTo>
                    <a:pt x="154" y="56"/>
                  </a:lnTo>
                  <a:lnTo>
                    <a:pt x="154" y="69"/>
                  </a:lnTo>
                  <a:lnTo>
                    <a:pt x="152" y="85"/>
                  </a:lnTo>
                  <a:lnTo>
                    <a:pt x="151" y="101"/>
                  </a:lnTo>
                  <a:lnTo>
                    <a:pt x="147" y="116"/>
                  </a:lnTo>
                  <a:lnTo>
                    <a:pt x="143" y="133"/>
                  </a:lnTo>
                  <a:lnTo>
                    <a:pt x="138" y="149"/>
                  </a:lnTo>
                  <a:lnTo>
                    <a:pt x="132" y="165"/>
                  </a:lnTo>
                  <a:lnTo>
                    <a:pt x="124" y="181"/>
                  </a:lnTo>
                  <a:lnTo>
                    <a:pt x="117" y="196"/>
                  </a:lnTo>
                  <a:lnTo>
                    <a:pt x="108" y="212"/>
                  </a:lnTo>
                  <a:lnTo>
                    <a:pt x="99" y="226"/>
                  </a:lnTo>
                  <a:lnTo>
                    <a:pt x="90" y="238"/>
                  </a:lnTo>
                  <a:lnTo>
                    <a:pt x="81" y="249"/>
                  </a:lnTo>
                  <a:lnTo>
                    <a:pt x="71" y="258"/>
                  </a:lnTo>
                  <a:lnTo>
                    <a:pt x="62" y="266"/>
                  </a:lnTo>
                  <a:lnTo>
                    <a:pt x="53" y="273"/>
                  </a:lnTo>
                  <a:lnTo>
                    <a:pt x="45" y="276"/>
                  </a:lnTo>
                  <a:lnTo>
                    <a:pt x="36" y="279"/>
                  </a:lnTo>
                  <a:lnTo>
                    <a:pt x="29" y="279"/>
                  </a:lnTo>
                  <a:lnTo>
                    <a:pt x="23" y="277"/>
                  </a:lnTo>
                  <a:lnTo>
                    <a:pt x="15" y="274"/>
                  </a:lnTo>
                  <a:lnTo>
                    <a:pt x="11" y="268"/>
                  </a:lnTo>
                  <a:lnTo>
                    <a:pt x="7" y="260"/>
                  </a:lnTo>
                  <a:lnTo>
                    <a:pt x="3" y="252"/>
                  </a:lnTo>
                  <a:lnTo>
                    <a:pt x="1" y="239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0" y="198"/>
                  </a:lnTo>
                  <a:lnTo>
                    <a:pt x="3" y="182"/>
                  </a:lnTo>
                  <a:lnTo>
                    <a:pt x="7" y="165"/>
                  </a:lnTo>
                  <a:lnTo>
                    <a:pt x="9" y="149"/>
                  </a:lnTo>
                  <a:lnTo>
                    <a:pt x="15" y="132"/>
                  </a:lnTo>
                  <a:lnTo>
                    <a:pt x="21" y="115"/>
                  </a:lnTo>
                  <a:lnTo>
                    <a:pt x="27" y="97"/>
                  </a:lnTo>
                  <a:lnTo>
                    <a:pt x="35" y="82"/>
                  </a:lnTo>
                  <a:lnTo>
                    <a:pt x="42" y="67"/>
                  </a:lnTo>
                  <a:lnTo>
                    <a:pt x="51" y="52"/>
                  </a:lnTo>
                  <a:lnTo>
                    <a:pt x="61" y="39"/>
                  </a:lnTo>
                  <a:lnTo>
                    <a:pt x="70" y="29"/>
                  </a:lnTo>
                  <a:lnTo>
                    <a:pt x="79" y="19"/>
                  </a:lnTo>
                  <a:lnTo>
                    <a:pt x="87" y="12"/>
                  </a:lnTo>
                  <a:lnTo>
                    <a:pt x="97" y="6"/>
                  </a:lnTo>
                  <a:lnTo>
                    <a:pt x="105" y="2"/>
                  </a:lnTo>
                  <a:lnTo>
                    <a:pt x="114" y="0"/>
                  </a:lnTo>
                  <a:lnTo>
                    <a:pt x="123" y="1"/>
                  </a:lnTo>
                  <a:lnTo>
                    <a:pt x="128" y="4"/>
                  </a:lnTo>
                  <a:lnTo>
                    <a:pt x="128" y="3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27" name="Freeform 1111"/>
            <p:cNvSpPr>
              <a:spLocks/>
            </p:cNvSpPr>
            <p:nvPr/>
          </p:nvSpPr>
          <p:spPr bwMode="auto">
            <a:xfrm>
              <a:off x="1407" y="1208"/>
              <a:ext cx="143" cy="256"/>
            </a:xfrm>
            <a:custGeom>
              <a:avLst/>
              <a:gdLst/>
              <a:ahLst/>
              <a:cxnLst>
                <a:cxn ang="0">
                  <a:pos x="118" y="2"/>
                </a:cxn>
                <a:cxn ang="0">
                  <a:pos x="125" y="7"/>
                </a:cxn>
                <a:cxn ang="0">
                  <a:pos x="130" y="13"/>
                </a:cxn>
                <a:cxn ang="0">
                  <a:pos x="134" y="21"/>
                </a:cxn>
                <a:cxn ang="0">
                  <a:pos x="139" y="29"/>
                </a:cxn>
                <a:cxn ang="0">
                  <a:pos x="140" y="39"/>
                </a:cxn>
                <a:cxn ang="0">
                  <a:pos x="142" y="52"/>
                </a:cxn>
                <a:cxn ang="0">
                  <a:pos x="142" y="64"/>
                </a:cxn>
                <a:cxn ang="0">
                  <a:pos x="142" y="78"/>
                </a:cxn>
                <a:cxn ang="0">
                  <a:pos x="140" y="92"/>
                </a:cxn>
                <a:cxn ang="0">
                  <a:pos x="137" y="106"/>
                </a:cxn>
                <a:cxn ang="0">
                  <a:pos x="133" y="122"/>
                </a:cxn>
                <a:cxn ang="0">
                  <a:pos x="127" y="137"/>
                </a:cxn>
                <a:cxn ang="0">
                  <a:pos x="122" y="152"/>
                </a:cxn>
                <a:cxn ang="0">
                  <a:pos x="116" y="166"/>
                </a:cxn>
                <a:cxn ang="0">
                  <a:pos x="108" y="180"/>
                </a:cxn>
                <a:cxn ang="0">
                  <a:pos x="101" y="194"/>
                </a:cxn>
                <a:cxn ang="0">
                  <a:pos x="91" y="206"/>
                </a:cxn>
                <a:cxn ang="0">
                  <a:pos x="83" y="218"/>
                </a:cxn>
                <a:cxn ang="0">
                  <a:pos x="75" y="228"/>
                </a:cxn>
                <a:cxn ang="0">
                  <a:pos x="66" y="236"/>
                </a:cxn>
                <a:cxn ang="0">
                  <a:pos x="57" y="242"/>
                </a:cxn>
                <a:cxn ang="0">
                  <a:pos x="49" y="248"/>
                </a:cxn>
                <a:cxn ang="0">
                  <a:pos x="43" y="253"/>
                </a:cxn>
                <a:cxn ang="0">
                  <a:pos x="34" y="255"/>
                </a:cxn>
                <a:cxn ang="0">
                  <a:pos x="28" y="254"/>
                </a:cxn>
                <a:cxn ang="0">
                  <a:pos x="22" y="253"/>
                </a:cxn>
                <a:cxn ang="0">
                  <a:pos x="16" y="249"/>
                </a:cxn>
                <a:cxn ang="0">
                  <a:pos x="11" y="244"/>
                </a:cxn>
                <a:cxn ang="0">
                  <a:pos x="7" y="237"/>
                </a:cxn>
                <a:cxn ang="0">
                  <a:pos x="5" y="229"/>
                </a:cxn>
                <a:cxn ang="0">
                  <a:pos x="3" y="219"/>
                </a:cxn>
                <a:cxn ang="0">
                  <a:pos x="0" y="207"/>
                </a:cxn>
                <a:cxn ang="0">
                  <a:pos x="0" y="194"/>
                </a:cxn>
                <a:cxn ang="0">
                  <a:pos x="0" y="181"/>
                </a:cxn>
                <a:cxn ang="0">
                  <a:pos x="3" y="166"/>
                </a:cxn>
                <a:cxn ang="0">
                  <a:pos x="6" y="150"/>
                </a:cxn>
                <a:cxn ang="0">
                  <a:pos x="9" y="135"/>
                </a:cxn>
                <a:cxn ang="0">
                  <a:pos x="14" y="119"/>
                </a:cxn>
                <a:cxn ang="0">
                  <a:pos x="20" y="104"/>
                </a:cxn>
                <a:cxn ang="0">
                  <a:pos x="26" y="88"/>
                </a:cxn>
                <a:cxn ang="0">
                  <a:pos x="31" y="73"/>
                </a:cxn>
                <a:cxn ang="0">
                  <a:pos x="39" y="59"/>
                </a:cxn>
                <a:cxn ang="0">
                  <a:pos x="46" y="47"/>
                </a:cxn>
                <a:cxn ang="0">
                  <a:pos x="55" y="35"/>
                </a:cxn>
                <a:cxn ang="0">
                  <a:pos x="63" y="25"/>
                </a:cxn>
                <a:cxn ang="0">
                  <a:pos x="72" y="17"/>
                </a:cxn>
                <a:cxn ang="0">
                  <a:pos x="81" y="10"/>
                </a:cxn>
                <a:cxn ang="0">
                  <a:pos x="89" y="4"/>
                </a:cxn>
                <a:cxn ang="0">
                  <a:pos x="98" y="2"/>
                </a:cxn>
                <a:cxn ang="0">
                  <a:pos x="105" y="0"/>
                </a:cxn>
                <a:cxn ang="0">
                  <a:pos x="112" y="1"/>
                </a:cxn>
                <a:cxn ang="0">
                  <a:pos x="118" y="3"/>
                </a:cxn>
                <a:cxn ang="0">
                  <a:pos x="118" y="2"/>
                </a:cxn>
              </a:cxnLst>
              <a:rect l="0" t="0" r="r" b="b"/>
              <a:pathLst>
                <a:path w="143" h="256">
                  <a:moveTo>
                    <a:pt x="118" y="2"/>
                  </a:moveTo>
                  <a:lnTo>
                    <a:pt x="125" y="7"/>
                  </a:lnTo>
                  <a:lnTo>
                    <a:pt x="130" y="13"/>
                  </a:lnTo>
                  <a:lnTo>
                    <a:pt x="134" y="21"/>
                  </a:lnTo>
                  <a:lnTo>
                    <a:pt x="139" y="29"/>
                  </a:lnTo>
                  <a:lnTo>
                    <a:pt x="140" y="39"/>
                  </a:lnTo>
                  <a:lnTo>
                    <a:pt x="142" y="52"/>
                  </a:lnTo>
                  <a:lnTo>
                    <a:pt x="142" y="64"/>
                  </a:lnTo>
                  <a:lnTo>
                    <a:pt x="142" y="78"/>
                  </a:lnTo>
                  <a:lnTo>
                    <a:pt x="140" y="92"/>
                  </a:lnTo>
                  <a:lnTo>
                    <a:pt x="137" y="106"/>
                  </a:lnTo>
                  <a:lnTo>
                    <a:pt x="133" y="122"/>
                  </a:lnTo>
                  <a:lnTo>
                    <a:pt x="127" y="137"/>
                  </a:lnTo>
                  <a:lnTo>
                    <a:pt x="122" y="152"/>
                  </a:lnTo>
                  <a:lnTo>
                    <a:pt x="116" y="166"/>
                  </a:lnTo>
                  <a:lnTo>
                    <a:pt x="108" y="180"/>
                  </a:lnTo>
                  <a:lnTo>
                    <a:pt x="101" y="194"/>
                  </a:lnTo>
                  <a:lnTo>
                    <a:pt x="91" y="206"/>
                  </a:lnTo>
                  <a:lnTo>
                    <a:pt x="83" y="218"/>
                  </a:lnTo>
                  <a:lnTo>
                    <a:pt x="75" y="228"/>
                  </a:lnTo>
                  <a:lnTo>
                    <a:pt x="66" y="236"/>
                  </a:lnTo>
                  <a:lnTo>
                    <a:pt x="57" y="242"/>
                  </a:lnTo>
                  <a:lnTo>
                    <a:pt x="49" y="248"/>
                  </a:lnTo>
                  <a:lnTo>
                    <a:pt x="43" y="253"/>
                  </a:lnTo>
                  <a:lnTo>
                    <a:pt x="34" y="255"/>
                  </a:lnTo>
                  <a:lnTo>
                    <a:pt x="28" y="254"/>
                  </a:lnTo>
                  <a:lnTo>
                    <a:pt x="22" y="253"/>
                  </a:lnTo>
                  <a:lnTo>
                    <a:pt x="16" y="249"/>
                  </a:lnTo>
                  <a:lnTo>
                    <a:pt x="11" y="244"/>
                  </a:lnTo>
                  <a:lnTo>
                    <a:pt x="7" y="237"/>
                  </a:lnTo>
                  <a:lnTo>
                    <a:pt x="5" y="229"/>
                  </a:lnTo>
                  <a:lnTo>
                    <a:pt x="3" y="219"/>
                  </a:lnTo>
                  <a:lnTo>
                    <a:pt x="0" y="207"/>
                  </a:lnTo>
                  <a:lnTo>
                    <a:pt x="0" y="194"/>
                  </a:lnTo>
                  <a:lnTo>
                    <a:pt x="0" y="181"/>
                  </a:lnTo>
                  <a:lnTo>
                    <a:pt x="3" y="166"/>
                  </a:lnTo>
                  <a:lnTo>
                    <a:pt x="6" y="150"/>
                  </a:lnTo>
                  <a:lnTo>
                    <a:pt x="9" y="135"/>
                  </a:lnTo>
                  <a:lnTo>
                    <a:pt x="14" y="119"/>
                  </a:lnTo>
                  <a:lnTo>
                    <a:pt x="20" y="104"/>
                  </a:lnTo>
                  <a:lnTo>
                    <a:pt x="26" y="88"/>
                  </a:lnTo>
                  <a:lnTo>
                    <a:pt x="31" y="73"/>
                  </a:lnTo>
                  <a:lnTo>
                    <a:pt x="39" y="59"/>
                  </a:lnTo>
                  <a:lnTo>
                    <a:pt x="46" y="47"/>
                  </a:lnTo>
                  <a:lnTo>
                    <a:pt x="55" y="35"/>
                  </a:lnTo>
                  <a:lnTo>
                    <a:pt x="63" y="25"/>
                  </a:lnTo>
                  <a:lnTo>
                    <a:pt x="72" y="17"/>
                  </a:lnTo>
                  <a:lnTo>
                    <a:pt x="81" y="10"/>
                  </a:lnTo>
                  <a:lnTo>
                    <a:pt x="89" y="4"/>
                  </a:lnTo>
                  <a:lnTo>
                    <a:pt x="98" y="2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8" y="3"/>
                  </a:lnTo>
                  <a:lnTo>
                    <a:pt x="118" y="2"/>
                  </a:lnTo>
                </a:path>
              </a:pathLst>
            </a:custGeom>
            <a:solidFill>
              <a:srgbClr val="C0C0E0"/>
            </a:solidFill>
            <a:ln w="12700" cap="rnd" cmpd="sng">
              <a:solidFill>
                <a:srgbClr val="C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28" name="Freeform 1112"/>
            <p:cNvSpPr>
              <a:spLocks/>
            </p:cNvSpPr>
            <p:nvPr/>
          </p:nvSpPr>
          <p:spPr bwMode="auto">
            <a:xfrm>
              <a:off x="1408" y="1223"/>
              <a:ext cx="133" cy="231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15" y="6"/>
                </a:cxn>
                <a:cxn ang="0">
                  <a:pos x="118" y="11"/>
                </a:cxn>
                <a:cxn ang="0">
                  <a:pos x="123" y="18"/>
                </a:cxn>
                <a:cxn ang="0">
                  <a:pos x="126" y="27"/>
                </a:cxn>
                <a:cxn ang="0">
                  <a:pos x="129" y="37"/>
                </a:cxn>
                <a:cxn ang="0">
                  <a:pos x="132" y="47"/>
                </a:cxn>
                <a:cxn ang="0">
                  <a:pos x="132" y="58"/>
                </a:cxn>
                <a:cxn ang="0">
                  <a:pos x="130" y="71"/>
                </a:cxn>
                <a:cxn ang="0">
                  <a:pos x="129" y="84"/>
                </a:cxn>
                <a:cxn ang="0">
                  <a:pos x="126" y="97"/>
                </a:cxn>
                <a:cxn ang="0">
                  <a:pos x="123" y="111"/>
                </a:cxn>
                <a:cxn ang="0">
                  <a:pos x="118" y="125"/>
                </a:cxn>
                <a:cxn ang="0">
                  <a:pos x="112" y="138"/>
                </a:cxn>
                <a:cxn ang="0">
                  <a:pos x="106" y="151"/>
                </a:cxn>
                <a:cxn ang="0">
                  <a:pos x="100" y="163"/>
                </a:cxn>
                <a:cxn ang="0">
                  <a:pos x="92" y="175"/>
                </a:cxn>
                <a:cxn ang="0">
                  <a:pos x="85" y="186"/>
                </a:cxn>
                <a:cxn ang="0">
                  <a:pos x="77" y="197"/>
                </a:cxn>
                <a:cxn ang="0">
                  <a:pos x="69" y="206"/>
                </a:cxn>
                <a:cxn ang="0">
                  <a:pos x="61" y="214"/>
                </a:cxn>
                <a:cxn ang="0">
                  <a:pos x="53" y="220"/>
                </a:cxn>
                <a:cxn ang="0">
                  <a:pos x="47" y="225"/>
                </a:cxn>
                <a:cxn ang="0">
                  <a:pos x="39" y="228"/>
                </a:cxn>
                <a:cxn ang="0">
                  <a:pos x="33" y="230"/>
                </a:cxn>
                <a:cxn ang="0">
                  <a:pos x="27" y="230"/>
                </a:cxn>
                <a:cxn ang="0">
                  <a:pos x="21" y="228"/>
                </a:cxn>
                <a:cxn ang="0">
                  <a:pos x="15" y="226"/>
                </a:cxn>
                <a:cxn ang="0">
                  <a:pos x="11" y="221"/>
                </a:cxn>
                <a:cxn ang="0">
                  <a:pos x="6" y="214"/>
                </a:cxn>
                <a:cxn ang="0">
                  <a:pos x="4" y="207"/>
                </a:cxn>
                <a:cxn ang="0">
                  <a:pos x="4" y="198"/>
                </a:cxn>
                <a:cxn ang="0">
                  <a:pos x="1" y="187"/>
                </a:cxn>
                <a:cxn ang="0">
                  <a:pos x="0" y="175"/>
                </a:cxn>
                <a:cxn ang="0">
                  <a:pos x="1" y="163"/>
                </a:cxn>
                <a:cxn ang="0">
                  <a:pos x="4" y="150"/>
                </a:cxn>
                <a:cxn ang="0">
                  <a:pos x="6" y="135"/>
                </a:cxn>
                <a:cxn ang="0">
                  <a:pos x="7" y="121"/>
                </a:cxn>
                <a:cxn ang="0">
                  <a:pos x="13" y="108"/>
                </a:cxn>
                <a:cxn ang="0">
                  <a:pos x="18" y="94"/>
                </a:cxn>
                <a:cxn ang="0">
                  <a:pos x="22" y="79"/>
                </a:cxn>
                <a:cxn ang="0">
                  <a:pos x="29" y="66"/>
                </a:cxn>
                <a:cxn ang="0">
                  <a:pos x="36" y="52"/>
                </a:cxn>
                <a:cxn ang="0">
                  <a:pos x="42" y="41"/>
                </a:cxn>
                <a:cxn ang="0">
                  <a:pos x="49" y="30"/>
                </a:cxn>
                <a:cxn ang="0">
                  <a:pos x="57" y="21"/>
                </a:cxn>
                <a:cxn ang="0">
                  <a:pos x="65" y="14"/>
                </a:cxn>
                <a:cxn ang="0">
                  <a:pos x="74" y="8"/>
                </a:cxn>
                <a:cxn ang="0">
                  <a:pos x="81" y="3"/>
                </a:cxn>
                <a:cxn ang="0">
                  <a:pos x="88" y="0"/>
                </a:cxn>
                <a:cxn ang="0">
                  <a:pos x="97" y="0"/>
                </a:cxn>
                <a:cxn ang="0">
                  <a:pos x="103" y="0"/>
                </a:cxn>
                <a:cxn ang="0">
                  <a:pos x="109" y="3"/>
                </a:cxn>
                <a:cxn ang="0">
                  <a:pos x="109" y="2"/>
                </a:cxn>
              </a:cxnLst>
              <a:rect l="0" t="0" r="r" b="b"/>
              <a:pathLst>
                <a:path w="133" h="231">
                  <a:moveTo>
                    <a:pt x="109" y="2"/>
                  </a:moveTo>
                  <a:lnTo>
                    <a:pt x="115" y="6"/>
                  </a:lnTo>
                  <a:lnTo>
                    <a:pt x="118" y="11"/>
                  </a:lnTo>
                  <a:lnTo>
                    <a:pt x="123" y="18"/>
                  </a:lnTo>
                  <a:lnTo>
                    <a:pt x="126" y="27"/>
                  </a:lnTo>
                  <a:lnTo>
                    <a:pt x="129" y="37"/>
                  </a:lnTo>
                  <a:lnTo>
                    <a:pt x="132" y="47"/>
                  </a:lnTo>
                  <a:lnTo>
                    <a:pt x="132" y="58"/>
                  </a:lnTo>
                  <a:lnTo>
                    <a:pt x="130" y="71"/>
                  </a:lnTo>
                  <a:lnTo>
                    <a:pt x="129" y="84"/>
                  </a:lnTo>
                  <a:lnTo>
                    <a:pt x="126" y="97"/>
                  </a:lnTo>
                  <a:lnTo>
                    <a:pt x="123" y="111"/>
                  </a:lnTo>
                  <a:lnTo>
                    <a:pt x="118" y="125"/>
                  </a:lnTo>
                  <a:lnTo>
                    <a:pt x="112" y="138"/>
                  </a:lnTo>
                  <a:lnTo>
                    <a:pt x="106" y="151"/>
                  </a:lnTo>
                  <a:lnTo>
                    <a:pt x="100" y="163"/>
                  </a:lnTo>
                  <a:lnTo>
                    <a:pt x="92" y="175"/>
                  </a:lnTo>
                  <a:lnTo>
                    <a:pt x="85" y="186"/>
                  </a:lnTo>
                  <a:lnTo>
                    <a:pt x="77" y="197"/>
                  </a:lnTo>
                  <a:lnTo>
                    <a:pt x="69" y="206"/>
                  </a:lnTo>
                  <a:lnTo>
                    <a:pt x="61" y="214"/>
                  </a:lnTo>
                  <a:lnTo>
                    <a:pt x="53" y="220"/>
                  </a:lnTo>
                  <a:lnTo>
                    <a:pt x="47" y="225"/>
                  </a:lnTo>
                  <a:lnTo>
                    <a:pt x="39" y="228"/>
                  </a:lnTo>
                  <a:lnTo>
                    <a:pt x="33" y="230"/>
                  </a:lnTo>
                  <a:lnTo>
                    <a:pt x="27" y="230"/>
                  </a:lnTo>
                  <a:lnTo>
                    <a:pt x="21" y="228"/>
                  </a:lnTo>
                  <a:lnTo>
                    <a:pt x="15" y="226"/>
                  </a:lnTo>
                  <a:lnTo>
                    <a:pt x="11" y="221"/>
                  </a:lnTo>
                  <a:lnTo>
                    <a:pt x="6" y="214"/>
                  </a:lnTo>
                  <a:lnTo>
                    <a:pt x="4" y="207"/>
                  </a:lnTo>
                  <a:lnTo>
                    <a:pt x="4" y="198"/>
                  </a:lnTo>
                  <a:lnTo>
                    <a:pt x="1" y="187"/>
                  </a:lnTo>
                  <a:lnTo>
                    <a:pt x="0" y="175"/>
                  </a:lnTo>
                  <a:lnTo>
                    <a:pt x="1" y="163"/>
                  </a:lnTo>
                  <a:lnTo>
                    <a:pt x="4" y="150"/>
                  </a:lnTo>
                  <a:lnTo>
                    <a:pt x="6" y="135"/>
                  </a:lnTo>
                  <a:lnTo>
                    <a:pt x="7" y="121"/>
                  </a:lnTo>
                  <a:lnTo>
                    <a:pt x="13" y="108"/>
                  </a:lnTo>
                  <a:lnTo>
                    <a:pt x="18" y="94"/>
                  </a:lnTo>
                  <a:lnTo>
                    <a:pt x="22" y="79"/>
                  </a:lnTo>
                  <a:lnTo>
                    <a:pt x="29" y="66"/>
                  </a:lnTo>
                  <a:lnTo>
                    <a:pt x="36" y="52"/>
                  </a:lnTo>
                  <a:lnTo>
                    <a:pt x="42" y="41"/>
                  </a:lnTo>
                  <a:lnTo>
                    <a:pt x="49" y="30"/>
                  </a:lnTo>
                  <a:lnTo>
                    <a:pt x="57" y="21"/>
                  </a:lnTo>
                  <a:lnTo>
                    <a:pt x="65" y="14"/>
                  </a:lnTo>
                  <a:lnTo>
                    <a:pt x="74" y="8"/>
                  </a:lnTo>
                  <a:lnTo>
                    <a:pt x="81" y="3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9" y="3"/>
                  </a:lnTo>
                  <a:lnTo>
                    <a:pt x="109" y="2"/>
                  </a:lnTo>
                </a:path>
              </a:pathLst>
            </a:custGeom>
            <a:solidFill>
              <a:srgbClr val="C0D0F0"/>
            </a:solidFill>
            <a:ln w="12700" cap="rnd" cmpd="sng">
              <a:solidFill>
                <a:srgbClr val="C0D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29" name="Freeform 1113"/>
            <p:cNvSpPr>
              <a:spLocks/>
            </p:cNvSpPr>
            <p:nvPr/>
          </p:nvSpPr>
          <p:spPr bwMode="auto">
            <a:xfrm>
              <a:off x="1410" y="1237"/>
              <a:ext cx="119" cy="208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102" y="6"/>
                </a:cxn>
                <a:cxn ang="0">
                  <a:pos x="107" y="11"/>
                </a:cxn>
                <a:cxn ang="0">
                  <a:pos x="111" y="18"/>
                </a:cxn>
                <a:cxn ang="0">
                  <a:pos x="114" y="25"/>
                </a:cxn>
                <a:cxn ang="0">
                  <a:pos x="116" y="34"/>
                </a:cxn>
                <a:cxn ang="0">
                  <a:pos x="118" y="44"/>
                </a:cxn>
                <a:cxn ang="0">
                  <a:pos x="118" y="54"/>
                </a:cxn>
                <a:cxn ang="0">
                  <a:pos x="118" y="65"/>
                </a:cxn>
                <a:cxn ang="0">
                  <a:pos x="116" y="77"/>
                </a:cxn>
                <a:cxn ang="0">
                  <a:pos x="114" y="89"/>
                </a:cxn>
                <a:cxn ang="0">
                  <a:pos x="110" y="100"/>
                </a:cxn>
                <a:cxn ang="0">
                  <a:pos x="107" y="113"/>
                </a:cxn>
                <a:cxn ang="0">
                  <a:pos x="101" y="125"/>
                </a:cxn>
                <a:cxn ang="0">
                  <a:pos x="96" y="137"/>
                </a:cxn>
                <a:cxn ang="0">
                  <a:pos x="90" y="148"/>
                </a:cxn>
                <a:cxn ang="0">
                  <a:pos x="83" y="159"/>
                </a:cxn>
                <a:cxn ang="0">
                  <a:pos x="77" y="168"/>
                </a:cxn>
                <a:cxn ang="0">
                  <a:pos x="70" y="177"/>
                </a:cxn>
                <a:cxn ang="0">
                  <a:pos x="63" y="185"/>
                </a:cxn>
                <a:cxn ang="0">
                  <a:pos x="57" y="192"/>
                </a:cxn>
                <a:cxn ang="0">
                  <a:pos x="48" y="196"/>
                </a:cxn>
                <a:cxn ang="0">
                  <a:pos x="43" y="201"/>
                </a:cxn>
                <a:cxn ang="0">
                  <a:pos x="35" y="205"/>
                </a:cxn>
                <a:cxn ang="0">
                  <a:pos x="29" y="207"/>
                </a:cxn>
                <a:cxn ang="0">
                  <a:pos x="23" y="207"/>
                </a:cxn>
                <a:cxn ang="0">
                  <a:pos x="19" y="205"/>
                </a:cxn>
                <a:cxn ang="0">
                  <a:pos x="13" y="202"/>
                </a:cxn>
                <a:cxn ang="0">
                  <a:pos x="9" y="199"/>
                </a:cxn>
                <a:cxn ang="0">
                  <a:pos x="6" y="193"/>
                </a:cxn>
                <a:cxn ang="0">
                  <a:pos x="3" y="185"/>
                </a:cxn>
                <a:cxn ang="0">
                  <a:pos x="3" y="177"/>
                </a:cxn>
                <a:cxn ang="0">
                  <a:pos x="2" y="169"/>
                </a:cxn>
                <a:cxn ang="0">
                  <a:pos x="0" y="158"/>
                </a:cxn>
                <a:cxn ang="0">
                  <a:pos x="0" y="146"/>
                </a:cxn>
                <a:cxn ang="0">
                  <a:pos x="2" y="134"/>
                </a:cxn>
                <a:cxn ang="0">
                  <a:pos x="4" y="121"/>
                </a:cxn>
                <a:cxn ang="0">
                  <a:pos x="6" y="109"/>
                </a:cxn>
                <a:cxn ang="0">
                  <a:pos x="11" y="96"/>
                </a:cxn>
                <a:cxn ang="0">
                  <a:pos x="14" y="84"/>
                </a:cxn>
                <a:cxn ang="0">
                  <a:pos x="19" y="71"/>
                </a:cxn>
                <a:cxn ang="0">
                  <a:pos x="25" y="58"/>
                </a:cxn>
                <a:cxn ang="0">
                  <a:pos x="31" y="46"/>
                </a:cxn>
                <a:cxn ang="0">
                  <a:pos x="36" y="35"/>
                </a:cxn>
                <a:cxn ang="0">
                  <a:pos x="43" y="27"/>
                </a:cxn>
                <a:cxn ang="0">
                  <a:pos x="50" y="19"/>
                </a:cxn>
                <a:cxn ang="0">
                  <a:pos x="57" y="12"/>
                </a:cxn>
                <a:cxn ang="0">
                  <a:pos x="66" y="7"/>
                </a:cxn>
                <a:cxn ang="0">
                  <a:pos x="72" y="2"/>
                </a:cxn>
                <a:cxn ang="0">
                  <a:pos x="79" y="1"/>
                </a:cxn>
                <a:cxn ang="0">
                  <a:pos x="86" y="0"/>
                </a:cxn>
                <a:cxn ang="0">
                  <a:pos x="92" y="2"/>
                </a:cxn>
                <a:cxn ang="0">
                  <a:pos x="98" y="3"/>
                </a:cxn>
                <a:cxn ang="0">
                  <a:pos x="98" y="2"/>
                </a:cxn>
              </a:cxnLst>
              <a:rect l="0" t="0" r="r" b="b"/>
              <a:pathLst>
                <a:path w="119" h="208">
                  <a:moveTo>
                    <a:pt x="98" y="2"/>
                  </a:moveTo>
                  <a:lnTo>
                    <a:pt x="102" y="6"/>
                  </a:lnTo>
                  <a:lnTo>
                    <a:pt x="107" y="11"/>
                  </a:lnTo>
                  <a:lnTo>
                    <a:pt x="111" y="18"/>
                  </a:lnTo>
                  <a:lnTo>
                    <a:pt x="114" y="25"/>
                  </a:lnTo>
                  <a:lnTo>
                    <a:pt x="116" y="34"/>
                  </a:lnTo>
                  <a:lnTo>
                    <a:pt x="118" y="44"/>
                  </a:lnTo>
                  <a:lnTo>
                    <a:pt x="118" y="54"/>
                  </a:lnTo>
                  <a:lnTo>
                    <a:pt x="118" y="65"/>
                  </a:lnTo>
                  <a:lnTo>
                    <a:pt x="116" y="77"/>
                  </a:lnTo>
                  <a:lnTo>
                    <a:pt x="114" y="89"/>
                  </a:lnTo>
                  <a:lnTo>
                    <a:pt x="110" y="100"/>
                  </a:lnTo>
                  <a:lnTo>
                    <a:pt x="107" y="113"/>
                  </a:lnTo>
                  <a:lnTo>
                    <a:pt x="101" y="125"/>
                  </a:lnTo>
                  <a:lnTo>
                    <a:pt x="96" y="137"/>
                  </a:lnTo>
                  <a:lnTo>
                    <a:pt x="90" y="148"/>
                  </a:lnTo>
                  <a:lnTo>
                    <a:pt x="83" y="159"/>
                  </a:lnTo>
                  <a:lnTo>
                    <a:pt x="77" y="168"/>
                  </a:lnTo>
                  <a:lnTo>
                    <a:pt x="70" y="177"/>
                  </a:lnTo>
                  <a:lnTo>
                    <a:pt x="63" y="185"/>
                  </a:lnTo>
                  <a:lnTo>
                    <a:pt x="57" y="192"/>
                  </a:lnTo>
                  <a:lnTo>
                    <a:pt x="48" y="196"/>
                  </a:lnTo>
                  <a:lnTo>
                    <a:pt x="43" y="201"/>
                  </a:lnTo>
                  <a:lnTo>
                    <a:pt x="35" y="205"/>
                  </a:lnTo>
                  <a:lnTo>
                    <a:pt x="29" y="207"/>
                  </a:lnTo>
                  <a:lnTo>
                    <a:pt x="23" y="207"/>
                  </a:lnTo>
                  <a:lnTo>
                    <a:pt x="19" y="205"/>
                  </a:lnTo>
                  <a:lnTo>
                    <a:pt x="13" y="202"/>
                  </a:lnTo>
                  <a:lnTo>
                    <a:pt x="9" y="199"/>
                  </a:lnTo>
                  <a:lnTo>
                    <a:pt x="6" y="193"/>
                  </a:lnTo>
                  <a:lnTo>
                    <a:pt x="3" y="185"/>
                  </a:lnTo>
                  <a:lnTo>
                    <a:pt x="3" y="177"/>
                  </a:lnTo>
                  <a:lnTo>
                    <a:pt x="2" y="169"/>
                  </a:lnTo>
                  <a:lnTo>
                    <a:pt x="0" y="158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4" y="121"/>
                  </a:lnTo>
                  <a:lnTo>
                    <a:pt x="6" y="109"/>
                  </a:lnTo>
                  <a:lnTo>
                    <a:pt x="11" y="96"/>
                  </a:lnTo>
                  <a:lnTo>
                    <a:pt x="14" y="84"/>
                  </a:lnTo>
                  <a:lnTo>
                    <a:pt x="19" y="71"/>
                  </a:lnTo>
                  <a:lnTo>
                    <a:pt x="25" y="58"/>
                  </a:lnTo>
                  <a:lnTo>
                    <a:pt x="31" y="46"/>
                  </a:lnTo>
                  <a:lnTo>
                    <a:pt x="36" y="35"/>
                  </a:lnTo>
                  <a:lnTo>
                    <a:pt x="43" y="27"/>
                  </a:lnTo>
                  <a:lnTo>
                    <a:pt x="50" y="19"/>
                  </a:lnTo>
                  <a:lnTo>
                    <a:pt x="57" y="12"/>
                  </a:lnTo>
                  <a:lnTo>
                    <a:pt x="66" y="7"/>
                  </a:lnTo>
                  <a:lnTo>
                    <a:pt x="72" y="2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98" y="3"/>
                  </a:lnTo>
                  <a:lnTo>
                    <a:pt x="98" y="2"/>
                  </a:lnTo>
                </a:path>
              </a:pathLst>
            </a:custGeom>
            <a:solidFill>
              <a:srgbClr val="C0E0F0"/>
            </a:solidFill>
            <a:ln w="12700" cap="rnd" cmpd="sng">
              <a:solidFill>
                <a:srgbClr val="C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30" name="Freeform 1114"/>
            <p:cNvSpPr>
              <a:spLocks/>
            </p:cNvSpPr>
            <p:nvPr/>
          </p:nvSpPr>
          <p:spPr bwMode="auto">
            <a:xfrm>
              <a:off x="1412" y="1252"/>
              <a:ext cx="106" cy="185"/>
            </a:xfrm>
            <a:custGeom>
              <a:avLst/>
              <a:gdLst/>
              <a:ahLst/>
              <a:cxnLst>
                <a:cxn ang="0">
                  <a:pos x="85" y="3"/>
                </a:cxn>
                <a:cxn ang="0">
                  <a:pos x="90" y="6"/>
                </a:cxn>
                <a:cxn ang="0">
                  <a:pos x="96" y="10"/>
                </a:cxn>
                <a:cxn ang="0">
                  <a:pos x="99" y="17"/>
                </a:cxn>
                <a:cxn ang="0">
                  <a:pos x="102" y="23"/>
                </a:cxn>
                <a:cxn ang="0">
                  <a:pos x="105" y="31"/>
                </a:cxn>
                <a:cxn ang="0">
                  <a:pos x="105" y="39"/>
                </a:cxn>
                <a:cxn ang="0">
                  <a:pos x="105" y="50"/>
                </a:cxn>
                <a:cxn ang="0">
                  <a:pos x="105" y="58"/>
                </a:cxn>
                <a:cxn ang="0">
                  <a:pos x="105" y="69"/>
                </a:cxn>
                <a:cxn ang="0">
                  <a:pos x="102" y="79"/>
                </a:cxn>
                <a:cxn ang="0">
                  <a:pos x="98" y="90"/>
                </a:cxn>
                <a:cxn ang="0">
                  <a:pos x="96" y="100"/>
                </a:cxn>
                <a:cxn ang="0">
                  <a:pos x="91" y="111"/>
                </a:cxn>
                <a:cxn ang="0">
                  <a:pos x="86" y="122"/>
                </a:cxn>
                <a:cxn ang="0">
                  <a:pos x="81" y="131"/>
                </a:cxn>
                <a:cxn ang="0">
                  <a:pos x="75" y="140"/>
                </a:cxn>
                <a:cxn ang="0">
                  <a:pos x="68" y="148"/>
                </a:cxn>
                <a:cxn ang="0">
                  <a:pos x="62" y="157"/>
                </a:cxn>
                <a:cxn ang="0">
                  <a:pos x="57" y="163"/>
                </a:cxn>
                <a:cxn ang="0">
                  <a:pos x="49" y="169"/>
                </a:cxn>
                <a:cxn ang="0">
                  <a:pos x="43" y="174"/>
                </a:cxn>
                <a:cxn ang="0">
                  <a:pos x="37" y="178"/>
                </a:cxn>
                <a:cxn ang="0">
                  <a:pos x="32" y="181"/>
                </a:cxn>
                <a:cxn ang="0">
                  <a:pos x="25" y="184"/>
                </a:cxn>
                <a:cxn ang="0">
                  <a:pos x="20" y="182"/>
                </a:cxn>
                <a:cxn ang="0">
                  <a:pos x="17" y="180"/>
                </a:cxn>
                <a:cxn ang="0">
                  <a:pos x="11" y="178"/>
                </a:cxn>
                <a:cxn ang="0">
                  <a:pos x="9" y="175"/>
                </a:cxn>
                <a:cxn ang="0">
                  <a:pos x="6" y="169"/>
                </a:cxn>
                <a:cxn ang="0">
                  <a:pos x="3" y="163"/>
                </a:cxn>
                <a:cxn ang="0">
                  <a:pos x="2" y="156"/>
                </a:cxn>
                <a:cxn ang="0">
                  <a:pos x="1" y="148"/>
                </a:cxn>
                <a:cxn ang="0">
                  <a:pos x="0" y="137"/>
                </a:cxn>
                <a:cxn ang="0">
                  <a:pos x="0" y="128"/>
                </a:cxn>
                <a:cxn ang="0">
                  <a:pos x="2" y="117"/>
                </a:cxn>
                <a:cxn ang="0">
                  <a:pos x="3" y="106"/>
                </a:cxn>
                <a:cxn ang="0">
                  <a:pos x="5" y="96"/>
                </a:cxn>
                <a:cxn ang="0">
                  <a:pos x="8" y="83"/>
                </a:cxn>
                <a:cxn ang="0">
                  <a:pos x="11" y="73"/>
                </a:cxn>
                <a:cxn ang="0">
                  <a:pos x="16" y="60"/>
                </a:cxn>
                <a:cxn ang="0">
                  <a:pos x="20" y="50"/>
                </a:cxn>
                <a:cxn ang="0">
                  <a:pos x="26" y="40"/>
                </a:cxn>
                <a:cxn ang="0">
                  <a:pos x="32" y="31"/>
                </a:cxn>
                <a:cxn ang="0">
                  <a:pos x="37" y="23"/>
                </a:cxn>
                <a:cxn ang="0">
                  <a:pos x="43" y="15"/>
                </a:cxn>
                <a:cxn ang="0">
                  <a:pos x="49" y="10"/>
                </a:cxn>
                <a:cxn ang="0">
                  <a:pos x="57" y="5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81" y="1"/>
                </a:cxn>
                <a:cxn ang="0">
                  <a:pos x="85" y="3"/>
                </a:cxn>
              </a:cxnLst>
              <a:rect l="0" t="0" r="r" b="b"/>
              <a:pathLst>
                <a:path w="106" h="185">
                  <a:moveTo>
                    <a:pt x="85" y="3"/>
                  </a:moveTo>
                  <a:lnTo>
                    <a:pt x="90" y="6"/>
                  </a:lnTo>
                  <a:lnTo>
                    <a:pt x="96" y="10"/>
                  </a:lnTo>
                  <a:lnTo>
                    <a:pt x="99" y="17"/>
                  </a:lnTo>
                  <a:lnTo>
                    <a:pt x="102" y="23"/>
                  </a:lnTo>
                  <a:lnTo>
                    <a:pt x="105" y="31"/>
                  </a:lnTo>
                  <a:lnTo>
                    <a:pt x="105" y="39"/>
                  </a:lnTo>
                  <a:lnTo>
                    <a:pt x="105" y="50"/>
                  </a:lnTo>
                  <a:lnTo>
                    <a:pt x="105" y="58"/>
                  </a:lnTo>
                  <a:lnTo>
                    <a:pt x="105" y="69"/>
                  </a:lnTo>
                  <a:lnTo>
                    <a:pt x="102" y="79"/>
                  </a:lnTo>
                  <a:lnTo>
                    <a:pt x="98" y="90"/>
                  </a:lnTo>
                  <a:lnTo>
                    <a:pt x="96" y="100"/>
                  </a:lnTo>
                  <a:lnTo>
                    <a:pt x="91" y="111"/>
                  </a:lnTo>
                  <a:lnTo>
                    <a:pt x="86" y="122"/>
                  </a:lnTo>
                  <a:lnTo>
                    <a:pt x="81" y="131"/>
                  </a:lnTo>
                  <a:lnTo>
                    <a:pt x="75" y="140"/>
                  </a:lnTo>
                  <a:lnTo>
                    <a:pt x="68" y="148"/>
                  </a:lnTo>
                  <a:lnTo>
                    <a:pt x="62" y="157"/>
                  </a:lnTo>
                  <a:lnTo>
                    <a:pt x="57" y="163"/>
                  </a:lnTo>
                  <a:lnTo>
                    <a:pt x="49" y="169"/>
                  </a:lnTo>
                  <a:lnTo>
                    <a:pt x="43" y="174"/>
                  </a:lnTo>
                  <a:lnTo>
                    <a:pt x="37" y="178"/>
                  </a:lnTo>
                  <a:lnTo>
                    <a:pt x="32" y="181"/>
                  </a:lnTo>
                  <a:lnTo>
                    <a:pt x="25" y="184"/>
                  </a:lnTo>
                  <a:lnTo>
                    <a:pt x="20" y="182"/>
                  </a:lnTo>
                  <a:lnTo>
                    <a:pt x="17" y="180"/>
                  </a:lnTo>
                  <a:lnTo>
                    <a:pt x="11" y="178"/>
                  </a:lnTo>
                  <a:lnTo>
                    <a:pt x="9" y="175"/>
                  </a:lnTo>
                  <a:lnTo>
                    <a:pt x="6" y="169"/>
                  </a:lnTo>
                  <a:lnTo>
                    <a:pt x="3" y="163"/>
                  </a:lnTo>
                  <a:lnTo>
                    <a:pt x="2" y="156"/>
                  </a:lnTo>
                  <a:lnTo>
                    <a:pt x="1" y="148"/>
                  </a:lnTo>
                  <a:lnTo>
                    <a:pt x="0" y="137"/>
                  </a:lnTo>
                  <a:lnTo>
                    <a:pt x="0" y="128"/>
                  </a:lnTo>
                  <a:lnTo>
                    <a:pt x="2" y="117"/>
                  </a:lnTo>
                  <a:lnTo>
                    <a:pt x="3" y="106"/>
                  </a:lnTo>
                  <a:lnTo>
                    <a:pt x="5" y="96"/>
                  </a:lnTo>
                  <a:lnTo>
                    <a:pt x="8" y="83"/>
                  </a:lnTo>
                  <a:lnTo>
                    <a:pt x="11" y="73"/>
                  </a:lnTo>
                  <a:lnTo>
                    <a:pt x="16" y="60"/>
                  </a:lnTo>
                  <a:lnTo>
                    <a:pt x="20" y="50"/>
                  </a:lnTo>
                  <a:lnTo>
                    <a:pt x="26" y="40"/>
                  </a:lnTo>
                  <a:lnTo>
                    <a:pt x="32" y="31"/>
                  </a:lnTo>
                  <a:lnTo>
                    <a:pt x="37" y="23"/>
                  </a:lnTo>
                  <a:lnTo>
                    <a:pt x="43" y="15"/>
                  </a:lnTo>
                  <a:lnTo>
                    <a:pt x="49" y="10"/>
                  </a:lnTo>
                  <a:lnTo>
                    <a:pt x="57" y="5"/>
                  </a:lnTo>
                  <a:lnTo>
                    <a:pt x="62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1" y="1"/>
                  </a:lnTo>
                  <a:lnTo>
                    <a:pt x="85" y="3"/>
                  </a:lnTo>
                </a:path>
              </a:pathLst>
            </a:custGeom>
            <a:solidFill>
              <a:srgbClr val="D0E0F0"/>
            </a:solidFill>
            <a:ln w="12700" cap="rnd" cmpd="sng">
              <a:solidFill>
                <a:srgbClr val="D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31" name="Freeform 1115"/>
            <p:cNvSpPr>
              <a:spLocks/>
            </p:cNvSpPr>
            <p:nvPr/>
          </p:nvSpPr>
          <p:spPr bwMode="auto">
            <a:xfrm>
              <a:off x="1413" y="1266"/>
              <a:ext cx="96" cy="160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80" y="6"/>
                </a:cxn>
                <a:cxn ang="0">
                  <a:pos x="84" y="10"/>
                </a:cxn>
                <a:cxn ang="0">
                  <a:pos x="88" y="15"/>
                </a:cxn>
                <a:cxn ang="0">
                  <a:pos x="89" y="21"/>
                </a:cxn>
                <a:cxn ang="0">
                  <a:pos x="92" y="28"/>
                </a:cxn>
                <a:cxn ang="0">
                  <a:pos x="95" y="36"/>
                </a:cxn>
                <a:cxn ang="0">
                  <a:pos x="95" y="44"/>
                </a:cxn>
                <a:cxn ang="0">
                  <a:pos x="93" y="52"/>
                </a:cxn>
                <a:cxn ang="0">
                  <a:pos x="93" y="61"/>
                </a:cxn>
                <a:cxn ang="0">
                  <a:pos x="92" y="71"/>
                </a:cxn>
                <a:cxn ang="0">
                  <a:pos x="88" y="80"/>
                </a:cxn>
                <a:cxn ang="0">
                  <a:pos x="86" y="90"/>
                </a:cxn>
                <a:cxn ang="0">
                  <a:pos x="81" y="98"/>
                </a:cxn>
                <a:cxn ang="0">
                  <a:pos x="77" y="107"/>
                </a:cxn>
                <a:cxn ang="0">
                  <a:pos x="72" y="116"/>
                </a:cxn>
                <a:cxn ang="0">
                  <a:pos x="66" y="123"/>
                </a:cxn>
                <a:cxn ang="0">
                  <a:pos x="63" y="130"/>
                </a:cxn>
                <a:cxn ang="0">
                  <a:pos x="56" y="137"/>
                </a:cxn>
                <a:cxn ang="0">
                  <a:pos x="51" y="143"/>
                </a:cxn>
                <a:cxn ang="0">
                  <a:pos x="44" y="148"/>
                </a:cxn>
                <a:cxn ang="0">
                  <a:pos x="40" y="152"/>
                </a:cxn>
                <a:cxn ang="0">
                  <a:pos x="33" y="155"/>
                </a:cxn>
                <a:cxn ang="0">
                  <a:pos x="29" y="158"/>
                </a:cxn>
                <a:cxn ang="0">
                  <a:pos x="24" y="159"/>
                </a:cxn>
                <a:cxn ang="0">
                  <a:pos x="20" y="159"/>
                </a:cxn>
                <a:cxn ang="0">
                  <a:pos x="15" y="156"/>
                </a:cxn>
                <a:cxn ang="0">
                  <a:pos x="11" y="155"/>
                </a:cxn>
                <a:cxn ang="0">
                  <a:pos x="8" y="153"/>
                </a:cxn>
                <a:cxn ang="0">
                  <a:pos x="5" y="148"/>
                </a:cxn>
                <a:cxn ang="0">
                  <a:pos x="2" y="143"/>
                </a:cxn>
                <a:cxn ang="0">
                  <a:pos x="2" y="136"/>
                </a:cxn>
                <a:cxn ang="0">
                  <a:pos x="1" y="129"/>
                </a:cxn>
                <a:cxn ang="0">
                  <a:pos x="0" y="120"/>
                </a:cxn>
                <a:cxn ang="0">
                  <a:pos x="0" y="111"/>
                </a:cxn>
                <a:cxn ang="0">
                  <a:pos x="1" y="102"/>
                </a:cxn>
                <a:cxn ang="0">
                  <a:pos x="2" y="92"/>
                </a:cxn>
                <a:cxn ang="0">
                  <a:pos x="4" y="83"/>
                </a:cxn>
                <a:cxn ang="0">
                  <a:pos x="8" y="73"/>
                </a:cxn>
                <a:cxn ang="0">
                  <a:pos x="10" y="62"/>
                </a:cxn>
                <a:cxn ang="0">
                  <a:pos x="13" y="52"/>
                </a:cxn>
                <a:cxn ang="0">
                  <a:pos x="16" y="44"/>
                </a:cxn>
                <a:cxn ang="0">
                  <a:pos x="22" y="35"/>
                </a:cxn>
                <a:cxn ang="0">
                  <a:pos x="28" y="26"/>
                </a:cxn>
                <a:cxn ang="0">
                  <a:pos x="32" y="19"/>
                </a:cxn>
                <a:cxn ang="0">
                  <a:pos x="37" y="12"/>
                </a:cxn>
                <a:cxn ang="0">
                  <a:pos x="43" y="9"/>
                </a:cxn>
                <a:cxn ang="0">
                  <a:pos x="49" y="4"/>
                </a:cxn>
                <a:cxn ang="0">
                  <a:pos x="55" y="2"/>
                </a:cxn>
                <a:cxn ang="0">
                  <a:pos x="60" y="0"/>
                </a:cxn>
                <a:cxn ang="0">
                  <a:pos x="65" y="0"/>
                </a:cxn>
                <a:cxn ang="0">
                  <a:pos x="72" y="1"/>
                </a:cxn>
                <a:cxn ang="0">
                  <a:pos x="75" y="3"/>
                </a:cxn>
              </a:cxnLst>
              <a:rect l="0" t="0" r="r" b="b"/>
              <a:pathLst>
                <a:path w="96" h="160">
                  <a:moveTo>
                    <a:pt x="75" y="3"/>
                  </a:moveTo>
                  <a:lnTo>
                    <a:pt x="80" y="6"/>
                  </a:lnTo>
                  <a:lnTo>
                    <a:pt x="84" y="10"/>
                  </a:lnTo>
                  <a:lnTo>
                    <a:pt x="88" y="15"/>
                  </a:lnTo>
                  <a:lnTo>
                    <a:pt x="89" y="21"/>
                  </a:lnTo>
                  <a:lnTo>
                    <a:pt x="92" y="28"/>
                  </a:lnTo>
                  <a:lnTo>
                    <a:pt x="95" y="36"/>
                  </a:lnTo>
                  <a:lnTo>
                    <a:pt x="95" y="44"/>
                  </a:lnTo>
                  <a:lnTo>
                    <a:pt x="93" y="52"/>
                  </a:lnTo>
                  <a:lnTo>
                    <a:pt x="93" y="61"/>
                  </a:lnTo>
                  <a:lnTo>
                    <a:pt x="92" y="71"/>
                  </a:lnTo>
                  <a:lnTo>
                    <a:pt x="88" y="80"/>
                  </a:lnTo>
                  <a:lnTo>
                    <a:pt x="86" y="90"/>
                  </a:lnTo>
                  <a:lnTo>
                    <a:pt x="81" y="98"/>
                  </a:lnTo>
                  <a:lnTo>
                    <a:pt x="77" y="107"/>
                  </a:lnTo>
                  <a:lnTo>
                    <a:pt x="72" y="116"/>
                  </a:lnTo>
                  <a:lnTo>
                    <a:pt x="66" y="123"/>
                  </a:lnTo>
                  <a:lnTo>
                    <a:pt x="63" y="130"/>
                  </a:lnTo>
                  <a:lnTo>
                    <a:pt x="56" y="137"/>
                  </a:lnTo>
                  <a:lnTo>
                    <a:pt x="51" y="143"/>
                  </a:lnTo>
                  <a:lnTo>
                    <a:pt x="44" y="148"/>
                  </a:lnTo>
                  <a:lnTo>
                    <a:pt x="40" y="152"/>
                  </a:lnTo>
                  <a:lnTo>
                    <a:pt x="33" y="155"/>
                  </a:lnTo>
                  <a:lnTo>
                    <a:pt x="29" y="158"/>
                  </a:lnTo>
                  <a:lnTo>
                    <a:pt x="24" y="159"/>
                  </a:lnTo>
                  <a:lnTo>
                    <a:pt x="20" y="159"/>
                  </a:lnTo>
                  <a:lnTo>
                    <a:pt x="15" y="156"/>
                  </a:lnTo>
                  <a:lnTo>
                    <a:pt x="11" y="155"/>
                  </a:lnTo>
                  <a:lnTo>
                    <a:pt x="8" y="153"/>
                  </a:lnTo>
                  <a:lnTo>
                    <a:pt x="5" y="148"/>
                  </a:lnTo>
                  <a:lnTo>
                    <a:pt x="2" y="143"/>
                  </a:lnTo>
                  <a:lnTo>
                    <a:pt x="2" y="136"/>
                  </a:lnTo>
                  <a:lnTo>
                    <a:pt x="1" y="129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1" y="102"/>
                  </a:lnTo>
                  <a:lnTo>
                    <a:pt x="2" y="92"/>
                  </a:lnTo>
                  <a:lnTo>
                    <a:pt x="4" y="83"/>
                  </a:lnTo>
                  <a:lnTo>
                    <a:pt x="8" y="73"/>
                  </a:lnTo>
                  <a:lnTo>
                    <a:pt x="10" y="62"/>
                  </a:lnTo>
                  <a:lnTo>
                    <a:pt x="13" y="52"/>
                  </a:lnTo>
                  <a:lnTo>
                    <a:pt x="16" y="44"/>
                  </a:lnTo>
                  <a:lnTo>
                    <a:pt x="22" y="35"/>
                  </a:lnTo>
                  <a:lnTo>
                    <a:pt x="28" y="26"/>
                  </a:lnTo>
                  <a:lnTo>
                    <a:pt x="32" y="19"/>
                  </a:lnTo>
                  <a:lnTo>
                    <a:pt x="37" y="12"/>
                  </a:lnTo>
                  <a:lnTo>
                    <a:pt x="43" y="9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75" y="3"/>
                  </a:lnTo>
                </a:path>
              </a:pathLst>
            </a:custGeom>
            <a:solidFill>
              <a:srgbClr val="E0F0F0"/>
            </a:solidFill>
            <a:ln w="12700" cap="rnd" cmpd="sng">
              <a:solidFill>
                <a:srgbClr val="E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32" name="Freeform 1116"/>
            <p:cNvSpPr>
              <a:spLocks/>
            </p:cNvSpPr>
            <p:nvPr/>
          </p:nvSpPr>
          <p:spPr bwMode="auto">
            <a:xfrm>
              <a:off x="1414" y="1280"/>
              <a:ext cx="83" cy="136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69" y="7"/>
                </a:cxn>
                <a:cxn ang="0">
                  <a:pos x="73" y="10"/>
                </a:cxn>
                <a:cxn ang="0">
                  <a:pos x="76" y="15"/>
                </a:cxn>
                <a:cxn ang="0">
                  <a:pos x="79" y="21"/>
                </a:cxn>
                <a:cxn ang="0">
                  <a:pos x="80" y="26"/>
                </a:cxn>
                <a:cxn ang="0">
                  <a:pos x="82" y="33"/>
                </a:cxn>
                <a:cxn ang="0">
                  <a:pos x="82" y="40"/>
                </a:cxn>
                <a:cxn ang="0">
                  <a:pos x="82" y="47"/>
                </a:cxn>
                <a:cxn ang="0">
                  <a:pos x="82" y="55"/>
                </a:cxn>
                <a:cxn ang="0">
                  <a:pos x="79" y="62"/>
                </a:cxn>
                <a:cxn ang="0">
                  <a:pos x="78" y="70"/>
                </a:cxn>
                <a:cxn ang="0">
                  <a:pos x="76" y="78"/>
                </a:cxn>
                <a:cxn ang="0">
                  <a:pos x="73" y="86"/>
                </a:cxn>
                <a:cxn ang="0">
                  <a:pos x="68" y="93"/>
                </a:cxn>
                <a:cxn ang="0">
                  <a:pos x="63" y="100"/>
                </a:cxn>
                <a:cxn ang="0">
                  <a:pos x="59" y="106"/>
                </a:cxn>
                <a:cxn ang="0">
                  <a:pos x="54" y="112"/>
                </a:cxn>
                <a:cxn ang="0">
                  <a:pos x="50" y="118"/>
                </a:cxn>
                <a:cxn ang="0">
                  <a:pos x="45" y="122"/>
                </a:cxn>
                <a:cxn ang="0">
                  <a:pos x="39" y="126"/>
                </a:cxn>
                <a:cxn ang="0">
                  <a:pos x="34" y="130"/>
                </a:cxn>
                <a:cxn ang="0">
                  <a:pos x="31" y="133"/>
                </a:cxn>
                <a:cxn ang="0">
                  <a:pos x="25" y="134"/>
                </a:cxn>
                <a:cxn ang="0">
                  <a:pos x="21" y="135"/>
                </a:cxn>
                <a:cxn ang="0">
                  <a:pos x="18" y="135"/>
                </a:cxn>
                <a:cxn ang="0">
                  <a:pos x="15" y="134"/>
                </a:cxn>
                <a:cxn ang="0">
                  <a:pos x="10" y="133"/>
                </a:cxn>
                <a:cxn ang="0">
                  <a:pos x="7" y="130"/>
                </a:cxn>
                <a:cxn ang="0">
                  <a:pos x="6" y="126"/>
                </a:cxn>
                <a:cxn ang="0">
                  <a:pos x="4" y="122"/>
                </a:cxn>
                <a:cxn ang="0">
                  <a:pos x="2" y="116"/>
                </a:cxn>
                <a:cxn ang="0">
                  <a:pos x="1" y="109"/>
                </a:cxn>
                <a:cxn ang="0">
                  <a:pos x="0" y="102"/>
                </a:cxn>
                <a:cxn ang="0">
                  <a:pos x="1" y="95"/>
                </a:cxn>
                <a:cxn ang="0">
                  <a:pos x="1" y="86"/>
                </a:cxn>
                <a:cxn ang="0">
                  <a:pos x="2" y="78"/>
                </a:cxn>
                <a:cxn ang="0">
                  <a:pos x="3" y="70"/>
                </a:cxn>
                <a:cxn ang="0">
                  <a:pos x="6" y="60"/>
                </a:cxn>
                <a:cxn ang="0">
                  <a:pos x="9" y="54"/>
                </a:cxn>
                <a:cxn ang="0">
                  <a:pos x="12" y="43"/>
                </a:cxn>
                <a:cxn ang="0">
                  <a:pos x="14" y="36"/>
                </a:cxn>
                <a:cxn ang="0">
                  <a:pos x="18" y="29"/>
                </a:cxn>
                <a:cxn ang="0">
                  <a:pos x="23" y="22"/>
                </a:cxn>
                <a:cxn ang="0">
                  <a:pos x="27" y="15"/>
                </a:cxn>
                <a:cxn ang="0">
                  <a:pos x="31" y="11"/>
                </a:cxn>
                <a:cxn ang="0">
                  <a:pos x="37" y="7"/>
                </a:cxn>
                <a:cxn ang="0">
                  <a:pos x="42" y="4"/>
                </a:cxn>
                <a:cxn ang="0">
                  <a:pos x="46" y="1"/>
                </a:cxn>
                <a:cxn ang="0">
                  <a:pos x="53" y="1"/>
                </a:cxn>
                <a:cxn ang="0">
                  <a:pos x="56" y="0"/>
                </a:cxn>
                <a:cxn ang="0">
                  <a:pos x="62" y="1"/>
                </a:cxn>
                <a:cxn ang="0">
                  <a:pos x="65" y="4"/>
                </a:cxn>
                <a:cxn ang="0">
                  <a:pos x="65" y="3"/>
                </a:cxn>
              </a:cxnLst>
              <a:rect l="0" t="0" r="r" b="b"/>
              <a:pathLst>
                <a:path w="83" h="136">
                  <a:moveTo>
                    <a:pt x="65" y="3"/>
                  </a:moveTo>
                  <a:lnTo>
                    <a:pt x="69" y="7"/>
                  </a:lnTo>
                  <a:lnTo>
                    <a:pt x="73" y="10"/>
                  </a:lnTo>
                  <a:lnTo>
                    <a:pt x="76" y="15"/>
                  </a:lnTo>
                  <a:lnTo>
                    <a:pt x="79" y="21"/>
                  </a:lnTo>
                  <a:lnTo>
                    <a:pt x="80" y="26"/>
                  </a:lnTo>
                  <a:lnTo>
                    <a:pt x="82" y="33"/>
                  </a:lnTo>
                  <a:lnTo>
                    <a:pt x="82" y="40"/>
                  </a:lnTo>
                  <a:lnTo>
                    <a:pt x="82" y="47"/>
                  </a:lnTo>
                  <a:lnTo>
                    <a:pt x="82" y="55"/>
                  </a:lnTo>
                  <a:lnTo>
                    <a:pt x="79" y="62"/>
                  </a:lnTo>
                  <a:lnTo>
                    <a:pt x="78" y="70"/>
                  </a:lnTo>
                  <a:lnTo>
                    <a:pt x="76" y="78"/>
                  </a:lnTo>
                  <a:lnTo>
                    <a:pt x="73" y="86"/>
                  </a:lnTo>
                  <a:lnTo>
                    <a:pt x="68" y="93"/>
                  </a:lnTo>
                  <a:lnTo>
                    <a:pt x="63" y="100"/>
                  </a:lnTo>
                  <a:lnTo>
                    <a:pt x="59" y="106"/>
                  </a:lnTo>
                  <a:lnTo>
                    <a:pt x="54" y="112"/>
                  </a:lnTo>
                  <a:lnTo>
                    <a:pt x="50" y="118"/>
                  </a:lnTo>
                  <a:lnTo>
                    <a:pt x="45" y="122"/>
                  </a:lnTo>
                  <a:lnTo>
                    <a:pt x="39" y="126"/>
                  </a:lnTo>
                  <a:lnTo>
                    <a:pt x="34" y="130"/>
                  </a:lnTo>
                  <a:lnTo>
                    <a:pt x="31" y="133"/>
                  </a:lnTo>
                  <a:lnTo>
                    <a:pt x="25" y="134"/>
                  </a:lnTo>
                  <a:lnTo>
                    <a:pt x="21" y="135"/>
                  </a:lnTo>
                  <a:lnTo>
                    <a:pt x="18" y="135"/>
                  </a:lnTo>
                  <a:lnTo>
                    <a:pt x="15" y="134"/>
                  </a:lnTo>
                  <a:lnTo>
                    <a:pt x="10" y="133"/>
                  </a:lnTo>
                  <a:lnTo>
                    <a:pt x="7" y="130"/>
                  </a:lnTo>
                  <a:lnTo>
                    <a:pt x="6" y="126"/>
                  </a:lnTo>
                  <a:lnTo>
                    <a:pt x="4" y="122"/>
                  </a:lnTo>
                  <a:lnTo>
                    <a:pt x="2" y="116"/>
                  </a:lnTo>
                  <a:lnTo>
                    <a:pt x="1" y="109"/>
                  </a:lnTo>
                  <a:lnTo>
                    <a:pt x="0" y="102"/>
                  </a:lnTo>
                  <a:lnTo>
                    <a:pt x="1" y="95"/>
                  </a:lnTo>
                  <a:lnTo>
                    <a:pt x="1" y="86"/>
                  </a:lnTo>
                  <a:lnTo>
                    <a:pt x="2" y="78"/>
                  </a:lnTo>
                  <a:lnTo>
                    <a:pt x="3" y="70"/>
                  </a:lnTo>
                  <a:lnTo>
                    <a:pt x="6" y="60"/>
                  </a:lnTo>
                  <a:lnTo>
                    <a:pt x="9" y="54"/>
                  </a:lnTo>
                  <a:lnTo>
                    <a:pt x="12" y="43"/>
                  </a:lnTo>
                  <a:lnTo>
                    <a:pt x="14" y="36"/>
                  </a:lnTo>
                  <a:lnTo>
                    <a:pt x="18" y="29"/>
                  </a:lnTo>
                  <a:lnTo>
                    <a:pt x="23" y="22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7" y="7"/>
                  </a:lnTo>
                  <a:lnTo>
                    <a:pt x="42" y="4"/>
                  </a:lnTo>
                  <a:lnTo>
                    <a:pt x="46" y="1"/>
                  </a:lnTo>
                  <a:lnTo>
                    <a:pt x="53" y="1"/>
                  </a:lnTo>
                  <a:lnTo>
                    <a:pt x="56" y="0"/>
                  </a:lnTo>
                  <a:lnTo>
                    <a:pt x="62" y="1"/>
                  </a:lnTo>
                  <a:lnTo>
                    <a:pt x="65" y="4"/>
                  </a:lnTo>
                  <a:lnTo>
                    <a:pt x="65" y="3"/>
                  </a:lnTo>
                </a:path>
              </a:pathLst>
            </a:custGeom>
            <a:solidFill>
              <a:srgbClr val="F0F0FF"/>
            </a:solidFill>
            <a:ln w="12700" cap="rnd" cmpd="sng">
              <a:solidFill>
                <a:srgbClr val="F0F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33" name="Freeform 1117"/>
            <p:cNvSpPr>
              <a:spLocks/>
            </p:cNvSpPr>
            <p:nvPr/>
          </p:nvSpPr>
          <p:spPr bwMode="auto">
            <a:xfrm>
              <a:off x="1416" y="1294"/>
              <a:ext cx="70" cy="113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57" y="7"/>
                </a:cxn>
                <a:cxn ang="0">
                  <a:pos x="61" y="10"/>
                </a:cxn>
                <a:cxn ang="0">
                  <a:pos x="63" y="14"/>
                </a:cxn>
                <a:cxn ang="0">
                  <a:pos x="66" y="19"/>
                </a:cxn>
                <a:cxn ang="0">
                  <a:pos x="67" y="24"/>
                </a:cxn>
                <a:cxn ang="0">
                  <a:pos x="69" y="29"/>
                </a:cxn>
                <a:cxn ang="0">
                  <a:pos x="69" y="36"/>
                </a:cxn>
                <a:cxn ang="0">
                  <a:pos x="69" y="41"/>
                </a:cxn>
                <a:cxn ang="0">
                  <a:pos x="69" y="48"/>
                </a:cxn>
                <a:cxn ang="0">
                  <a:pos x="69" y="54"/>
                </a:cxn>
                <a:cxn ang="0">
                  <a:pos x="66" y="60"/>
                </a:cxn>
                <a:cxn ang="0">
                  <a:pos x="63" y="66"/>
                </a:cxn>
                <a:cxn ang="0">
                  <a:pos x="61" y="72"/>
                </a:cxn>
                <a:cxn ang="0">
                  <a:pos x="58" y="79"/>
                </a:cxn>
                <a:cxn ang="0">
                  <a:pos x="53" y="84"/>
                </a:cxn>
                <a:cxn ang="0">
                  <a:pos x="51" y="89"/>
                </a:cxn>
                <a:cxn ang="0">
                  <a:pos x="46" y="94"/>
                </a:cxn>
                <a:cxn ang="0">
                  <a:pos x="42" y="98"/>
                </a:cxn>
                <a:cxn ang="0">
                  <a:pos x="37" y="102"/>
                </a:cxn>
                <a:cxn ang="0">
                  <a:pos x="34" y="106"/>
                </a:cxn>
                <a:cxn ang="0">
                  <a:pos x="30" y="108"/>
                </a:cxn>
                <a:cxn ang="0">
                  <a:pos x="26" y="111"/>
                </a:cxn>
                <a:cxn ang="0">
                  <a:pos x="22" y="111"/>
                </a:cxn>
                <a:cxn ang="0">
                  <a:pos x="19" y="112"/>
                </a:cxn>
                <a:cxn ang="0">
                  <a:pos x="14" y="112"/>
                </a:cxn>
                <a:cxn ang="0">
                  <a:pos x="13" y="111"/>
                </a:cxn>
                <a:cxn ang="0">
                  <a:pos x="10" y="110"/>
                </a:cxn>
                <a:cxn ang="0">
                  <a:pos x="7" y="107"/>
                </a:cxn>
                <a:cxn ang="0">
                  <a:pos x="5" y="104"/>
                </a:cxn>
                <a:cxn ang="0">
                  <a:pos x="3" y="100"/>
                </a:cxn>
                <a:cxn ang="0">
                  <a:pos x="2" y="95"/>
                </a:cxn>
                <a:cxn ang="0">
                  <a:pos x="1" y="90"/>
                </a:cxn>
                <a:cxn ang="0">
                  <a:pos x="0" y="85"/>
                </a:cxn>
                <a:cxn ang="0">
                  <a:pos x="0" y="78"/>
                </a:cxn>
                <a:cxn ang="0">
                  <a:pos x="0" y="71"/>
                </a:cxn>
                <a:cxn ang="0">
                  <a:pos x="0" y="64"/>
                </a:cxn>
                <a:cxn ang="0">
                  <a:pos x="2" y="56"/>
                </a:cxn>
                <a:cxn ang="0">
                  <a:pos x="4" y="49"/>
                </a:cxn>
                <a:cxn ang="0">
                  <a:pos x="5" y="42"/>
                </a:cxn>
                <a:cxn ang="0">
                  <a:pos x="8" y="35"/>
                </a:cxn>
                <a:cxn ang="0">
                  <a:pos x="10" y="29"/>
                </a:cxn>
                <a:cxn ang="0">
                  <a:pos x="13" y="23"/>
                </a:cxn>
                <a:cxn ang="0">
                  <a:pos x="17" y="16"/>
                </a:cxn>
                <a:cxn ang="0">
                  <a:pos x="21" y="13"/>
                </a:cxn>
                <a:cxn ang="0">
                  <a:pos x="25" y="8"/>
                </a:cxn>
                <a:cxn ang="0">
                  <a:pos x="29" y="6"/>
                </a:cxn>
                <a:cxn ang="0">
                  <a:pos x="32" y="3"/>
                </a:cxn>
                <a:cxn ang="0">
                  <a:pos x="37" y="1"/>
                </a:cxn>
                <a:cxn ang="0">
                  <a:pos x="43" y="0"/>
                </a:cxn>
                <a:cxn ang="0">
                  <a:pos x="46" y="1"/>
                </a:cxn>
                <a:cxn ang="0">
                  <a:pos x="51" y="2"/>
                </a:cxn>
                <a:cxn ang="0">
                  <a:pos x="54" y="4"/>
                </a:cxn>
              </a:cxnLst>
              <a:rect l="0" t="0" r="r" b="b"/>
              <a:pathLst>
                <a:path w="70" h="113">
                  <a:moveTo>
                    <a:pt x="54" y="4"/>
                  </a:moveTo>
                  <a:lnTo>
                    <a:pt x="57" y="7"/>
                  </a:lnTo>
                  <a:lnTo>
                    <a:pt x="61" y="10"/>
                  </a:lnTo>
                  <a:lnTo>
                    <a:pt x="63" y="14"/>
                  </a:lnTo>
                  <a:lnTo>
                    <a:pt x="66" y="19"/>
                  </a:lnTo>
                  <a:lnTo>
                    <a:pt x="67" y="24"/>
                  </a:lnTo>
                  <a:lnTo>
                    <a:pt x="69" y="29"/>
                  </a:lnTo>
                  <a:lnTo>
                    <a:pt x="69" y="36"/>
                  </a:lnTo>
                  <a:lnTo>
                    <a:pt x="69" y="41"/>
                  </a:lnTo>
                  <a:lnTo>
                    <a:pt x="69" y="48"/>
                  </a:lnTo>
                  <a:lnTo>
                    <a:pt x="69" y="54"/>
                  </a:lnTo>
                  <a:lnTo>
                    <a:pt x="66" y="60"/>
                  </a:lnTo>
                  <a:lnTo>
                    <a:pt x="63" y="66"/>
                  </a:lnTo>
                  <a:lnTo>
                    <a:pt x="61" y="72"/>
                  </a:lnTo>
                  <a:lnTo>
                    <a:pt x="58" y="79"/>
                  </a:lnTo>
                  <a:lnTo>
                    <a:pt x="53" y="84"/>
                  </a:lnTo>
                  <a:lnTo>
                    <a:pt x="51" y="89"/>
                  </a:lnTo>
                  <a:lnTo>
                    <a:pt x="46" y="94"/>
                  </a:lnTo>
                  <a:lnTo>
                    <a:pt x="42" y="98"/>
                  </a:lnTo>
                  <a:lnTo>
                    <a:pt x="37" y="102"/>
                  </a:lnTo>
                  <a:lnTo>
                    <a:pt x="34" y="106"/>
                  </a:lnTo>
                  <a:lnTo>
                    <a:pt x="30" y="108"/>
                  </a:lnTo>
                  <a:lnTo>
                    <a:pt x="26" y="111"/>
                  </a:lnTo>
                  <a:lnTo>
                    <a:pt x="22" y="111"/>
                  </a:lnTo>
                  <a:lnTo>
                    <a:pt x="19" y="112"/>
                  </a:lnTo>
                  <a:lnTo>
                    <a:pt x="14" y="112"/>
                  </a:lnTo>
                  <a:lnTo>
                    <a:pt x="13" y="111"/>
                  </a:lnTo>
                  <a:lnTo>
                    <a:pt x="10" y="110"/>
                  </a:lnTo>
                  <a:lnTo>
                    <a:pt x="7" y="107"/>
                  </a:lnTo>
                  <a:lnTo>
                    <a:pt x="5" y="104"/>
                  </a:lnTo>
                  <a:lnTo>
                    <a:pt x="3" y="100"/>
                  </a:lnTo>
                  <a:lnTo>
                    <a:pt x="2" y="95"/>
                  </a:lnTo>
                  <a:lnTo>
                    <a:pt x="1" y="90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5" y="42"/>
                  </a:lnTo>
                  <a:lnTo>
                    <a:pt x="8" y="35"/>
                  </a:lnTo>
                  <a:lnTo>
                    <a:pt x="10" y="29"/>
                  </a:lnTo>
                  <a:lnTo>
                    <a:pt x="13" y="23"/>
                  </a:lnTo>
                  <a:lnTo>
                    <a:pt x="17" y="16"/>
                  </a:lnTo>
                  <a:lnTo>
                    <a:pt x="21" y="13"/>
                  </a:lnTo>
                  <a:lnTo>
                    <a:pt x="25" y="8"/>
                  </a:lnTo>
                  <a:lnTo>
                    <a:pt x="29" y="6"/>
                  </a:lnTo>
                  <a:lnTo>
                    <a:pt x="32" y="3"/>
                  </a:lnTo>
                  <a:lnTo>
                    <a:pt x="37" y="1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51" y="2"/>
                  </a:lnTo>
                  <a:lnTo>
                    <a:pt x="54" y="4"/>
                  </a:lnTo>
                </a:path>
              </a:pathLst>
            </a:custGeom>
            <a:solidFill>
              <a:srgbClr val="F0FFFF"/>
            </a:solidFill>
            <a:ln w="12700" cap="rnd" cmpd="sng">
              <a:solidFill>
                <a:srgbClr val="F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34" name="Freeform 1118"/>
            <p:cNvSpPr>
              <a:spLocks/>
            </p:cNvSpPr>
            <p:nvPr/>
          </p:nvSpPr>
          <p:spPr bwMode="auto">
            <a:xfrm>
              <a:off x="1416" y="1309"/>
              <a:ext cx="61" cy="89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8" y="5"/>
                </a:cxn>
                <a:cxn ang="0">
                  <a:pos x="51" y="9"/>
                </a:cxn>
                <a:cxn ang="0">
                  <a:pos x="53" y="12"/>
                </a:cxn>
                <a:cxn ang="0">
                  <a:pos x="55" y="17"/>
                </a:cxn>
                <a:cxn ang="0">
                  <a:pos x="57" y="21"/>
                </a:cxn>
                <a:cxn ang="0">
                  <a:pos x="60" y="25"/>
                </a:cxn>
                <a:cxn ang="0">
                  <a:pos x="60" y="30"/>
                </a:cxn>
                <a:cxn ang="0">
                  <a:pos x="60" y="34"/>
                </a:cxn>
                <a:cxn ang="0">
                  <a:pos x="60" y="41"/>
                </a:cxn>
                <a:cxn ang="0">
                  <a:pos x="58" y="45"/>
                </a:cxn>
                <a:cxn ang="0">
                  <a:pos x="57" y="49"/>
                </a:cxn>
                <a:cxn ang="0">
                  <a:pos x="54" y="54"/>
                </a:cxn>
                <a:cxn ang="0">
                  <a:pos x="53" y="58"/>
                </a:cxn>
                <a:cxn ang="0">
                  <a:pos x="51" y="63"/>
                </a:cxn>
                <a:cxn ang="0">
                  <a:pos x="46" y="66"/>
                </a:cxn>
                <a:cxn ang="0">
                  <a:pos x="43" y="71"/>
                </a:cxn>
                <a:cxn ang="0">
                  <a:pos x="40" y="74"/>
                </a:cxn>
                <a:cxn ang="0">
                  <a:pos x="37" y="77"/>
                </a:cxn>
                <a:cxn ang="0">
                  <a:pos x="33" y="80"/>
                </a:cxn>
                <a:cxn ang="0">
                  <a:pos x="30" y="83"/>
                </a:cxn>
                <a:cxn ang="0">
                  <a:pos x="26" y="85"/>
                </a:cxn>
                <a:cxn ang="0">
                  <a:pos x="23" y="87"/>
                </a:cxn>
                <a:cxn ang="0">
                  <a:pos x="21" y="87"/>
                </a:cxn>
                <a:cxn ang="0">
                  <a:pos x="17" y="88"/>
                </a:cxn>
                <a:cxn ang="0">
                  <a:pos x="14" y="87"/>
                </a:cxn>
                <a:cxn ang="0">
                  <a:pos x="12" y="87"/>
                </a:cxn>
                <a:cxn ang="0">
                  <a:pos x="10" y="85"/>
                </a:cxn>
                <a:cxn ang="0">
                  <a:pos x="7" y="83"/>
                </a:cxn>
                <a:cxn ang="0">
                  <a:pos x="5" y="80"/>
                </a:cxn>
                <a:cxn ang="0">
                  <a:pos x="5" y="79"/>
                </a:cxn>
                <a:cxn ang="0">
                  <a:pos x="3" y="74"/>
                </a:cxn>
                <a:cxn ang="0">
                  <a:pos x="2" y="71"/>
                </a:cxn>
                <a:cxn ang="0">
                  <a:pos x="2" y="66"/>
                </a:cxn>
                <a:cxn ang="0">
                  <a:pos x="1" y="60"/>
                </a:cxn>
                <a:cxn ang="0">
                  <a:pos x="0" y="55"/>
                </a:cxn>
                <a:cxn ang="0">
                  <a:pos x="2" y="49"/>
                </a:cxn>
                <a:cxn ang="0">
                  <a:pos x="2" y="43"/>
                </a:cxn>
                <a:cxn ang="0">
                  <a:pos x="4" y="37"/>
                </a:cxn>
                <a:cxn ang="0">
                  <a:pos x="5" y="31"/>
                </a:cxn>
                <a:cxn ang="0">
                  <a:pos x="7" y="26"/>
                </a:cxn>
                <a:cxn ang="0">
                  <a:pos x="8" y="21"/>
                </a:cxn>
                <a:cxn ang="0">
                  <a:pos x="10" y="16"/>
                </a:cxn>
                <a:cxn ang="0">
                  <a:pos x="13" y="12"/>
                </a:cxn>
                <a:cxn ang="0">
                  <a:pos x="16" y="8"/>
                </a:cxn>
                <a:cxn ang="0">
                  <a:pos x="20" y="5"/>
                </a:cxn>
                <a:cxn ang="0">
                  <a:pos x="23" y="2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7" y="1"/>
                </a:cxn>
                <a:cxn ang="0">
                  <a:pos x="42" y="1"/>
                </a:cxn>
                <a:cxn ang="0">
                  <a:pos x="44" y="3"/>
                </a:cxn>
              </a:cxnLst>
              <a:rect l="0" t="0" r="r" b="b"/>
              <a:pathLst>
                <a:path w="61" h="89">
                  <a:moveTo>
                    <a:pt x="44" y="3"/>
                  </a:moveTo>
                  <a:lnTo>
                    <a:pt x="48" y="5"/>
                  </a:lnTo>
                  <a:lnTo>
                    <a:pt x="51" y="9"/>
                  </a:lnTo>
                  <a:lnTo>
                    <a:pt x="53" y="12"/>
                  </a:lnTo>
                  <a:lnTo>
                    <a:pt x="55" y="17"/>
                  </a:lnTo>
                  <a:lnTo>
                    <a:pt x="57" y="21"/>
                  </a:lnTo>
                  <a:lnTo>
                    <a:pt x="60" y="25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41"/>
                  </a:lnTo>
                  <a:lnTo>
                    <a:pt x="58" y="45"/>
                  </a:lnTo>
                  <a:lnTo>
                    <a:pt x="57" y="49"/>
                  </a:lnTo>
                  <a:lnTo>
                    <a:pt x="54" y="54"/>
                  </a:lnTo>
                  <a:lnTo>
                    <a:pt x="53" y="58"/>
                  </a:lnTo>
                  <a:lnTo>
                    <a:pt x="51" y="63"/>
                  </a:lnTo>
                  <a:lnTo>
                    <a:pt x="46" y="66"/>
                  </a:lnTo>
                  <a:lnTo>
                    <a:pt x="43" y="71"/>
                  </a:lnTo>
                  <a:lnTo>
                    <a:pt x="40" y="74"/>
                  </a:lnTo>
                  <a:lnTo>
                    <a:pt x="37" y="77"/>
                  </a:lnTo>
                  <a:lnTo>
                    <a:pt x="33" y="80"/>
                  </a:lnTo>
                  <a:lnTo>
                    <a:pt x="30" y="83"/>
                  </a:lnTo>
                  <a:lnTo>
                    <a:pt x="26" y="85"/>
                  </a:lnTo>
                  <a:lnTo>
                    <a:pt x="23" y="87"/>
                  </a:lnTo>
                  <a:lnTo>
                    <a:pt x="21" y="87"/>
                  </a:lnTo>
                  <a:lnTo>
                    <a:pt x="17" y="88"/>
                  </a:lnTo>
                  <a:lnTo>
                    <a:pt x="14" y="87"/>
                  </a:lnTo>
                  <a:lnTo>
                    <a:pt x="12" y="87"/>
                  </a:lnTo>
                  <a:lnTo>
                    <a:pt x="10" y="85"/>
                  </a:lnTo>
                  <a:lnTo>
                    <a:pt x="7" y="83"/>
                  </a:lnTo>
                  <a:lnTo>
                    <a:pt x="5" y="80"/>
                  </a:lnTo>
                  <a:lnTo>
                    <a:pt x="5" y="79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2" y="66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2" y="49"/>
                  </a:lnTo>
                  <a:lnTo>
                    <a:pt x="2" y="43"/>
                  </a:lnTo>
                  <a:lnTo>
                    <a:pt x="4" y="37"/>
                  </a:lnTo>
                  <a:lnTo>
                    <a:pt x="5" y="31"/>
                  </a:lnTo>
                  <a:lnTo>
                    <a:pt x="7" y="26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3" y="12"/>
                  </a:lnTo>
                  <a:lnTo>
                    <a:pt x="16" y="8"/>
                  </a:lnTo>
                  <a:lnTo>
                    <a:pt x="20" y="5"/>
                  </a:lnTo>
                  <a:lnTo>
                    <a:pt x="23" y="2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2" y="1"/>
                  </a:lnTo>
                  <a:lnTo>
                    <a:pt x="44" y="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35" name="Freeform 1119"/>
            <p:cNvSpPr>
              <a:spLocks/>
            </p:cNvSpPr>
            <p:nvPr/>
          </p:nvSpPr>
          <p:spPr bwMode="auto">
            <a:xfrm>
              <a:off x="1424" y="1003"/>
              <a:ext cx="330" cy="610"/>
            </a:xfrm>
            <a:custGeom>
              <a:avLst/>
              <a:gdLst/>
              <a:ahLst/>
              <a:cxnLst>
                <a:cxn ang="0">
                  <a:pos x="280" y="2"/>
                </a:cxn>
                <a:cxn ang="0">
                  <a:pos x="292" y="10"/>
                </a:cxn>
                <a:cxn ang="0">
                  <a:pos x="304" y="23"/>
                </a:cxn>
                <a:cxn ang="0">
                  <a:pos x="315" y="39"/>
                </a:cxn>
                <a:cxn ang="0">
                  <a:pos x="321" y="59"/>
                </a:cxn>
                <a:cxn ang="0">
                  <a:pos x="326" y="82"/>
                </a:cxn>
                <a:cxn ang="0">
                  <a:pos x="329" y="109"/>
                </a:cxn>
                <a:cxn ang="0">
                  <a:pos x="327" y="139"/>
                </a:cxn>
                <a:cxn ang="0">
                  <a:pos x="324" y="171"/>
                </a:cxn>
                <a:cxn ang="0">
                  <a:pos x="323" y="204"/>
                </a:cxn>
                <a:cxn ang="0">
                  <a:pos x="315" y="241"/>
                </a:cxn>
                <a:cxn ang="0">
                  <a:pos x="303" y="278"/>
                </a:cxn>
                <a:cxn ang="0">
                  <a:pos x="294" y="314"/>
                </a:cxn>
                <a:cxn ang="0">
                  <a:pos x="280" y="351"/>
                </a:cxn>
                <a:cxn ang="0">
                  <a:pos x="263" y="387"/>
                </a:cxn>
                <a:cxn ang="0">
                  <a:pos x="247" y="423"/>
                </a:cxn>
                <a:cxn ang="0">
                  <a:pos x="230" y="456"/>
                </a:cxn>
                <a:cxn ang="0">
                  <a:pos x="211" y="486"/>
                </a:cxn>
                <a:cxn ang="0">
                  <a:pos x="192" y="515"/>
                </a:cxn>
                <a:cxn ang="0">
                  <a:pos x="172" y="540"/>
                </a:cxn>
                <a:cxn ang="0">
                  <a:pos x="152" y="561"/>
                </a:cxn>
                <a:cxn ang="0">
                  <a:pos x="132" y="580"/>
                </a:cxn>
                <a:cxn ang="0">
                  <a:pos x="114" y="593"/>
                </a:cxn>
                <a:cxn ang="0">
                  <a:pos x="95" y="603"/>
                </a:cxn>
                <a:cxn ang="0">
                  <a:pos x="77" y="609"/>
                </a:cxn>
                <a:cxn ang="0">
                  <a:pos x="61" y="609"/>
                </a:cxn>
                <a:cxn ang="0">
                  <a:pos x="46" y="604"/>
                </a:cxn>
                <a:cxn ang="0">
                  <a:pos x="32" y="598"/>
                </a:cxn>
                <a:cxn ang="0">
                  <a:pos x="22" y="585"/>
                </a:cxn>
                <a:cxn ang="0">
                  <a:pos x="13" y="569"/>
                </a:cxn>
                <a:cxn ang="0">
                  <a:pos x="5" y="549"/>
                </a:cxn>
                <a:cxn ang="0">
                  <a:pos x="3" y="523"/>
                </a:cxn>
                <a:cxn ang="0">
                  <a:pos x="0" y="498"/>
                </a:cxn>
                <a:cxn ang="0">
                  <a:pos x="0" y="467"/>
                </a:cxn>
                <a:cxn ang="0">
                  <a:pos x="3" y="435"/>
                </a:cxn>
                <a:cxn ang="0">
                  <a:pos x="8" y="401"/>
                </a:cxn>
                <a:cxn ang="0">
                  <a:pos x="15" y="365"/>
                </a:cxn>
                <a:cxn ang="0">
                  <a:pos x="24" y="329"/>
                </a:cxn>
                <a:cxn ang="0">
                  <a:pos x="37" y="291"/>
                </a:cxn>
                <a:cxn ang="0">
                  <a:pos x="52" y="255"/>
                </a:cxn>
                <a:cxn ang="0">
                  <a:pos x="65" y="219"/>
                </a:cxn>
                <a:cxn ang="0">
                  <a:pos x="81" y="184"/>
                </a:cxn>
                <a:cxn ang="0">
                  <a:pos x="99" y="150"/>
                </a:cxn>
                <a:cxn ang="0">
                  <a:pos x="119" y="120"/>
                </a:cxn>
                <a:cxn ang="0">
                  <a:pos x="137" y="92"/>
                </a:cxn>
                <a:cxn ang="0">
                  <a:pos x="157" y="67"/>
                </a:cxn>
                <a:cxn ang="0">
                  <a:pos x="178" y="46"/>
                </a:cxn>
                <a:cxn ang="0">
                  <a:pos x="197" y="29"/>
                </a:cxn>
                <a:cxn ang="0">
                  <a:pos x="215" y="14"/>
                </a:cxn>
                <a:cxn ang="0">
                  <a:pos x="234" y="5"/>
                </a:cxn>
                <a:cxn ang="0">
                  <a:pos x="252" y="0"/>
                </a:cxn>
                <a:cxn ang="0">
                  <a:pos x="268" y="0"/>
                </a:cxn>
                <a:cxn ang="0">
                  <a:pos x="279" y="4"/>
                </a:cxn>
                <a:cxn ang="0">
                  <a:pos x="280" y="2"/>
                </a:cxn>
              </a:cxnLst>
              <a:rect l="0" t="0" r="r" b="b"/>
              <a:pathLst>
                <a:path w="330" h="610">
                  <a:moveTo>
                    <a:pt x="280" y="2"/>
                  </a:moveTo>
                  <a:lnTo>
                    <a:pt x="292" y="10"/>
                  </a:lnTo>
                  <a:lnTo>
                    <a:pt x="304" y="23"/>
                  </a:lnTo>
                  <a:lnTo>
                    <a:pt x="315" y="39"/>
                  </a:lnTo>
                  <a:lnTo>
                    <a:pt x="321" y="59"/>
                  </a:lnTo>
                  <a:lnTo>
                    <a:pt x="326" y="82"/>
                  </a:lnTo>
                  <a:lnTo>
                    <a:pt x="329" y="109"/>
                  </a:lnTo>
                  <a:lnTo>
                    <a:pt x="327" y="139"/>
                  </a:lnTo>
                  <a:lnTo>
                    <a:pt x="324" y="171"/>
                  </a:lnTo>
                  <a:lnTo>
                    <a:pt x="323" y="204"/>
                  </a:lnTo>
                  <a:lnTo>
                    <a:pt x="315" y="241"/>
                  </a:lnTo>
                  <a:lnTo>
                    <a:pt x="303" y="278"/>
                  </a:lnTo>
                  <a:lnTo>
                    <a:pt x="294" y="314"/>
                  </a:lnTo>
                  <a:lnTo>
                    <a:pt x="280" y="351"/>
                  </a:lnTo>
                  <a:lnTo>
                    <a:pt x="263" y="387"/>
                  </a:lnTo>
                  <a:lnTo>
                    <a:pt x="247" y="423"/>
                  </a:lnTo>
                  <a:lnTo>
                    <a:pt x="230" y="456"/>
                  </a:lnTo>
                  <a:lnTo>
                    <a:pt x="211" y="486"/>
                  </a:lnTo>
                  <a:lnTo>
                    <a:pt x="192" y="515"/>
                  </a:lnTo>
                  <a:lnTo>
                    <a:pt x="172" y="540"/>
                  </a:lnTo>
                  <a:lnTo>
                    <a:pt x="152" y="561"/>
                  </a:lnTo>
                  <a:lnTo>
                    <a:pt x="132" y="580"/>
                  </a:lnTo>
                  <a:lnTo>
                    <a:pt x="114" y="593"/>
                  </a:lnTo>
                  <a:lnTo>
                    <a:pt x="95" y="603"/>
                  </a:lnTo>
                  <a:lnTo>
                    <a:pt x="77" y="609"/>
                  </a:lnTo>
                  <a:lnTo>
                    <a:pt x="61" y="609"/>
                  </a:lnTo>
                  <a:lnTo>
                    <a:pt x="46" y="604"/>
                  </a:lnTo>
                  <a:lnTo>
                    <a:pt x="32" y="598"/>
                  </a:lnTo>
                  <a:lnTo>
                    <a:pt x="22" y="585"/>
                  </a:lnTo>
                  <a:lnTo>
                    <a:pt x="13" y="569"/>
                  </a:lnTo>
                  <a:lnTo>
                    <a:pt x="5" y="549"/>
                  </a:lnTo>
                  <a:lnTo>
                    <a:pt x="3" y="523"/>
                  </a:lnTo>
                  <a:lnTo>
                    <a:pt x="0" y="498"/>
                  </a:lnTo>
                  <a:lnTo>
                    <a:pt x="0" y="467"/>
                  </a:lnTo>
                  <a:lnTo>
                    <a:pt x="3" y="435"/>
                  </a:lnTo>
                  <a:lnTo>
                    <a:pt x="8" y="401"/>
                  </a:lnTo>
                  <a:lnTo>
                    <a:pt x="15" y="365"/>
                  </a:lnTo>
                  <a:lnTo>
                    <a:pt x="24" y="329"/>
                  </a:lnTo>
                  <a:lnTo>
                    <a:pt x="37" y="291"/>
                  </a:lnTo>
                  <a:lnTo>
                    <a:pt x="52" y="255"/>
                  </a:lnTo>
                  <a:lnTo>
                    <a:pt x="65" y="219"/>
                  </a:lnTo>
                  <a:lnTo>
                    <a:pt x="81" y="184"/>
                  </a:lnTo>
                  <a:lnTo>
                    <a:pt x="99" y="150"/>
                  </a:lnTo>
                  <a:lnTo>
                    <a:pt x="119" y="120"/>
                  </a:lnTo>
                  <a:lnTo>
                    <a:pt x="137" y="92"/>
                  </a:lnTo>
                  <a:lnTo>
                    <a:pt x="157" y="67"/>
                  </a:lnTo>
                  <a:lnTo>
                    <a:pt x="178" y="46"/>
                  </a:lnTo>
                  <a:lnTo>
                    <a:pt x="197" y="29"/>
                  </a:lnTo>
                  <a:lnTo>
                    <a:pt x="215" y="14"/>
                  </a:lnTo>
                  <a:lnTo>
                    <a:pt x="234" y="5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79" y="4"/>
                  </a:lnTo>
                  <a:lnTo>
                    <a:pt x="280" y="2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36" name="Freeform 1120"/>
            <p:cNvSpPr>
              <a:spLocks/>
            </p:cNvSpPr>
            <p:nvPr/>
          </p:nvSpPr>
          <p:spPr bwMode="auto">
            <a:xfrm>
              <a:off x="1485" y="1009"/>
              <a:ext cx="534" cy="720"/>
            </a:xfrm>
            <a:custGeom>
              <a:avLst/>
              <a:gdLst/>
              <a:ahLst/>
              <a:cxnLst>
                <a:cxn ang="0">
                  <a:pos x="0" y="603"/>
                </a:cxn>
                <a:cxn ang="0">
                  <a:pos x="301" y="719"/>
                </a:cxn>
                <a:cxn ang="0">
                  <a:pos x="533" y="116"/>
                </a:cxn>
                <a:cxn ang="0">
                  <a:pos x="231" y="0"/>
                </a:cxn>
                <a:cxn ang="0">
                  <a:pos x="0" y="603"/>
                </a:cxn>
              </a:cxnLst>
              <a:rect l="0" t="0" r="r" b="b"/>
              <a:pathLst>
                <a:path w="534" h="720">
                  <a:moveTo>
                    <a:pt x="0" y="603"/>
                  </a:moveTo>
                  <a:lnTo>
                    <a:pt x="301" y="719"/>
                  </a:lnTo>
                  <a:lnTo>
                    <a:pt x="533" y="116"/>
                  </a:lnTo>
                  <a:lnTo>
                    <a:pt x="231" y="0"/>
                  </a:lnTo>
                  <a:lnTo>
                    <a:pt x="0" y="603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37" name="Freeform 1121"/>
            <p:cNvSpPr>
              <a:spLocks/>
            </p:cNvSpPr>
            <p:nvPr/>
          </p:nvSpPr>
          <p:spPr bwMode="auto">
            <a:xfrm>
              <a:off x="1426" y="1016"/>
              <a:ext cx="323" cy="594"/>
            </a:xfrm>
            <a:custGeom>
              <a:avLst/>
              <a:gdLst/>
              <a:ahLst/>
              <a:cxnLst>
                <a:cxn ang="0">
                  <a:pos x="274" y="1"/>
                </a:cxn>
                <a:cxn ang="0">
                  <a:pos x="287" y="10"/>
                </a:cxn>
                <a:cxn ang="0">
                  <a:pos x="298" y="21"/>
                </a:cxn>
                <a:cxn ang="0">
                  <a:pos x="309" y="37"/>
                </a:cxn>
                <a:cxn ang="0">
                  <a:pos x="315" y="56"/>
                </a:cxn>
                <a:cxn ang="0">
                  <a:pos x="321" y="79"/>
                </a:cxn>
                <a:cxn ang="0">
                  <a:pos x="322" y="106"/>
                </a:cxn>
                <a:cxn ang="0">
                  <a:pos x="322" y="135"/>
                </a:cxn>
                <a:cxn ang="0">
                  <a:pos x="321" y="167"/>
                </a:cxn>
                <a:cxn ang="0">
                  <a:pos x="316" y="199"/>
                </a:cxn>
                <a:cxn ang="0">
                  <a:pos x="310" y="234"/>
                </a:cxn>
                <a:cxn ang="0">
                  <a:pos x="300" y="271"/>
                </a:cxn>
                <a:cxn ang="0">
                  <a:pos x="290" y="306"/>
                </a:cxn>
                <a:cxn ang="0">
                  <a:pos x="277" y="342"/>
                </a:cxn>
                <a:cxn ang="0">
                  <a:pos x="260" y="378"/>
                </a:cxn>
                <a:cxn ang="0">
                  <a:pos x="245" y="411"/>
                </a:cxn>
                <a:cxn ang="0">
                  <a:pos x="228" y="444"/>
                </a:cxn>
                <a:cxn ang="0">
                  <a:pos x="209" y="473"/>
                </a:cxn>
                <a:cxn ang="0">
                  <a:pos x="191" y="501"/>
                </a:cxn>
                <a:cxn ang="0">
                  <a:pos x="172" y="526"/>
                </a:cxn>
                <a:cxn ang="0">
                  <a:pos x="152" y="546"/>
                </a:cxn>
                <a:cxn ang="0">
                  <a:pos x="132" y="564"/>
                </a:cxn>
                <a:cxn ang="0">
                  <a:pos x="114" y="577"/>
                </a:cxn>
                <a:cxn ang="0">
                  <a:pos x="95" y="586"/>
                </a:cxn>
                <a:cxn ang="0">
                  <a:pos x="77" y="592"/>
                </a:cxn>
                <a:cxn ang="0">
                  <a:pos x="61" y="593"/>
                </a:cxn>
                <a:cxn ang="0">
                  <a:pos x="47" y="588"/>
                </a:cxn>
                <a:cxn ang="0">
                  <a:pos x="33" y="580"/>
                </a:cxn>
                <a:cxn ang="0">
                  <a:pos x="22" y="568"/>
                </a:cxn>
                <a:cxn ang="0">
                  <a:pos x="13" y="552"/>
                </a:cxn>
                <a:cxn ang="0">
                  <a:pos x="6" y="532"/>
                </a:cxn>
                <a:cxn ang="0">
                  <a:pos x="2" y="508"/>
                </a:cxn>
                <a:cxn ang="0">
                  <a:pos x="0" y="484"/>
                </a:cxn>
                <a:cxn ang="0">
                  <a:pos x="0" y="453"/>
                </a:cxn>
                <a:cxn ang="0">
                  <a:pos x="1" y="421"/>
                </a:cxn>
                <a:cxn ang="0">
                  <a:pos x="7" y="389"/>
                </a:cxn>
                <a:cxn ang="0">
                  <a:pos x="13" y="353"/>
                </a:cxn>
                <a:cxn ang="0">
                  <a:pos x="22" y="318"/>
                </a:cxn>
                <a:cxn ang="0">
                  <a:pos x="34" y="282"/>
                </a:cxn>
                <a:cxn ang="0">
                  <a:pos x="48" y="246"/>
                </a:cxn>
                <a:cxn ang="0">
                  <a:pos x="62" y="210"/>
                </a:cxn>
                <a:cxn ang="0">
                  <a:pos x="77" y="177"/>
                </a:cxn>
                <a:cxn ang="0">
                  <a:pos x="94" y="146"/>
                </a:cxn>
                <a:cxn ang="0">
                  <a:pos x="115" y="114"/>
                </a:cxn>
                <a:cxn ang="0">
                  <a:pos x="132" y="88"/>
                </a:cxn>
                <a:cxn ang="0">
                  <a:pos x="152" y="64"/>
                </a:cxn>
                <a:cxn ang="0">
                  <a:pos x="172" y="43"/>
                </a:cxn>
                <a:cxn ang="0">
                  <a:pos x="191" y="26"/>
                </a:cxn>
                <a:cxn ang="0">
                  <a:pos x="210" y="14"/>
                </a:cxn>
                <a:cxn ang="0">
                  <a:pos x="228" y="3"/>
                </a:cxn>
                <a:cxn ang="0">
                  <a:pos x="246" y="0"/>
                </a:cxn>
                <a:cxn ang="0">
                  <a:pos x="261" y="0"/>
                </a:cxn>
                <a:cxn ang="0">
                  <a:pos x="274" y="2"/>
                </a:cxn>
                <a:cxn ang="0">
                  <a:pos x="274" y="1"/>
                </a:cxn>
              </a:cxnLst>
              <a:rect l="0" t="0" r="r" b="b"/>
              <a:pathLst>
                <a:path w="323" h="594">
                  <a:moveTo>
                    <a:pt x="274" y="1"/>
                  </a:moveTo>
                  <a:lnTo>
                    <a:pt x="287" y="10"/>
                  </a:lnTo>
                  <a:lnTo>
                    <a:pt x="298" y="21"/>
                  </a:lnTo>
                  <a:lnTo>
                    <a:pt x="309" y="37"/>
                  </a:lnTo>
                  <a:lnTo>
                    <a:pt x="315" y="56"/>
                  </a:lnTo>
                  <a:lnTo>
                    <a:pt x="321" y="79"/>
                  </a:lnTo>
                  <a:lnTo>
                    <a:pt x="322" y="106"/>
                  </a:lnTo>
                  <a:lnTo>
                    <a:pt x="322" y="135"/>
                  </a:lnTo>
                  <a:lnTo>
                    <a:pt x="321" y="167"/>
                  </a:lnTo>
                  <a:lnTo>
                    <a:pt x="316" y="199"/>
                  </a:lnTo>
                  <a:lnTo>
                    <a:pt x="310" y="234"/>
                  </a:lnTo>
                  <a:lnTo>
                    <a:pt x="300" y="271"/>
                  </a:lnTo>
                  <a:lnTo>
                    <a:pt x="290" y="306"/>
                  </a:lnTo>
                  <a:lnTo>
                    <a:pt x="277" y="342"/>
                  </a:lnTo>
                  <a:lnTo>
                    <a:pt x="260" y="378"/>
                  </a:lnTo>
                  <a:lnTo>
                    <a:pt x="245" y="411"/>
                  </a:lnTo>
                  <a:lnTo>
                    <a:pt x="228" y="444"/>
                  </a:lnTo>
                  <a:lnTo>
                    <a:pt x="209" y="473"/>
                  </a:lnTo>
                  <a:lnTo>
                    <a:pt x="191" y="501"/>
                  </a:lnTo>
                  <a:lnTo>
                    <a:pt x="172" y="526"/>
                  </a:lnTo>
                  <a:lnTo>
                    <a:pt x="152" y="546"/>
                  </a:lnTo>
                  <a:lnTo>
                    <a:pt x="132" y="564"/>
                  </a:lnTo>
                  <a:lnTo>
                    <a:pt x="114" y="577"/>
                  </a:lnTo>
                  <a:lnTo>
                    <a:pt x="95" y="586"/>
                  </a:lnTo>
                  <a:lnTo>
                    <a:pt x="77" y="592"/>
                  </a:lnTo>
                  <a:lnTo>
                    <a:pt x="61" y="593"/>
                  </a:lnTo>
                  <a:lnTo>
                    <a:pt x="47" y="588"/>
                  </a:lnTo>
                  <a:lnTo>
                    <a:pt x="33" y="580"/>
                  </a:lnTo>
                  <a:lnTo>
                    <a:pt x="22" y="568"/>
                  </a:lnTo>
                  <a:lnTo>
                    <a:pt x="13" y="552"/>
                  </a:lnTo>
                  <a:lnTo>
                    <a:pt x="6" y="532"/>
                  </a:lnTo>
                  <a:lnTo>
                    <a:pt x="2" y="508"/>
                  </a:lnTo>
                  <a:lnTo>
                    <a:pt x="0" y="484"/>
                  </a:lnTo>
                  <a:lnTo>
                    <a:pt x="0" y="453"/>
                  </a:lnTo>
                  <a:lnTo>
                    <a:pt x="1" y="421"/>
                  </a:lnTo>
                  <a:lnTo>
                    <a:pt x="7" y="389"/>
                  </a:lnTo>
                  <a:lnTo>
                    <a:pt x="13" y="353"/>
                  </a:lnTo>
                  <a:lnTo>
                    <a:pt x="22" y="318"/>
                  </a:lnTo>
                  <a:lnTo>
                    <a:pt x="34" y="282"/>
                  </a:lnTo>
                  <a:lnTo>
                    <a:pt x="48" y="246"/>
                  </a:lnTo>
                  <a:lnTo>
                    <a:pt x="62" y="210"/>
                  </a:lnTo>
                  <a:lnTo>
                    <a:pt x="77" y="177"/>
                  </a:lnTo>
                  <a:lnTo>
                    <a:pt x="94" y="146"/>
                  </a:lnTo>
                  <a:lnTo>
                    <a:pt x="115" y="114"/>
                  </a:lnTo>
                  <a:lnTo>
                    <a:pt x="132" y="88"/>
                  </a:lnTo>
                  <a:lnTo>
                    <a:pt x="152" y="64"/>
                  </a:lnTo>
                  <a:lnTo>
                    <a:pt x="172" y="43"/>
                  </a:lnTo>
                  <a:lnTo>
                    <a:pt x="191" y="26"/>
                  </a:lnTo>
                  <a:lnTo>
                    <a:pt x="210" y="14"/>
                  </a:lnTo>
                  <a:lnTo>
                    <a:pt x="228" y="3"/>
                  </a:lnTo>
                  <a:lnTo>
                    <a:pt x="246" y="0"/>
                  </a:lnTo>
                  <a:lnTo>
                    <a:pt x="261" y="0"/>
                  </a:lnTo>
                  <a:lnTo>
                    <a:pt x="274" y="2"/>
                  </a:lnTo>
                  <a:lnTo>
                    <a:pt x="274" y="1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38" name="Freeform 1122"/>
            <p:cNvSpPr>
              <a:spLocks/>
            </p:cNvSpPr>
            <p:nvPr/>
          </p:nvSpPr>
          <p:spPr bwMode="auto">
            <a:xfrm>
              <a:off x="1487" y="1022"/>
              <a:ext cx="527" cy="702"/>
            </a:xfrm>
            <a:custGeom>
              <a:avLst/>
              <a:gdLst/>
              <a:ahLst/>
              <a:cxnLst>
                <a:cxn ang="0">
                  <a:pos x="0" y="587"/>
                </a:cxn>
                <a:cxn ang="0">
                  <a:pos x="301" y="701"/>
                </a:cxn>
                <a:cxn ang="0">
                  <a:pos x="526" y="115"/>
                </a:cxn>
                <a:cxn ang="0">
                  <a:pos x="226" y="0"/>
                </a:cxn>
                <a:cxn ang="0">
                  <a:pos x="0" y="587"/>
                </a:cxn>
              </a:cxnLst>
              <a:rect l="0" t="0" r="r" b="b"/>
              <a:pathLst>
                <a:path w="527" h="702">
                  <a:moveTo>
                    <a:pt x="0" y="587"/>
                  </a:moveTo>
                  <a:lnTo>
                    <a:pt x="301" y="701"/>
                  </a:lnTo>
                  <a:lnTo>
                    <a:pt x="526" y="115"/>
                  </a:lnTo>
                  <a:lnTo>
                    <a:pt x="226" y="0"/>
                  </a:lnTo>
                  <a:lnTo>
                    <a:pt x="0" y="587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39" name="Freeform 1123"/>
            <p:cNvSpPr>
              <a:spLocks/>
            </p:cNvSpPr>
            <p:nvPr/>
          </p:nvSpPr>
          <p:spPr bwMode="auto">
            <a:xfrm>
              <a:off x="1428" y="1026"/>
              <a:ext cx="320" cy="579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281" y="11"/>
                </a:cxn>
                <a:cxn ang="0">
                  <a:pos x="291" y="23"/>
                </a:cxn>
                <a:cxn ang="0">
                  <a:pos x="302" y="38"/>
                </a:cxn>
                <a:cxn ang="0">
                  <a:pos x="311" y="57"/>
                </a:cxn>
                <a:cxn ang="0">
                  <a:pos x="314" y="79"/>
                </a:cxn>
                <a:cxn ang="0">
                  <a:pos x="317" y="105"/>
                </a:cxn>
                <a:cxn ang="0">
                  <a:pos x="319" y="134"/>
                </a:cxn>
                <a:cxn ang="0">
                  <a:pos x="316" y="165"/>
                </a:cxn>
                <a:cxn ang="0">
                  <a:pos x="311" y="197"/>
                </a:cxn>
                <a:cxn ang="0">
                  <a:pos x="305" y="230"/>
                </a:cxn>
                <a:cxn ang="0">
                  <a:pos x="296" y="267"/>
                </a:cxn>
                <a:cxn ang="0">
                  <a:pos x="287" y="301"/>
                </a:cxn>
                <a:cxn ang="0">
                  <a:pos x="273" y="335"/>
                </a:cxn>
                <a:cxn ang="0">
                  <a:pos x="258" y="370"/>
                </a:cxn>
                <a:cxn ang="0">
                  <a:pos x="243" y="403"/>
                </a:cxn>
                <a:cxn ang="0">
                  <a:pos x="226" y="434"/>
                </a:cxn>
                <a:cxn ang="0">
                  <a:pos x="207" y="463"/>
                </a:cxn>
                <a:cxn ang="0">
                  <a:pos x="191" y="490"/>
                </a:cxn>
                <a:cxn ang="0">
                  <a:pos x="171" y="514"/>
                </a:cxn>
                <a:cxn ang="0">
                  <a:pos x="151" y="533"/>
                </a:cxn>
                <a:cxn ang="0">
                  <a:pos x="132" y="551"/>
                </a:cxn>
                <a:cxn ang="0">
                  <a:pos x="113" y="563"/>
                </a:cxn>
                <a:cxn ang="0">
                  <a:pos x="96" y="571"/>
                </a:cxn>
                <a:cxn ang="0">
                  <a:pos x="78" y="578"/>
                </a:cxn>
                <a:cxn ang="0">
                  <a:pos x="62" y="578"/>
                </a:cxn>
                <a:cxn ang="0">
                  <a:pos x="49" y="573"/>
                </a:cxn>
                <a:cxn ang="0">
                  <a:pos x="33" y="567"/>
                </a:cxn>
                <a:cxn ang="0">
                  <a:pos x="23" y="554"/>
                </a:cxn>
                <a:cxn ang="0">
                  <a:pos x="14" y="539"/>
                </a:cxn>
                <a:cxn ang="0">
                  <a:pos x="7" y="519"/>
                </a:cxn>
                <a:cxn ang="0">
                  <a:pos x="2" y="495"/>
                </a:cxn>
                <a:cxn ang="0">
                  <a:pos x="0" y="471"/>
                </a:cxn>
                <a:cxn ang="0">
                  <a:pos x="0" y="442"/>
                </a:cxn>
                <a:cxn ang="0">
                  <a:pos x="1" y="411"/>
                </a:cxn>
                <a:cxn ang="0">
                  <a:pos x="7" y="379"/>
                </a:cxn>
                <a:cxn ang="0">
                  <a:pos x="13" y="345"/>
                </a:cxn>
                <a:cxn ang="0">
                  <a:pos x="20" y="310"/>
                </a:cxn>
                <a:cxn ang="0">
                  <a:pos x="32" y="275"/>
                </a:cxn>
                <a:cxn ang="0">
                  <a:pos x="45" y="240"/>
                </a:cxn>
                <a:cxn ang="0">
                  <a:pos x="59" y="205"/>
                </a:cxn>
                <a:cxn ang="0">
                  <a:pos x="75" y="173"/>
                </a:cxn>
                <a:cxn ang="0">
                  <a:pos x="92" y="142"/>
                </a:cxn>
                <a:cxn ang="0">
                  <a:pos x="110" y="113"/>
                </a:cxn>
                <a:cxn ang="0">
                  <a:pos x="129" y="86"/>
                </a:cxn>
                <a:cxn ang="0">
                  <a:pos x="148" y="62"/>
                </a:cxn>
                <a:cxn ang="0">
                  <a:pos x="168" y="44"/>
                </a:cxn>
                <a:cxn ang="0">
                  <a:pos x="186" y="27"/>
                </a:cxn>
                <a:cxn ang="0">
                  <a:pos x="205" y="14"/>
                </a:cxn>
                <a:cxn ang="0">
                  <a:pos x="223" y="5"/>
                </a:cxn>
                <a:cxn ang="0">
                  <a:pos x="240" y="1"/>
                </a:cxn>
                <a:cxn ang="0">
                  <a:pos x="256" y="0"/>
                </a:cxn>
                <a:cxn ang="0">
                  <a:pos x="268" y="4"/>
                </a:cxn>
                <a:cxn ang="0">
                  <a:pos x="268" y="2"/>
                </a:cxn>
              </a:cxnLst>
              <a:rect l="0" t="0" r="r" b="b"/>
              <a:pathLst>
                <a:path w="320" h="579">
                  <a:moveTo>
                    <a:pt x="268" y="2"/>
                  </a:moveTo>
                  <a:lnTo>
                    <a:pt x="281" y="11"/>
                  </a:lnTo>
                  <a:lnTo>
                    <a:pt x="291" y="23"/>
                  </a:lnTo>
                  <a:lnTo>
                    <a:pt x="302" y="38"/>
                  </a:lnTo>
                  <a:lnTo>
                    <a:pt x="311" y="57"/>
                  </a:lnTo>
                  <a:lnTo>
                    <a:pt x="314" y="79"/>
                  </a:lnTo>
                  <a:lnTo>
                    <a:pt x="317" y="105"/>
                  </a:lnTo>
                  <a:lnTo>
                    <a:pt x="319" y="134"/>
                  </a:lnTo>
                  <a:lnTo>
                    <a:pt x="316" y="165"/>
                  </a:lnTo>
                  <a:lnTo>
                    <a:pt x="311" y="197"/>
                  </a:lnTo>
                  <a:lnTo>
                    <a:pt x="305" y="230"/>
                  </a:lnTo>
                  <a:lnTo>
                    <a:pt x="296" y="267"/>
                  </a:lnTo>
                  <a:lnTo>
                    <a:pt x="287" y="301"/>
                  </a:lnTo>
                  <a:lnTo>
                    <a:pt x="273" y="335"/>
                  </a:lnTo>
                  <a:lnTo>
                    <a:pt x="258" y="370"/>
                  </a:lnTo>
                  <a:lnTo>
                    <a:pt x="243" y="403"/>
                  </a:lnTo>
                  <a:lnTo>
                    <a:pt x="226" y="434"/>
                  </a:lnTo>
                  <a:lnTo>
                    <a:pt x="207" y="463"/>
                  </a:lnTo>
                  <a:lnTo>
                    <a:pt x="191" y="490"/>
                  </a:lnTo>
                  <a:lnTo>
                    <a:pt x="171" y="514"/>
                  </a:lnTo>
                  <a:lnTo>
                    <a:pt x="151" y="533"/>
                  </a:lnTo>
                  <a:lnTo>
                    <a:pt x="132" y="551"/>
                  </a:lnTo>
                  <a:lnTo>
                    <a:pt x="113" y="563"/>
                  </a:lnTo>
                  <a:lnTo>
                    <a:pt x="96" y="571"/>
                  </a:lnTo>
                  <a:lnTo>
                    <a:pt x="78" y="578"/>
                  </a:lnTo>
                  <a:lnTo>
                    <a:pt x="62" y="578"/>
                  </a:lnTo>
                  <a:lnTo>
                    <a:pt x="49" y="573"/>
                  </a:lnTo>
                  <a:lnTo>
                    <a:pt x="33" y="567"/>
                  </a:lnTo>
                  <a:lnTo>
                    <a:pt x="23" y="554"/>
                  </a:lnTo>
                  <a:lnTo>
                    <a:pt x="14" y="539"/>
                  </a:lnTo>
                  <a:lnTo>
                    <a:pt x="7" y="519"/>
                  </a:lnTo>
                  <a:lnTo>
                    <a:pt x="2" y="495"/>
                  </a:lnTo>
                  <a:lnTo>
                    <a:pt x="0" y="471"/>
                  </a:lnTo>
                  <a:lnTo>
                    <a:pt x="0" y="442"/>
                  </a:lnTo>
                  <a:lnTo>
                    <a:pt x="1" y="411"/>
                  </a:lnTo>
                  <a:lnTo>
                    <a:pt x="7" y="379"/>
                  </a:lnTo>
                  <a:lnTo>
                    <a:pt x="13" y="345"/>
                  </a:lnTo>
                  <a:lnTo>
                    <a:pt x="20" y="310"/>
                  </a:lnTo>
                  <a:lnTo>
                    <a:pt x="32" y="275"/>
                  </a:lnTo>
                  <a:lnTo>
                    <a:pt x="45" y="240"/>
                  </a:lnTo>
                  <a:lnTo>
                    <a:pt x="59" y="205"/>
                  </a:lnTo>
                  <a:lnTo>
                    <a:pt x="75" y="173"/>
                  </a:lnTo>
                  <a:lnTo>
                    <a:pt x="92" y="142"/>
                  </a:lnTo>
                  <a:lnTo>
                    <a:pt x="110" y="113"/>
                  </a:lnTo>
                  <a:lnTo>
                    <a:pt x="129" y="86"/>
                  </a:lnTo>
                  <a:lnTo>
                    <a:pt x="148" y="62"/>
                  </a:lnTo>
                  <a:lnTo>
                    <a:pt x="168" y="44"/>
                  </a:lnTo>
                  <a:lnTo>
                    <a:pt x="186" y="27"/>
                  </a:lnTo>
                  <a:lnTo>
                    <a:pt x="205" y="14"/>
                  </a:lnTo>
                  <a:lnTo>
                    <a:pt x="223" y="5"/>
                  </a:lnTo>
                  <a:lnTo>
                    <a:pt x="240" y="1"/>
                  </a:lnTo>
                  <a:lnTo>
                    <a:pt x="256" y="0"/>
                  </a:lnTo>
                  <a:lnTo>
                    <a:pt x="268" y="4"/>
                  </a:lnTo>
                  <a:lnTo>
                    <a:pt x="268" y="2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40" name="Freeform 1124"/>
            <p:cNvSpPr>
              <a:spLocks/>
            </p:cNvSpPr>
            <p:nvPr/>
          </p:nvSpPr>
          <p:spPr bwMode="auto">
            <a:xfrm>
              <a:off x="1490" y="1032"/>
              <a:ext cx="520" cy="688"/>
            </a:xfrm>
            <a:custGeom>
              <a:avLst/>
              <a:gdLst/>
              <a:ahLst/>
              <a:cxnLst>
                <a:cxn ang="0">
                  <a:pos x="0" y="572"/>
                </a:cxn>
                <a:cxn ang="0">
                  <a:pos x="299" y="687"/>
                </a:cxn>
                <a:cxn ang="0">
                  <a:pos x="519" y="116"/>
                </a:cxn>
                <a:cxn ang="0">
                  <a:pos x="219" y="0"/>
                </a:cxn>
                <a:cxn ang="0">
                  <a:pos x="0" y="572"/>
                </a:cxn>
              </a:cxnLst>
              <a:rect l="0" t="0" r="r" b="b"/>
              <a:pathLst>
                <a:path w="520" h="688">
                  <a:moveTo>
                    <a:pt x="0" y="572"/>
                  </a:moveTo>
                  <a:lnTo>
                    <a:pt x="299" y="687"/>
                  </a:lnTo>
                  <a:lnTo>
                    <a:pt x="519" y="116"/>
                  </a:lnTo>
                  <a:lnTo>
                    <a:pt x="219" y="0"/>
                  </a:lnTo>
                  <a:lnTo>
                    <a:pt x="0" y="572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41" name="Freeform 1125"/>
            <p:cNvSpPr>
              <a:spLocks/>
            </p:cNvSpPr>
            <p:nvPr/>
          </p:nvSpPr>
          <p:spPr bwMode="auto">
            <a:xfrm>
              <a:off x="1429" y="1039"/>
              <a:ext cx="316" cy="562"/>
            </a:xfrm>
            <a:custGeom>
              <a:avLst/>
              <a:gdLst/>
              <a:ahLst/>
              <a:cxnLst>
                <a:cxn ang="0">
                  <a:pos x="263" y="1"/>
                </a:cxn>
                <a:cxn ang="0">
                  <a:pos x="277" y="10"/>
                </a:cxn>
                <a:cxn ang="0">
                  <a:pos x="287" y="21"/>
                </a:cxn>
                <a:cxn ang="0">
                  <a:pos x="298" y="37"/>
                </a:cxn>
                <a:cxn ang="0">
                  <a:pos x="304" y="55"/>
                </a:cxn>
                <a:cxn ang="0">
                  <a:pos x="310" y="76"/>
                </a:cxn>
                <a:cxn ang="0">
                  <a:pos x="313" y="102"/>
                </a:cxn>
                <a:cxn ang="0">
                  <a:pos x="315" y="130"/>
                </a:cxn>
                <a:cxn ang="0">
                  <a:pos x="312" y="160"/>
                </a:cxn>
                <a:cxn ang="0">
                  <a:pos x="310" y="192"/>
                </a:cxn>
                <a:cxn ang="0">
                  <a:pos x="303" y="224"/>
                </a:cxn>
                <a:cxn ang="0">
                  <a:pos x="295" y="259"/>
                </a:cxn>
                <a:cxn ang="0">
                  <a:pos x="284" y="292"/>
                </a:cxn>
                <a:cxn ang="0">
                  <a:pos x="271" y="326"/>
                </a:cxn>
                <a:cxn ang="0">
                  <a:pos x="257" y="361"/>
                </a:cxn>
                <a:cxn ang="0">
                  <a:pos x="242" y="392"/>
                </a:cxn>
                <a:cxn ang="0">
                  <a:pos x="225" y="422"/>
                </a:cxn>
                <a:cxn ang="0">
                  <a:pos x="208" y="450"/>
                </a:cxn>
                <a:cxn ang="0">
                  <a:pos x="190" y="476"/>
                </a:cxn>
                <a:cxn ang="0">
                  <a:pos x="172" y="499"/>
                </a:cxn>
                <a:cxn ang="0">
                  <a:pos x="151" y="519"/>
                </a:cxn>
                <a:cxn ang="0">
                  <a:pos x="133" y="535"/>
                </a:cxn>
                <a:cxn ang="0">
                  <a:pos x="115" y="547"/>
                </a:cxn>
                <a:cxn ang="0">
                  <a:pos x="97" y="556"/>
                </a:cxn>
                <a:cxn ang="0">
                  <a:pos x="80" y="561"/>
                </a:cxn>
                <a:cxn ang="0">
                  <a:pos x="63" y="561"/>
                </a:cxn>
                <a:cxn ang="0">
                  <a:pos x="50" y="557"/>
                </a:cxn>
                <a:cxn ang="0">
                  <a:pos x="35" y="549"/>
                </a:cxn>
                <a:cxn ang="0">
                  <a:pos x="26" y="538"/>
                </a:cxn>
                <a:cxn ang="0">
                  <a:pos x="16" y="522"/>
                </a:cxn>
                <a:cxn ang="0">
                  <a:pos x="8" y="503"/>
                </a:cxn>
                <a:cxn ang="0">
                  <a:pos x="4" y="479"/>
                </a:cxn>
                <a:cxn ang="0">
                  <a:pos x="1" y="456"/>
                </a:cxn>
                <a:cxn ang="0">
                  <a:pos x="0" y="428"/>
                </a:cxn>
                <a:cxn ang="0">
                  <a:pos x="1" y="398"/>
                </a:cxn>
                <a:cxn ang="0">
                  <a:pos x="7" y="366"/>
                </a:cxn>
                <a:cxn ang="0">
                  <a:pos x="13" y="333"/>
                </a:cxn>
                <a:cxn ang="0">
                  <a:pos x="21" y="300"/>
                </a:cxn>
                <a:cxn ang="0">
                  <a:pos x="32" y="264"/>
                </a:cxn>
                <a:cxn ang="0">
                  <a:pos x="44" y="231"/>
                </a:cxn>
                <a:cxn ang="0">
                  <a:pos x="58" y="198"/>
                </a:cxn>
                <a:cxn ang="0">
                  <a:pos x="73" y="166"/>
                </a:cxn>
                <a:cxn ang="0">
                  <a:pos x="90" y="136"/>
                </a:cxn>
                <a:cxn ang="0">
                  <a:pos x="108" y="108"/>
                </a:cxn>
                <a:cxn ang="0">
                  <a:pos x="126" y="81"/>
                </a:cxn>
                <a:cxn ang="0">
                  <a:pos x="144" y="58"/>
                </a:cxn>
                <a:cxn ang="0">
                  <a:pos x="164" y="40"/>
                </a:cxn>
                <a:cxn ang="0">
                  <a:pos x="183" y="24"/>
                </a:cxn>
                <a:cxn ang="0">
                  <a:pos x="199" y="12"/>
                </a:cxn>
                <a:cxn ang="0">
                  <a:pos x="217" y="3"/>
                </a:cxn>
                <a:cxn ang="0">
                  <a:pos x="237" y="0"/>
                </a:cxn>
                <a:cxn ang="0">
                  <a:pos x="251" y="0"/>
                </a:cxn>
                <a:cxn ang="0">
                  <a:pos x="263" y="3"/>
                </a:cxn>
                <a:cxn ang="0">
                  <a:pos x="263" y="1"/>
                </a:cxn>
              </a:cxnLst>
              <a:rect l="0" t="0" r="r" b="b"/>
              <a:pathLst>
                <a:path w="316" h="562">
                  <a:moveTo>
                    <a:pt x="263" y="1"/>
                  </a:moveTo>
                  <a:lnTo>
                    <a:pt x="277" y="10"/>
                  </a:lnTo>
                  <a:lnTo>
                    <a:pt x="287" y="21"/>
                  </a:lnTo>
                  <a:lnTo>
                    <a:pt x="298" y="37"/>
                  </a:lnTo>
                  <a:lnTo>
                    <a:pt x="304" y="55"/>
                  </a:lnTo>
                  <a:lnTo>
                    <a:pt x="310" y="76"/>
                  </a:lnTo>
                  <a:lnTo>
                    <a:pt x="313" y="102"/>
                  </a:lnTo>
                  <a:lnTo>
                    <a:pt x="315" y="130"/>
                  </a:lnTo>
                  <a:lnTo>
                    <a:pt x="312" y="160"/>
                  </a:lnTo>
                  <a:lnTo>
                    <a:pt x="310" y="192"/>
                  </a:lnTo>
                  <a:lnTo>
                    <a:pt x="303" y="224"/>
                  </a:lnTo>
                  <a:lnTo>
                    <a:pt x="295" y="259"/>
                  </a:lnTo>
                  <a:lnTo>
                    <a:pt x="284" y="292"/>
                  </a:lnTo>
                  <a:lnTo>
                    <a:pt x="271" y="326"/>
                  </a:lnTo>
                  <a:lnTo>
                    <a:pt x="257" y="361"/>
                  </a:lnTo>
                  <a:lnTo>
                    <a:pt x="242" y="392"/>
                  </a:lnTo>
                  <a:lnTo>
                    <a:pt x="225" y="422"/>
                  </a:lnTo>
                  <a:lnTo>
                    <a:pt x="208" y="450"/>
                  </a:lnTo>
                  <a:lnTo>
                    <a:pt x="190" y="476"/>
                  </a:lnTo>
                  <a:lnTo>
                    <a:pt x="172" y="499"/>
                  </a:lnTo>
                  <a:lnTo>
                    <a:pt x="151" y="519"/>
                  </a:lnTo>
                  <a:lnTo>
                    <a:pt x="133" y="535"/>
                  </a:lnTo>
                  <a:lnTo>
                    <a:pt x="115" y="547"/>
                  </a:lnTo>
                  <a:lnTo>
                    <a:pt x="97" y="556"/>
                  </a:lnTo>
                  <a:lnTo>
                    <a:pt x="80" y="561"/>
                  </a:lnTo>
                  <a:lnTo>
                    <a:pt x="63" y="561"/>
                  </a:lnTo>
                  <a:lnTo>
                    <a:pt x="50" y="557"/>
                  </a:lnTo>
                  <a:lnTo>
                    <a:pt x="35" y="549"/>
                  </a:lnTo>
                  <a:lnTo>
                    <a:pt x="26" y="538"/>
                  </a:lnTo>
                  <a:lnTo>
                    <a:pt x="16" y="522"/>
                  </a:lnTo>
                  <a:lnTo>
                    <a:pt x="8" y="503"/>
                  </a:lnTo>
                  <a:lnTo>
                    <a:pt x="4" y="479"/>
                  </a:lnTo>
                  <a:lnTo>
                    <a:pt x="1" y="456"/>
                  </a:lnTo>
                  <a:lnTo>
                    <a:pt x="0" y="428"/>
                  </a:lnTo>
                  <a:lnTo>
                    <a:pt x="1" y="398"/>
                  </a:lnTo>
                  <a:lnTo>
                    <a:pt x="7" y="366"/>
                  </a:lnTo>
                  <a:lnTo>
                    <a:pt x="13" y="333"/>
                  </a:lnTo>
                  <a:lnTo>
                    <a:pt x="21" y="300"/>
                  </a:lnTo>
                  <a:lnTo>
                    <a:pt x="32" y="264"/>
                  </a:lnTo>
                  <a:lnTo>
                    <a:pt x="44" y="231"/>
                  </a:lnTo>
                  <a:lnTo>
                    <a:pt x="58" y="198"/>
                  </a:lnTo>
                  <a:lnTo>
                    <a:pt x="73" y="166"/>
                  </a:lnTo>
                  <a:lnTo>
                    <a:pt x="90" y="136"/>
                  </a:lnTo>
                  <a:lnTo>
                    <a:pt x="108" y="108"/>
                  </a:lnTo>
                  <a:lnTo>
                    <a:pt x="126" y="81"/>
                  </a:lnTo>
                  <a:lnTo>
                    <a:pt x="144" y="58"/>
                  </a:lnTo>
                  <a:lnTo>
                    <a:pt x="164" y="40"/>
                  </a:lnTo>
                  <a:lnTo>
                    <a:pt x="183" y="24"/>
                  </a:lnTo>
                  <a:lnTo>
                    <a:pt x="199" y="12"/>
                  </a:lnTo>
                  <a:lnTo>
                    <a:pt x="217" y="3"/>
                  </a:lnTo>
                  <a:lnTo>
                    <a:pt x="237" y="0"/>
                  </a:lnTo>
                  <a:lnTo>
                    <a:pt x="251" y="0"/>
                  </a:lnTo>
                  <a:lnTo>
                    <a:pt x="263" y="3"/>
                  </a:lnTo>
                  <a:lnTo>
                    <a:pt x="263" y="1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42" name="Freeform 1126"/>
            <p:cNvSpPr>
              <a:spLocks/>
            </p:cNvSpPr>
            <p:nvPr/>
          </p:nvSpPr>
          <p:spPr bwMode="auto">
            <a:xfrm>
              <a:off x="1492" y="1045"/>
              <a:ext cx="513" cy="671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299" y="670"/>
                </a:cxn>
                <a:cxn ang="0">
                  <a:pos x="512" y="115"/>
                </a:cxn>
                <a:cxn ang="0">
                  <a:pos x="214" y="0"/>
                </a:cxn>
                <a:cxn ang="0">
                  <a:pos x="0" y="555"/>
                </a:cxn>
              </a:cxnLst>
              <a:rect l="0" t="0" r="r" b="b"/>
              <a:pathLst>
                <a:path w="513" h="671">
                  <a:moveTo>
                    <a:pt x="0" y="555"/>
                  </a:moveTo>
                  <a:lnTo>
                    <a:pt x="299" y="670"/>
                  </a:lnTo>
                  <a:lnTo>
                    <a:pt x="512" y="115"/>
                  </a:lnTo>
                  <a:lnTo>
                    <a:pt x="214" y="0"/>
                  </a:lnTo>
                  <a:lnTo>
                    <a:pt x="0" y="555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43" name="Freeform 1127"/>
            <p:cNvSpPr>
              <a:spLocks/>
            </p:cNvSpPr>
            <p:nvPr/>
          </p:nvSpPr>
          <p:spPr bwMode="auto">
            <a:xfrm>
              <a:off x="1432" y="1050"/>
              <a:ext cx="308" cy="547"/>
            </a:xfrm>
            <a:custGeom>
              <a:avLst/>
              <a:gdLst/>
              <a:ahLst/>
              <a:cxnLst>
                <a:cxn ang="0">
                  <a:pos x="257" y="1"/>
                </a:cxn>
                <a:cxn ang="0">
                  <a:pos x="269" y="11"/>
                </a:cxn>
                <a:cxn ang="0">
                  <a:pos x="281" y="22"/>
                </a:cxn>
                <a:cxn ang="0">
                  <a:pos x="292" y="37"/>
                </a:cxn>
                <a:cxn ang="0">
                  <a:pos x="299" y="54"/>
                </a:cxn>
                <a:cxn ang="0">
                  <a:pos x="304" y="75"/>
                </a:cxn>
                <a:cxn ang="0">
                  <a:pos x="307" y="100"/>
                </a:cxn>
                <a:cxn ang="0">
                  <a:pos x="307" y="128"/>
                </a:cxn>
                <a:cxn ang="0">
                  <a:pos x="307" y="157"/>
                </a:cxn>
                <a:cxn ang="0">
                  <a:pos x="304" y="187"/>
                </a:cxn>
                <a:cxn ang="0">
                  <a:pos x="298" y="220"/>
                </a:cxn>
                <a:cxn ang="0">
                  <a:pos x="289" y="253"/>
                </a:cxn>
                <a:cxn ang="0">
                  <a:pos x="280" y="285"/>
                </a:cxn>
                <a:cxn ang="0">
                  <a:pos x="268" y="319"/>
                </a:cxn>
                <a:cxn ang="0">
                  <a:pos x="254" y="351"/>
                </a:cxn>
                <a:cxn ang="0">
                  <a:pos x="239" y="382"/>
                </a:cxn>
                <a:cxn ang="0">
                  <a:pos x="222" y="411"/>
                </a:cxn>
                <a:cxn ang="0">
                  <a:pos x="205" y="439"/>
                </a:cxn>
                <a:cxn ang="0">
                  <a:pos x="189" y="464"/>
                </a:cxn>
                <a:cxn ang="0">
                  <a:pos x="170" y="487"/>
                </a:cxn>
                <a:cxn ang="0">
                  <a:pos x="149" y="505"/>
                </a:cxn>
                <a:cxn ang="0">
                  <a:pos x="132" y="521"/>
                </a:cxn>
                <a:cxn ang="0">
                  <a:pos x="114" y="533"/>
                </a:cxn>
                <a:cxn ang="0">
                  <a:pos x="96" y="541"/>
                </a:cxn>
                <a:cxn ang="0">
                  <a:pos x="79" y="546"/>
                </a:cxn>
                <a:cxn ang="0">
                  <a:pos x="62" y="546"/>
                </a:cxn>
                <a:cxn ang="0">
                  <a:pos x="50" y="541"/>
                </a:cxn>
                <a:cxn ang="0">
                  <a:pos x="35" y="534"/>
                </a:cxn>
                <a:cxn ang="0">
                  <a:pos x="25" y="522"/>
                </a:cxn>
                <a:cxn ang="0">
                  <a:pos x="15" y="506"/>
                </a:cxn>
                <a:cxn ang="0">
                  <a:pos x="7" y="489"/>
                </a:cxn>
                <a:cxn ang="0">
                  <a:pos x="3" y="466"/>
                </a:cxn>
                <a:cxn ang="0">
                  <a:pos x="0" y="443"/>
                </a:cxn>
                <a:cxn ang="0">
                  <a:pos x="0" y="415"/>
                </a:cxn>
                <a:cxn ang="0">
                  <a:pos x="0" y="386"/>
                </a:cxn>
                <a:cxn ang="0">
                  <a:pos x="5" y="355"/>
                </a:cxn>
                <a:cxn ang="0">
                  <a:pos x="10" y="323"/>
                </a:cxn>
                <a:cxn ang="0">
                  <a:pos x="18" y="290"/>
                </a:cxn>
                <a:cxn ang="0">
                  <a:pos x="29" y="257"/>
                </a:cxn>
                <a:cxn ang="0">
                  <a:pos x="41" y="224"/>
                </a:cxn>
                <a:cxn ang="0">
                  <a:pos x="55" y="191"/>
                </a:cxn>
                <a:cxn ang="0">
                  <a:pos x="69" y="162"/>
                </a:cxn>
                <a:cxn ang="0">
                  <a:pos x="85" y="132"/>
                </a:cxn>
                <a:cxn ang="0">
                  <a:pos x="102" y="103"/>
                </a:cxn>
                <a:cxn ang="0">
                  <a:pos x="121" y="80"/>
                </a:cxn>
                <a:cxn ang="0">
                  <a:pos x="139" y="57"/>
                </a:cxn>
                <a:cxn ang="0">
                  <a:pos x="157" y="38"/>
                </a:cxn>
                <a:cxn ang="0">
                  <a:pos x="176" y="23"/>
                </a:cxn>
                <a:cxn ang="0">
                  <a:pos x="194" y="12"/>
                </a:cxn>
                <a:cxn ang="0">
                  <a:pos x="213" y="3"/>
                </a:cxn>
                <a:cxn ang="0">
                  <a:pos x="228" y="0"/>
                </a:cxn>
                <a:cxn ang="0">
                  <a:pos x="245" y="0"/>
                </a:cxn>
                <a:cxn ang="0">
                  <a:pos x="257" y="4"/>
                </a:cxn>
                <a:cxn ang="0">
                  <a:pos x="257" y="1"/>
                </a:cxn>
              </a:cxnLst>
              <a:rect l="0" t="0" r="r" b="b"/>
              <a:pathLst>
                <a:path w="308" h="547">
                  <a:moveTo>
                    <a:pt x="257" y="1"/>
                  </a:moveTo>
                  <a:lnTo>
                    <a:pt x="269" y="11"/>
                  </a:lnTo>
                  <a:lnTo>
                    <a:pt x="281" y="22"/>
                  </a:lnTo>
                  <a:lnTo>
                    <a:pt x="292" y="37"/>
                  </a:lnTo>
                  <a:lnTo>
                    <a:pt x="299" y="54"/>
                  </a:lnTo>
                  <a:lnTo>
                    <a:pt x="304" y="75"/>
                  </a:lnTo>
                  <a:lnTo>
                    <a:pt x="307" y="100"/>
                  </a:lnTo>
                  <a:lnTo>
                    <a:pt x="307" y="128"/>
                  </a:lnTo>
                  <a:lnTo>
                    <a:pt x="307" y="157"/>
                  </a:lnTo>
                  <a:lnTo>
                    <a:pt x="304" y="187"/>
                  </a:lnTo>
                  <a:lnTo>
                    <a:pt x="298" y="220"/>
                  </a:lnTo>
                  <a:lnTo>
                    <a:pt x="289" y="253"/>
                  </a:lnTo>
                  <a:lnTo>
                    <a:pt x="280" y="285"/>
                  </a:lnTo>
                  <a:lnTo>
                    <a:pt x="268" y="319"/>
                  </a:lnTo>
                  <a:lnTo>
                    <a:pt x="254" y="351"/>
                  </a:lnTo>
                  <a:lnTo>
                    <a:pt x="239" y="382"/>
                  </a:lnTo>
                  <a:lnTo>
                    <a:pt x="222" y="411"/>
                  </a:lnTo>
                  <a:lnTo>
                    <a:pt x="205" y="439"/>
                  </a:lnTo>
                  <a:lnTo>
                    <a:pt x="189" y="464"/>
                  </a:lnTo>
                  <a:lnTo>
                    <a:pt x="170" y="487"/>
                  </a:lnTo>
                  <a:lnTo>
                    <a:pt x="149" y="505"/>
                  </a:lnTo>
                  <a:lnTo>
                    <a:pt x="132" y="521"/>
                  </a:lnTo>
                  <a:lnTo>
                    <a:pt x="114" y="533"/>
                  </a:lnTo>
                  <a:lnTo>
                    <a:pt x="96" y="541"/>
                  </a:lnTo>
                  <a:lnTo>
                    <a:pt x="79" y="546"/>
                  </a:lnTo>
                  <a:lnTo>
                    <a:pt x="62" y="546"/>
                  </a:lnTo>
                  <a:lnTo>
                    <a:pt x="50" y="541"/>
                  </a:lnTo>
                  <a:lnTo>
                    <a:pt x="35" y="534"/>
                  </a:lnTo>
                  <a:lnTo>
                    <a:pt x="25" y="522"/>
                  </a:lnTo>
                  <a:lnTo>
                    <a:pt x="15" y="506"/>
                  </a:lnTo>
                  <a:lnTo>
                    <a:pt x="7" y="489"/>
                  </a:lnTo>
                  <a:lnTo>
                    <a:pt x="3" y="466"/>
                  </a:lnTo>
                  <a:lnTo>
                    <a:pt x="0" y="443"/>
                  </a:lnTo>
                  <a:lnTo>
                    <a:pt x="0" y="415"/>
                  </a:lnTo>
                  <a:lnTo>
                    <a:pt x="0" y="386"/>
                  </a:lnTo>
                  <a:lnTo>
                    <a:pt x="5" y="355"/>
                  </a:lnTo>
                  <a:lnTo>
                    <a:pt x="10" y="323"/>
                  </a:lnTo>
                  <a:lnTo>
                    <a:pt x="18" y="290"/>
                  </a:lnTo>
                  <a:lnTo>
                    <a:pt x="29" y="257"/>
                  </a:lnTo>
                  <a:lnTo>
                    <a:pt x="41" y="224"/>
                  </a:lnTo>
                  <a:lnTo>
                    <a:pt x="55" y="191"/>
                  </a:lnTo>
                  <a:lnTo>
                    <a:pt x="69" y="162"/>
                  </a:lnTo>
                  <a:lnTo>
                    <a:pt x="85" y="132"/>
                  </a:lnTo>
                  <a:lnTo>
                    <a:pt x="102" y="103"/>
                  </a:lnTo>
                  <a:lnTo>
                    <a:pt x="121" y="80"/>
                  </a:lnTo>
                  <a:lnTo>
                    <a:pt x="139" y="57"/>
                  </a:lnTo>
                  <a:lnTo>
                    <a:pt x="157" y="38"/>
                  </a:lnTo>
                  <a:lnTo>
                    <a:pt x="176" y="23"/>
                  </a:lnTo>
                  <a:lnTo>
                    <a:pt x="194" y="12"/>
                  </a:lnTo>
                  <a:lnTo>
                    <a:pt x="213" y="3"/>
                  </a:lnTo>
                  <a:lnTo>
                    <a:pt x="228" y="0"/>
                  </a:lnTo>
                  <a:lnTo>
                    <a:pt x="245" y="0"/>
                  </a:lnTo>
                  <a:lnTo>
                    <a:pt x="257" y="4"/>
                  </a:lnTo>
                  <a:lnTo>
                    <a:pt x="257" y="1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44" name="Freeform 1128"/>
            <p:cNvSpPr>
              <a:spLocks/>
            </p:cNvSpPr>
            <p:nvPr/>
          </p:nvSpPr>
          <p:spPr bwMode="auto">
            <a:xfrm>
              <a:off x="1494" y="1056"/>
              <a:ext cx="507" cy="655"/>
            </a:xfrm>
            <a:custGeom>
              <a:avLst/>
              <a:gdLst/>
              <a:ahLst/>
              <a:cxnLst>
                <a:cxn ang="0">
                  <a:pos x="0" y="540"/>
                </a:cxn>
                <a:cxn ang="0">
                  <a:pos x="300" y="654"/>
                </a:cxn>
                <a:cxn ang="0">
                  <a:pos x="506" y="115"/>
                </a:cxn>
                <a:cxn ang="0">
                  <a:pos x="207" y="0"/>
                </a:cxn>
                <a:cxn ang="0">
                  <a:pos x="0" y="540"/>
                </a:cxn>
              </a:cxnLst>
              <a:rect l="0" t="0" r="r" b="b"/>
              <a:pathLst>
                <a:path w="507" h="655">
                  <a:moveTo>
                    <a:pt x="0" y="540"/>
                  </a:moveTo>
                  <a:lnTo>
                    <a:pt x="300" y="654"/>
                  </a:lnTo>
                  <a:lnTo>
                    <a:pt x="506" y="115"/>
                  </a:lnTo>
                  <a:lnTo>
                    <a:pt x="207" y="0"/>
                  </a:lnTo>
                  <a:lnTo>
                    <a:pt x="0" y="540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45" name="Freeform 1129"/>
            <p:cNvSpPr>
              <a:spLocks/>
            </p:cNvSpPr>
            <p:nvPr/>
          </p:nvSpPr>
          <p:spPr bwMode="auto">
            <a:xfrm>
              <a:off x="1435" y="1062"/>
              <a:ext cx="303" cy="532"/>
            </a:xfrm>
            <a:custGeom>
              <a:avLst/>
              <a:gdLst/>
              <a:ahLst/>
              <a:cxnLst>
                <a:cxn ang="0">
                  <a:pos x="251" y="2"/>
                </a:cxn>
                <a:cxn ang="0">
                  <a:pos x="263" y="10"/>
                </a:cxn>
                <a:cxn ang="0">
                  <a:pos x="274" y="20"/>
                </a:cxn>
                <a:cxn ang="0">
                  <a:pos x="284" y="35"/>
                </a:cxn>
                <a:cxn ang="0">
                  <a:pos x="292" y="52"/>
                </a:cxn>
                <a:cxn ang="0">
                  <a:pos x="297" y="73"/>
                </a:cxn>
                <a:cxn ang="0">
                  <a:pos x="301" y="98"/>
                </a:cxn>
                <a:cxn ang="0">
                  <a:pos x="302" y="125"/>
                </a:cxn>
                <a:cxn ang="0">
                  <a:pos x="301" y="153"/>
                </a:cxn>
                <a:cxn ang="0">
                  <a:pos x="298" y="183"/>
                </a:cxn>
                <a:cxn ang="0">
                  <a:pos x="292" y="215"/>
                </a:cxn>
                <a:cxn ang="0">
                  <a:pos x="284" y="247"/>
                </a:cxn>
                <a:cxn ang="0">
                  <a:pos x="277" y="278"/>
                </a:cxn>
                <a:cxn ang="0">
                  <a:pos x="264" y="310"/>
                </a:cxn>
                <a:cxn ang="0">
                  <a:pos x="251" y="342"/>
                </a:cxn>
                <a:cxn ang="0">
                  <a:pos x="236" y="372"/>
                </a:cxn>
                <a:cxn ang="0">
                  <a:pos x="220" y="400"/>
                </a:cxn>
                <a:cxn ang="0">
                  <a:pos x="204" y="427"/>
                </a:cxn>
                <a:cxn ang="0">
                  <a:pos x="186" y="451"/>
                </a:cxn>
                <a:cxn ang="0">
                  <a:pos x="168" y="471"/>
                </a:cxn>
                <a:cxn ang="0">
                  <a:pos x="149" y="491"/>
                </a:cxn>
                <a:cxn ang="0">
                  <a:pos x="131" y="506"/>
                </a:cxn>
                <a:cxn ang="0">
                  <a:pos x="114" y="518"/>
                </a:cxn>
                <a:cxn ang="0">
                  <a:pos x="97" y="526"/>
                </a:cxn>
                <a:cxn ang="0">
                  <a:pos x="79" y="531"/>
                </a:cxn>
                <a:cxn ang="0">
                  <a:pos x="62" y="529"/>
                </a:cxn>
                <a:cxn ang="0">
                  <a:pos x="50" y="524"/>
                </a:cxn>
                <a:cxn ang="0">
                  <a:pos x="35" y="518"/>
                </a:cxn>
                <a:cxn ang="0">
                  <a:pos x="25" y="506"/>
                </a:cxn>
                <a:cxn ang="0">
                  <a:pos x="15" y="492"/>
                </a:cxn>
                <a:cxn ang="0">
                  <a:pos x="7" y="474"/>
                </a:cxn>
                <a:cxn ang="0">
                  <a:pos x="3" y="451"/>
                </a:cxn>
                <a:cxn ang="0">
                  <a:pos x="0" y="429"/>
                </a:cxn>
                <a:cxn ang="0">
                  <a:pos x="0" y="403"/>
                </a:cxn>
                <a:cxn ang="0">
                  <a:pos x="0" y="372"/>
                </a:cxn>
                <a:cxn ang="0">
                  <a:pos x="3" y="343"/>
                </a:cxn>
                <a:cxn ang="0">
                  <a:pos x="9" y="312"/>
                </a:cxn>
                <a:cxn ang="0">
                  <a:pos x="15" y="280"/>
                </a:cxn>
                <a:cxn ang="0">
                  <a:pos x="26" y="248"/>
                </a:cxn>
                <a:cxn ang="0">
                  <a:pos x="38" y="216"/>
                </a:cxn>
                <a:cxn ang="0">
                  <a:pos x="50" y="185"/>
                </a:cxn>
                <a:cxn ang="0">
                  <a:pos x="65" y="154"/>
                </a:cxn>
                <a:cxn ang="0">
                  <a:pos x="82" y="127"/>
                </a:cxn>
                <a:cxn ang="0">
                  <a:pos x="98" y="99"/>
                </a:cxn>
                <a:cxn ang="0">
                  <a:pos x="115" y="75"/>
                </a:cxn>
                <a:cxn ang="0">
                  <a:pos x="134" y="55"/>
                </a:cxn>
                <a:cxn ang="0">
                  <a:pos x="152" y="37"/>
                </a:cxn>
                <a:cxn ang="0">
                  <a:pos x="170" y="22"/>
                </a:cxn>
                <a:cxn ang="0">
                  <a:pos x="187" y="10"/>
                </a:cxn>
                <a:cxn ang="0">
                  <a:pos x="205" y="3"/>
                </a:cxn>
                <a:cxn ang="0">
                  <a:pos x="222" y="0"/>
                </a:cxn>
                <a:cxn ang="0">
                  <a:pos x="239" y="0"/>
                </a:cxn>
                <a:cxn ang="0">
                  <a:pos x="249" y="3"/>
                </a:cxn>
                <a:cxn ang="0">
                  <a:pos x="251" y="2"/>
                </a:cxn>
              </a:cxnLst>
              <a:rect l="0" t="0" r="r" b="b"/>
              <a:pathLst>
                <a:path w="303" h="532">
                  <a:moveTo>
                    <a:pt x="251" y="2"/>
                  </a:moveTo>
                  <a:lnTo>
                    <a:pt x="263" y="10"/>
                  </a:lnTo>
                  <a:lnTo>
                    <a:pt x="274" y="20"/>
                  </a:lnTo>
                  <a:lnTo>
                    <a:pt x="284" y="35"/>
                  </a:lnTo>
                  <a:lnTo>
                    <a:pt x="292" y="52"/>
                  </a:lnTo>
                  <a:lnTo>
                    <a:pt x="297" y="73"/>
                  </a:lnTo>
                  <a:lnTo>
                    <a:pt x="301" y="98"/>
                  </a:lnTo>
                  <a:lnTo>
                    <a:pt x="302" y="125"/>
                  </a:lnTo>
                  <a:lnTo>
                    <a:pt x="301" y="153"/>
                  </a:lnTo>
                  <a:lnTo>
                    <a:pt x="298" y="183"/>
                  </a:lnTo>
                  <a:lnTo>
                    <a:pt x="292" y="215"/>
                  </a:lnTo>
                  <a:lnTo>
                    <a:pt x="284" y="247"/>
                  </a:lnTo>
                  <a:lnTo>
                    <a:pt x="277" y="278"/>
                  </a:lnTo>
                  <a:lnTo>
                    <a:pt x="264" y="310"/>
                  </a:lnTo>
                  <a:lnTo>
                    <a:pt x="251" y="342"/>
                  </a:lnTo>
                  <a:lnTo>
                    <a:pt x="236" y="372"/>
                  </a:lnTo>
                  <a:lnTo>
                    <a:pt x="220" y="400"/>
                  </a:lnTo>
                  <a:lnTo>
                    <a:pt x="204" y="427"/>
                  </a:lnTo>
                  <a:lnTo>
                    <a:pt x="186" y="451"/>
                  </a:lnTo>
                  <a:lnTo>
                    <a:pt x="168" y="471"/>
                  </a:lnTo>
                  <a:lnTo>
                    <a:pt x="149" y="491"/>
                  </a:lnTo>
                  <a:lnTo>
                    <a:pt x="131" y="506"/>
                  </a:lnTo>
                  <a:lnTo>
                    <a:pt x="114" y="518"/>
                  </a:lnTo>
                  <a:lnTo>
                    <a:pt x="97" y="526"/>
                  </a:lnTo>
                  <a:lnTo>
                    <a:pt x="79" y="531"/>
                  </a:lnTo>
                  <a:lnTo>
                    <a:pt x="62" y="529"/>
                  </a:lnTo>
                  <a:lnTo>
                    <a:pt x="50" y="524"/>
                  </a:lnTo>
                  <a:lnTo>
                    <a:pt x="35" y="518"/>
                  </a:lnTo>
                  <a:lnTo>
                    <a:pt x="25" y="506"/>
                  </a:lnTo>
                  <a:lnTo>
                    <a:pt x="15" y="492"/>
                  </a:lnTo>
                  <a:lnTo>
                    <a:pt x="7" y="474"/>
                  </a:lnTo>
                  <a:lnTo>
                    <a:pt x="3" y="451"/>
                  </a:lnTo>
                  <a:lnTo>
                    <a:pt x="0" y="429"/>
                  </a:lnTo>
                  <a:lnTo>
                    <a:pt x="0" y="403"/>
                  </a:lnTo>
                  <a:lnTo>
                    <a:pt x="0" y="372"/>
                  </a:lnTo>
                  <a:lnTo>
                    <a:pt x="3" y="343"/>
                  </a:lnTo>
                  <a:lnTo>
                    <a:pt x="9" y="312"/>
                  </a:lnTo>
                  <a:lnTo>
                    <a:pt x="15" y="280"/>
                  </a:lnTo>
                  <a:lnTo>
                    <a:pt x="26" y="248"/>
                  </a:lnTo>
                  <a:lnTo>
                    <a:pt x="38" y="216"/>
                  </a:lnTo>
                  <a:lnTo>
                    <a:pt x="50" y="185"/>
                  </a:lnTo>
                  <a:lnTo>
                    <a:pt x="65" y="154"/>
                  </a:lnTo>
                  <a:lnTo>
                    <a:pt x="82" y="127"/>
                  </a:lnTo>
                  <a:lnTo>
                    <a:pt x="98" y="99"/>
                  </a:lnTo>
                  <a:lnTo>
                    <a:pt x="115" y="75"/>
                  </a:lnTo>
                  <a:lnTo>
                    <a:pt x="134" y="55"/>
                  </a:lnTo>
                  <a:lnTo>
                    <a:pt x="152" y="37"/>
                  </a:lnTo>
                  <a:lnTo>
                    <a:pt x="170" y="22"/>
                  </a:lnTo>
                  <a:lnTo>
                    <a:pt x="187" y="10"/>
                  </a:lnTo>
                  <a:lnTo>
                    <a:pt x="205" y="3"/>
                  </a:lnTo>
                  <a:lnTo>
                    <a:pt x="222" y="0"/>
                  </a:lnTo>
                  <a:lnTo>
                    <a:pt x="239" y="0"/>
                  </a:lnTo>
                  <a:lnTo>
                    <a:pt x="249" y="3"/>
                  </a:lnTo>
                  <a:lnTo>
                    <a:pt x="251" y="2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46" name="Freeform 1130"/>
            <p:cNvSpPr>
              <a:spLocks/>
            </p:cNvSpPr>
            <p:nvPr/>
          </p:nvSpPr>
          <p:spPr bwMode="auto">
            <a:xfrm>
              <a:off x="1497" y="1068"/>
              <a:ext cx="499" cy="638"/>
            </a:xfrm>
            <a:custGeom>
              <a:avLst/>
              <a:gdLst/>
              <a:ahLst/>
              <a:cxnLst>
                <a:cxn ang="0">
                  <a:pos x="0" y="523"/>
                </a:cxn>
                <a:cxn ang="0">
                  <a:pos x="298" y="637"/>
                </a:cxn>
                <a:cxn ang="0">
                  <a:pos x="498" y="115"/>
                </a:cxn>
                <a:cxn ang="0">
                  <a:pos x="201" y="0"/>
                </a:cxn>
                <a:cxn ang="0">
                  <a:pos x="0" y="523"/>
                </a:cxn>
              </a:cxnLst>
              <a:rect l="0" t="0" r="r" b="b"/>
              <a:pathLst>
                <a:path w="499" h="638">
                  <a:moveTo>
                    <a:pt x="0" y="523"/>
                  </a:moveTo>
                  <a:lnTo>
                    <a:pt x="298" y="637"/>
                  </a:lnTo>
                  <a:lnTo>
                    <a:pt x="498" y="115"/>
                  </a:lnTo>
                  <a:lnTo>
                    <a:pt x="201" y="0"/>
                  </a:lnTo>
                  <a:lnTo>
                    <a:pt x="0" y="523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47" name="Freeform 1131"/>
            <p:cNvSpPr>
              <a:spLocks/>
            </p:cNvSpPr>
            <p:nvPr/>
          </p:nvSpPr>
          <p:spPr bwMode="auto">
            <a:xfrm>
              <a:off x="1435" y="1072"/>
              <a:ext cx="299" cy="517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60" y="13"/>
                </a:cxn>
                <a:cxn ang="0">
                  <a:pos x="271" y="23"/>
                </a:cxn>
                <a:cxn ang="0">
                  <a:pos x="281" y="38"/>
                </a:cxn>
                <a:cxn ang="0">
                  <a:pos x="289" y="54"/>
                </a:cxn>
                <a:cxn ang="0">
                  <a:pos x="295" y="73"/>
                </a:cxn>
                <a:cxn ang="0">
                  <a:pos x="297" y="98"/>
                </a:cxn>
                <a:cxn ang="0">
                  <a:pos x="298" y="124"/>
                </a:cxn>
                <a:cxn ang="0">
                  <a:pos x="298" y="151"/>
                </a:cxn>
                <a:cxn ang="0">
                  <a:pos x="296" y="180"/>
                </a:cxn>
                <a:cxn ang="0">
                  <a:pos x="291" y="211"/>
                </a:cxn>
                <a:cxn ang="0">
                  <a:pos x="283" y="242"/>
                </a:cxn>
                <a:cxn ang="0">
                  <a:pos x="274" y="272"/>
                </a:cxn>
                <a:cxn ang="0">
                  <a:pos x="263" y="303"/>
                </a:cxn>
                <a:cxn ang="0">
                  <a:pos x="249" y="334"/>
                </a:cxn>
                <a:cxn ang="0">
                  <a:pos x="236" y="364"/>
                </a:cxn>
                <a:cxn ang="0">
                  <a:pos x="220" y="390"/>
                </a:cxn>
                <a:cxn ang="0">
                  <a:pos x="204" y="417"/>
                </a:cxn>
                <a:cxn ang="0">
                  <a:pos x="187" y="440"/>
                </a:cxn>
                <a:cxn ang="0">
                  <a:pos x="169" y="460"/>
                </a:cxn>
                <a:cxn ang="0">
                  <a:pos x="152" y="478"/>
                </a:cxn>
                <a:cxn ang="0">
                  <a:pos x="134" y="493"/>
                </a:cxn>
                <a:cxn ang="0">
                  <a:pos x="115" y="504"/>
                </a:cxn>
                <a:cxn ang="0">
                  <a:pos x="99" y="511"/>
                </a:cxn>
                <a:cxn ang="0">
                  <a:pos x="82" y="516"/>
                </a:cxn>
                <a:cxn ang="0">
                  <a:pos x="66" y="516"/>
                </a:cxn>
                <a:cxn ang="0">
                  <a:pos x="53" y="511"/>
                </a:cxn>
                <a:cxn ang="0">
                  <a:pos x="38" y="502"/>
                </a:cxn>
                <a:cxn ang="0">
                  <a:pos x="27" y="493"/>
                </a:cxn>
                <a:cxn ang="0">
                  <a:pos x="18" y="478"/>
                </a:cxn>
                <a:cxn ang="0">
                  <a:pos x="10" y="460"/>
                </a:cxn>
                <a:cxn ang="0">
                  <a:pos x="4" y="439"/>
                </a:cxn>
                <a:cxn ang="0">
                  <a:pos x="2" y="417"/>
                </a:cxn>
                <a:cxn ang="0">
                  <a:pos x="0" y="390"/>
                </a:cxn>
                <a:cxn ang="0">
                  <a:pos x="1" y="364"/>
                </a:cxn>
                <a:cxn ang="0">
                  <a:pos x="4" y="333"/>
                </a:cxn>
                <a:cxn ang="0">
                  <a:pos x="10" y="303"/>
                </a:cxn>
                <a:cxn ang="0">
                  <a:pos x="18" y="272"/>
                </a:cxn>
                <a:cxn ang="0">
                  <a:pos x="26" y="240"/>
                </a:cxn>
                <a:cxn ang="0">
                  <a:pos x="38" y="211"/>
                </a:cxn>
                <a:cxn ang="0">
                  <a:pos x="50" y="180"/>
                </a:cxn>
                <a:cxn ang="0">
                  <a:pos x="64" y="151"/>
                </a:cxn>
                <a:cxn ang="0">
                  <a:pos x="80" y="123"/>
                </a:cxn>
                <a:cxn ang="0">
                  <a:pos x="97" y="98"/>
                </a:cxn>
                <a:cxn ang="0">
                  <a:pos x="114" y="75"/>
                </a:cxn>
                <a:cxn ang="0">
                  <a:pos x="131" y="53"/>
                </a:cxn>
                <a:cxn ang="0">
                  <a:pos x="150" y="37"/>
                </a:cxn>
                <a:cxn ang="0">
                  <a:pos x="167" y="22"/>
                </a:cxn>
                <a:cxn ang="0">
                  <a:pos x="185" y="12"/>
                </a:cxn>
                <a:cxn ang="0">
                  <a:pos x="201" y="4"/>
                </a:cxn>
                <a:cxn ang="0">
                  <a:pos x="219" y="0"/>
                </a:cxn>
                <a:cxn ang="0">
                  <a:pos x="234" y="2"/>
                </a:cxn>
                <a:cxn ang="0">
                  <a:pos x="245" y="5"/>
                </a:cxn>
                <a:cxn ang="0">
                  <a:pos x="246" y="4"/>
                </a:cxn>
              </a:cxnLst>
              <a:rect l="0" t="0" r="r" b="b"/>
              <a:pathLst>
                <a:path w="299" h="517">
                  <a:moveTo>
                    <a:pt x="246" y="4"/>
                  </a:moveTo>
                  <a:lnTo>
                    <a:pt x="260" y="13"/>
                  </a:lnTo>
                  <a:lnTo>
                    <a:pt x="271" y="23"/>
                  </a:lnTo>
                  <a:lnTo>
                    <a:pt x="281" y="38"/>
                  </a:lnTo>
                  <a:lnTo>
                    <a:pt x="289" y="54"/>
                  </a:lnTo>
                  <a:lnTo>
                    <a:pt x="295" y="73"/>
                  </a:lnTo>
                  <a:lnTo>
                    <a:pt x="297" y="98"/>
                  </a:lnTo>
                  <a:lnTo>
                    <a:pt x="298" y="124"/>
                  </a:lnTo>
                  <a:lnTo>
                    <a:pt x="298" y="151"/>
                  </a:lnTo>
                  <a:lnTo>
                    <a:pt x="296" y="180"/>
                  </a:lnTo>
                  <a:lnTo>
                    <a:pt x="291" y="211"/>
                  </a:lnTo>
                  <a:lnTo>
                    <a:pt x="283" y="242"/>
                  </a:lnTo>
                  <a:lnTo>
                    <a:pt x="274" y="272"/>
                  </a:lnTo>
                  <a:lnTo>
                    <a:pt x="263" y="303"/>
                  </a:lnTo>
                  <a:lnTo>
                    <a:pt x="249" y="334"/>
                  </a:lnTo>
                  <a:lnTo>
                    <a:pt x="236" y="364"/>
                  </a:lnTo>
                  <a:lnTo>
                    <a:pt x="220" y="390"/>
                  </a:lnTo>
                  <a:lnTo>
                    <a:pt x="204" y="417"/>
                  </a:lnTo>
                  <a:lnTo>
                    <a:pt x="187" y="440"/>
                  </a:lnTo>
                  <a:lnTo>
                    <a:pt x="169" y="460"/>
                  </a:lnTo>
                  <a:lnTo>
                    <a:pt x="152" y="478"/>
                  </a:lnTo>
                  <a:lnTo>
                    <a:pt x="134" y="493"/>
                  </a:lnTo>
                  <a:lnTo>
                    <a:pt x="115" y="504"/>
                  </a:lnTo>
                  <a:lnTo>
                    <a:pt x="99" y="511"/>
                  </a:lnTo>
                  <a:lnTo>
                    <a:pt x="82" y="516"/>
                  </a:lnTo>
                  <a:lnTo>
                    <a:pt x="66" y="516"/>
                  </a:lnTo>
                  <a:lnTo>
                    <a:pt x="53" y="511"/>
                  </a:lnTo>
                  <a:lnTo>
                    <a:pt x="38" y="502"/>
                  </a:lnTo>
                  <a:lnTo>
                    <a:pt x="27" y="493"/>
                  </a:lnTo>
                  <a:lnTo>
                    <a:pt x="18" y="478"/>
                  </a:lnTo>
                  <a:lnTo>
                    <a:pt x="10" y="460"/>
                  </a:lnTo>
                  <a:lnTo>
                    <a:pt x="4" y="439"/>
                  </a:lnTo>
                  <a:lnTo>
                    <a:pt x="2" y="417"/>
                  </a:lnTo>
                  <a:lnTo>
                    <a:pt x="0" y="390"/>
                  </a:lnTo>
                  <a:lnTo>
                    <a:pt x="1" y="364"/>
                  </a:lnTo>
                  <a:lnTo>
                    <a:pt x="4" y="333"/>
                  </a:lnTo>
                  <a:lnTo>
                    <a:pt x="10" y="303"/>
                  </a:lnTo>
                  <a:lnTo>
                    <a:pt x="18" y="272"/>
                  </a:lnTo>
                  <a:lnTo>
                    <a:pt x="26" y="240"/>
                  </a:lnTo>
                  <a:lnTo>
                    <a:pt x="38" y="211"/>
                  </a:lnTo>
                  <a:lnTo>
                    <a:pt x="50" y="180"/>
                  </a:lnTo>
                  <a:lnTo>
                    <a:pt x="64" y="151"/>
                  </a:lnTo>
                  <a:lnTo>
                    <a:pt x="80" y="123"/>
                  </a:lnTo>
                  <a:lnTo>
                    <a:pt x="97" y="98"/>
                  </a:lnTo>
                  <a:lnTo>
                    <a:pt x="114" y="75"/>
                  </a:lnTo>
                  <a:lnTo>
                    <a:pt x="131" y="53"/>
                  </a:lnTo>
                  <a:lnTo>
                    <a:pt x="150" y="37"/>
                  </a:lnTo>
                  <a:lnTo>
                    <a:pt x="167" y="22"/>
                  </a:lnTo>
                  <a:lnTo>
                    <a:pt x="185" y="12"/>
                  </a:lnTo>
                  <a:lnTo>
                    <a:pt x="201" y="4"/>
                  </a:lnTo>
                  <a:lnTo>
                    <a:pt x="219" y="0"/>
                  </a:lnTo>
                  <a:lnTo>
                    <a:pt x="234" y="2"/>
                  </a:lnTo>
                  <a:lnTo>
                    <a:pt x="245" y="5"/>
                  </a:lnTo>
                  <a:lnTo>
                    <a:pt x="246" y="4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48" name="Freeform 1132"/>
            <p:cNvSpPr>
              <a:spLocks/>
            </p:cNvSpPr>
            <p:nvPr/>
          </p:nvSpPr>
          <p:spPr bwMode="auto">
            <a:xfrm>
              <a:off x="1501" y="1080"/>
              <a:ext cx="491" cy="622"/>
            </a:xfrm>
            <a:custGeom>
              <a:avLst/>
              <a:gdLst/>
              <a:ahLst/>
              <a:cxnLst>
                <a:cxn ang="0">
                  <a:pos x="0" y="508"/>
                </a:cxn>
                <a:cxn ang="0">
                  <a:pos x="296" y="621"/>
                </a:cxn>
                <a:cxn ang="0">
                  <a:pos x="490" y="114"/>
                </a:cxn>
                <a:cxn ang="0">
                  <a:pos x="193" y="0"/>
                </a:cxn>
                <a:cxn ang="0">
                  <a:pos x="0" y="508"/>
                </a:cxn>
              </a:cxnLst>
              <a:rect l="0" t="0" r="r" b="b"/>
              <a:pathLst>
                <a:path w="491" h="622">
                  <a:moveTo>
                    <a:pt x="0" y="508"/>
                  </a:moveTo>
                  <a:lnTo>
                    <a:pt x="296" y="621"/>
                  </a:lnTo>
                  <a:lnTo>
                    <a:pt x="490" y="114"/>
                  </a:lnTo>
                  <a:lnTo>
                    <a:pt x="193" y="0"/>
                  </a:lnTo>
                  <a:lnTo>
                    <a:pt x="0" y="508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49" name="Freeform 1133"/>
            <p:cNvSpPr>
              <a:spLocks/>
            </p:cNvSpPr>
            <p:nvPr/>
          </p:nvSpPr>
          <p:spPr bwMode="auto">
            <a:xfrm>
              <a:off x="1437" y="1085"/>
              <a:ext cx="295" cy="500"/>
            </a:xfrm>
            <a:custGeom>
              <a:avLst/>
              <a:gdLst/>
              <a:ahLst/>
              <a:cxnLst>
                <a:cxn ang="0">
                  <a:pos x="241" y="3"/>
                </a:cxn>
                <a:cxn ang="0">
                  <a:pos x="255" y="11"/>
                </a:cxn>
                <a:cxn ang="0">
                  <a:pos x="264" y="20"/>
                </a:cxn>
                <a:cxn ang="0">
                  <a:pos x="276" y="35"/>
                </a:cxn>
                <a:cxn ang="0">
                  <a:pos x="284" y="52"/>
                </a:cxn>
                <a:cxn ang="0">
                  <a:pos x="289" y="71"/>
                </a:cxn>
                <a:cxn ang="0">
                  <a:pos x="294" y="95"/>
                </a:cxn>
                <a:cxn ang="0">
                  <a:pos x="294" y="120"/>
                </a:cxn>
                <a:cxn ang="0">
                  <a:pos x="294" y="146"/>
                </a:cxn>
                <a:cxn ang="0">
                  <a:pos x="293" y="175"/>
                </a:cxn>
                <a:cxn ang="0">
                  <a:pos x="287" y="204"/>
                </a:cxn>
                <a:cxn ang="0">
                  <a:pos x="279" y="235"/>
                </a:cxn>
                <a:cxn ang="0">
                  <a:pos x="272" y="265"/>
                </a:cxn>
                <a:cxn ang="0">
                  <a:pos x="261" y="295"/>
                </a:cxn>
                <a:cxn ang="0">
                  <a:pos x="247" y="324"/>
                </a:cxn>
                <a:cxn ang="0">
                  <a:pos x="234" y="352"/>
                </a:cxn>
                <a:cxn ang="0">
                  <a:pos x="220" y="378"/>
                </a:cxn>
                <a:cxn ang="0">
                  <a:pos x="203" y="404"/>
                </a:cxn>
                <a:cxn ang="0">
                  <a:pos x="186" y="427"/>
                </a:cxn>
                <a:cxn ang="0">
                  <a:pos x="168" y="446"/>
                </a:cxn>
                <a:cxn ang="0">
                  <a:pos x="151" y="463"/>
                </a:cxn>
                <a:cxn ang="0">
                  <a:pos x="134" y="477"/>
                </a:cxn>
                <a:cxn ang="0">
                  <a:pos x="116" y="487"/>
                </a:cxn>
                <a:cxn ang="0">
                  <a:pos x="100" y="495"/>
                </a:cxn>
                <a:cxn ang="0">
                  <a:pos x="82" y="499"/>
                </a:cxn>
                <a:cxn ang="0">
                  <a:pos x="66" y="498"/>
                </a:cxn>
                <a:cxn ang="0">
                  <a:pos x="53" y="493"/>
                </a:cxn>
                <a:cxn ang="0">
                  <a:pos x="39" y="487"/>
                </a:cxn>
                <a:cxn ang="0">
                  <a:pos x="28" y="475"/>
                </a:cxn>
                <a:cxn ang="0">
                  <a:pos x="18" y="462"/>
                </a:cxn>
                <a:cxn ang="0">
                  <a:pos x="11" y="445"/>
                </a:cxn>
                <a:cxn ang="0">
                  <a:pos x="5" y="424"/>
                </a:cxn>
                <a:cxn ang="0">
                  <a:pos x="2" y="401"/>
                </a:cxn>
                <a:cxn ang="0">
                  <a:pos x="0" y="376"/>
                </a:cxn>
                <a:cxn ang="0">
                  <a:pos x="0" y="349"/>
                </a:cxn>
                <a:cxn ang="0">
                  <a:pos x="4" y="321"/>
                </a:cxn>
                <a:cxn ang="0">
                  <a:pos x="9" y="292"/>
                </a:cxn>
                <a:cxn ang="0">
                  <a:pos x="16" y="261"/>
                </a:cxn>
                <a:cxn ang="0">
                  <a:pos x="24" y="229"/>
                </a:cxn>
                <a:cxn ang="0">
                  <a:pos x="34" y="201"/>
                </a:cxn>
                <a:cxn ang="0">
                  <a:pos x="48" y="170"/>
                </a:cxn>
                <a:cxn ang="0">
                  <a:pos x="61" y="144"/>
                </a:cxn>
                <a:cxn ang="0">
                  <a:pos x="77" y="118"/>
                </a:cxn>
                <a:cxn ang="0">
                  <a:pos x="92" y="93"/>
                </a:cxn>
                <a:cxn ang="0">
                  <a:pos x="109" y="69"/>
                </a:cxn>
                <a:cxn ang="0">
                  <a:pos x="127" y="50"/>
                </a:cxn>
                <a:cxn ang="0">
                  <a:pos x="144" y="34"/>
                </a:cxn>
                <a:cxn ang="0">
                  <a:pos x="162" y="20"/>
                </a:cxn>
                <a:cxn ang="0">
                  <a:pos x="179" y="10"/>
                </a:cxn>
                <a:cxn ang="0">
                  <a:pos x="197" y="3"/>
                </a:cxn>
                <a:cxn ang="0">
                  <a:pos x="214" y="0"/>
                </a:cxn>
                <a:cxn ang="0">
                  <a:pos x="229" y="0"/>
                </a:cxn>
                <a:cxn ang="0">
                  <a:pos x="240" y="3"/>
                </a:cxn>
                <a:cxn ang="0">
                  <a:pos x="241" y="3"/>
                </a:cxn>
              </a:cxnLst>
              <a:rect l="0" t="0" r="r" b="b"/>
              <a:pathLst>
                <a:path w="295" h="500">
                  <a:moveTo>
                    <a:pt x="241" y="3"/>
                  </a:moveTo>
                  <a:lnTo>
                    <a:pt x="255" y="11"/>
                  </a:lnTo>
                  <a:lnTo>
                    <a:pt x="264" y="20"/>
                  </a:lnTo>
                  <a:lnTo>
                    <a:pt x="276" y="35"/>
                  </a:lnTo>
                  <a:lnTo>
                    <a:pt x="284" y="52"/>
                  </a:lnTo>
                  <a:lnTo>
                    <a:pt x="289" y="71"/>
                  </a:lnTo>
                  <a:lnTo>
                    <a:pt x="294" y="95"/>
                  </a:lnTo>
                  <a:lnTo>
                    <a:pt x="294" y="120"/>
                  </a:lnTo>
                  <a:lnTo>
                    <a:pt x="294" y="146"/>
                  </a:lnTo>
                  <a:lnTo>
                    <a:pt x="293" y="175"/>
                  </a:lnTo>
                  <a:lnTo>
                    <a:pt x="287" y="204"/>
                  </a:lnTo>
                  <a:lnTo>
                    <a:pt x="279" y="235"/>
                  </a:lnTo>
                  <a:lnTo>
                    <a:pt x="272" y="265"/>
                  </a:lnTo>
                  <a:lnTo>
                    <a:pt x="261" y="295"/>
                  </a:lnTo>
                  <a:lnTo>
                    <a:pt x="247" y="324"/>
                  </a:lnTo>
                  <a:lnTo>
                    <a:pt x="234" y="352"/>
                  </a:lnTo>
                  <a:lnTo>
                    <a:pt x="220" y="378"/>
                  </a:lnTo>
                  <a:lnTo>
                    <a:pt x="203" y="404"/>
                  </a:lnTo>
                  <a:lnTo>
                    <a:pt x="186" y="427"/>
                  </a:lnTo>
                  <a:lnTo>
                    <a:pt x="168" y="446"/>
                  </a:lnTo>
                  <a:lnTo>
                    <a:pt x="151" y="463"/>
                  </a:lnTo>
                  <a:lnTo>
                    <a:pt x="134" y="477"/>
                  </a:lnTo>
                  <a:lnTo>
                    <a:pt x="116" y="487"/>
                  </a:lnTo>
                  <a:lnTo>
                    <a:pt x="100" y="495"/>
                  </a:lnTo>
                  <a:lnTo>
                    <a:pt x="82" y="499"/>
                  </a:lnTo>
                  <a:lnTo>
                    <a:pt x="66" y="498"/>
                  </a:lnTo>
                  <a:lnTo>
                    <a:pt x="53" y="493"/>
                  </a:lnTo>
                  <a:lnTo>
                    <a:pt x="39" y="487"/>
                  </a:lnTo>
                  <a:lnTo>
                    <a:pt x="28" y="475"/>
                  </a:lnTo>
                  <a:lnTo>
                    <a:pt x="18" y="462"/>
                  </a:lnTo>
                  <a:lnTo>
                    <a:pt x="11" y="445"/>
                  </a:lnTo>
                  <a:lnTo>
                    <a:pt x="5" y="424"/>
                  </a:lnTo>
                  <a:lnTo>
                    <a:pt x="2" y="401"/>
                  </a:lnTo>
                  <a:lnTo>
                    <a:pt x="0" y="376"/>
                  </a:lnTo>
                  <a:lnTo>
                    <a:pt x="0" y="349"/>
                  </a:lnTo>
                  <a:lnTo>
                    <a:pt x="4" y="321"/>
                  </a:lnTo>
                  <a:lnTo>
                    <a:pt x="9" y="292"/>
                  </a:lnTo>
                  <a:lnTo>
                    <a:pt x="16" y="261"/>
                  </a:lnTo>
                  <a:lnTo>
                    <a:pt x="24" y="229"/>
                  </a:lnTo>
                  <a:lnTo>
                    <a:pt x="34" y="201"/>
                  </a:lnTo>
                  <a:lnTo>
                    <a:pt x="48" y="170"/>
                  </a:lnTo>
                  <a:lnTo>
                    <a:pt x="61" y="144"/>
                  </a:lnTo>
                  <a:lnTo>
                    <a:pt x="77" y="118"/>
                  </a:lnTo>
                  <a:lnTo>
                    <a:pt x="92" y="93"/>
                  </a:lnTo>
                  <a:lnTo>
                    <a:pt x="109" y="69"/>
                  </a:lnTo>
                  <a:lnTo>
                    <a:pt x="127" y="50"/>
                  </a:lnTo>
                  <a:lnTo>
                    <a:pt x="144" y="34"/>
                  </a:lnTo>
                  <a:lnTo>
                    <a:pt x="162" y="20"/>
                  </a:lnTo>
                  <a:lnTo>
                    <a:pt x="179" y="10"/>
                  </a:lnTo>
                  <a:lnTo>
                    <a:pt x="197" y="3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0" y="3"/>
                  </a:lnTo>
                  <a:lnTo>
                    <a:pt x="241" y="3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50" name="Freeform 1134"/>
            <p:cNvSpPr>
              <a:spLocks/>
            </p:cNvSpPr>
            <p:nvPr/>
          </p:nvSpPr>
          <p:spPr bwMode="auto">
            <a:xfrm>
              <a:off x="1503" y="1091"/>
              <a:ext cx="485" cy="606"/>
            </a:xfrm>
            <a:custGeom>
              <a:avLst/>
              <a:gdLst/>
              <a:ahLst/>
              <a:cxnLst>
                <a:cxn ang="0">
                  <a:pos x="0" y="492"/>
                </a:cxn>
                <a:cxn ang="0">
                  <a:pos x="296" y="605"/>
                </a:cxn>
                <a:cxn ang="0">
                  <a:pos x="484" y="115"/>
                </a:cxn>
                <a:cxn ang="0">
                  <a:pos x="186" y="0"/>
                </a:cxn>
                <a:cxn ang="0">
                  <a:pos x="0" y="492"/>
                </a:cxn>
              </a:cxnLst>
              <a:rect l="0" t="0" r="r" b="b"/>
              <a:pathLst>
                <a:path w="485" h="606">
                  <a:moveTo>
                    <a:pt x="0" y="492"/>
                  </a:moveTo>
                  <a:lnTo>
                    <a:pt x="296" y="605"/>
                  </a:lnTo>
                  <a:lnTo>
                    <a:pt x="484" y="115"/>
                  </a:lnTo>
                  <a:lnTo>
                    <a:pt x="186" y="0"/>
                  </a:lnTo>
                  <a:lnTo>
                    <a:pt x="0" y="492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51" name="Freeform 1135"/>
            <p:cNvSpPr>
              <a:spLocks/>
            </p:cNvSpPr>
            <p:nvPr/>
          </p:nvSpPr>
          <p:spPr bwMode="auto">
            <a:xfrm>
              <a:off x="1439" y="1096"/>
              <a:ext cx="292" cy="485"/>
            </a:xfrm>
            <a:custGeom>
              <a:avLst/>
              <a:gdLst/>
              <a:ahLst/>
              <a:cxnLst>
                <a:cxn ang="0">
                  <a:pos x="236" y="3"/>
                </a:cxn>
                <a:cxn ang="0">
                  <a:pos x="247" y="12"/>
                </a:cxn>
                <a:cxn ang="0">
                  <a:pos x="259" y="22"/>
                </a:cxn>
                <a:cxn ang="0">
                  <a:pos x="270" y="35"/>
                </a:cxn>
                <a:cxn ang="0">
                  <a:pos x="277" y="51"/>
                </a:cxn>
                <a:cxn ang="0">
                  <a:pos x="285" y="71"/>
                </a:cxn>
                <a:cxn ang="0">
                  <a:pos x="288" y="93"/>
                </a:cxn>
                <a:cxn ang="0">
                  <a:pos x="291" y="118"/>
                </a:cxn>
                <a:cxn ang="0">
                  <a:pos x="289" y="143"/>
                </a:cxn>
                <a:cxn ang="0">
                  <a:pos x="288" y="170"/>
                </a:cxn>
                <a:cxn ang="0">
                  <a:pos x="283" y="199"/>
                </a:cxn>
                <a:cxn ang="0">
                  <a:pos x="277" y="229"/>
                </a:cxn>
                <a:cxn ang="0">
                  <a:pos x="269" y="258"/>
                </a:cxn>
                <a:cxn ang="0">
                  <a:pos x="259" y="287"/>
                </a:cxn>
                <a:cxn ang="0">
                  <a:pos x="245" y="317"/>
                </a:cxn>
                <a:cxn ang="0">
                  <a:pos x="232" y="342"/>
                </a:cxn>
                <a:cxn ang="0">
                  <a:pos x="218" y="369"/>
                </a:cxn>
                <a:cxn ang="0">
                  <a:pos x="203" y="392"/>
                </a:cxn>
                <a:cxn ang="0">
                  <a:pos x="186" y="415"/>
                </a:cxn>
                <a:cxn ang="0">
                  <a:pos x="168" y="434"/>
                </a:cxn>
                <a:cxn ang="0">
                  <a:pos x="150" y="451"/>
                </a:cxn>
                <a:cxn ang="0">
                  <a:pos x="134" y="463"/>
                </a:cxn>
                <a:cxn ang="0">
                  <a:pos x="117" y="472"/>
                </a:cxn>
                <a:cxn ang="0">
                  <a:pos x="101" y="480"/>
                </a:cxn>
                <a:cxn ang="0">
                  <a:pos x="84" y="484"/>
                </a:cxn>
                <a:cxn ang="0">
                  <a:pos x="67" y="483"/>
                </a:cxn>
                <a:cxn ang="0">
                  <a:pos x="54" y="477"/>
                </a:cxn>
                <a:cxn ang="0">
                  <a:pos x="39" y="471"/>
                </a:cxn>
                <a:cxn ang="0">
                  <a:pos x="29" y="460"/>
                </a:cxn>
                <a:cxn ang="0">
                  <a:pos x="19" y="446"/>
                </a:cxn>
                <a:cxn ang="0">
                  <a:pos x="11" y="430"/>
                </a:cxn>
                <a:cxn ang="0">
                  <a:pos x="7" y="410"/>
                </a:cxn>
                <a:cxn ang="0">
                  <a:pos x="2" y="389"/>
                </a:cxn>
                <a:cxn ang="0">
                  <a:pos x="0" y="364"/>
                </a:cxn>
                <a:cxn ang="0">
                  <a:pos x="0" y="337"/>
                </a:cxn>
                <a:cxn ang="0">
                  <a:pos x="3" y="310"/>
                </a:cxn>
                <a:cxn ang="0">
                  <a:pos x="7" y="281"/>
                </a:cxn>
                <a:cxn ang="0">
                  <a:pos x="14" y="253"/>
                </a:cxn>
                <a:cxn ang="0">
                  <a:pos x="23" y="222"/>
                </a:cxn>
                <a:cxn ang="0">
                  <a:pos x="34" y="195"/>
                </a:cxn>
                <a:cxn ang="0">
                  <a:pos x="46" y="166"/>
                </a:cxn>
                <a:cxn ang="0">
                  <a:pos x="57" y="138"/>
                </a:cxn>
                <a:cxn ang="0">
                  <a:pos x="72" y="114"/>
                </a:cxn>
                <a:cxn ang="0">
                  <a:pos x="89" y="88"/>
                </a:cxn>
                <a:cxn ang="0">
                  <a:pos x="104" y="68"/>
                </a:cxn>
                <a:cxn ang="0">
                  <a:pos x="122" y="47"/>
                </a:cxn>
                <a:cxn ang="0">
                  <a:pos x="140" y="32"/>
                </a:cxn>
                <a:cxn ang="0">
                  <a:pos x="157" y="20"/>
                </a:cxn>
                <a:cxn ang="0">
                  <a:pos x="174" y="9"/>
                </a:cxn>
                <a:cxn ang="0">
                  <a:pos x="191" y="3"/>
                </a:cxn>
                <a:cxn ang="0">
                  <a:pos x="209" y="0"/>
                </a:cxn>
                <a:cxn ang="0">
                  <a:pos x="223" y="1"/>
                </a:cxn>
                <a:cxn ang="0">
                  <a:pos x="235" y="5"/>
                </a:cxn>
                <a:cxn ang="0">
                  <a:pos x="236" y="3"/>
                </a:cxn>
              </a:cxnLst>
              <a:rect l="0" t="0" r="r" b="b"/>
              <a:pathLst>
                <a:path w="292" h="485">
                  <a:moveTo>
                    <a:pt x="236" y="3"/>
                  </a:moveTo>
                  <a:lnTo>
                    <a:pt x="247" y="12"/>
                  </a:lnTo>
                  <a:lnTo>
                    <a:pt x="259" y="22"/>
                  </a:lnTo>
                  <a:lnTo>
                    <a:pt x="270" y="35"/>
                  </a:lnTo>
                  <a:lnTo>
                    <a:pt x="277" y="51"/>
                  </a:lnTo>
                  <a:lnTo>
                    <a:pt x="285" y="71"/>
                  </a:lnTo>
                  <a:lnTo>
                    <a:pt x="288" y="93"/>
                  </a:lnTo>
                  <a:lnTo>
                    <a:pt x="291" y="118"/>
                  </a:lnTo>
                  <a:lnTo>
                    <a:pt x="289" y="143"/>
                  </a:lnTo>
                  <a:lnTo>
                    <a:pt x="288" y="170"/>
                  </a:lnTo>
                  <a:lnTo>
                    <a:pt x="283" y="199"/>
                  </a:lnTo>
                  <a:lnTo>
                    <a:pt x="277" y="229"/>
                  </a:lnTo>
                  <a:lnTo>
                    <a:pt x="269" y="258"/>
                  </a:lnTo>
                  <a:lnTo>
                    <a:pt x="259" y="287"/>
                  </a:lnTo>
                  <a:lnTo>
                    <a:pt x="245" y="317"/>
                  </a:lnTo>
                  <a:lnTo>
                    <a:pt x="232" y="342"/>
                  </a:lnTo>
                  <a:lnTo>
                    <a:pt x="218" y="369"/>
                  </a:lnTo>
                  <a:lnTo>
                    <a:pt x="203" y="392"/>
                  </a:lnTo>
                  <a:lnTo>
                    <a:pt x="186" y="415"/>
                  </a:lnTo>
                  <a:lnTo>
                    <a:pt x="168" y="434"/>
                  </a:lnTo>
                  <a:lnTo>
                    <a:pt x="150" y="451"/>
                  </a:lnTo>
                  <a:lnTo>
                    <a:pt x="134" y="463"/>
                  </a:lnTo>
                  <a:lnTo>
                    <a:pt x="117" y="472"/>
                  </a:lnTo>
                  <a:lnTo>
                    <a:pt x="101" y="480"/>
                  </a:lnTo>
                  <a:lnTo>
                    <a:pt x="84" y="484"/>
                  </a:lnTo>
                  <a:lnTo>
                    <a:pt x="67" y="483"/>
                  </a:lnTo>
                  <a:lnTo>
                    <a:pt x="54" y="477"/>
                  </a:lnTo>
                  <a:lnTo>
                    <a:pt x="39" y="471"/>
                  </a:lnTo>
                  <a:lnTo>
                    <a:pt x="29" y="460"/>
                  </a:lnTo>
                  <a:lnTo>
                    <a:pt x="19" y="446"/>
                  </a:lnTo>
                  <a:lnTo>
                    <a:pt x="11" y="430"/>
                  </a:lnTo>
                  <a:lnTo>
                    <a:pt x="7" y="410"/>
                  </a:lnTo>
                  <a:lnTo>
                    <a:pt x="2" y="389"/>
                  </a:lnTo>
                  <a:lnTo>
                    <a:pt x="0" y="364"/>
                  </a:lnTo>
                  <a:lnTo>
                    <a:pt x="0" y="337"/>
                  </a:lnTo>
                  <a:lnTo>
                    <a:pt x="3" y="310"/>
                  </a:lnTo>
                  <a:lnTo>
                    <a:pt x="7" y="281"/>
                  </a:lnTo>
                  <a:lnTo>
                    <a:pt x="14" y="253"/>
                  </a:lnTo>
                  <a:lnTo>
                    <a:pt x="23" y="222"/>
                  </a:lnTo>
                  <a:lnTo>
                    <a:pt x="34" y="195"/>
                  </a:lnTo>
                  <a:lnTo>
                    <a:pt x="46" y="166"/>
                  </a:lnTo>
                  <a:lnTo>
                    <a:pt x="57" y="138"/>
                  </a:lnTo>
                  <a:lnTo>
                    <a:pt x="72" y="114"/>
                  </a:lnTo>
                  <a:lnTo>
                    <a:pt x="89" y="88"/>
                  </a:lnTo>
                  <a:lnTo>
                    <a:pt x="104" y="68"/>
                  </a:lnTo>
                  <a:lnTo>
                    <a:pt x="122" y="47"/>
                  </a:lnTo>
                  <a:lnTo>
                    <a:pt x="140" y="32"/>
                  </a:lnTo>
                  <a:lnTo>
                    <a:pt x="157" y="20"/>
                  </a:lnTo>
                  <a:lnTo>
                    <a:pt x="174" y="9"/>
                  </a:lnTo>
                  <a:lnTo>
                    <a:pt x="191" y="3"/>
                  </a:lnTo>
                  <a:lnTo>
                    <a:pt x="209" y="0"/>
                  </a:lnTo>
                  <a:lnTo>
                    <a:pt x="223" y="1"/>
                  </a:lnTo>
                  <a:lnTo>
                    <a:pt x="235" y="5"/>
                  </a:lnTo>
                  <a:lnTo>
                    <a:pt x="236" y="3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52" name="Freeform 1136"/>
            <p:cNvSpPr>
              <a:spLocks/>
            </p:cNvSpPr>
            <p:nvPr/>
          </p:nvSpPr>
          <p:spPr bwMode="auto">
            <a:xfrm>
              <a:off x="1506" y="1104"/>
              <a:ext cx="477" cy="588"/>
            </a:xfrm>
            <a:custGeom>
              <a:avLst/>
              <a:gdLst/>
              <a:ahLst/>
              <a:cxnLst>
                <a:cxn ang="0">
                  <a:pos x="0" y="475"/>
                </a:cxn>
                <a:cxn ang="0">
                  <a:pos x="294" y="587"/>
                </a:cxn>
                <a:cxn ang="0">
                  <a:pos x="476" y="113"/>
                </a:cxn>
                <a:cxn ang="0">
                  <a:pos x="180" y="0"/>
                </a:cxn>
                <a:cxn ang="0">
                  <a:pos x="0" y="475"/>
                </a:cxn>
              </a:cxnLst>
              <a:rect l="0" t="0" r="r" b="b"/>
              <a:pathLst>
                <a:path w="477" h="588">
                  <a:moveTo>
                    <a:pt x="0" y="475"/>
                  </a:moveTo>
                  <a:lnTo>
                    <a:pt x="294" y="587"/>
                  </a:lnTo>
                  <a:lnTo>
                    <a:pt x="476" y="113"/>
                  </a:lnTo>
                  <a:lnTo>
                    <a:pt x="180" y="0"/>
                  </a:lnTo>
                  <a:lnTo>
                    <a:pt x="0" y="475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53" name="Freeform 1137"/>
            <p:cNvSpPr>
              <a:spLocks/>
            </p:cNvSpPr>
            <p:nvPr/>
          </p:nvSpPr>
          <p:spPr bwMode="auto">
            <a:xfrm>
              <a:off x="1441" y="1108"/>
              <a:ext cx="287" cy="469"/>
            </a:xfrm>
            <a:custGeom>
              <a:avLst/>
              <a:gdLst/>
              <a:ahLst/>
              <a:cxnLst>
                <a:cxn ang="0">
                  <a:pos x="230" y="4"/>
                </a:cxn>
                <a:cxn ang="0">
                  <a:pos x="243" y="11"/>
                </a:cxn>
                <a:cxn ang="0">
                  <a:pos x="254" y="20"/>
                </a:cxn>
                <a:cxn ang="0">
                  <a:pos x="265" y="35"/>
                </a:cxn>
                <a:cxn ang="0">
                  <a:pos x="272" y="50"/>
                </a:cxn>
                <a:cxn ang="0">
                  <a:pos x="278" y="68"/>
                </a:cxn>
                <a:cxn ang="0">
                  <a:pos x="283" y="91"/>
                </a:cxn>
                <a:cxn ang="0">
                  <a:pos x="286" y="115"/>
                </a:cxn>
                <a:cxn ang="0">
                  <a:pos x="285" y="139"/>
                </a:cxn>
                <a:cxn ang="0">
                  <a:pos x="283" y="166"/>
                </a:cxn>
                <a:cxn ang="0">
                  <a:pos x="278" y="194"/>
                </a:cxn>
                <a:cxn ang="0">
                  <a:pos x="274" y="223"/>
                </a:cxn>
                <a:cxn ang="0">
                  <a:pos x="266" y="250"/>
                </a:cxn>
                <a:cxn ang="0">
                  <a:pos x="255" y="278"/>
                </a:cxn>
                <a:cxn ang="0">
                  <a:pos x="243" y="306"/>
                </a:cxn>
                <a:cxn ang="0">
                  <a:pos x="230" y="333"/>
                </a:cxn>
                <a:cxn ang="0">
                  <a:pos x="216" y="357"/>
                </a:cxn>
                <a:cxn ang="0">
                  <a:pos x="202" y="380"/>
                </a:cxn>
                <a:cxn ang="0">
                  <a:pos x="185" y="401"/>
                </a:cxn>
                <a:cxn ang="0">
                  <a:pos x="169" y="421"/>
                </a:cxn>
                <a:cxn ang="0">
                  <a:pos x="150" y="435"/>
                </a:cxn>
                <a:cxn ang="0">
                  <a:pos x="134" y="448"/>
                </a:cxn>
                <a:cxn ang="0">
                  <a:pos x="116" y="457"/>
                </a:cxn>
                <a:cxn ang="0">
                  <a:pos x="100" y="464"/>
                </a:cxn>
                <a:cxn ang="0">
                  <a:pos x="84" y="468"/>
                </a:cxn>
                <a:cxn ang="0">
                  <a:pos x="67" y="466"/>
                </a:cxn>
                <a:cxn ang="0">
                  <a:pos x="55" y="462"/>
                </a:cxn>
                <a:cxn ang="0">
                  <a:pos x="41" y="455"/>
                </a:cxn>
                <a:cxn ang="0">
                  <a:pos x="30" y="446"/>
                </a:cxn>
                <a:cxn ang="0">
                  <a:pos x="20" y="431"/>
                </a:cxn>
                <a:cxn ang="0">
                  <a:pos x="12" y="415"/>
                </a:cxn>
                <a:cxn ang="0">
                  <a:pos x="6" y="395"/>
                </a:cxn>
                <a:cxn ang="0">
                  <a:pos x="3" y="375"/>
                </a:cxn>
                <a:cxn ang="0">
                  <a:pos x="0" y="351"/>
                </a:cxn>
                <a:cxn ang="0">
                  <a:pos x="0" y="325"/>
                </a:cxn>
                <a:cxn ang="0">
                  <a:pos x="3" y="298"/>
                </a:cxn>
                <a:cxn ang="0">
                  <a:pos x="6" y="271"/>
                </a:cxn>
                <a:cxn ang="0">
                  <a:pos x="12" y="243"/>
                </a:cxn>
                <a:cxn ang="0">
                  <a:pos x="20" y="213"/>
                </a:cxn>
                <a:cxn ang="0">
                  <a:pos x="32" y="187"/>
                </a:cxn>
                <a:cxn ang="0">
                  <a:pos x="42" y="158"/>
                </a:cxn>
                <a:cxn ang="0">
                  <a:pos x="55" y="132"/>
                </a:cxn>
                <a:cxn ang="0">
                  <a:pos x="68" y="108"/>
                </a:cxn>
                <a:cxn ang="0">
                  <a:pos x="84" y="84"/>
                </a:cxn>
                <a:cxn ang="0">
                  <a:pos x="100" y="64"/>
                </a:cxn>
                <a:cxn ang="0">
                  <a:pos x="117" y="45"/>
                </a:cxn>
                <a:cxn ang="0">
                  <a:pos x="135" y="31"/>
                </a:cxn>
                <a:cxn ang="0">
                  <a:pos x="153" y="18"/>
                </a:cxn>
                <a:cxn ang="0">
                  <a:pos x="169" y="9"/>
                </a:cxn>
                <a:cxn ang="0">
                  <a:pos x="187" y="2"/>
                </a:cxn>
                <a:cxn ang="0">
                  <a:pos x="202" y="0"/>
                </a:cxn>
                <a:cxn ang="0">
                  <a:pos x="217" y="1"/>
                </a:cxn>
                <a:cxn ang="0">
                  <a:pos x="228" y="4"/>
                </a:cxn>
                <a:cxn ang="0">
                  <a:pos x="230" y="4"/>
                </a:cxn>
              </a:cxnLst>
              <a:rect l="0" t="0" r="r" b="b"/>
              <a:pathLst>
                <a:path w="287" h="469">
                  <a:moveTo>
                    <a:pt x="230" y="4"/>
                  </a:moveTo>
                  <a:lnTo>
                    <a:pt x="243" y="11"/>
                  </a:lnTo>
                  <a:lnTo>
                    <a:pt x="254" y="20"/>
                  </a:lnTo>
                  <a:lnTo>
                    <a:pt x="265" y="35"/>
                  </a:lnTo>
                  <a:lnTo>
                    <a:pt x="272" y="50"/>
                  </a:lnTo>
                  <a:lnTo>
                    <a:pt x="278" y="68"/>
                  </a:lnTo>
                  <a:lnTo>
                    <a:pt x="283" y="91"/>
                  </a:lnTo>
                  <a:lnTo>
                    <a:pt x="286" y="115"/>
                  </a:lnTo>
                  <a:lnTo>
                    <a:pt x="285" y="139"/>
                  </a:lnTo>
                  <a:lnTo>
                    <a:pt x="283" y="166"/>
                  </a:lnTo>
                  <a:lnTo>
                    <a:pt x="278" y="194"/>
                  </a:lnTo>
                  <a:lnTo>
                    <a:pt x="274" y="223"/>
                  </a:lnTo>
                  <a:lnTo>
                    <a:pt x="266" y="250"/>
                  </a:lnTo>
                  <a:lnTo>
                    <a:pt x="255" y="278"/>
                  </a:lnTo>
                  <a:lnTo>
                    <a:pt x="243" y="306"/>
                  </a:lnTo>
                  <a:lnTo>
                    <a:pt x="230" y="333"/>
                  </a:lnTo>
                  <a:lnTo>
                    <a:pt x="216" y="357"/>
                  </a:lnTo>
                  <a:lnTo>
                    <a:pt x="202" y="380"/>
                  </a:lnTo>
                  <a:lnTo>
                    <a:pt x="185" y="401"/>
                  </a:lnTo>
                  <a:lnTo>
                    <a:pt x="169" y="421"/>
                  </a:lnTo>
                  <a:lnTo>
                    <a:pt x="150" y="435"/>
                  </a:lnTo>
                  <a:lnTo>
                    <a:pt x="134" y="448"/>
                  </a:lnTo>
                  <a:lnTo>
                    <a:pt x="116" y="457"/>
                  </a:lnTo>
                  <a:lnTo>
                    <a:pt x="100" y="464"/>
                  </a:lnTo>
                  <a:lnTo>
                    <a:pt x="84" y="468"/>
                  </a:lnTo>
                  <a:lnTo>
                    <a:pt x="67" y="466"/>
                  </a:lnTo>
                  <a:lnTo>
                    <a:pt x="55" y="462"/>
                  </a:lnTo>
                  <a:lnTo>
                    <a:pt x="41" y="455"/>
                  </a:lnTo>
                  <a:lnTo>
                    <a:pt x="30" y="446"/>
                  </a:lnTo>
                  <a:lnTo>
                    <a:pt x="20" y="431"/>
                  </a:lnTo>
                  <a:lnTo>
                    <a:pt x="12" y="415"/>
                  </a:lnTo>
                  <a:lnTo>
                    <a:pt x="6" y="395"/>
                  </a:lnTo>
                  <a:lnTo>
                    <a:pt x="3" y="375"/>
                  </a:lnTo>
                  <a:lnTo>
                    <a:pt x="0" y="351"/>
                  </a:lnTo>
                  <a:lnTo>
                    <a:pt x="0" y="325"/>
                  </a:lnTo>
                  <a:lnTo>
                    <a:pt x="3" y="298"/>
                  </a:lnTo>
                  <a:lnTo>
                    <a:pt x="6" y="271"/>
                  </a:lnTo>
                  <a:lnTo>
                    <a:pt x="12" y="243"/>
                  </a:lnTo>
                  <a:lnTo>
                    <a:pt x="20" y="213"/>
                  </a:lnTo>
                  <a:lnTo>
                    <a:pt x="32" y="187"/>
                  </a:lnTo>
                  <a:lnTo>
                    <a:pt x="42" y="158"/>
                  </a:lnTo>
                  <a:lnTo>
                    <a:pt x="55" y="132"/>
                  </a:lnTo>
                  <a:lnTo>
                    <a:pt x="68" y="108"/>
                  </a:lnTo>
                  <a:lnTo>
                    <a:pt x="84" y="84"/>
                  </a:lnTo>
                  <a:lnTo>
                    <a:pt x="100" y="64"/>
                  </a:lnTo>
                  <a:lnTo>
                    <a:pt x="117" y="45"/>
                  </a:lnTo>
                  <a:lnTo>
                    <a:pt x="135" y="31"/>
                  </a:lnTo>
                  <a:lnTo>
                    <a:pt x="153" y="18"/>
                  </a:lnTo>
                  <a:lnTo>
                    <a:pt x="169" y="9"/>
                  </a:lnTo>
                  <a:lnTo>
                    <a:pt x="187" y="2"/>
                  </a:lnTo>
                  <a:lnTo>
                    <a:pt x="202" y="0"/>
                  </a:lnTo>
                  <a:lnTo>
                    <a:pt x="217" y="1"/>
                  </a:lnTo>
                  <a:lnTo>
                    <a:pt x="228" y="4"/>
                  </a:lnTo>
                  <a:lnTo>
                    <a:pt x="230" y="4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54" name="Freeform 1138"/>
            <p:cNvSpPr>
              <a:spLocks/>
            </p:cNvSpPr>
            <p:nvPr/>
          </p:nvSpPr>
          <p:spPr bwMode="auto">
            <a:xfrm>
              <a:off x="1508" y="1116"/>
              <a:ext cx="471" cy="572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95" y="571"/>
                </a:cxn>
                <a:cxn ang="0">
                  <a:pos x="470" y="113"/>
                </a:cxn>
                <a:cxn ang="0">
                  <a:pos x="175" y="0"/>
                </a:cxn>
                <a:cxn ang="0">
                  <a:pos x="0" y="458"/>
                </a:cxn>
              </a:cxnLst>
              <a:rect l="0" t="0" r="r" b="b"/>
              <a:pathLst>
                <a:path w="471" h="572">
                  <a:moveTo>
                    <a:pt x="0" y="458"/>
                  </a:moveTo>
                  <a:lnTo>
                    <a:pt x="295" y="571"/>
                  </a:lnTo>
                  <a:lnTo>
                    <a:pt x="470" y="113"/>
                  </a:lnTo>
                  <a:lnTo>
                    <a:pt x="175" y="0"/>
                  </a:lnTo>
                  <a:lnTo>
                    <a:pt x="0" y="458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55" name="Freeform 1139"/>
            <p:cNvSpPr>
              <a:spLocks/>
            </p:cNvSpPr>
            <p:nvPr/>
          </p:nvSpPr>
          <p:spPr bwMode="auto">
            <a:xfrm>
              <a:off x="1444" y="1120"/>
              <a:ext cx="281" cy="453"/>
            </a:xfrm>
            <a:custGeom>
              <a:avLst/>
              <a:gdLst/>
              <a:ahLst/>
              <a:cxnLst>
                <a:cxn ang="0">
                  <a:pos x="223" y="2"/>
                </a:cxn>
                <a:cxn ang="0">
                  <a:pos x="234" y="10"/>
                </a:cxn>
                <a:cxn ang="0">
                  <a:pos x="248" y="21"/>
                </a:cxn>
                <a:cxn ang="0">
                  <a:pos x="257" y="33"/>
                </a:cxn>
                <a:cxn ang="0">
                  <a:pos x="266" y="48"/>
                </a:cxn>
                <a:cxn ang="0">
                  <a:pos x="272" y="67"/>
                </a:cxn>
                <a:cxn ang="0">
                  <a:pos x="277" y="89"/>
                </a:cxn>
                <a:cxn ang="0">
                  <a:pos x="280" y="111"/>
                </a:cxn>
                <a:cxn ang="0">
                  <a:pos x="280" y="135"/>
                </a:cxn>
                <a:cxn ang="0">
                  <a:pos x="280" y="161"/>
                </a:cxn>
                <a:cxn ang="0">
                  <a:pos x="274" y="188"/>
                </a:cxn>
                <a:cxn ang="0">
                  <a:pos x="268" y="217"/>
                </a:cxn>
                <a:cxn ang="0">
                  <a:pos x="262" y="243"/>
                </a:cxn>
                <a:cxn ang="0">
                  <a:pos x="251" y="269"/>
                </a:cxn>
                <a:cxn ang="0">
                  <a:pos x="240" y="298"/>
                </a:cxn>
                <a:cxn ang="0">
                  <a:pos x="227" y="323"/>
                </a:cxn>
                <a:cxn ang="0">
                  <a:pos x="214" y="346"/>
                </a:cxn>
                <a:cxn ang="0">
                  <a:pos x="199" y="368"/>
                </a:cxn>
                <a:cxn ang="0">
                  <a:pos x="184" y="389"/>
                </a:cxn>
                <a:cxn ang="0">
                  <a:pos x="167" y="406"/>
                </a:cxn>
                <a:cxn ang="0">
                  <a:pos x="150" y="421"/>
                </a:cxn>
                <a:cxn ang="0">
                  <a:pos x="132" y="434"/>
                </a:cxn>
                <a:cxn ang="0">
                  <a:pos x="116" y="442"/>
                </a:cxn>
                <a:cxn ang="0">
                  <a:pos x="99" y="448"/>
                </a:cxn>
                <a:cxn ang="0">
                  <a:pos x="82" y="452"/>
                </a:cxn>
                <a:cxn ang="0">
                  <a:pos x="68" y="451"/>
                </a:cxn>
                <a:cxn ang="0">
                  <a:pos x="56" y="446"/>
                </a:cxn>
                <a:cxn ang="0">
                  <a:pos x="41" y="439"/>
                </a:cxn>
                <a:cxn ang="0">
                  <a:pos x="30" y="428"/>
                </a:cxn>
                <a:cxn ang="0">
                  <a:pos x="20" y="416"/>
                </a:cxn>
                <a:cxn ang="0">
                  <a:pos x="11" y="400"/>
                </a:cxn>
                <a:cxn ang="0">
                  <a:pos x="6" y="381"/>
                </a:cxn>
                <a:cxn ang="0">
                  <a:pos x="1" y="360"/>
                </a:cxn>
                <a:cxn ang="0">
                  <a:pos x="0" y="337"/>
                </a:cxn>
                <a:cxn ang="0">
                  <a:pos x="0" y="312"/>
                </a:cxn>
                <a:cxn ang="0">
                  <a:pos x="1" y="286"/>
                </a:cxn>
                <a:cxn ang="0">
                  <a:pos x="4" y="260"/>
                </a:cxn>
                <a:cxn ang="0">
                  <a:pos x="11" y="232"/>
                </a:cxn>
                <a:cxn ang="0">
                  <a:pos x="17" y="205"/>
                </a:cxn>
                <a:cxn ang="0">
                  <a:pos x="27" y="178"/>
                </a:cxn>
                <a:cxn ang="0">
                  <a:pos x="38" y="151"/>
                </a:cxn>
                <a:cxn ang="0">
                  <a:pos x="50" y="127"/>
                </a:cxn>
                <a:cxn ang="0">
                  <a:pos x="65" y="103"/>
                </a:cxn>
                <a:cxn ang="0">
                  <a:pos x="80" y="80"/>
                </a:cxn>
                <a:cxn ang="0">
                  <a:pos x="96" y="61"/>
                </a:cxn>
                <a:cxn ang="0">
                  <a:pos x="112" y="42"/>
                </a:cxn>
                <a:cxn ang="0">
                  <a:pos x="129" y="29"/>
                </a:cxn>
                <a:cxn ang="0">
                  <a:pos x="146" y="16"/>
                </a:cxn>
                <a:cxn ang="0">
                  <a:pos x="163" y="7"/>
                </a:cxn>
                <a:cxn ang="0">
                  <a:pos x="179" y="0"/>
                </a:cxn>
                <a:cxn ang="0">
                  <a:pos x="195" y="0"/>
                </a:cxn>
                <a:cxn ang="0">
                  <a:pos x="211" y="0"/>
                </a:cxn>
                <a:cxn ang="0">
                  <a:pos x="222" y="4"/>
                </a:cxn>
                <a:cxn ang="0">
                  <a:pos x="223" y="2"/>
                </a:cxn>
              </a:cxnLst>
              <a:rect l="0" t="0" r="r" b="b"/>
              <a:pathLst>
                <a:path w="281" h="453">
                  <a:moveTo>
                    <a:pt x="223" y="2"/>
                  </a:moveTo>
                  <a:lnTo>
                    <a:pt x="234" y="10"/>
                  </a:lnTo>
                  <a:lnTo>
                    <a:pt x="248" y="21"/>
                  </a:lnTo>
                  <a:lnTo>
                    <a:pt x="257" y="33"/>
                  </a:lnTo>
                  <a:lnTo>
                    <a:pt x="266" y="48"/>
                  </a:lnTo>
                  <a:lnTo>
                    <a:pt x="272" y="67"/>
                  </a:lnTo>
                  <a:lnTo>
                    <a:pt x="277" y="89"/>
                  </a:lnTo>
                  <a:lnTo>
                    <a:pt x="280" y="111"/>
                  </a:lnTo>
                  <a:lnTo>
                    <a:pt x="280" y="135"/>
                  </a:lnTo>
                  <a:lnTo>
                    <a:pt x="280" y="161"/>
                  </a:lnTo>
                  <a:lnTo>
                    <a:pt x="274" y="188"/>
                  </a:lnTo>
                  <a:lnTo>
                    <a:pt x="268" y="217"/>
                  </a:lnTo>
                  <a:lnTo>
                    <a:pt x="262" y="243"/>
                  </a:lnTo>
                  <a:lnTo>
                    <a:pt x="251" y="269"/>
                  </a:lnTo>
                  <a:lnTo>
                    <a:pt x="240" y="298"/>
                  </a:lnTo>
                  <a:lnTo>
                    <a:pt x="227" y="323"/>
                  </a:lnTo>
                  <a:lnTo>
                    <a:pt x="214" y="346"/>
                  </a:lnTo>
                  <a:lnTo>
                    <a:pt x="199" y="368"/>
                  </a:lnTo>
                  <a:lnTo>
                    <a:pt x="184" y="389"/>
                  </a:lnTo>
                  <a:lnTo>
                    <a:pt x="167" y="406"/>
                  </a:lnTo>
                  <a:lnTo>
                    <a:pt x="150" y="421"/>
                  </a:lnTo>
                  <a:lnTo>
                    <a:pt x="132" y="434"/>
                  </a:lnTo>
                  <a:lnTo>
                    <a:pt x="116" y="442"/>
                  </a:lnTo>
                  <a:lnTo>
                    <a:pt x="99" y="448"/>
                  </a:lnTo>
                  <a:lnTo>
                    <a:pt x="82" y="452"/>
                  </a:lnTo>
                  <a:lnTo>
                    <a:pt x="68" y="451"/>
                  </a:lnTo>
                  <a:lnTo>
                    <a:pt x="56" y="446"/>
                  </a:lnTo>
                  <a:lnTo>
                    <a:pt x="41" y="439"/>
                  </a:lnTo>
                  <a:lnTo>
                    <a:pt x="30" y="428"/>
                  </a:lnTo>
                  <a:lnTo>
                    <a:pt x="20" y="416"/>
                  </a:lnTo>
                  <a:lnTo>
                    <a:pt x="11" y="400"/>
                  </a:lnTo>
                  <a:lnTo>
                    <a:pt x="6" y="381"/>
                  </a:lnTo>
                  <a:lnTo>
                    <a:pt x="1" y="360"/>
                  </a:lnTo>
                  <a:lnTo>
                    <a:pt x="0" y="337"/>
                  </a:lnTo>
                  <a:lnTo>
                    <a:pt x="0" y="312"/>
                  </a:lnTo>
                  <a:lnTo>
                    <a:pt x="1" y="286"/>
                  </a:lnTo>
                  <a:lnTo>
                    <a:pt x="4" y="260"/>
                  </a:lnTo>
                  <a:lnTo>
                    <a:pt x="11" y="232"/>
                  </a:lnTo>
                  <a:lnTo>
                    <a:pt x="17" y="205"/>
                  </a:lnTo>
                  <a:lnTo>
                    <a:pt x="27" y="178"/>
                  </a:lnTo>
                  <a:lnTo>
                    <a:pt x="38" y="151"/>
                  </a:lnTo>
                  <a:lnTo>
                    <a:pt x="50" y="127"/>
                  </a:lnTo>
                  <a:lnTo>
                    <a:pt x="65" y="103"/>
                  </a:lnTo>
                  <a:lnTo>
                    <a:pt x="80" y="80"/>
                  </a:lnTo>
                  <a:lnTo>
                    <a:pt x="96" y="61"/>
                  </a:lnTo>
                  <a:lnTo>
                    <a:pt x="112" y="42"/>
                  </a:lnTo>
                  <a:lnTo>
                    <a:pt x="129" y="29"/>
                  </a:lnTo>
                  <a:lnTo>
                    <a:pt x="146" y="16"/>
                  </a:lnTo>
                  <a:lnTo>
                    <a:pt x="163" y="7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0"/>
                  </a:lnTo>
                  <a:lnTo>
                    <a:pt x="222" y="4"/>
                  </a:lnTo>
                  <a:lnTo>
                    <a:pt x="223" y="2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56" name="Freeform 1140"/>
            <p:cNvSpPr>
              <a:spLocks/>
            </p:cNvSpPr>
            <p:nvPr/>
          </p:nvSpPr>
          <p:spPr bwMode="auto">
            <a:xfrm>
              <a:off x="1512" y="1127"/>
              <a:ext cx="463" cy="556"/>
            </a:xfrm>
            <a:custGeom>
              <a:avLst/>
              <a:gdLst/>
              <a:ahLst/>
              <a:cxnLst>
                <a:cxn ang="0">
                  <a:pos x="0" y="444"/>
                </a:cxn>
                <a:cxn ang="0">
                  <a:pos x="291" y="555"/>
                </a:cxn>
                <a:cxn ang="0">
                  <a:pos x="462" y="113"/>
                </a:cxn>
                <a:cxn ang="0">
                  <a:pos x="166" y="0"/>
                </a:cxn>
                <a:cxn ang="0">
                  <a:pos x="0" y="444"/>
                </a:cxn>
              </a:cxnLst>
              <a:rect l="0" t="0" r="r" b="b"/>
              <a:pathLst>
                <a:path w="463" h="556">
                  <a:moveTo>
                    <a:pt x="0" y="444"/>
                  </a:moveTo>
                  <a:lnTo>
                    <a:pt x="291" y="555"/>
                  </a:lnTo>
                  <a:lnTo>
                    <a:pt x="462" y="113"/>
                  </a:lnTo>
                  <a:lnTo>
                    <a:pt x="166" y="0"/>
                  </a:lnTo>
                  <a:lnTo>
                    <a:pt x="0" y="444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57" name="Freeform 1141"/>
            <p:cNvSpPr>
              <a:spLocks/>
            </p:cNvSpPr>
            <p:nvPr/>
          </p:nvSpPr>
          <p:spPr bwMode="auto">
            <a:xfrm>
              <a:off x="1444" y="1130"/>
              <a:ext cx="278" cy="438"/>
            </a:xfrm>
            <a:custGeom>
              <a:avLst/>
              <a:gdLst/>
              <a:ahLst/>
              <a:cxnLst>
                <a:cxn ang="0">
                  <a:pos x="219" y="5"/>
                </a:cxn>
                <a:cxn ang="0">
                  <a:pos x="232" y="13"/>
                </a:cxn>
                <a:cxn ang="0">
                  <a:pos x="242" y="21"/>
                </a:cxn>
                <a:cxn ang="0">
                  <a:pos x="254" y="34"/>
                </a:cxn>
                <a:cxn ang="0">
                  <a:pos x="263" y="51"/>
                </a:cxn>
                <a:cxn ang="0">
                  <a:pos x="269" y="68"/>
                </a:cxn>
                <a:cxn ang="0">
                  <a:pos x="274" y="88"/>
                </a:cxn>
                <a:cxn ang="0">
                  <a:pos x="277" y="110"/>
                </a:cxn>
                <a:cxn ang="0">
                  <a:pos x="277" y="134"/>
                </a:cxn>
                <a:cxn ang="0">
                  <a:pos x="277" y="159"/>
                </a:cxn>
                <a:cxn ang="0">
                  <a:pos x="272" y="184"/>
                </a:cxn>
                <a:cxn ang="0">
                  <a:pos x="266" y="212"/>
                </a:cxn>
                <a:cxn ang="0">
                  <a:pos x="260" y="238"/>
                </a:cxn>
                <a:cxn ang="0">
                  <a:pos x="251" y="263"/>
                </a:cxn>
                <a:cxn ang="0">
                  <a:pos x="240" y="290"/>
                </a:cxn>
                <a:cxn ang="0">
                  <a:pos x="227" y="314"/>
                </a:cxn>
                <a:cxn ang="0">
                  <a:pos x="214" y="337"/>
                </a:cxn>
                <a:cxn ang="0">
                  <a:pos x="200" y="358"/>
                </a:cxn>
                <a:cxn ang="0">
                  <a:pos x="184" y="377"/>
                </a:cxn>
                <a:cxn ang="0">
                  <a:pos x="168" y="394"/>
                </a:cxn>
                <a:cxn ang="0">
                  <a:pos x="152" y="409"/>
                </a:cxn>
                <a:cxn ang="0">
                  <a:pos x="135" y="420"/>
                </a:cxn>
                <a:cxn ang="0">
                  <a:pos x="118" y="429"/>
                </a:cxn>
                <a:cxn ang="0">
                  <a:pos x="103" y="435"/>
                </a:cxn>
                <a:cxn ang="0">
                  <a:pos x="85" y="437"/>
                </a:cxn>
                <a:cxn ang="0">
                  <a:pos x="71" y="436"/>
                </a:cxn>
                <a:cxn ang="0">
                  <a:pos x="58" y="431"/>
                </a:cxn>
                <a:cxn ang="0">
                  <a:pos x="43" y="425"/>
                </a:cxn>
                <a:cxn ang="0">
                  <a:pos x="33" y="415"/>
                </a:cxn>
                <a:cxn ang="0">
                  <a:pos x="23" y="402"/>
                </a:cxn>
                <a:cxn ang="0">
                  <a:pos x="14" y="386"/>
                </a:cxn>
                <a:cxn ang="0">
                  <a:pos x="9" y="368"/>
                </a:cxn>
                <a:cxn ang="0">
                  <a:pos x="3" y="348"/>
                </a:cxn>
                <a:cxn ang="0">
                  <a:pos x="1" y="325"/>
                </a:cxn>
                <a:cxn ang="0">
                  <a:pos x="0" y="302"/>
                </a:cxn>
                <a:cxn ang="0">
                  <a:pos x="2" y="277"/>
                </a:cxn>
                <a:cxn ang="0">
                  <a:pos x="6" y="252"/>
                </a:cxn>
                <a:cxn ang="0">
                  <a:pos x="11" y="225"/>
                </a:cxn>
                <a:cxn ang="0">
                  <a:pos x="18" y="197"/>
                </a:cxn>
                <a:cxn ang="0">
                  <a:pos x="27" y="172"/>
                </a:cxn>
                <a:cxn ang="0">
                  <a:pos x="38" y="147"/>
                </a:cxn>
                <a:cxn ang="0">
                  <a:pos x="49" y="123"/>
                </a:cxn>
                <a:cxn ang="0">
                  <a:pos x="64" y="99"/>
                </a:cxn>
                <a:cxn ang="0">
                  <a:pos x="77" y="77"/>
                </a:cxn>
                <a:cxn ang="0">
                  <a:pos x="93" y="59"/>
                </a:cxn>
                <a:cxn ang="0">
                  <a:pos x="109" y="42"/>
                </a:cxn>
                <a:cxn ang="0">
                  <a:pos x="126" y="29"/>
                </a:cxn>
                <a:cxn ang="0">
                  <a:pos x="143" y="17"/>
                </a:cxn>
                <a:cxn ang="0">
                  <a:pos x="159" y="8"/>
                </a:cxn>
                <a:cxn ang="0">
                  <a:pos x="176" y="3"/>
                </a:cxn>
                <a:cxn ang="0">
                  <a:pos x="192" y="0"/>
                </a:cxn>
                <a:cxn ang="0">
                  <a:pos x="208" y="2"/>
                </a:cxn>
                <a:cxn ang="0">
                  <a:pos x="218" y="5"/>
                </a:cxn>
                <a:cxn ang="0">
                  <a:pos x="219" y="5"/>
                </a:cxn>
              </a:cxnLst>
              <a:rect l="0" t="0" r="r" b="b"/>
              <a:pathLst>
                <a:path w="278" h="438">
                  <a:moveTo>
                    <a:pt x="219" y="5"/>
                  </a:moveTo>
                  <a:lnTo>
                    <a:pt x="232" y="13"/>
                  </a:lnTo>
                  <a:lnTo>
                    <a:pt x="242" y="21"/>
                  </a:lnTo>
                  <a:lnTo>
                    <a:pt x="254" y="34"/>
                  </a:lnTo>
                  <a:lnTo>
                    <a:pt x="263" y="51"/>
                  </a:lnTo>
                  <a:lnTo>
                    <a:pt x="269" y="68"/>
                  </a:lnTo>
                  <a:lnTo>
                    <a:pt x="274" y="88"/>
                  </a:lnTo>
                  <a:lnTo>
                    <a:pt x="277" y="110"/>
                  </a:lnTo>
                  <a:lnTo>
                    <a:pt x="277" y="134"/>
                  </a:lnTo>
                  <a:lnTo>
                    <a:pt x="277" y="159"/>
                  </a:lnTo>
                  <a:lnTo>
                    <a:pt x="272" y="184"/>
                  </a:lnTo>
                  <a:lnTo>
                    <a:pt x="266" y="212"/>
                  </a:lnTo>
                  <a:lnTo>
                    <a:pt x="260" y="238"/>
                  </a:lnTo>
                  <a:lnTo>
                    <a:pt x="251" y="263"/>
                  </a:lnTo>
                  <a:lnTo>
                    <a:pt x="240" y="290"/>
                  </a:lnTo>
                  <a:lnTo>
                    <a:pt x="227" y="314"/>
                  </a:lnTo>
                  <a:lnTo>
                    <a:pt x="214" y="337"/>
                  </a:lnTo>
                  <a:lnTo>
                    <a:pt x="200" y="358"/>
                  </a:lnTo>
                  <a:lnTo>
                    <a:pt x="184" y="377"/>
                  </a:lnTo>
                  <a:lnTo>
                    <a:pt x="168" y="394"/>
                  </a:lnTo>
                  <a:lnTo>
                    <a:pt x="152" y="409"/>
                  </a:lnTo>
                  <a:lnTo>
                    <a:pt x="135" y="420"/>
                  </a:lnTo>
                  <a:lnTo>
                    <a:pt x="118" y="429"/>
                  </a:lnTo>
                  <a:lnTo>
                    <a:pt x="103" y="435"/>
                  </a:lnTo>
                  <a:lnTo>
                    <a:pt x="85" y="437"/>
                  </a:lnTo>
                  <a:lnTo>
                    <a:pt x="71" y="436"/>
                  </a:lnTo>
                  <a:lnTo>
                    <a:pt x="58" y="431"/>
                  </a:lnTo>
                  <a:lnTo>
                    <a:pt x="43" y="425"/>
                  </a:lnTo>
                  <a:lnTo>
                    <a:pt x="33" y="415"/>
                  </a:lnTo>
                  <a:lnTo>
                    <a:pt x="23" y="402"/>
                  </a:lnTo>
                  <a:lnTo>
                    <a:pt x="14" y="386"/>
                  </a:lnTo>
                  <a:lnTo>
                    <a:pt x="9" y="368"/>
                  </a:lnTo>
                  <a:lnTo>
                    <a:pt x="3" y="348"/>
                  </a:lnTo>
                  <a:lnTo>
                    <a:pt x="1" y="325"/>
                  </a:lnTo>
                  <a:lnTo>
                    <a:pt x="0" y="302"/>
                  </a:lnTo>
                  <a:lnTo>
                    <a:pt x="2" y="277"/>
                  </a:lnTo>
                  <a:lnTo>
                    <a:pt x="6" y="252"/>
                  </a:lnTo>
                  <a:lnTo>
                    <a:pt x="11" y="225"/>
                  </a:lnTo>
                  <a:lnTo>
                    <a:pt x="18" y="197"/>
                  </a:lnTo>
                  <a:lnTo>
                    <a:pt x="27" y="172"/>
                  </a:lnTo>
                  <a:lnTo>
                    <a:pt x="38" y="147"/>
                  </a:lnTo>
                  <a:lnTo>
                    <a:pt x="49" y="123"/>
                  </a:lnTo>
                  <a:lnTo>
                    <a:pt x="64" y="99"/>
                  </a:lnTo>
                  <a:lnTo>
                    <a:pt x="77" y="77"/>
                  </a:lnTo>
                  <a:lnTo>
                    <a:pt x="93" y="59"/>
                  </a:lnTo>
                  <a:lnTo>
                    <a:pt x="109" y="42"/>
                  </a:lnTo>
                  <a:lnTo>
                    <a:pt x="126" y="29"/>
                  </a:lnTo>
                  <a:lnTo>
                    <a:pt x="143" y="17"/>
                  </a:lnTo>
                  <a:lnTo>
                    <a:pt x="159" y="8"/>
                  </a:lnTo>
                  <a:lnTo>
                    <a:pt x="176" y="3"/>
                  </a:lnTo>
                  <a:lnTo>
                    <a:pt x="192" y="0"/>
                  </a:lnTo>
                  <a:lnTo>
                    <a:pt x="208" y="2"/>
                  </a:lnTo>
                  <a:lnTo>
                    <a:pt x="218" y="5"/>
                  </a:lnTo>
                  <a:lnTo>
                    <a:pt x="219" y="5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58" name="Freeform 1142"/>
            <p:cNvSpPr>
              <a:spLocks/>
            </p:cNvSpPr>
            <p:nvPr/>
          </p:nvSpPr>
          <p:spPr bwMode="auto">
            <a:xfrm>
              <a:off x="1515" y="1139"/>
              <a:ext cx="456" cy="540"/>
            </a:xfrm>
            <a:custGeom>
              <a:avLst/>
              <a:gdLst/>
              <a:ahLst/>
              <a:cxnLst>
                <a:cxn ang="0">
                  <a:pos x="0" y="427"/>
                </a:cxn>
                <a:cxn ang="0">
                  <a:pos x="290" y="539"/>
                </a:cxn>
                <a:cxn ang="0">
                  <a:pos x="455" y="113"/>
                </a:cxn>
                <a:cxn ang="0">
                  <a:pos x="160" y="0"/>
                </a:cxn>
                <a:cxn ang="0">
                  <a:pos x="0" y="427"/>
                </a:cxn>
              </a:cxnLst>
              <a:rect l="0" t="0" r="r" b="b"/>
              <a:pathLst>
                <a:path w="456" h="540">
                  <a:moveTo>
                    <a:pt x="0" y="427"/>
                  </a:moveTo>
                  <a:lnTo>
                    <a:pt x="290" y="539"/>
                  </a:lnTo>
                  <a:lnTo>
                    <a:pt x="455" y="113"/>
                  </a:lnTo>
                  <a:lnTo>
                    <a:pt x="160" y="0"/>
                  </a:lnTo>
                  <a:lnTo>
                    <a:pt x="0" y="427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59" name="Freeform 1143"/>
            <p:cNvSpPr>
              <a:spLocks/>
            </p:cNvSpPr>
            <p:nvPr/>
          </p:nvSpPr>
          <p:spPr bwMode="auto">
            <a:xfrm>
              <a:off x="1446" y="1143"/>
              <a:ext cx="273" cy="421"/>
            </a:xfrm>
            <a:custGeom>
              <a:avLst/>
              <a:gdLst/>
              <a:ahLst/>
              <a:cxnLst>
                <a:cxn ang="0">
                  <a:pos x="214" y="2"/>
                </a:cxn>
                <a:cxn ang="0">
                  <a:pos x="225" y="10"/>
                </a:cxn>
                <a:cxn ang="0">
                  <a:pos x="238" y="21"/>
                </a:cxn>
                <a:cxn ang="0">
                  <a:pos x="248" y="33"/>
                </a:cxn>
                <a:cxn ang="0">
                  <a:pos x="257" y="48"/>
                </a:cxn>
                <a:cxn ang="0">
                  <a:pos x="263" y="64"/>
                </a:cxn>
                <a:cxn ang="0">
                  <a:pos x="269" y="85"/>
                </a:cxn>
                <a:cxn ang="0">
                  <a:pos x="272" y="106"/>
                </a:cxn>
                <a:cxn ang="0">
                  <a:pos x="272" y="129"/>
                </a:cxn>
                <a:cxn ang="0">
                  <a:pos x="272" y="152"/>
                </a:cxn>
                <a:cxn ang="0">
                  <a:pos x="269" y="178"/>
                </a:cxn>
                <a:cxn ang="0">
                  <a:pos x="263" y="205"/>
                </a:cxn>
                <a:cxn ang="0">
                  <a:pos x="258" y="230"/>
                </a:cxn>
                <a:cxn ang="0">
                  <a:pos x="248" y="254"/>
                </a:cxn>
                <a:cxn ang="0">
                  <a:pos x="238" y="278"/>
                </a:cxn>
                <a:cxn ang="0">
                  <a:pos x="225" y="302"/>
                </a:cxn>
                <a:cxn ang="0">
                  <a:pos x="212" y="325"/>
                </a:cxn>
                <a:cxn ang="0">
                  <a:pos x="198" y="345"/>
                </a:cxn>
                <a:cxn ang="0">
                  <a:pos x="182" y="364"/>
                </a:cxn>
                <a:cxn ang="0">
                  <a:pos x="167" y="380"/>
                </a:cxn>
                <a:cxn ang="0">
                  <a:pos x="150" y="393"/>
                </a:cxn>
                <a:cxn ang="0">
                  <a:pos x="134" y="405"/>
                </a:cxn>
                <a:cxn ang="0">
                  <a:pos x="119" y="413"/>
                </a:cxn>
                <a:cxn ang="0">
                  <a:pos x="103" y="417"/>
                </a:cxn>
                <a:cxn ang="0">
                  <a:pos x="86" y="420"/>
                </a:cxn>
                <a:cxn ang="0">
                  <a:pos x="71" y="419"/>
                </a:cxn>
                <a:cxn ang="0">
                  <a:pos x="59" y="413"/>
                </a:cxn>
                <a:cxn ang="0">
                  <a:pos x="45" y="407"/>
                </a:cxn>
                <a:cxn ang="0">
                  <a:pos x="32" y="398"/>
                </a:cxn>
                <a:cxn ang="0">
                  <a:pos x="23" y="386"/>
                </a:cxn>
                <a:cxn ang="0">
                  <a:pos x="15" y="370"/>
                </a:cxn>
                <a:cxn ang="0">
                  <a:pos x="9" y="352"/>
                </a:cxn>
                <a:cxn ang="0">
                  <a:pos x="4" y="334"/>
                </a:cxn>
                <a:cxn ang="0">
                  <a:pos x="1" y="311"/>
                </a:cxn>
                <a:cxn ang="0">
                  <a:pos x="0" y="288"/>
                </a:cxn>
                <a:cxn ang="0">
                  <a:pos x="1" y="263"/>
                </a:cxn>
                <a:cxn ang="0">
                  <a:pos x="4" y="239"/>
                </a:cxn>
                <a:cxn ang="0">
                  <a:pos x="9" y="214"/>
                </a:cxn>
                <a:cxn ang="0">
                  <a:pos x="16" y="188"/>
                </a:cxn>
                <a:cxn ang="0">
                  <a:pos x="24" y="163"/>
                </a:cxn>
                <a:cxn ang="0">
                  <a:pos x="34" y="138"/>
                </a:cxn>
                <a:cxn ang="0">
                  <a:pos x="46" y="115"/>
                </a:cxn>
                <a:cxn ang="0">
                  <a:pos x="60" y="94"/>
                </a:cxn>
                <a:cxn ang="0">
                  <a:pos x="75" y="73"/>
                </a:cxn>
                <a:cxn ang="0">
                  <a:pos x="89" y="54"/>
                </a:cxn>
                <a:cxn ang="0">
                  <a:pos x="104" y="38"/>
                </a:cxn>
                <a:cxn ang="0">
                  <a:pos x="121" y="25"/>
                </a:cxn>
                <a:cxn ang="0">
                  <a:pos x="138" y="13"/>
                </a:cxn>
                <a:cxn ang="0">
                  <a:pos x="153" y="6"/>
                </a:cxn>
                <a:cxn ang="0">
                  <a:pos x="170" y="0"/>
                </a:cxn>
                <a:cxn ang="0">
                  <a:pos x="187" y="0"/>
                </a:cxn>
                <a:cxn ang="0">
                  <a:pos x="202" y="0"/>
                </a:cxn>
                <a:cxn ang="0">
                  <a:pos x="212" y="4"/>
                </a:cxn>
                <a:cxn ang="0">
                  <a:pos x="214" y="2"/>
                </a:cxn>
              </a:cxnLst>
              <a:rect l="0" t="0" r="r" b="b"/>
              <a:pathLst>
                <a:path w="273" h="421">
                  <a:moveTo>
                    <a:pt x="214" y="2"/>
                  </a:moveTo>
                  <a:lnTo>
                    <a:pt x="225" y="10"/>
                  </a:lnTo>
                  <a:lnTo>
                    <a:pt x="238" y="21"/>
                  </a:lnTo>
                  <a:lnTo>
                    <a:pt x="248" y="33"/>
                  </a:lnTo>
                  <a:lnTo>
                    <a:pt x="257" y="48"/>
                  </a:lnTo>
                  <a:lnTo>
                    <a:pt x="263" y="64"/>
                  </a:lnTo>
                  <a:lnTo>
                    <a:pt x="269" y="85"/>
                  </a:lnTo>
                  <a:lnTo>
                    <a:pt x="272" y="106"/>
                  </a:lnTo>
                  <a:lnTo>
                    <a:pt x="272" y="129"/>
                  </a:lnTo>
                  <a:lnTo>
                    <a:pt x="272" y="152"/>
                  </a:lnTo>
                  <a:lnTo>
                    <a:pt x="269" y="178"/>
                  </a:lnTo>
                  <a:lnTo>
                    <a:pt x="263" y="205"/>
                  </a:lnTo>
                  <a:lnTo>
                    <a:pt x="258" y="230"/>
                  </a:lnTo>
                  <a:lnTo>
                    <a:pt x="248" y="254"/>
                  </a:lnTo>
                  <a:lnTo>
                    <a:pt x="238" y="278"/>
                  </a:lnTo>
                  <a:lnTo>
                    <a:pt x="225" y="302"/>
                  </a:lnTo>
                  <a:lnTo>
                    <a:pt x="212" y="325"/>
                  </a:lnTo>
                  <a:lnTo>
                    <a:pt x="198" y="345"/>
                  </a:lnTo>
                  <a:lnTo>
                    <a:pt x="182" y="364"/>
                  </a:lnTo>
                  <a:lnTo>
                    <a:pt x="167" y="380"/>
                  </a:lnTo>
                  <a:lnTo>
                    <a:pt x="150" y="393"/>
                  </a:lnTo>
                  <a:lnTo>
                    <a:pt x="134" y="405"/>
                  </a:lnTo>
                  <a:lnTo>
                    <a:pt x="119" y="413"/>
                  </a:lnTo>
                  <a:lnTo>
                    <a:pt x="103" y="417"/>
                  </a:lnTo>
                  <a:lnTo>
                    <a:pt x="86" y="420"/>
                  </a:lnTo>
                  <a:lnTo>
                    <a:pt x="71" y="419"/>
                  </a:lnTo>
                  <a:lnTo>
                    <a:pt x="59" y="413"/>
                  </a:lnTo>
                  <a:lnTo>
                    <a:pt x="45" y="407"/>
                  </a:lnTo>
                  <a:lnTo>
                    <a:pt x="32" y="398"/>
                  </a:lnTo>
                  <a:lnTo>
                    <a:pt x="23" y="386"/>
                  </a:lnTo>
                  <a:lnTo>
                    <a:pt x="15" y="370"/>
                  </a:lnTo>
                  <a:lnTo>
                    <a:pt x="9" y="352"/>
                  </a:lnTo>
                  <a:lnTo>
                    <a:pt x="4" y="334"/>
                  </a:lnTo>
                  <a:lnTo>
                    <a:pt x="1" y="311"/>
                  </a:lnTo>
                  <a:lnTo>
                    <a:pt x="0" y="288"/>
                  </a:lnTo>
                  <a:lnTo>
                    <a:pt x="1" y="263"/>
                  </a:lnTo>
                  <a:lnTo>
                    <a:pt x="4" y="239"/>
                  </a:lnTo>
                  <a:lnTo>
                    <a:pt x="9" y="214"/>
                  </a:lnTo>
                  <a:lnTo>
                    <a:pt x="16" y="188"/>
                  </a:lnTo>
                  <a:lnTo>
                    <a:pt x="24" y="163"/>
                  </a:lnTo>
                  <a:lnTo>
                    <a:pt x="34" y="138"/>
                  </a:lnTo>
                  <a:lnTo>
                    <a:pt x="46" y="115"/>
                  </a:lnTo>
                  <a:lnTo>
                    <a:pt x="60" y="94"/>
                  </a:lnTo>
                  <a:lnTo>
                    <a:pt x="75" y="73"/>
                  </a:lnTo>
                  <a:lnTo>
                    <a:pt x="89" y="54"/>
                  </a:lnTo>
                  <a:lnTo>
                    <a:pt x="104" y="38"/>
                  </a:lnTo>
                  <a:lnTo>
                    <a:pt x="121" y="25"/>
                  </a:lnTo>
                  <a:lnTo>
                    <a:pt x="138" y="13"/>
                  </a:lnTo>
                  <a:lnTo>
                    <a:pt x="153" y="6"/>
                  </a:lnTo>
                  <a:lnTo>
                    <a:pt x="170" y="0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2" y="4"/>
                  </a:lnTo>
                  <a:lnTo>
                    <a:pt x="214" y="2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60" name="Freeform 1144"/>
            <p:cNvSpPr>
              <a:spLocks/>
            </p:cNvSpPr>
            <p:nvPr/>
          </p:nvSpPr>
          <p:spPr bwMode="auto">
            <a:xfrm>
              <a:off x="1517" y="1150"/>
              <a:ext cx="448" cy="524"/>
            </a:xfrm>
            <a:custGeom>
              <a:avLst/>
              <a:gdLst/>
              <a:ahLst/>
              <a:cxnLst>
                <a:cxn ang="0">
                  <a:pos x="0" y="412"/>
                </a:cxn>
                <a:cxn ang="0">
                  <a:pos x="291" y="523"/>
                </a:cxn>
                <a:cxn ang="0">
                  <a:pos x="447" y="112"/>
                </a:cxn>
                <a:cxn ang="0">
                  <a:pos x="154" y="0"/>
                </a:cxn>
                <a:cxn ang="0">
                  <a:pos x="0" y="412"/>
                </a:cxn>
              </a:cxnLst>
              <a:rect l="0" t="0" r="r" b="b"/>
              <a:pathLst>
                <a:path w="448" h="524">
                  <a:moveTo>
                    <a:pt x="0" y="412"/>
                  </a:moveTo>
                  <a:lnTo>
                    <a:pt x="291" y="523"/>
                  </a:lnTo>
                  <a:lnTo>
                    <a:pt x="447" y="112"/>
                  </a:lnTo>
                  <a:lnTo>
                    <a:pt x="154" y="0"/>
                  </a:lnTo>
                  <a:lnTo>
                    <a:pt x="0" y="412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61" name="Freeform 1145"/>
            <p:cNvSpPr>
              <a:spLocks/>
            </p:cNvSpPr>
            <p:nvPr/>
          </p:nvSpPr>
          <p:spPr bwMode="auto">
            <a:xfrm>
              <a:off x="1447" y="1154"/>
              <a:ext cx="270" cy="406"/>
            </a:xfrm>
            <a:custGeom>
              <a:avLst/>
              <a:gdLst/>
              <a:ahLst/>
              <a:cxnLst>
                <a:cxn ang="0">
                  <a:pos x="208" y="4"/>
                </a:cxn>
                <a:cxn ang="0">
                  <a:pos x="221" y="12"/>
                </a:cxn>
                <a:cxn ang="0">
                  <a:pos x="233" y="21"/>
                </a:cxn>
                <a:cxn ang="0">
                  <a:pos x="245" y="33"/>
                </a:cxn>
                <a:cxn ang="0">
                  <a:pos x="252" y="47"/>
                </a:cxn>
                <a:cxn ang="0">
                  <a:pos x="260" y="64"/>
                </a:cxn>
                <a:cxn ang="0">
                  <a:pos x="265" y="83"/>
                </a:cxn>
                <a:cxn ang="0">
                  <a:pos x="268" y="104"/>
                </a:cxn>
                <a:cxn ang="0">
                  <a:pos x="269" y="126"/>
                </a:cxn>
                <a:cxn ang="0">
                  <a:pos x="269" y="148"/>
                </a:cxn>
                <a:cxn ang="0">
                  <a:pos x="265" y="173"/>
                </a:cxn>
                <a:cxn ang="0">
                  <a:pos x="262" y="198"/>
                </a:cxn>
                <a:cxn ang="0">
                  <a:pos x="254" y="223"/>
                </a:cxn>
                <a:cxn ang="0">
                  <a:pos x="245" y="247"/>
                </a:cxn>
                <a:cxn ang="0">
                  <a:pos x="237" y="271"/>
                </a:cxn>
                <a:cxn ang="0">
                  <a:pos x="224" y="293"/>
                </a:cxn>
                <a:cxn ang="0">
                  <a:pos x="213" y="314"/>
                </a:cxn>
                <a:cxn ang="0">
                  <a:pos x="198" y="334"/>
                </a:cxn>
                <a:cxn ang="0">
                  <a:pos x="183" y="352"/>
                </a:cxn>
                <a:cxn ang="0">
                  <a:pos x="167" y="366"/>
                </a:cxn>
                <a:cxn ang="0">
                  <a:pos x="151" y="379"/>
                </a:cxn>
                <a:cxn ang="0">
                  <a:pos x="135" y="390"/>
                </a:cxn>
                <a:cxn ang="0">
                  <a:pos x="119" y="399"/>
                </a:cxn>
                <a:cxn ang="0">
                  <a:pos x="103" y="402"/>
                </a:cxn>
                <a:cxn ang="0">
                  <a:pos x="88" y="405"/>
                </a:cxn>
                <a:cxn ang="0">
                  <a:pos x="73" y="404"/>
                </a:cxn>
                <a:cxn ang="0">
                  <a:pos x="61" y="399"/>
                </a:cxn>
                <a:cxn ang="0">
                  <a:pos x="46" y="393"/>
                </a:cxn>
                <a:cxn ang="0">
                  <a:pos x="36" y="384"/>
                </a:cxn>
                <a:cxn ang="0">
                  <a:pos x="26" y="371"/>
                </a:cxn>
                <a:cxn ang="0">
                  <a:pos x="17" y="357"/>
                </a:cxn>
                <a:cxn ang="0">
                  <a:pos x="10" y="338"/>
                </a:cxn>
                <a:cxn ang="0">
                  <a:pos x="6" y="320"/>
                </a:cxn>
                <a:cxn ang="0">
                  <a:pos x="1" y="299"/>
                </a:cxn>
                <a:cxn ang="0">
                  <a:pos x="0" y="276"/>
                </a:cxn>
                <a:cxn ang="0">
                  <a:pos x="1" y="253"/>
                </a:cxn>
                <a:cxn ang="0">
                  <a:pos x="4" y="229"/>
                </a:cxn>
                <a:cxn ang="0">
                  <a:pos x="8" y="205"/>
                </a:cxn>
                <a:cxn ang="0">
                  <a:pos x="15" y="180"/>
                </a:cxn>
                <a:cxn ang="0">
                  <a:pos x="24" y="156"/>
                </a:cxn>
                <a:cxn ang="0">
                  <a:pos x="35" y="132"/>
                </a:cxn>
                <a:cxn ang="0">
                  <a:pos x="45" y="110"/>
                </a:cxn>
                <a:cxn ang="0">
                  <a:pos x="58" y="89"/>
                </a:cxn>
                <a:cxn ang="0">
                  <a:pos x="72" y="69"/>
                </a:cxn>
                <a:cxn ang="0">
                  <a:pos x="86" y="52"/>
                </a:cxn>
                <a:cxn ang="0">
                  <a:pos x="102" y="37"/>
                </a:cxn>
                <a:cxn ang="0">
                  <a:pos x="118" y="24"/>
                </a:cxn>
                <a:cxn ang="0">
                  <a:pos x="134" y="13"/>
                </a:cxn>
                <a:cxn ang="0">
                  <a:pos x="149" y="6"/>
                </a:cxn>
                <a:cxn ang="0">
                  <a:pos x="166" y="2"/>
                </a:cxn>
                <a:cxn ang="0">
                  <a:pos x="181" y="0"/>
                </a:cxn>
                <a:cxn ang="0">
                  <a:pos x="197" y="1"/>
                </a:cxn>
                <a:cxn ang="0">
                  <a:pos x="208" y="5"/>
                </a:cxn>
                <a:cxn ang="0">
                  <a:pos x="208" y="4"/>
                </a:cxn>
              </a:cxnLst>
              <a:rect l="0" t="0" r="r" b="b"/>
              <a:pathLst>
                <a:path w="270" h="406">
                  <a:moveTo>
                    <a:pt x="208" y="4"/>
                  </a:moveTo>
                  <a:lnTo>
                    <a:pt x="221" y="12"/>
                  </a:lnTo>
                  <a:lnTo>
                    <a:pt x="233" y="21"/>
                  </a:lnTo>
                  <a:lnTo>
                    <a:pt x="245" y="33"/>
                  </a:lnTo>
                  <a:lnTo>
                    <a:pt x="252" y="47"/>
                  </a:lnTo>
                  <a:lnTo>
                    <a:pt x="260" y="64"/>
                  </a:lnTo>
                  <a:lnTo>
                    <a:pt x="265" y="83"/>
                  </a:lnTo>
                  <a:lnTo>
                    <a:pt x="268" y="104"/>
                  </a:lnTo>
                  <a:lnTo>
                    <a:pt x="269" y="126"/>
                  </a:lnTo>
                  <a:lnTo>
                    <a:pt x="269" y="148"/>
                  </a:lnTo>
                  <a:lnTo>
                    <a:pt x="265" y="173"/>
                  </a:lnTo>
                  <a:lnTo>
                    <a:pt x="262" y="198"/>
                  </a:lnTo>
                  <a:lnTo>
                    <a:pt x="254" y="223"/>
                  </a:lnTo>
                  <a:lnTo>
                    <a:pt x="245" y="247"/>
                  </a:lnTo>
                  <a:lnTo>
                    <a:pt x="237" y="271"/>
                  </a:lnTo>
                  <a:lnTo>
                    <a:pt x="224" y="293"/>
                  </a:lnTo>
                  <a:lnTo>
                    <a:pt x="213" y="314"/>
                  </a:lnTo>
                  <a:lnTo>
                    <a:pt x="198" y="334"/>
                  </a:lnTo>
                  <a:lnTo>
                    <a:pt x="183" y="352"/>
                  </a:lnTo>
                  <a:lnTo>
                    <a:pt x="167" y="366"/>
                  </a:lnTo>
                  <a:lnTo>
                    <a:pt x="151" y="379"/>
                  </a:lnTo>
                  <a:lnTo>
                    <a:pt x="135" y="390"/>
                  </a:lnTo>
                  <a:lnTo>
                    <a:pt x="119" y="399"/>
                  </a:lnTo>
                  <a:lnTo>
                    <a:pt x="103" y="402"/>
                  </a:lnTo>
                  <a:lnTo>
                    <a:pt x="88" y="405"/>
                  </a:lnTo>
                  <a:lnTo>
                    <a:pt x="73" y="404"/>
                  </a:lnTo>
                  <a:lnTo>
                    <a:pt x="61" y="399"/>
                  </a:lnTo>
                  <a:lnTo>
                    <a:pt x="46" y="393"/>
                  </a:lnTo>
                  <a:lnTo>
                    <a:pt x="36" y="384"/>
                  </a:lnTo>
                  <a:lnTo>
                    <a:pt x="26" y="371"/>
                  </a:lnTo>
                  <a:lnTo>
                    <a:pt x="17" y="357"/>
                  </a:lnTo>
                  <a:lnTo>
                    <a:pt x="10" y="338"/>
                  </a:lnTo>
                  <a:lnTo>
                    <a:pt x="6" y="320"/>
                  </a:lnTo>
                  <a:lnTo>
                    <a:pt x="1" y="299"/>
                  </a:lnTo>
                  <a:lnTo>
                    <a:pt x="0" y="276"/>
                  </a:lnTo>
                  <a:lnTo>
                    <a:pt x="1" y="253"/>
                  </a:lnTo>
                  <a:lnTo>
                    <a:pt x="4" y="229"/>
                  </a:lnTo>
                  <a:lnTo>
                    <a:pt x="8" y="205"/>
                  </a:lnTo>
                  <a:lnTo>
                    <a:pt x="15" y="180"/>
                  </a:lnTo>
                  <a:lnTo>
                    <a:pt x="24" y="156"/>
                  </a:lnTo>
                  <a:lnTo>
                    <a:pt x="35" y="132"/>
                  </a:lnTo>
                  <a:lnTo>
                    <a:pt x="45" y="110"/>
                  </a:lnTo>
                  <a:lnTo>
                    <a:pt x="58" y="89"/>
                  </a:lnTo>
                  <a:lnTo>
                    <a:pt x="72" y="69"/>
                  </a:lnTo>
                  <a:lnTo>
                    <a:pt x="86" y="52"/>
                  </a:lnTo>
                  <a:lnTo>
                    <a:pt x="102" y="37"/>
                  </a:lnTo>
                  <a:lnTo>
                    <a:pt x="118" y="24"/>
                  </a:lnTo>
                  <a:lnTo>
                    <a:pt x="134" y="13"/>
                  </a:lnTo>
                  <a:lnTo>
                    <a:pt x="149" y="6"/>
                  </a:lnTo>
                  <a:lnTo>
                    <a:pt x="166" y="2"/>
                  </a:lnTo>
                  <a:lnTo>
                    <a:pt x="181" y="0"/>
                  </a:lnTo>
                  <a:lnTo>
                    <a:pt x="197" y="1"/>
                  </a:lnTo>
                  <a:lnTo>
                    <a:pt x="208" y="5"/>
                  </a:lnTo>
                  <a:lnTo>
                    <a:pt x="208" y="4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62" name="Freeform 1146"/>
            <p:cNvSpPr>
              <a:spLocks/>
            </p:cNvSpPr>
            <p:nvPr/>
          </p:nvSpPr>
          <p:spPr bwMode="auto">
            <a:xfrm>
              <a:off x="1520" y="1162"/>
              <a:ext cx="442" cy="50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289" y="506"/>
                </a:cxn>
                <a:cxn ang="0">
                  <a:pos x="441" y="113"/>
                </a:cxn>
                <a:cxn ang="0">
                  <a:pos x="147" y="0"/>
                </a:cxn>
                <a:cxn ang="0">
                  <a:pos x="0" y="396"/>
                </a:cxn>
              </a:cxnLst>
              <a:rect l="0" t="0" r="r" b="b"/>
              <a:pathLst>
                <a:path w="442" h="507">
                  <a:moveTo>
                    <a:pt x="0" y="396"/>
                  </a:moveTo>
                  <a:lnTo>
                    <a:pt x="289" y="506"/>
                  </a:lnTo>
                  <a:lnTo>
                    <a:pt x="441" y="113"/>
                  </a:lnTo>
                  <a:lnTo>
                    <a:pt x="147" y="0"/>
                  </a:lnTo>
                  <a:lnTo>
                    <a:pt x="0" y="396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63" name="Freeform 1147"/>
            <p:cNvSpPr>
              <a:spLocks/>
            </p:cNvSpPr>
            <p:nvPr/>
          </p:nvSpPr>
          <p:spPr bwMode="auto">
            <a:xfrm>
              <a:off x="1449" y="1166"/>
              <a:ext cx="265" cy="390"/>
            </a:xfrm>
            <a:custGeom>
              <a:avLst/>
              <a:gdLst/>
              <a:ahLst/>
              <a:cxnLst>
                <a:cxn ang="0">
                  <a:pos x="203" y="3"/>
                </a:cxn>
                <a:cxn ang="0">
                  <a:pos x="215" y="10"/>
                </a:cxn>
                <a:cxn ang="0">
                  <a:pos x="227" y="20"/>
                </a:cxn>
                <a:cxn ang="0">
                  <a:pos x="238" y="33"/>
                </a:cxn>
                <a:cxn ang="0">
                  <a:pos x="247" y="46"/>
                </a:cxn>
                <a:cxn ang="0">
                  <a:pos x="254" y="63"/>
                </a:cxn>
                <a:cxn ang="0">
                  <a:pos x="260" y="81"/>
                </a:cxn>
                <a:cxn ang="0">
                  <a:pos x="263" y="101"/>
                </a:cxn>
                <a:cxn ang="0">
                  <a:pos x="263" y="123"/>
                </a:cxn>
                <a:cxn ang="0">
                  <a:pos x="264" y="144"/>
                </a:cxn>
                <a:cxn ang="0">
                  <a:pos x="263" y="168"/>
                </a:cxn>
                <a:cxn ang="0">
                  <a:pos x="258" y="192"/>
                </a:cxn>
                <a:cxn ang="0">
                  <a:pos x="251" y="216"/>
                </a:cxn>
                <a:cxn ang="0">
                  <a:pos x="243" y="239"/>
                </a:cxn>
                <a:cxn ang="0">
                  <a:pos x="234" y="261"/>
                </a:cxn>
                <a:cxn ang="0">
                  <a:pos x="223" y="283"/>
                </a:cxn>
                <a:cxn ang="0">
                  <a:pos x="211" y="303"/>
                </a:cxn>
                <a:cxn ang="0">
                  <a:pos x="196" y="322"/>
                </a:cxn>
                <a:cxn ang="0">
                  <a:pos x="182" y="338"/>
                </a:cxn>
                <a:cxn ang="0">
                  <a:pos x="167" y="353"/>
                </a:cxn>
                <a:cxn ang="0">
                  <a:pos x="152" y="366"/>
                </a:cxn>
                <a:cxn ang="0">
                  <a:pos x="136" y="375"/>
                </a:cxn>
                <a:cxn ang="0">
                  <a:pos x="120" y="382"/>
                </a:cxn>
                <a:cxn ang="0">
                  <a:pos x="104" y="387"/>
                </a:cxn>
                <a:cxn ang="0">
                  <a:pos x="89" y="389"/>
                </a:cxn>
                <a:cxn ang="0">
                  <a:pos x="74" y="388"/>
                </a:cxn>
                <a:cxn ang="0">
                  <a:pos x="60" y="383"/>
                </a:cxn>
                <a:cxn ang="0">
                  <a:pos x="47" y="376"/>
                </a:cxn>
                <a:cxn ang="0">
                  <a:pos x="36" y="367"/>
                </a:cxn>
                <a:cxn ang="0">
                  <a:pos x="25" y="355"/>
                </a:cxn>
                <a:cxn ang="0">
                  <a:pos x="18" y="341"/>
                </a:cxn>
                <a:cxn ang="0">
                  <a:pos x="10" y="324"/>
                </a:cxn>
                <a:cxn ang="0">
                  <a:pos x="6" y="306"/>
                </a:cxn>
                <a:cxn ang="0">
                  <a:pos x="1" y="286"/>
                </a:cxn>
                <a:cxn ang="0">
                  <a:pos x="0" y="264"/>
                </a:cxn>
                <a:cxn ang="0">
                  <a:pos x="0" y="241"/>
                </a:cxn>
                <a:cxn ang="0">
                  <a:pos x="4" y="218"/>
                </a:cxn>
                <a:cxn ang="0">
                  <a:pos x="7" y="195"/>
                </a:cxn>
                <a:cxn ang="0">
                  <a:pos x="13" y="171"/>
                </a:cxn>
                <a:cxn ang="0">
                  <a:pos x="21" y="148"/>
                </a:cxn>
                <a:cxn ang="0">
                  <a:pos x="30" y="125"/>
                </a:cxn>
                <a:cxn ang="0">
                  <a:pos x="42" y="104"/>
                </a:cxn>
                <a:cxn ang="0">
                  <a:pos x="54" y="84"/>
                </a:cxn>
                <a:cxn ang="0">
                  <a:pos x="68" y="65"/>
                </a:cxn>
                <a:cxn ang="0">
                  <a:pos x="82" y="49"/>
                </a:cxn>
                <a:cxn ang="0">
                  <a:pos x="97" y="33"/>
                </a:cxn>
                <a:cxn ang="0">
                  <a:pos x="113" y="21"/>
                </a:cxn>
                <a:cxn ang="0">
                  <a:pos x="129" y="12"/>
                </a:cxn>
                <a:cxn ang="0">
                  <a:pos x="145" y="5"/>
                </a:cxn>
                <a:cxn ang="0">
                  <a:pos x="161" y="1"/>
                </a:cxn>
                <a:cxn ang="0">
                  <a:pos x="176" y="0"/>
                </a:cxn>
                <a:cxn ang="0">
                  <a:pos x="191" y="1"/>
                </a:cxn>
                <a:cxn ang="0">
                  <a:pos x="202" y="4"/>
                </a:cxn>
                <a:cxn ang="0">
                  <a:pos x="203" y="3"/>
                </a:cxn>
              </a:cxnLst>
              <a:rect l="0" t="0" r="r" b="b"/>
              <a:pathLst>
                <a:path w="265" h="390">
                  <a:moveTo>
                    <a:pt x="203" y="3"/>
                  </a:moveTo>
                  <a:lnTo>
                    <a:pt x="215" y="10"/>
                  </a:lnTo>
                  <a:lnTo>
                    <a:pt x="227" y="20"/>
                  </a:lnTo>
                  <a:lnTo>
                    <a:pt x="238" y="33"/>
                  </a:lnTo>
                  <a:lnTo>
                    <a:pt x="247" y="46"/>
                  </a:lnTo>
                  <a:lnTo>
                    <a:pt x="254" y="63"/>
                  </a:lnTo>
                  <a:lnTo>
                    <a:pt x="260" y="81"/>
                  </a:lnTo>
                  <a:lnTo>
                    <a:pt x="263" y="101"/>
                  </a:lnTo>
                  <a:lnTo>
                    <a:pt x="263" y="123"/>
                  </a:lnTo>
                  <a:lnTo>
                    <a:pt x="264" y="144"/>
                  </a:lnTo>
                  <a:lnTo>
                    <a:pt x="263" y="168"/>
                  </a:lnTo>
                  <a:lnTo>
                    <a:pt x="258" y="192"/>
                  </a:lnTo>
                  <a:lnTo>
                    <a:pt x="251" y="216"/>
                  </a:lnTo>
                  <a:lnTo>
                    <a:pt x="243" y="239"/>
                  </a:lnTo>
                  <a:lnTo>
                    <a:pt x="234" y="261"/>
                  </a:lnTo>
                  <a:lnTo>
                    <a:pt x="223" y="283"/>
                  </a:lnTo>
                  <a:lnTo>
                    <a:pt x="211" y="303"/>
                  </a:lnTo>
                  <a:lnTo>
                    <a:pt x="196" y="322"/>
                  </a:lnTo>
                  <a:lnTo>
                    <a:pt x="182" y="338"/>
                  </a:lnTo>
                  <a:lnTo>
                    <a:pt x="167" y="353"/>
                  </a:lnTo>
                  <a:lnTo>
                    <a:pt x="152" y="366"/>
                  </a:lnTo>
                  <a:lnTo>
                    <a:pt x="136" y="375"/>
                  </a:lnTo>
                  <a:lnTo>
                    <a:pt x="120" y="382"/>
                  </a:lnTo>
                  <a:lnTo>
                    <a:pt x="104" y="387"/>
                  </a:lnTo>
                  <a:lnTo>
                    <a:pt x="89" y="389"/>
                  </a:lnTo>
                  <a:lnTo>
                    <a:pt x="74" y="388"/>
                  </a:lnTo>
                  <a:lnTo>
                    <a:pt x="60" y="383"/>
                  </a:lnTo>
                  <a:lnTo>
                    <a:pt x="47" y="376"/>
                  </a:lnTo>
                  <a:lnTo>
                    <a:pt x="36" y="367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0" y="324"/>
                  </a:lnTo>
                  <a:lnTo>
                    <a:pt x="6" y="306"/>
                  </a:lnTo>
                  <a:lnTo>
                    <a:pt x="1" y="286"/>
                  </a:lnTo>
                  <a:lnTo>
                    <a:pt x="0" y="264"/>
                  </a:lnTo>
                  <a:lnTo>
                    <a:pt x="0" y="241"/>
                  </a:lnTo>
                  <a:lnTo>
                    <a:pt x="4" y="218"/>
                  </a:lnTo>
                  <a:lnTo>
                    <a:pt x="7" y="195"/>
                  </a:lnTo>
                  <a:lnTo>
                    <a:pt x="13" y="171"/>
                  </a:lnTo>
                  <a:lnTo>
                    <a:pt x="21" y="148"/>
                  </a:lnTo>
                  <a:lnTo>
                    <a:pt x="30" y="125"/>
                  </a:lnTo>
                  <a:lnTo>
                    <a:pt x="42" y="104"/>
                  </a:lnTo>
                  <a:lnTo>
                    <a:pt x="54" y="84"/>
                  </a:lnTo>
                  <a:lnTo>
                    <a:pt x="68" y="65"/>
                  </a:lnTo>
                  <a:lnTo>
                    <a:pt x="82" y="49"/>
                  </a:lnTo>
                  <a:lnTo>
                    <a:pt x="97" y="33"/>
                  </a:lnTo>
                  <a:lnTo>
                    <a:pt x="113" y="21"/>
                  </a:lnTo>
                  <a:lnTo>
                    <a:pt x="129" y="12"/>
                  </a:lnTo>
                  <a:lnTo>
                    <a:pt x="145" y="5"/>
                  </a:lnTo>
                  <a:lnTo>
                    <a:pt x="161" y="1"/>
                  </a:lnTo>
                  <a:lnTo>
                    <a:pt x="176" y="0"/>
                  </a:lnTo>
                  <a:lnTo>
                    <a:pt x="191" y="1"/>
                  </a:lnTo>
                  <a:lnTo>
                    <a:pt x="202" y="4"/>
                  </a:lnTo>
                  <a:lnTo>
                    <a:pt x="203" y="3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64" name="Freeform 1148"/>
            <p:cNvSpPr>
              <a:spLocks/>
            </p:cNvSpPr>
            <p:nvPr/>
          </p:nvSpPr>
          <p:spPr bwMode="auto">
            <a:xfrm>
              <a:off x="1523" y="1174"/>
              <a:ext cx="433" cy="491"/>
            </a:xfrm>
            <a:custGeom>
              <a:avLst/>
              <a:gdLst/>
              <a:ahLst/>
              <a:cxnLst>
                <a:cxn ang="0">
                  <a:pos x="0" y="380"/>
                </a:cxn>
                <a:cxn ang="0">
                  <a:pos x="287" y="490"/>
                </a:cxn>
                <a:cxn ang="0">
                  <a:pos x="432" y="112"/>
                </a:cxn>
                <a:cxn ang="0">
                  <a:pos x="140" y="0"/>
                </a:cxn>
                <a:cxn ang="0">
                  <a:pos x="0" y="380"/>
                </a:cxn>
              </a:cxnLst>
              <a:rect l="0" t="0" r="r" b="b"/>
              <a:pathLst>
                <a:path w="433" h="491">
                  <a:moveTo>
                    <a:pt x="0" y="380"/>
                  </a:moveTo>
                  <a:lnTo>
                    <a:pt x="287" y="490"/>
                  </a:lnTo>
                  <a:lnTo>
                    <a:pt x="432" y="112"/>
                  </a:lnTo>
                  <a:lnTo>
                    <a:pt x="140" y="0"/>
                  </a:lnTo>
                  <a:lnTo>
                    <a:pt x="0" y="380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65" name="Freeform 1149"/>
            <p:cNvSpPr>
              <a:spLocks/>
            </p:cNvSpPr>
            <p:nvPr/>
          </p:nvSpPr>
          <p:spPr bwMode="auto">
            <a:xfrm>
              <a:off x="1451" y="1176"/>
              <a:ext cx="262" cy="377"/>
            </a:xfrm>
            <a:custGeom>
              <a:avLst/>
              <a:gdLst/>
              <a:ahLst/>
              <a:cxnLst>
                <a:cxn ang="0">
                  <a:pos x="197" y="5"/>
                </a:cxn>
                <a:cxn ang="0">
                  <a:pos x="209" y="13"/>
                </a:cxn>
                <a:cxn ang="0">
                  <a:pos x="221" y="22"/>
                </a:cxn>
                <a:cxn ang="0">
                  <a:pos x="233" y="34"/>
                </a:cxn>
                <a:cxn ang="0">
                  <a:pos x="241" y="47"/>
                </a:cxn>
                <a:cxn ang="0">
                  <a:pos x="248" y="63"/>
                </a:cxn>
                <a:cxn ang="0">
                  <a:pos x="255" y="80"/>
                </a:cxn>
                <a:cxn ang="0">
                  <a:pos x="258" y="100"/>
                </a:cxn>
                <a:cxn ang="0">
                  <a:pos x="259" y="120"/>
                </a:cxn>
                <a:cxn ang="0">
                  <a:pos x="261" y="142"/>
                </a:cxn>
                <a:cxn ang="0">
                  <a:pos x="258" y="166"/>
                </a:cxn>
                <a:cxn ang="0">
                  <a:pos x="255" y="188"/>
                </a:cxn>
                <a:cxn ang="0">
                  <a:pos x="248" y="210"/>
                </a:cxn>
                <a:cxn ang="0">
                  <a:pos x="241" y="231"/>
                </a:cxn>
                <a:cxn ang="0">
                  <a:pos x="232" y="253"/>
                </a:cxn>
                <a:cxn ang="0">
                  <a:pos x="220" y="275"/>
                </a:cxn>
                <a:cxn ang="0">
                  <a:pos x="209" y="294"/>
                </a:cxn>
                <a:cxn ang="0">
                  <a:pos x="195" y="310"/>
                </a:cxn>
                <a:cxn ang="0">
                  <a:pos x="182" y="327"/>
                </a:cxn>
                <a:cxn ang="0">
                  <a:pos x="168" y="341"/>
                </a:cxn>
                <a:cxn ang="0">
                  <a:pos x="151" y="353"/>
                </a:cxn>
                <a:cxn ang="0">
                  <a:pos x="136" y="363"/>
                </a:cxn>
                <a:cxn ang="0">
                  <a:pos x="120" y="369"/>
                </a:cxn>
                <a:cxn ang="0">
                  <a:pos x="105" y="373"/>
                </a:cxn>
                <a:cxn ang="0">
                  <a:pos x="90" y="376"/>
                </a:cxn>
                <a:cxn ang="0">
                  <a:pos x="74" y="373"/>
                </a:cxn>
                <a:cxn ang="0">
                  <a:pos x="63" y="368"/>
                </a:cxn>
                <a:cxn ang="0">
                  <a:pos x="47" y="362"/>
                </a:cxn>
                <a:cxn ang="0">
                  <a:pos x="36" y="354"/>
                </a:cxn>
                <a:cxn ang="0">
                  <a:pos x="26" y="341"/>
                </a:cxn>
                <a:cxn ang="0">
                  <a:pos x="17" y="327"/>
                </a:cxn>
                <a:cxn ang="0">
                  <a:pos x="10" y="310"/>
                </a:cxn>
                <a:cxn ang="0">
                  <a:pos x="6" y="294"/>
                </a:cxn>
                <a:cxn ang="0">
                  <a:pos x="2" y="274"/>
                </a:cxn>
                <a:cxn ang="0">
                  <a:pos x="0" y="253"/>
                </a:cxn>
                <a:cxn ang="0">
                  <a:pos x="2" y="232"/>
                </a:cxn>
                <a:cxn ang="0">
                  <a:pos x="2" y="210"/>
                </a:cxn>
                <a:cxn ang="0">
                  <a:pos x="6" y="187"/>
                </a:cxn>
                <a:cxn ang="0">
                  <a:pos x="13" y="164"/>
                </a:cxn>
                <a:cxn ang="0">
                  <a:pos x="19" y="142"/>
                </a:cxn>
                <a:cxn ang="0">
                  <a:pos x="28" y="119"/>
                </a:cxn>
                <a:cxn ang="0">
                  <a:pos x="39" y="100"/>
                </a:cxn>
                <a:cxn ang="0">
                  <a:pos x="51" y="81"/>
                </a:cxn>
                <a:cxn ang="0">
                  <a:pos x="63" y="63"/>
                </a:cxn>
                <a:cxn ang="0">
                  <a:pos x="78" y="47"/>
                </a:cxn>
                <a:cxn ang="0">
                  <a:pos x="93" y="33"/>
                </a:cxn>
                <a:cxn ang="0">
                  <a:pos x="109" y="22"/>
                </a:cxn>
                <a:cxn ang="0">
                  <a:pos x="124" y="13"/>
                </a:cxn>
                <a:cxn ang="0">
                  <a:pos x="139" y="7"/>
                </a:cxn>
                <a:cxn ang="0">
                  <a:pos x="154" y="2"/>
                </a:cxn>
                <a:cxn ang="0">
                  <a:pos x="170" y="0"/>
                </a:cxn>
                <a:cxn ang="0">
                  <a:pos x="185" y="2"/>
                </a:cxn>
                <a:cxn ang="0">
                  <a:pos x="197" y="7"/>
                </a:cxn>
                <a:cxn ang="0">
                  <a:pos x="197" y="5"/>
                </a:cxn>
              </a:cxnLst>
              <a:rect l="0" t="0" r="r" b="b"/>
              <a:pathLst>
                <a:path w="262" h="377">
                  <a:moveTo>
                    <a:pt x="197" y="5"/>
                  </a:moveTo>
                  <a:lnTo>
                    <a:pt x="209" y="13"/>
                  </a:lnTo>
                  <a:lnTo>
                    <a:pt x="221" y="22"/>
                  </a:lnTo>
                  <a:lnTo>
                    <a:pt x="233" y="34"/>
                  </a:lnTo>
                  <a:lnTo>
                    <a:pt x="241" y="47"/>
                  </a:lnTo>
                  <a:lnTo>
                    <a:pt x="248" y="63"/>
                  </a:lnTo>
                  <a:lnTo>
                    <a:pt x="255" y="80"/>
                  </a:lnTo>
                  <a:lnTo>
                    <a:pt x="258" y="100"/>
                  </a:lnTo>
                  <a:lnTo>
                    <a:pt x="259" y="120"/>
                  </a:lnTo>
                  <a:lnTo>
                    <a:pt x="261" y="142"/>
                  </a:lnTo>
                  <a:lnTo>
                    <a:pt x="258" y="166"/>
                  </a:lnTo>
                  <a:lnTo>
                    <a:pt x="255" y="188"/>
                  </a:lnTo>
                  <a:lnTo>
                    <a:pt x="248" y="210"/>
                  </a:lnTo>
                  <a:lnTo>
                    <a:pt x="241" y="231"/>
                  </a:lnTo>
                  <a:lnTo>
                    <a:pt x="232" y="253"/>
                  </a:lnTo>
                  <a:lnTo>
                    <a:pt x="220" y="275"/>
                  </a:lnTo>
                  <a:lnTo>
                    <a:pt x="209" y="294"/>
                  </a:lnTo>
                  <a:lnTo>
                    <a:pt x="195" y="310"/>
                  </a:lnTo>
                  <a:lnTo>
                    <a:pt x="182" y="327"/>
                  </a:lnTo>
                  <a:lnTo>
                    <a:pt x="168" y="341"/>
                  </a:lnTo>
                  <a:lnTo>
                    <a:pt x="151" y="353"/>
                  </a:lnTo>
                  <a:lnTo>
                    <a:pt x="136" y="363"/>
                  </a:lnTo>
                  <a:lnTo>
                    <a:pt x="120" y="369"/>
                  </a:lnTo>
                  <a:lnTo>
                    <a:pt x="105" y="373"/>
                  </a:lnTo>
                  <a:lnTo>
                    <a:pt x="90" y="376"/>
                  </a:lnTo>
                  <a:lnTo>
                    <a:pt x="74" y="373"/>
                  </a:lnTo>
                  <a:lnTo>
                    <a:pt x="63" y="368"/>
                  </a:lnTo>
                  <a:lnTo>
                    <a:pt x="47" y="362"/>
                  </a:lnTo>
                  <a:lnTo>
                    <a:pt x="36" y="354"/>
                  </a:lnTo>
                  <a:lnTo>
                    <a:pt x="26" y="341"/>
                  </a:lnTo>
                  <a:lnTo>
                    <a:pt x="17" y="327"/>
                  </a:lnTo>
                  <a:lnTo>
                    <a:pt x="10" y="310"/>
                  </a:lnTo>
                  <a:lnTo>
                    <a:pt x="6" y="294"/>
                  </a:lnTo>
                  <a:lnTo>
                    <a:pt x="2" y="274"/>
                  </a:lnTo>
                  <a:lnTo>
                    <a:pt x="0" y="253"/>
                  </a:lnTo>
                  <a:lnTo>
                    <a:pt x="2" y="232"/>
                  </a:lnTo>
                  <a:lnTo>
                    <a:pt x="2" y="210"/>
                  </a:lnTo>
                  <a:lnTo>
                    <a:pt x="6" y="187"/>
                  </a:lnTo>
                  <a:lnTo>
                    <a:pt x="13" y="164"/>
                  </a:lnTo>
                  <a:lnTo>
                    <a:pt x="19" y="142"/>
                  </a:lnTo>
                  <a:lnTo>
                    <a:pt x="28" y="119"/>
                  </a:lnTo>
                  <a:lnTo>
                    <a:pt x="39" y="100"/>
                  </a:lnTo>
                  <a:lnTo>
                    <a:pt x="51" y="81"/>
                  </a:lnTo>
                  <a:lnTo>
                    <a:pt x="63" y="63"/>
                  </a:lnTo>
                  <a:lnTo>
                    <a:pt x="78" y="47"/>
                  </a:lnTo>
                  <a:lnTo>
                    <a:pt x="93" y="33"/>
                  </a:lnTo>
                  <a:lnTo>
                    <a:pt x="109" y="22"/>
                  </a:lnTo>
                  <a:lnTo>
                    <a:pt x="124" y="13"/>
                  </a:lnTo>
                  <a:lnTo>
                    <a:pt x="139" y="7"/>
                  </a:lnTo>
                  <a:lnTo>
                    <a:pt x="154" y="2"/>
                  </a:lnTo>
                  <a:lnTo>
                    <a:pt x="170" y="0"/>
                  </a:lnTo>
                  <a:lnTo>
                    <a:pt x="185" y="2"/>
                  </a:lnTo>
                  <a:lnTo>
                    <a:pt x="197" y="7"/>
                  </a:lnTo>
                  <a:lnTo>
                    <a:pt x="197" y="5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66" name="Freeform 1150"/>
            <p:cNvSpPr>
              <a:spLocks/>
            </p:cNvSpPr>
            <p:nvPr/>
          </p:nvSpPr>
          <p:spPr bwMode="auto">
            <a:xfrm>
              <a:off x="1525" y="1186"/>
              <a:ext cx="428" cy="474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287" y="473"/>
                </a:cxn>
                <a:cxn ang="0">
                  <a:pos x="427" y="112"/>
                </a:cxn>
                <a:cxn ang="0">
                  <a:pos x="135" y="0"/>
                </a:cxn>
                <a:cxn ang="0">
                  <a:pos x="0" y="363"/>
                </a:cxn>
              </a:cxnLst>
              <a:rect l="0" t="0" r="r" b="b"/>
              <a:pathLst>
                <a:path w="428" h="474">
                  <a:moveTo>
                    <a:pt x="0" y="363"/>
                  </a:moveTo>
                  <a:lnTo>
                    <a:pt x="287" y="473"/>
                  </a:lnTo>
                  <a:lnTo>
                    <a:pt x="427" y="112"/>
                  </a:lnTo>
                  <a:lnTo>
                    <a:pt x="135" y="0"/>
                  </a:lnTo>
                  <a:lnTo>
                    <a:pt x="0" y="363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67" name="Freeform 1151"/>
            <p:cNvSpPr>
              <a:spLocks/>
            </p:cNvSpPr>
            <p:nvPr/>
          </p:nvSpPr>
          <p:spPr bwMode="auto">
            <a:xfrm>
              <a:off x="1453" y="1189"/>
              <a:ext cx="257" cy="360"/>
            </a:xfrm>
            <a:custGeom>
              <a:avLst/>
              <a:gdLst/>
              <a:ahLst/>
              <a:cxnLst>
                <a:cxn ang="0">
                  <a:pos x="191" y="4"/>
                </a:cxn>
                <a:cxn ang="0">
                  <a:pos x="204" y="11"/>
                </a:cxn>
                <a:cxn ang="0">
                  <a:pos x="215" y="20"/>
                </a:cxn>
                <a:cxn ang="0">
                  <a:pos x="227" y="31"/>
                </a:cxn>
                <a:cxn ang="0">
                  <a:pos x="236" y="43"/>
                </a:cxn>
                <a:cxn ang="0">
                  <a:pos x="243" y="60"/>
                </a:cxn>
                <a:cxn ang="0">
                  <a:pos x="248" y="77"/>
                </a:cxn>
                <a:cxn ang="0">
                  <a:pos x="254" y="97"/>
                </a:cxn>
                <a:cxn ang="0">
                  <a:pos x="256" y="115"/>
                </a:cxn>
                <a:cxn ang="0">
                  <a:pos x="256" y="136"/>
                </a:cxn>
                <a:cxn ang="0">
                  <a:pos x="254" y="159"/>
                </a:cxn>
                <a:cxn ang="0">
                  <a:pos x="251" y="180"/>
                </a:cxn>
                <a:cxn ang="0">
                  <a:pos x="246" y="201"/>
                </a:cxn>
                <a:cxn ang="0">
                  <a:pos x="239" y="223"/>
                </a:cxn>
                <a:cxn ang="0">
                  <a:pos x="228" y="243"/>
                </a:cxn>
                <a:cxn ang="0">
                  <a:pos x="218" y="263"/>
                </a:cxn>
                <a:cxn ang="0">
                  <a:pos x="207" y="281"/>
                </a:cxn>
                <a:cxn ang="0">
                  <a:pos x="195" y="299"/>
                </a:cxn>
                <a:cxn ang="0">
                  <a:pos x="181" y="314"/>
                </a:cxn>
                <a:cxn ang="0">
                  <a:pos x="166" y="327"/>
                </a:cxn>
                <a:cxn ang="0">
                  <a:pos x="151" y="337"/>
                </a:cxn>
                <a:cxn ang="0">
                  <a:pos x="136" y="347"/>
                </a:cxn>
                <a:cxn ang="0">
                  <a:pos x="120" y="352"/>
                </a:cxn>
                <a:cxn ang="0">
                  <a:pos x="104" y="356"/>
                </a:cxn>
                <a:cxn ang="0">
                  <a:pos x="90" y="359"/>
                </a:cxn>
                <a:cxn ang="0">
                  <a:pos x="75" y="356"/>
                </a:cxn>
                <a:cxn ang="0">
                  <a:pos x="62" y="351"/>
                </a:cxn>
                <a:cxn ang="0">
                  <a:pos x="47" y="344"/>
                </a:cxn>
                <a:cxn ang="0">
                  <a:pos x="38" y="336"/>
                </a:cxn>
                <a:cxn ang="0">
                  <a:pos x="27" y="325"/>
                </a:cxn>
                <a:cxn ang="0">
                  <a:pos x="17" y="312"/>
                </a:cxn>
                <a:cxn ang="0">
                  <a:pos x="11" y="296"/>
                </a:cxn>
                <a:cxn ang="0">
                  <a:pos x="6" y="279"/>
                </a:cxn>
                <a:cxn ang="0">
                  <a:pos x="2" y="260"/>
                </a:cxn>
                <a:cxn ang="0">
                  <a:pos x="0" y="239"/>
                </a:cxn>
                <a:cxn ang="0">
                  <a:pos x="0" y="219"/>
                </a:cxn>
                <a:cxn ang="0">
                  <a:pos x="2" y="198"/>
                </a:cxn>
                <a:cxn ang="0">
                  <a:pos x="4" y="177"/>
                </a:cxn>
                <a:cxn ang="0">
                  <a:pos x="9" y="154"/>
                </a:cxn>
                <a:cxn ang="0">
                  <a:pos x="17" y="133"/>
                </a:cxn>
                <a:cxn ang="0">
                  <a:pos x="25" y="113"/>
                </a:cxn>
                <a:cxn ang="0">
                  <a:pos x="36" y="92"/>
                </a:cxn>
                <a:cxn ang="0">
                  <a:pos x="47" y="74"/>
                </a:cxn>
                <a:cxn ang="0">
                  <a:pos x="61" y="58"/>
                </a:cxn>
                <a:cxn ang="0">
                  <a:pos x="73" y="43"/>
                </a:cxn>
                <a:cxn ang="0">
                  <a:pos x="88" y="29"/>
                </a:cxn>
                <a:cxn ang="0">
                  <a:pos x="104" y="18"/>
                </a:cxn>
                <a:cxn ang="0">
                  <a:pos x="120" y="10"/>
                </a:cxn>
                <a:cxn ang="0">
                  <a:pos x="134" y="4"/>
                </a:cxn>
                <a:cxn ang="0">
                  <a:pos x="149" y="0"/>
                </a:cxn>
                <a:cxn ang="0">
                  <a:pos x="166" y="0"/>
                </a:cxn>
                <a:cxn ang="0">
                  <a:pos x="180" y="2"/>
                </a:cxn>
                <a:cxn ang="0">
                  <a:pos x="191" y="5"/>
                </a:cxn>
                <a:cxn ang="0">
                  <a:pos x="191" y="4"/>
                </a:cxn>
              </a:cxnLst>
              <a:rect l="0" t="0" r="r" b="b"/>
              <a:pathLst>
                <a:path w="257" h="360">
                  <a:moveTo>
                    <a:pt x="191" y="4"/>
                  </a:moveTo>
                  <a:lnTo>
                    <a:pt x="204" y="11"/>
                  </a:lnTo>
                  <a:lnTo>
                    <a:pt x="215" y="20"/>
                  </a:lnTo>
                  <a:lnTo>
                    <a:pt x="227" y="31"/>
                  </a:lnTo>
                  <a:lnTo>
                    <a:pt x="236" y="43"/>
                  </a:lnTo>
                  <a:lnTo>
                    <a:pt x="243" y="60"/>
                  </a:lnTo>
                  <a:lnTo>
                    <a:pt x="248" y="77"/>
                  </a:lnTo>
                  <a:lnTo>
                    <a:pt x="254" y="97"/>
                  </a:lnTo>
                  <a:lnTo>
                    <a:pt x="256" y="115"/>
                  </a:lnTo>
                  <a:lnTo>
                    <a:pt x="256" y="136"/>
                  </a:lnTo>
                  <a:lnTo>
                    <a:pt x="254" y="159"/>
                  </a:lnTo>
                  <a:lnTo>
                    <a:pt x="251" y="180"/>
                  </a:lnTo>
                  <a:lnTo>
                    <a:pt x="246" y="201"/>
                  </a:lnTo>
                  <a:lnTo>
                    <a:pt x="239" y="223"/>
                  </a:lnTo>
                  <a:lnTo>
                    <a:pt x="228" y="243"/>
                  </a:lnTo>
                  <a:lnTo>
                    <a:pt x="218" y="263"/>
                  </a:lnTo>
                  <a:lnTo>
                    <a:pt x="207" y="281"/>
                  </a:lnTo>
                  <a:lnTo>
                    <a:pt x="195" y="299"/>
                  </a:lnTo>
                  <a:lnTo>
                    <a:pt x="181" y="314"/>
                  </a:lnTo>
                  <a:lnTo>
                    <a:pt x="166" y="327"/>
                  </a:lnTo>
                  <a:lnTo>
                    <a:pt x="151" y="337"/>
                  </a:lnTo>
                  <a:lnTo>
                    <a:pt x="136" y="347"/>
                  </a:lnTo>
                  <a:lnTo>
                    <a:pt x="120" y="352"/>
                  </a:lnTo>
                  <a:lnTo>
                    <a:pt x="104" y="356"/>
                  </a:lnTo>
                  <a:lnTo>
                    <a:pt x="90" y="359"/>
                  </a:lnTo>
                  <a:lnTo>
                    <a:pt x="75" y="356"/>
                  </a:lnTo>
                  <a:lnTo>
                    <a:pt x="62" y="351"/>
                  </a:lnTo>
                  <a:lnTo>
                    <a:pt x="47" y="344"/>
                  </a:lnTo>
                  <a:lnTo>
                    <a:pt x="38" y="336"/>
                  </a:lnTo>
                  <a:lnTo>
                    <a:pt x="27" y="325"/>
                  </a:lnTo>
                  <a:lnTo>
                    <a:pt x="17" y="312"/>
                  </a:lnTo>
                  <a:lnTo>
                    <a:pt x="11" y="296"/>
                  </a:lnTo>
                  <a:lnTo>
                    <a:pt x="6" y="279"/>
                  </a:lnTo>
                  <a:lnTo>
                    <a:pt x="2" y="260"/>
                  </a:lnTo>
                  <a:lnTo>
                    <a:pt x="0" y="239"/>
                  </a:lnTo>
                  <a:lnTo>
                    <a:pt x="0" y="219"/>
                  </a:lnTo>
                  <a:lnTo>
                    <a:pt x="2" y="198"/>
                  </a:lnTo>
                  <a:lnTo>
                    <a:pt x="4" y="177"/>
                  </a:lnTo>
                  <a:lnTo>
                    <a:pt x="9" y="154"/>
                  </a:lnTo>
                  <a:lnTo>
                    <a:pt x="17" y="133"/>
                  </a:lnTo>
                  <a:lnTo>
                    <a:pt x="25" y="113"/>
                  </a:lnTo>
                  <a:lnTo>
                    <a:pt x="36" y="92"/>
                  </a:lnTo>
                  <a:lnTo>
                    <a:pt x="47" y="74"/>
                  </a:lnTo>
                  <a:lnTo>
                    <a:pt x="61" y="58"/>
                  </a:lnTo>
                  <a:lnTo>
                    <a:pt x="73" y="43"/>
                  </a:lnTo>
                  <a:lnTo>
                    <a:pt x="88" y="29"/>
                  </a:lnTo>
                  <a:lnTo>
                    <a:pt x="104" y="18"/>
                  </a:lnTo>
                  <a:lnTo>
                    <a:pt x="120" y="10"/>
                  </a:lnTo>
                  <a:lnTo>
                    <a:pt x="134" y="4"/>
                  </a:lnTo>
                  <a:lnTo>
                    <a:pt x="149" y="0"/>
                  </a:lnTo>
                  <a:lnTo>
                    <a:pt x="166" y="0"/>
                  </a:lnTo>
                  <a:lnTo>
                    <a:pt x="180" y="2"/>
                  </a:lnTo>
                  <a:lnTo>
                    <a:pt x="191" y="5"/>
                  </a:lnTo>
                  <a:lnTo>
                    <a:pt x="191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68" name="Freeform 1152"/>
            <p:cNvSpPr>
              <a:spLocks/>
            </p:cNvSpPr>
            <p:nvPr/>
          </p:nvSpPr>
          <p:spPr bwMode="auto">
            <a:xfrm>
              <a:off x="1528" y="1197"/>
              <a:ext cx="419" cy="459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286" y="458"/>
                </a:cxn>
                <a:cxn ang="0">
                  <a:pos x="418" y="112"/>
                </a:cxn>
                <a:cxn ang="0">
                  <a:pos x="129" y="0"/>
                </a:cxn>
                <a:cxn ang="0">
                  <a:pos x="0" y="348"/>
                </a:cxn>
              </a:cxnLst>
              <a:rect l="0" t="0" r="r" b="b"/>
              <a:pathLst>
                <a:path w="419" h="459">
                  <a:moveTo>
                    <a:pt x="0" y="348"/>
                  </a:moveTo>
                  <a:lnTo>
                    <a:pt x="286" y="458"/>
                  </a:lnTo>
                  <a:lnTo>
                    <a:pt x="418" y="112"/>
                  </a:lnTo>
                  <a:lnTo>
                    <a:pt x="129" y="0"/>
                  </a:lnTo>
                  <a:lnTo>
                    <a:pt x="0" y="348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69" name="Freeform 1153"/>
            <p:cNvSpPr>
              <a:spLocks/>
            </p:cNvSpPr>
            <p:nvPr/>
          </p:nvSpPr>
          <p:spPr bwMode="auto">
            <a:xfrm>
              <a:off x="1453" y="1199"/>
              <a:ext cx="255" cy="344"/>
            </a:xfrm>
            <a:custGeom>
              <a:avLst/>
              <a:gdLst/>
              <a:ahLst/>
              <a:cxnLst>
                <a:cxn ang="0">
                  <a:pos x="187" y="6"/>
                </a:cxn>
                <a:cxn ang="0">
                  <a:pos x="200" y="13"/>
                </a:cxn>
                <a:cxn ang="0">
                  <a:pos x="211" y="22"/>
                </a:cxn>
                <a:cxn ang="0">
                  <a:pos x="224" y="32"/>
                </a:cxn>
                <a:cxn ang="0">
                  <a:pos x="233" y="46"/>
                </a:cxn>
                <a:cxn ang="0">
                  <a:pos x="239" y="61"/>
                </a:cxn>
                <a:cxn ang="0">
                  <a:pos x="246" y="77"/>
                </a:cxn>
                <a:cxn ang="0">
                  <a:pos x="251" y="95"/>
                </a:cxn>
                <a:cxn ang="0">
                  <a:pos x="253" y="113"/>
                </a:cxn>
                <a:cxn ang="0">
                  <a:pos x="254" y="134"/>
                </a:cxn>
                <a:cxn ang="0">
                  <a:pos x="253" y="155"/>
                </a:cxn>
                <a:cxn ang="0">
                  <a:pos x="248" y="176"/>
                </a:cxn>
                <a:cxn ang="0">
                  <a:pos x="245" y="195"/>
                </a:cxn>
                <a:cxn ang="0">
                  <a:pos x="237" y="216"/>
                </a:cxn>
                <a:cxn ang="0">
                  <a:pos x="230" y="237"/>
                </a:cxn>
                <a:cxn ang="0">
                  <a:pos x="218" y="255"/>
                </a:cxn>
                <a:cxn ang="0">
                  <a:pos x="207" y="272"/>
                </a:cxn>
                <a:cxn ang="0">
                  <a:pos x="195" y="287"/>
                </a:cxn>
                <a:cxn ang="0">
                  <a:pos x="182" y="302"/>
                </a:cxn>
                <a:cxn ang="0">
                  <a:pos x="168" y="315"/>
                </a:cxn>
                <a:cxn ang="0">
                  <a:pos x="152" y="325"/>
                </a:cxn>
                <a:cxn ang="0">
                  <a:pos x="137" y="333"/>
                </a:cxn>
                <a:cxn ang="0">
                  <a:pos x="123" y="340"/>
                </a:cxn>
                <a:cxn ang="0">
                  <a:pos x="108" y="343"/>
                </a:cxn>
                <a:cxn ang="0">
                  <a:pos x="93" y="343"/>
                </a:cxn>
                <a:cxn ang="0">
                  <a:pos x="78" y="342"/>
                </a:cxn>
                <a:cxn ang="0">
                  <a:pos x="64" y="337"/>
                </a:cxn>
                <a:cxn ang="0">
                  <a:pos x="52" y="332"/>
                </a:cxn>
                <a:cxn ang="0">
                  <a:pos x="40" y="322"/>
                </a:cxn>
                <a:cxn ang="0">
                  <a:pos x="30" y="310"/>
                </a:cxn>
                <a:cxn ang="0">
                  <a:pos x="21" y="298"/>
                </a:cxn>
                <a:cxn ang="0">
                  <a:pos x="14" y="283"/>
                </a:cxn>
                <a:cxn ang="0">
                  <a:pos x="8" y="267"/>
                </a:cxn>
                <a:cxn ang="0">
                  <a:pos x="3" y="249"/>
                </a:cxn>
                <a:cxn ang="0">
                  <a:pos x="0" y="229"/>
                </a:cxn>
                <a:cxn ang="0">
                  <a:pos x="0" y="209"/>
                </a:cxn>
                <a:cxn ang="0">
                  <a:pos x="2" y="189"/>
                </a:cxn>
                <a:cxn ang="0">
                  <a:pos x="5" y="168"/>
                </a:cxn>
                <a:cxn ang="0">
                  <a:pos x="11" y="147"/>
                </a:cxn>
                <a:cxn ang="0">
                  <a:pos x="17" y="128"/>
                </a:cxn>
                <a:cxn ang="0">
                  <a:pos x="24" y="107"/>
                </a:cxn>
                <a:cxn ang="0">
                  <a:pos x="34" y="88"/>
                </a:cxn>
                <a:cxn ang="0">
                  <a:pos x="46" y="71"/>
                </a:cxn>
                <a:cxn ang="0">
                  <a:pos x="58" y="56"/>
                </a:cxn>
                <a:cxn ang="0">
                  <a:pos x="72" y="40"/>
                </a:cxn>
                <a:cxn ang="0">
                  <a:pos x="87" y="28"/>
                </a:cxn>
                <a:cxn ang="0">
                  <a:pos x="102" y="19"/>
                </a:cxn>
                <a:cxn ang="0">
                  <a:pos x="116" y="11"/>
                </a:cxn>
                <a:cxn ang="0">
                  <a:pos x="131" y="4"/>
                </a:cxn>
                <a:cxn ang="0">
                  <a:pos x="146" y="1"/>
                </a:cxn>
                <a:cxn ang="0">
                  <a:pos x="161" y="0"/>
                </a:cxn>
                <a:cxn ang="0">
                  <a:pos x="177" y="3"/>
                </a:cxn>
                <a:cxn ang="0">
                  <a:pos x="186" y="7"/>
                </a:cxn>
                <a:cxn ang="0">
                  <a:pos x="187" y="6"/>
                </a:cxn>
              </a:cxnLst>
              <a:rect l="0" t="0" r="r" b="b"/>
              <a:pathLst>
                <a:path w="255" h="344">
                  <a:moveTo>
                    <a:pt x="187" y="6"/>
                  </a:moveTo>
                  <a:lnTo>
                    <a:pt x="200" y="13"/>
                  </a:lnTo>
                  <a:lnTo>
                    <a:pt x="211" y="22"/>
                  </a:lnTo>
                  <a:lnTo>
                    <a:pt x="224" y="32"/>
                  </a:lnTo>
                  <a:lnTo>
                    <a:pt x="233" y="46"/>
                  </a:lnTo>
                  <a:lnTo>
                    <a:pt x="239" y="61"/>
                  </a:lnTo>
                  <a:lnTo>
                    <a:pt x="246" y="77"/>
                  </a:lnTo>
                  <a:lnTo>
                    <a:pt x="251" y="95"/>
                  </a:lnTo>
                  <a:lnTo>
                    <a:pt x="253" y="113"/>
                  </a:lnTo>
                  <a:lnTo>
                    <a:pt x="254" y="134"/>
                  </a:lnTo>
                  <a:lnTo>
                    <a:pt x="253" y="155"/>
                  </a:lnTo>
                  <a:lnTo>
                    <a:pt x="248" y="176"/>
                  </a:lnTo>
                  <a:lnTo>
                    <a:pt x="245" y="195"/>
                  </a:lnTo>
                  <a:lnTo>
                    <a:pt x="237" y="216"/>
                  </a:lnTo>
                  <a:lnTo>
                    <a:pt x="230" y="237"/>
                  </a:lnTo>
                  <a:lnTo>
                    <a:pt x="218" y="255"/>
                  </a:lnTo>
                  <a:lnTo>
                    <a:pt x="207" y="272"/>
                  </a:lnTo>
                  <a:lnTo>
                    <a:pt x="195" y="287"/>
                  </a:lnTo>
                  <a:lnTo>
                    <a:pt x="182" y="302"/>
                  </a:lnTo>
                  <a:lnTo>
                    <a:pt x="168" y="315"/>
                  </a:lnTo>
                  <a:lnTo>
                    <a:pt x="152" y="325"/>
                  </a:lnTo>
                  <a:lnTo>
                    <a:pt x="137" y="333"/>
                  </a:lnTo>
                  <a:lnTo>
                    <a:pt x="123" y="340"/>
                  </a:lnTo>
                  <a:lnTo>
                    <a:pt x="108" y="343"/>
                  </a:lnTo>
                  <a:lnTo>
                    <a:pt x="93" y="343"/>
                  </a:lnTo>
                  <a:lnTo>
                    <a:pt x="78" y="342"/>
                  </a:lnTo>
                  <a:lnTo>
                    <a:pt x="64" y="337"/>
                  </a:lnTo>
                  <a:lnTo>
                    <a:pt x="52" y="332"/>
                  </a:lnTo>
                  <a:lnTo>
                    <a:pt x="40" y="322"/>
                  </a:lnTo>
                  <a:lnTo>
                    <a:pt x="30" y="310"/>
                  </a:lnTo>
                  <a:lnTo>
                    <a:pt x="21" y="298"/>
                  </a:lnTo>
                  <a:lnTo>
                    <a:pt x="14" y="283"/>
                  </a:lnTo>
                  <a:lnTo>
                    <a:pt x="8" y="267"/>
                  </a:lnTo>
                  <a:lnTo>
                    <a:pt x="3" y="249"/>
                  </a:lnTo>
                  <a:lnTo>
                    <a:pt x="0" y="229"/>
                  </a:lnTo>
                  <a:lnTo>
                    <a:pt x="0" y="209"/>
                  </a:lnTo>
                  <a:lnTo>
                    <a:pt x="2" y="189"/>
                  </a:lnTo>
                  <a:lnTo>
                    <a:pt x="5" y="168"/>
                  </a:lnTo>
                  <a:lnTo>
                    <a:pt x="11" y="147"/>
                  </a:lnTo>
                  <a:lnTo>
                    <a:pt x="17" y="128"/>
                  </a:lnTo>
                  <a:lnTo>
                    <a:pt x="24" y="107"/>
                  </a:lnTo>
                  <a:lnTo>
                    <a:pt x="34" y="88"/>
                  </a:lnTo>
                  <a:lnTo>
                    <a:pt x="46" y="71"/>
                  </a:lnTo>
                  <a:lnTo>
                    <a:pt x="58" y="56"/>
                  </a:lnTo>
                  <a:lnTo>
                    <a:pt x="72" y="40"/>
                  </a:lnTo>
                  <a:lnTo>
                    <a:pt x="87" y="28"/>
                  </a:lnTo>
                  <a:lnTo>
                    <a:pt x="102" y="19"/>
                  </a:lnTo>
                  <a:lnTo>
                    <a:pt x="116" y="11"/>
                  </a:lnTo>
                  <a:lnTo>
                    <a:pt x="131" y="4"/>
                  </a:lnTo>
                  <a:lnTo>
                    <a:pt x="146" y="1"/>
                  </a:lnTo>
                  <a:lnTo>
                    <a:pt x="161" y="0"/>
                  </a:lnTo>
                  <a:lnTo>
                    <a:pt x="177" y="3"/>
                  </a:lnTo>
                  <a:lnTo>
                    <a:pt x="186" y="7"/>
                  </a:lnTo>
                  <a:lnTo>
                    <a:pt x="187" y="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70" name="Freeform 1154"/>
            <p:cNvSpPr>
              <a:spLocks/>
            </p:cNvSpPr>
            <p:nvPr/>
          </p:nvSpPr>
          <p:spPr bwMode="auto">
            <a:xfrm>
              <a:off x="1531" y="1210"/>
              <a:ext cx="413" cy="441"/>
            </a:xfrm>
            <a:custGeom>
              <a:avLst/>
              <a:gdLst/>
              <a:ahLst/>
              <a:cxnLst>
                <a:cxn ang="0">
                  <a:pos x="0" y="331"/>
                </a:cxn>
                <a:cxn ang="0">
                  <a:pos x="286" y="440"/>
                </a:cxn>
                <a:cxn ang="0">
                  <a:pos x="412" y="111"/>
                </a:cxn>
                <a:cxn ang="0">
                  <a:pos x="121" y="0"/>
                </a:cxn>
                <a:cxn ang="0">
                  <a:pos x="0" y="331"/>
                </a:cxn>
              </a:cxnLst>
              <a:rect l="0" t="0" r="r" b="b"/>
              <a:pathLst>
                <a:path w="413" h="441">
                  <a:moveTo>
                    <a:pt x="0" y="331"/>
                  </a:moveTo>
                  <a:lnTo>
                    <a:pt x="286" y="440"/>
                  </a:lnTo>
                  <a:lnTo>
                    <a:pt x="412" y="111"/>
                  </a:lnTo>
                  <a:lnTo>
                    <a:pt x="121" y="0"/>
                  </a:lnTo>
                  <a:lnTo>
                    <a:pt x="0" y="331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71" name="Freeform 1155"/>
            <p:cNvSpPr>
              <a:spLocks/>
            </p:cNvSpPr>
            <p:nvPr/>
          </p:nvSpPr>
          <p:spPr bwMode="auto">
            <a:xfrm>
              <a:off x="1455" y="1212"/>
              <a:ext cx="250" cy="328"/>
            </a:xfrm>
            <a:custGeom>
              <a:avLst/>
              <a:gdLst/>
              <a:ahLst/>
              <a:cxnLst>
                <a:cxn ang="0">
                  <a:pos x="181" y="4"/>
                </a:cxn>
                <a:cxn ang="0">
                  <a:pos x="194" y="12"/>
                </a:cxn>
                <a:cxn ang="0">
                  <a:pos x="207" y="20"/>
                </a:cxn>
                <a:cxn ang="0">
                  <a:pos x="217" y="31"/>
                </a:cxn>
                <a:cxn ang="0">
                  <a:pos x="228" y="43"/>
                </a:cxn>
                <a:cxn ang="0">
                  <a:pos x="235" y="57"/>
                </a:cxn>
                <a:cxn ang="0">
                  <a:pos x="241" y="74"/>
                </a:cxn>
                <a:cxn ang="0">
                  <a:pos x="245" y="91"/>
                </a:cxn>
                <a:cxn ang="0">
                  <a:pos x="249" y="109"/>
                </a:cxn>
                <a:cxn ang="0">
                  <a:pos x="249" y="128"/>
                </a:cxn>
                <a:cxn ang="0">
                  <a:pos x="248" y="148"/>
                </a:cxn>
                <a:cxn ang="0">
                  <a:pos x="245" y="168"/>
                </a:cxn>
                <a:cxn ang="0">
                  <a:pos x="241" y="188"/>
                </a:cxn>
                <a:cxn ang="0">
                  <a:pos x="234" y="207"/>
                </a:cxn>
                <a:cxn ang="0">
                  <a:pos x="226" y="225"/>
                </a:cxn>
                <a:cxn ang="0">
                  <a:pos x="216" y="243"/>
                </a:cxn>
                <a:cxn ang="0">
                  <a:pos x="205" y="260"/>
                </a:cxn>
                <a:cxn ang="0">
                  <a:pos x="194" y="274"/>
                </a:cxn>
                <a:cxn ang="0">
                  <a:pos x="181" y="289"/>
                </a:cxn>
                <a:cxn ang="0">
                  <a:pos x="166" y="301"/>
                </a:cxn>
                <a:cxn ang="0">
                  <a:pos x="152" y="309"/>
                </a:cxn>
                <a:cxn ang="0">
                  <a:pos x="138" y="318"/>
                </a:cxn>
                <a:cxn ang="0">
                  <a:pos x="123" y="323"/>
                </a:cxn>
                <a:cxn ang="0">
                  <a:pos x="109" y="326"/>
                </a:cxn>
                <a:cxn ang="0">
                  <a:pos x="94" y="327"/>
                </a:cxn>
                <a:cxn ang="0">
                  <a:pos x="79" y="325"/>
                </a:cxn>
                <a:cxn ang="0">
                  <a:pos x="65" y="320"/>
                </a:cxn>
                <a:cxn ang="0">
                  <a:pos x="53" y="314"/>
                </a:cxn>
                <a:cxn ang="0">
                  <a:pos x="41" y="306"/>
                </a:cxn>
                <a:cxn ang="0">
                  <a:pos x="30" y="295"/>
                </a:cxn>
                <a:cxn ang="0">
                  <a:pos x="22" y="282"/>
                </a:cxn>
                <a:cxn ang="0">
                  <a:pos x="14" y="267"/>
                </a:cxn>
                <a:cxn ang="0">
                  <a:pos x="9" y="251"/>
                </a:cxn>
                <a:cxn ang="0">
                  <a:pos x="3" y="233"/>
                </a:cxn>
                <a:cxn ang="0">
                  <a:pos x="0" y="216"/>
                </a:cxn>
                <a:cxn ang="0">
                  <a:pos x="0" y="196"/>
                </a:cxn>
                <a:cxn ang="0">
                  <a:pos x="1" y="177"/>
                </a:cxn>
                <a:cxn ang="0">
                  <a:pos x="4" y="157"/>
                </a:cxn>
                <a:cxn ang="0">
                  <a:pos x="7" y="137"/>
                </a:cxn>
                <a:cxn ang="0">
                  <a:pos x="15" y="119"/>
                </a:cxn>
                <a:cxn ang="0">
                  <a:pos x="22" y="98"/>
                </a:cxn>
                <a:cxn ang="0">
                  <a:pos x="32" y="82"/>
                </a:cxn>
                <a:cxn ang="0">
                  <a:pos x="42" y="66"/>
                </a:cxn>
                <a:cxn ang="0">
                  <a:pos x="54" y="50"/>
                </a:cxn>
                <a:cxn ang="0">
                  <a:pos x="68" y="36"/>
                </a:cxn>
                <a:cxn ang="0">
                  <a:pos x="82" y="25"/>
                </a:cxn>
                <a:cxn ang="0">
                  <a:pos x="95" y="16"/>
                </a:cxn>
                <a:cxn ang="0">
                  <a:pos x="111" y="8"/>
                </a:cxn>
                <a:cxn ang="0">
                  <a:pos x="125" y="3"/>
                </a:cxn>
                <a:cxn ang="0">
                  <a:pos x="141" y="0"/>
                </a:cxn>
                <a:cxn ang="0">
                  <a:pos x="156" y="0"/>
                </a:cxn>
                <a:cxn ang="0">
                  <a:pos x="171" y="2"/>
                </a:cxn>
                <a:cxn ang="0">
                  <a:pos x="181" y="6"/>
                </a:cxn>
                <a:cxn ang="0">
                  <a:pos x="181" y="4"/>
                </a:cxn>
              </a:cxnLst>
              <a:rect l="0" t="0" r="r" b="b"/>
              <a:pathLst>
                <a:path w="250" h="328">
                  <a:moveTo>
                    <a:pt x="181" y="4"/>
                  </a:moveTo>
                  <a:lnTo>
                    <a:pt x="194" y="12"/>
                  </a:lnTo>
                  <a:lnTo>
                    <a:pt x="207" y="20"/>
                  </a:lnTo>
                  <a:lnTo>
                    <a:pt x="217" y="31"/>
                  </a:lnTo>
                  <a:lnTo>
                    <a:pt x="228" y="43"/>
                  </a:lnTo>
                  <a:lnTo>
                    <a:pt x="235" y="57"/>
                  </a:lnTo>
                  <a:lnTo>
                    <a:pt x="241" y="74"/>
                  </a:lnTo>
                  <a:lnTo>
                    <a:pt x="245" y="91"/>
                  </a:lnTo>
                  <a:lnTo>
                    <a:pt x="249" y="109"/>
                  </a:lnTo>
                  <a:lnTo>
                    <a:pt x="249" y="128"/>
                  </a:lnTo>
                  <a:lnTo>
                    <a:pt x="248" y="148"/>
                  </a:lnTo>
                  <a:lnTo>
                    <a:pt x="245" y="168"/>
                  </a:lnTo>
                  <a:lnTo>
                    <a:pt x="241" y="188"/>
                  </a:lnTo>
                  <a:lnTo>
                    <a:pt x="234" y="207"/>
                  </a:lnTo>
                  <a:lnTo>
                    <a:pt x="226" y="225"/>
                  </a:lnTo>
                  <a:lnTo>
                    <a:pt x="216" y="243"/>
                  </a:lnTo>
                  <a:lnTo>
                    <a:pt x="205" y="260"/>
                  </a:lnTo>
                  <a:lnTo>
                    <a:pt x="194" y="274"/>
                  </a:lnTo>
                  <a:lnTo>
                    <a:pt x="181" y="289"/>
                  </a:lnTo>
                  <a:lnTo>
                    <a:pt x="166" y="301"/>
                  </a:lnTo>
                  <a:lnTo>
                    <a:pt x="152" y="309"/>
                  </a:lnTo>
                  <a:lnTo>
                    <a:pt x="138" y="318"/>
                  </a:lnTo>
                  <a:lnTo>
                    <a:pt x="123" y="323"/>
                  </a:lnTo>
                  <a:lnTo>
                    <a:pt x="109" y="326"/>
                  </a:lnTo>
                  <a:lnTo>
                    <a:pt x="94" y="327"/>
                  </a:lnTo>
                  <a:lnTo>
                    <a:pt x="79" y="325"/>
                  </a:lnTo>
                  <a:lnTo>
                    <a:pt x="65" y="320"/>
                  </a:lnTo>
                  <a:lnTo>
                    <a:pt x="53" y="314"/>
                  </a:lnTo>
                  <a:lnTo>
                    <a:pt x="41" y="306"/>
                  </a:lnTo>
                  <a:lnTo>
                    <a:pt x="30" y="295"/>
                  </a:lnTo>
                  <a:lnTo>
                    <a:pt x="22" y="282"/>
                  </a:lnTo>
                  <a:lnTo>
                    <a:pt x="14" y="267"/>
                  </a:lnTo>
                  <a:lnTo>
                    <a:pt x="9" y="251"/>
                  </a:lnTo>
                  <a:lnTo>
                    <a:pt x="3" y="233"/>
                  </a:lnTo>
                  <a:lnTo>
                    <a:pt x="0" y="216"/>
                  </a:lnTo>
                  <a:lnTo>
                    <a:pt x="0" y="196"/>
                  </a:lnTo>
                  <a:lnTo>
                    <a:pt x="1" y="177"/>
                  </a:lnTo>
                  <a:lnTo>
                    <a:pt x="4" y="157"/>
                  </a:lnTo>
                  <a:lnTo>
                    <a:pt x="7" y="137"/>
                  </a:lnTo>
                  <a:lnTo>
                    <a:pt x="15" y="119"/>
                  </a:lnTo>
                  <a:lnTo>
                    <a:pt x="22" y="98"/>
                  </a:lnTo>
                  <a:lnTo>
                    <a:pt x="32" y="82"/>
                  </a:lnTo>
                  <a:lnTo>
                    <a:pt x="42" y="66"/>
                  </a:lnTo>
                  <a:lnTo>
                    <a:pt x="54" y="50"/>
                  </a:lnTo>
                  <a:lnTo>
                    <a:pt x="68" y="36"/>
                  </a:lnTo>
                  <a:lnTo>
                    <a:pt x="82" y="25"/>
                  </a:lnTo>
                  <a:lnTo>
                    <a:pt x="95" y="16"/>
                  </a:lnTo>
                  <a:lnTo>
                    <a:pt x="111" y="8"/>
                  </a:lnTo>
                  <a:lnTo>
                    <a:pt x="125" y="3"/>
                  </a:lnTo>
                  <a:lnTo>
                    <a:pt x="141" y="0"/>
                  </a:lnTo>
                  <a:lnTo>
                    <a:pt x="156" y="0"/>
                  </a:lnTo>
                  <a:lnTo>
                    <a:pt x="171" y="2"/>
                  </a:lnTo>
                  <a:lnTo>
                    <a:pt x="181" y="6"/>
                  </a:lnTo>
                  <a:lnTo>
                    <a:pt x="181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72" name="Freeform 1156"/>
            <p:cNvSpPr>
              <a:spLocks/>
            </p:cNvSpPr>
            <p:nvPr/>
          </p:nvSpPr>
          <p:spPr bwMode="auto">
            <a:xfrm>
              <a:off x="1534" y="1221"/>
              <a:ext cx="405" cy="426"/>
            </a:xfrm>
            <a:custGeom>
              <a:avLst/>
              <a:gdLst/>
              <a:ahLst/>
              <a:cxnLst>
                <a:cxn ang="0">
                  <a:pos x="0" y="316"/>
                </a:cxn>
                <a:cxn ang="0">
                  <a:pos x="284" y="425"/>
                </a:cxn>
                <a:cxn ang="0">
                  <a:pos x="404" y="111"/>
                </a:cxn>
                <a:cxn ang="0">
                  <a:pos x="114" y="0"/>
                </a:cxn>
                <a:cxn ang="0">
                  <a:pos x="0" y="316"/>
                </a:cxn>
              </a:cxnLst>
              <a:rect l="0" t="0" r="r" b="b"/>
              <a:pathLst>
                <a:path w="405" h="426">
                  <a:moveTo>
                    <a:pt x="0" y="316"/>
                  </a:moveTo>
                  <a:lnTo>
                    <a:pt x="284" y="425"/>
                  </a:lnTo>
                  <a:lnTo>
                    <a:pt x="404" y="111"/>
                  </a:lnTo>
                  <a:lnTo>
                    <a:pt x="114" y="0"/>
                  </a:lnTo>
                  <a:lnTo>
                    <a:pt x="0" y="31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73" name="Freeform 1157"/>
            <p:cNvSpPr>
              <a:spLocks/>
            </p:cNvSpPr>
            <p:nvPr/>
          </p:nvSpPr>
          <p:spPr bwMode="auto">
            <a:xfrm>
              <a:off x="1457" y="1223"/>
              <a:ext cx="247" cy="313"/>
            </a:xfrm>
            <a:custGeom>
              <a:avLst/>
              <a:gdLst/>
              <a:ahLst/>
              <a:cxnLst>
                <a:cxn ang="0">
                  <a:pos x="177" y="6"/>
                </a:cxn>
                <a:cxn ang="0">
                  <a:pos x="188" y="12"/>
                </a:cxn>
                <a:cxn ang="0">
                  <a:pos x="200" y="20"/>
                </a:cxn>
                <a:cxn ang="0">
                  <a:pos x="211" y="31"/>
                </a:cxn>
                <a:cxn ang="0">
                  <a:pos x="220" y="43"/>
                </a:cxn>
                <a:cxn ang="0">
                  <a:pos x="229" y="56"/>
                </a:cxn>
                <a:cxn ang="0">
                  <a:pos x="237" y="72"/>
                </a:cxn>
                <a:cxn ang="0">
                  <a:pos x="241" y="88"/>
                </a:cxn>
                <a:cxn ang="0">
                  <a:pos x="243" y="106"/>
                </a:cxn>
                <a:cxn ang="0">
                  <a:pos x="246" y="125"/>
                </a:cxn>
                <a:cxn ang="0">
                  <a:pos x="243" y="143"/>
                </a:cxn>
                <a:cxn ang="0">
                  <a:pos x="241" y="163"/>
                </a:cxn>
                <a:cxn ang="0">
                  <a:pos x="238" y="181"/>
                </a:cxn>
                <a:cxn ang="0">
                  <a:pos x="232" y="199"/>
                </a:cxn>
                <a:cxn ang="0">
                  <a:pos x="224" y="218"/>
                </a:cxn>
                <a:cxn ang="0">
                  <a:pos x="214" y="234"/>
                </a:cxn>
                <a:cxn ang="0">
                  <a:pos x="205" y="250"/>
                </a:cxn>
                <a:cxn ang="0">
                  <a:pos x="192" y="263"/>
                </a:cxn>
                <a:cxn ang="0">
                  <a:pos x="180" y="277"/>
                </a:cxn>
                <a:cxn ang="0">
                  <a:pos x="168" y="288"/>
                </a:cxn>
                <a:cxn ang="0">
                  <a:pos x="151" y="296"/>
                </a:cxn>
                <a:cxn ang="0">
                  <a:pos x="139" y="303"/>
                </a:cxn>
                <a:cxn ang="0">
                  <a:pos x="123" y="309"/>
                </a:cxn>
                <a:cxn ang="0">
                  <a:pos x="109" y="310"/>
                </a:cxn>
                <a:cxn ang="0">
                  <a:pos x="93" y="312"/>
                </a:cxn>
                <a:cxn ang="0">
                  <a:pos x="80" y="309"/>
                </a:cxn>
                <a:cxn ang="0">
                  <a:pos x="67" y="306"/>
                </a:cxn>
                <a:cxn ang="0">
                  <a:pos x="52" y="298"/>
                </a:cxn>
                <a:cxn ang="0">
                  <a:pos x="41" y="290"/>
                </a:cxn>
                <a:cxn ang="0">
                  <a:pos x="31" y="280"/>
                </a:cxn>
                <a:cxn ang="0">
                  <a:pos x="21" y="268"/>
                </a:cxn>
                <a:cxn ang="0">
                  <a:pos x="14" y="254"/>
                </a:cxn>
                <a:cxn ang="0">
                  <a:pos x="8" y="238"/>
                </a:cxn>
                <a:cxn ang="0">
                  <a:pos x="3" y="222"/>
                </a:cxn>
                <a:cxn ang="0">
                  <a:pos x="0" y="204"/>
                </a:cxn>
                <a:cxn ang="0">
                  <a:pos x="0" y="186"/>
                </a:cxn>
                <a:cxn ang="0">
                  <a:pos x="0" y="166"/>
                </a:cxn>
                <a:cxn ang="0">
                  <a:pos x="1" y="149"/>
                </a:cxn>
                <a:cxn ang="0">
                  <a:pos x="7" y="129"/>
                </a:cxn>
                <a:cxn ang="0">
                  <a:pos x="13" y="111"/>
                </a:cxn>
                <a:cxn ang="0">
                  <a:pos x="20" y="93"/>
                </a:cxn>
                <a:cxn ang="0">
                  <a:pos x="28" y="77"/>
                </a:cxn>
                <a:cxn ang="0">
                  <a:pos x="39" y="61"/>
                </a:cxn>
                <a:cxn ang="0">
                  <a:pos x="51" y="46"/>
                </a:cxn>
                <a:cxn ang="0">
                  <a:pos x="63" y="33"/>
                </a:cxn>
                <a:cxn ang="0">
                  <a:pos x="77" y="23"/>
                </a:cxn>
                <a:cxn ang="0">
                  <a:pos x="92" y="15"/>
                </a:cxn>
                <a:cxn ang="0">
                  <a:pos x="107" y="8"/>
                </a:cxn>
                <a:cxn ang="0">
                  <a:pos x="121" y="3"/>
                </a:cxn>
                <a:cxn ang="0">
                  <a:pos x="136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7" y="6"/>
                </a:cxn>
              </a:cxnLst>
              <a:rect l="0" t="0" r="r" b="b"/>
              <a:pathLst>
                <a:path w="247" h="313">
                  <a:moveTo>
                    <a:pt x="177" y="6"/>
                  </a:moveTo>
                  <a:lnTo>
                    <a:pt x="188" y="12"/>
                  </a:lnTo>
                  <a:lnTo>
                    <a:pt x="200" y="20"/>
                  </a:lnTo>
                  <a:lnTo>
                    <a:pt x="211" y="31"/>
                  </a:lnTo>
                  <a:lnTo>
                    <a:pt x="220" y="43"/>
                  </a:lnTo>
                  <a:lnTo>
                    <a:pt x="229" y="56"/>
                  </a:lnTo>
                  <a:lnTo>
                    <a:pt x="237" y="72"/>
                  </a:lnTo>
                  <a:lnTo>
                    <a:pt x="241" y="88"/>
                  </a:lnTo>
                  <a:lnTo>
                    <a:pt x="243" y="106"/>
                  </a:lnTo>
                  <a:lnTo>
                    <a:pt x="246" y="125"/>
                  </a:lnTo>
                  <a:lnTo>
                    <a:pt x="243" y="143"/>
                  </a:lnTo>
                  <a:lnTo>
                    <a:pt x="241" y="163"/>
                  </a:lnTo>
                  <a:lnTo>
                    <a:pt x="238" y="181"/>
                  </a:lnTo>
                  <a:lnTo>
                    <a:pt x="232" y="199"/>
                  </a:lnTo>
                  <a:lnTo>
                    <a:pt x="224" y="218"/>
                  </a:lnTo>
                  <a:lnTo>
                    <a:pt x="214" y="234"/>
                  </a:lnTo>
                  <a:lnTo>
                    <a:pt x="205" y="250"/>
                  </a:lnTo>
                  <a:lnTo>
                    <a:pt x="192" y="263"/>
                  </a:lnTo>
                  <a:lnTo>
                    <a:pt x="180" y="277"/>
                  </a:lnTo>
                  <a:lnTo>
                    <a:pt x="168" y="288"/>
                  </a:lnTo>
                  <a:lnTo>
                    <a:pt x="151" y="296"/>
                  </a:lnTo>
                  <a:lnTo>
                    <a:pt x="139" y="303"/>
                  </a:lnTo>
                  <a:lnTo>
                    <a:pt x="123" y="309"/>
                  </a:lnTo>
                  <a:lnTo>
                    <a:pt x="109" y="310"/>
                  </a:lnTo>
                  <a:lnTo>
                    <a:pt x="93" y="312"/>
                  </a:lnTo>
                  <a:lnTo>
                    <a:pt x="80" y="309"/>
                  </a:lnTo>
                  <a:lnTo>
                    <a:pt x="67" y="306"/>
                  </a:lnTo>
                  <a:lnTo>
                    <a:pt x="52" y="298"/>
                  </a:lnTo>
                  <a:lnTo>
                    <a:pt x="41" y="290"/>
                  </a:lnTo>
                  <a:lnTo>
                    <a:pt x="31" y="280"/>
                  </a:lnTo>
                  <a:lnTo>
                    <a:pt x="21" y="268"/>
                  </a:lnTo>
                  <a:lnTo>
                    <a:pt x="14" y="254"/>
                  </a:lnTo>
                  <a:lnTo>
                    <a:pt x="8" y="238"/>
                  </a:lnTo>
                  <a:lnTo>
                    <a:pt x="3" y="222"/>
                  </a:lnTo>
                  <a:lnTo>
                    <a:pt x="0" y="204"/>
                  </a:lnTo>
                  <a:lnTo>
                    <a:pt x="0" y="186"/>
                  </a:lnTo>
                  <a:lnTo>
                    <a:pt x="0" y="166"/>
                  </a:lnTo>
                  <a:lnTo>
                    <a:pt x="1" y="149"/>
                  </a:lnTo>
                  <a:lnTo>
                    <a:pt x="7" y="129"/>
                  </a:lnTo>
                  <a:lnTo>
                    <a:pt x="13" y="111"/>
                  </a:lnTo>
                  <a:lnTo>
                    <a:pt x="20" y="93"/>
                  </a:lnTo>
                  <a:lnTo>
                    <a:pt x="28" y="77"/>
                  </a:lnTo>
                  <a:lnTo>
                    <a:pt x="39" y="61"/>
                  </a:lnTo>
                  <a:lnTo>
                    <a:pt x="51" y="46"/>
                  </a:lnTo>
                  <a:lnTo>
                    <a:pt x="63" y="33"/>
                  </a:lnTo>
                  <a:lnTo>
                    <a:pt x="77" y="23"/>
                  </a:lnTo>
                  <a:lnTo>
                    <a:pt x="92" y="15"/>
                  </a:lnTo>
                  <a:lnTo>
                    <a:pt x="107" y="8"/>
                  </a:lnTo>
                  <a:lnTo>
                    <a:pt x="121" y="3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7" y="6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74" name="Freeform 1158"/>
            <p:cNvSpPr>
              <a:spLocks/>
            </p:cNvSpPr>
            <p:nvPr/>
          </p:nvSpPr>
          <p:spPr bwMode="auto">
            <a:xfrm>
              <a:off x="1537" y="1232"/>
              <a:ext cx="398" cy="411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282" y="410"/>
                </a:cxn>
                <a:cxn ang="0">
                  <a:pos x="397" y="111"/>
                </a:cxn>
                <a:cxn ang="0">
                  <a:pos x="107" y="0"/>
                </a:cxn>
                <a:cxn ang="0">
                  <a:pos x="0" y="300"/>
                </a:cxn>
              </a:cxnLst>
              <a:rect l="0" t="0" r="r" b="b"/>
              <a:pathLst>
                <a:path w="398" h="411">
                  <a:moveTo>
                    <a:pt x="0" y="300"/>
                  </a:moveTo>
                  <a:lnTo>
                    <a:pt x="282" y="410"/>
                  </a:lnTo>
                  <a:lnTo>
                    <a:pt x="397" y="111"/>
                  </a:lnTo>
                  <a:lnTo>
                    <a:pt x="107" y="0"/>
                  </a:lnTo>
                  <a:lnTo>
                    <a:pt x="0" y="300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75" name="Freeform 1159"/>
            <p:cNvSpPr>
              <a:spLocks/>
            </p:cNvSpPr>
            <p:nvPr/>
          </p:nvSpPr>
          <p:spPr bwMode="auto">
            <a:xfrm>
              <a:off x="1457" y="1235"/>
              <a:ext cx="244" cy="297"/>
            </a:xfrm>
            <a:custGeom>
              <a:avLst/>
              <a:gdLst/>
              <a:ahLst/>
              <a:cxnLst>
                <a:cxn ang="0">
                  <a:pos x="173" y="4"/>
                </a:cxn>
                <a:cxn ang="0">
                  <a:pos x="186" y="12"/>
                </a:cxn>
                <a:cxn ang="0">
                  <a:pos x="197" y="20"/>
                </a:cxn>
                <a:cxn ang="0">
                  <a:pos x="209" y="29"/>
                </a:cxn>
                <a:cxn ang="0">
                  <a:pos x="218" y="42"/>
                </a:cxn>
                <a:cxn ang="0">
                  <a:pos x="227" y="54"/>
                </a:cxn>
                <a:cxn ang="0">
                  <a:pos x="233" y="69"/>
                </a:cxn>
                <a:cxn ang="0">
                  <a:pos x="238" y="86"/>
                </a:cxn>
                <a:cxn ang="0">
                  <a:pos x="241" y="102"/>
                </a:cxn>
                <a:cxn ang="0">
                  <a:pos x="243" y="120"/>
                </a:cxn>
                <a:cxn ang="0">
                  <a:pos x="242" y="138"/>
                </a:cxn>
                <a:cxn ang="0">
                  <a:pos x="241" y="157"/>
                </a:cxn>
                <a:cxn ang="0">
                  <a:pos x="237" y="174"/>
                </a:cxn>
                <a:cxn ang="0">
                  <a:pos x="230" y="191"/>
                </a:cxn>
                <a:cxn ang="0">
                  <a:pos x="224" y="208"/>
                </a:cxn>
                <a:cxn ang="0">
                  <a:pos x="214" y="224"/>
                </a:cxn>
                <a:cxn ang="0">
                  <a:pos x="205" y="238"/>
                </a:cxn>
                <a:cxn ang="0">
                  <a:pos x="194" y="251"/>
                </a:cxn>
                <a:cxn ang="0">
                  <a:pos x="180" y="263"/>
                </a:cxn>
                <a:cxn ang="0">
                  <a:pos x="168" y="274"/>
                </a:cxn>
                <a:cxn ang="0">
                  <a:pos x="154" y="282"/>
                </a:cxn>
                <a:cxn ang="0">
                  <a:pos x="139" y="289"/>
                </a:cxn>
                <a:cxn ang="0">
                  <a:pos x="125" y="292"/>
                </a:cxn>
                <a:cxn ang="0">
                  <a:pos x="110" y="296"/>
                </a:cxn>
                <a:cxn ang="0">
                  <a:pos x="96" y="296"/>
                </a:cxn>
                <a:cxn ang="0">
                  <a:pos x="83" y="294"/>
                </a:cxn>
                <a:cxn ang="0">
                  <a:pos x="69" y="289"/>
                </a:cxn>
                <a:cxn ang="0">
                  <a:pos x="55" y="283"/>
                </a:cxn>
                <a:cxn ang="0">
                  <a:pos x="45" y="274"/>
                </a:cxn>
                <a:cxn ang="0">
                  <a:pos x="34" y="265"/>
                </a:cxn>
                <a:cxn ang="0">
                  <a:pos x="25" y="253"/>
                </a:cxn>
                <a:cxn ang="0">
                  <a:pos x="17" y="239"/>
                </a:cxn>
                <a:cxn ang="0">
                  <a:pos x="10" y="225"/>
                </a:cxn>
                <a:cxn ang="0">
                  <a:pos x="5" y="209"/>
                </a:cxn>
                <a:cxn ang="0">
                  <a:pos x="2" y="191"/>
                </a:cxn>
                <a:cxn ang="0">
                  <a:pos x="0" y="174"/>
                </a:cxn>
                <a:cxn ang="0">
                  <a:pos x="2" y="157"/>
                </a:cxn>
                <a:cxn ang="0">
                  <a:pos x="3" y="138"/>
                </a:cxn>
                <a:cxn ang="0">
                  <a:pos x="7" y="121"/>
                </a:cxn>
                <a:cxn ang="0">
                  <a:pos x="12" y="103"/>
                </a:cxn>
                <a:cxn ang="0">
                  <a:pos x="19" y="86"/>
                </a:cxn>
                <a:cxn ang="0">
                  <a:pos x="28" y="69"/>
                </a:cxn>
                <a:cxn ang="0">
                  <a:pos x="37" y="55"/>
                </a:cxn>
                <a:cxn ang="0">
                  <a:pos x="49" y="42"/>
                </a:cxn>
                <a:cxn ang="0">
                  <a:pos x="60" y="29"/>
                </a:cxn>
                <a:cxn ang="0">
                  <a:pos x="74" y="20"/>
                </a:cxn>
                <a:cxn ang="0">
                  <a:pos x="89" y="12"/>
                </a:cxn>
                <a:cxn ang="0">
                  <a:pos x="103" y="6"/>
                </a:cxn>
                <a:cxn ang="0">
                  <a:pos x="116" y="2"/>
                </a:cxn>
                <a:cxn ang="0">
                  <a:pos x="132" y="0"/>
                </a:cxn>
                <a:cxn ang="0">
                  <a:pos x="146" y="0"/>
                </a:cxn>
                <a:cxn ang="0">
                  <a:pos x="162" y="2"/>
                </a:cxn>
                <a:cxn ang="0">
                  <a:pos x="171" y="6"/>
                </a:cxn>
                <a:cxn ang="0">
                  <a:pos x="173" y="4"/>
                </a:cxn>
              </a:cxnLst>
              <a:rect l="0" t="0" r="r" b="b"/>
              <a:pathLst>
                <a:path w="244" h="297">
                  <a:moveTo>
                    <a:pt x="173" y="4"/>
                  </a:moveTo>
                  <a:lnTo>
                    <a:pt x="186" y="12"/>
                  </a:lnTo>
                  <a:lnTo>
                    <a:pt x="197" y="20"/>
                  </a:lnTo>
                  <a:lnTo>
                    <a:pt x="209" y="29"/>
                  </a:lnTo>
                  <a:lnTo>
                    <a:pt x="218" y="42"/>
                  </a:lnTo>
                  <a:lnTo>
                    <a:pt x="227" y="54"/>
                  </a:lnTo>
                  <a:lnTo>
                    <a:pt x="233" y="69"/>
                  </a:lnTo>
                  <a:lnTo>
                    <a:pt x="238" y="86"/>
                  </a:lnTo>
                  <a:lnTo>
                    <a:pt x="241" y="102"/>
                  </a:lnTo>
                  <a:lnTo>
                    <a:pt x="243" y="120"/>
                  </a:lnTo>
                  <a:lnTo>
                    <a:pt x="242" y="138"/>
                  </a:lnTo>
                  <a:lnTo>
                    <a:pt x="241" y="157"/>
                  </a:lnTo>
                  <a:lnTo>
                    <a:pt x="237" y="174"/>
                  </a:lnTo>
                  <a:lnTo>
                    <a:pt x="230" y="191"/>
                  </a:lnTo>
                  <a:lnTo>
                    <a:pt x="224" y="208"/>
                  </a:lnTo>
                  <a:lnTo>
                    <a:pt x="214" y="224"/>
                  </a:lnTo>
                  <a:lnTo>
                    <a:pt x="205" y="238"/>
                  </a:lnTo>
                  <a:lnTo>
                    <a:pt x="194" y="251"/>
                  </a:lnTo>
                  <a:lnTo>
                    <a:pt x="180" y="263"/>
                  </a:lnTo>
                  <a:lnTo>
                    <a:pt x="168" y="274"/>
                  </a:lnTo>
                  <a:lnTo>
                    <a:pt x="154" y="282"/>
                  </a:lnTo>
                  <a:lnTo>
                    <a:pt x="139" y="289"/>
                  </a:lnTo>
                  <a:lnTo>
                    <a:pt x="125" y="292"/>
                  </a:lnTo>
                  <a:lnTo>
                    <a:pt x="110" y="296"/>
                  </a:lnTo>
                  <a:lnTo>
                    <a:pt x="96" y="296"/>
                  </a:lnTo>
                  <a:lnTo>
                    <a:pt x="83" y="294"/>
                  </a:lnTo>
                  <a:lnTo>
                    <a:pt x="69" y="289"/>
                  </a:lnTo>
                  <a:lnTo>
                    <a:pt x="55" y="283"/>
                  </a:lnTo>
                  <a:lnTo>
                    <a:pt x="45" y="274"/>
                  </a:lnTo>
                  <a:lnTo>
                    <a:pt x="34" y="265"/>
                  </a:lnTo>
                  <a:lnTo>
                    <a:pt x="25" y="253"/>
                  </a:lnTo>
                  <a:lnTo>
                    <a:pt x="17" y="239"/>
                  </a:lnTo>
                  <a:lnTo>
                    <a:pt x="10" y="225"/>
                  </a:lnTo>
                  <a:lnTo>
                    <a:pt x="5" y="209"/>
                  </a:lnTo>
                  <a:lnTo>
                    <a:pt x="2" y="191"/>
                  </a:lnTo>
                  <a:lnTo>
                    <a:pt x="0" y="174"/>
                  </a:lnTo>
                  <a:lnTo>
                    <a:pt x="2" y="157"/>
                  </a:lnTo>
                  <a:lnTo>
                    <a:pt x="3" y="138"/>
                  </a:lnTo>
                  <a:lnTo>
                    <a:pt x="7" y="121"/>
                  </a:lnTo>
                  <a:lnTo>
                    <a:pt x="12" y="103"/>
                  </a:lnTo>
                  <a:lnTo>
                    <a:pt x="19" y="86"/>
                  </a:lnTo>
                  <a:lnTo>
                    <a:pt x="28" y="69"/>
                  </a:lnTo>
                  <a:lnTo>
                    <a:pt x="37" y="55"/>
                  </a:lnTo>
                  <a:lnTo>
                    <a:pt x="49" y="42"/>
                  </a:lnTo>
                  <a:lnTo>
                    <a:pt x="60" y="29"/>
                  </a:lnTo>
                  <a:lnTo>
                    <a:pt x="74" y="20"/>
                  </a:lnTo>
                  <a:lnTo>
                    <a:pt x="89" y="12"/>
                  </a:lnTo>
                  <a:lnTo>
                    <a:pt x="103" y="6"/>
                  </a:lnTo>
                  <a:lnTo>
                    <a:pt x="116" y="2"/>
                  </a:lnTo>
                  <a:lnTo>
                    <a:pt x="132" y="0"/>
                  </a:lnTo>
                  <a:lnTo>
                    <a:pt x="146" y="0"/>
                  </a:lnTo>
                  <a:lnTo>
                    <a:pt x="162" y="2"/>
                  </a:lnTo>
                  <a:lnTo>
                    <a:pt x="171" y="6"/>
                  </a:lnTo>
                  <a:lnTo>
                    <a:pt x="173" y="4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76" name="Freeform 1160"/>
            <p:cNvSpPr>
              <a:spLocks/>
            </p:cNvSpPr>
            <p:nvPr/>
          </p:nvSpPr>
          <p:spPr bwMode="auto">
            <a:xfrm>
              <a:off x="1540" y="1245"/>
              <a:ext cx="390" cy="392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281" y="391"/>
                </a:cxn>
                <a:cxn ang="0">
                  <a:pos x="389" y="110"/>
                </a:cxn>
                <a:cxn ang="0">
                  <a:pos x="102" y="0"/>
                </a:cxn>
                <a:cxn ang="0">
                  <a:pos x="0" y="284"/>
                </a:cxn>
              </a:cxnLst>
              <a:rect l="0" t="0" r="r" b="b"/>
              <a:pathLst>
                <a:path w="390" h="392">
                  <a:moveTo>
                    <a:pt x="0" y="284"/>
                  </a:moveTo>
                  <a:lnTo>
                    <a:pt x="281" y="391"/>
                  </a:lnTo>
                  <a:lnTo>
                    <a:pt x="389" y="110"/>
                  </a:lnTo>
                  <a:lnTo>
                    <a:pt x="102" y="0"/>
                  </a:lnTo>
                  <a:lnTo>
                    <a:pt x="0" y="284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77" name="Freeform 1161"/>
            <p:cNvSpPr>
              <a:spLocks/>
            </p:cNvSpPr>
            <p:nvPr/>
          </p:nvSpPr>
          <p:spPr bwMode="auto">
            <a:xfrm>
              <a:off x="1459" y="1246"/>
              <a:ext cx="241" cy="282"/>
            </a:xfrm>
            <a:custGeom>
              <a:avLst/>
              <a:gdLst/>
              <a:ahLst/>
              <a:cxnLst>
                <a:cxn ang="0">
                  <a:pos x="166" y="6"/>
                </a:cxn>
                <a:cxn ang="0">
                  <a:pos x="180" y="12"/>
                </a:cxn>
                <a:cxn ang="0">
                  <a:pos x="192" y="20"/>
                </a:cxn>
                <a:cxn ang="0">
                  <a:pos x="204" y="31"/>
                </a:cxn>
                <a:cxn ang="0">
                  <a:pos x="213" y="41"/>
                </a:cxn>
                <a:cxn ang="0">
                  <a:pos x="221" y="54"/>
                </a:cxn>
                <a:cxn ang="0">
                  <a:pos x="228" y="68"/>
                </a:cxn>
                <a:cxn ang="0">
                  <a:pos x="233" y="84"/>
                </a:cxn>
                <a:cxn ang="0">
                  <a:pos x="236" y="100"/>
                </a:cxn>
                <a:cxn ang="0">
                  <a:pos x="239" y="117"/>
                </a:cxn>
                <a:cxn ang="0">
                  <a:pos x="240" y="134"/>
                </a:cxn>
                <a:cxn ang="0">
                  <a:pos x="237" y="151"/>
                </a:cxn>
                <a:cxn ang="0">
                  <a:pos x="233" y="167"/>
                </a:cxn>
                <a:cxn ang="0">
                  <a:pos x="227" y="184"/>
                </a:cxn>
                <a:cxn ang="0">
                  <a:pos x="221" y="199"/>
                </a:cxn>
                <a:cxn ang="0">
                  <a:pos x="213" y="215"/>
                </a:cxn>
                <a:cxn ang="0">
                  <a:pos x="204" y="228"/>
                </a:cxn>
                <a:cxn ang="0">
                  <a:pos x="192" y="240"/>
                </a:cxn>
                <a:cxn ang="0">
                  <a:pos x="181" y="252"/>
                </a:cxn>
                <a:cxn ang="0">
                  <a:pos x="169" y="262"/>
                </a:cxn>
                <a:cxn ang="0">
                  <a:pos x="153" y="269"/>
                </a:cxn>
                <a:cxn ang="0">
                  <a:pos x="140" y="275"/>
                </a:cxn>
                <a:cxn ang="0">
                  <a:pos x="126" y="279"/>
                </a:cxn>
                <a:cxn ang="0">
                  <a:pos x="112" y="280"/>
                </a:cxn>
                <a:cxn ang="0">
                  <a:pos x="97" y="281"/>
                </a:cxn>
                <a:cxn ang="0">
                  <a:pos x="82" y="278"/>
                </a:cxn>
                <a:cxn ang="0">
                  <a:pos x="70" y="273"/>
                </a:cxn>
                <a:cxn ang="0">
                  <a:pos x="56" y="268"/>
                </a:cxn>
                <a:cxn ang="0">
                  <a:pos x="46" y="260"/>
                </a:cxn>
                <a:cxn ang="0">
                  <a:pos x="35" y="250"/>
                </a:cxn>
                <a:cxn ang="0">
                  <a:pos x="26" y="239"/>
                </a:cxn>
                <a:cxn ang="0">
                  <a:pos x="17" y="225"/>
                </a:cxn>
                <a:cxn ang="0">
                  <a:pos x="11" y="211"/>
                </a:cxn>
                <a:cxn ang="0">
                  <a:pos x="5" y="196"/>
                </a:cxn>
                <a:cxn ang="0">
                  <a:pos x="1" y="180"/>
                </a:cxn>
                <a:cxn ang="0">
                  <a:pos x="0" y="163"/>
                </a:cxn>
                <a:cxn ang="0">
                  <a:pos x="0" y="146"/>
                </a:cxn>
                <a:cxn ang="0">
                  <a:pos x="2" y="129"/>
                </a:cxn>
                <a:cxn ang="0">
                  <a:pos x="5" y="112"/>
                </a:cxn>
                <a:cxn ang="0">
                  <a:pos x="10" y="96"/>
                </a:cxn>
                <a:cxn ang="0">
                  <a:pos x="17" y="80"/>
                </a:cxn>
                <a:cxn ang="0">
                  <a:pos x="26" y="65"/>
                </a:cxn>
                <a:cxn ang="0">
                  <a:pos x="34" y="52"/>
                </a:cxn>
                <a:cxn ang="0">
                  <a:pos x="44" y="39"/>
                </a:cxn>
                <a:cxn ang="0">
                  <a:pos x="58" y="28"/>
                </a:cxn>
                <a:cxn ang="0">
                  <a:pos x="70" y="18"/>
                </a:cxn>
                <a:cxn ang="0">
                  <a:pos x="84" y="11"/>
                </a:cxn>
                <a:cxn ang="0">
                  <a:pos x="98" y="6"/>
                </a:cxn>
                <a:cxn ang="0">
                  <a:pos x="111" y="1"/>
                </a:cxn>
                <a:cxn ang="0">
                  <a:pos x="126" y="0"/>
                </a:cxn>
                <a:cxn ang="0">
                  <a:pos x="142" y="1"/>
                </a:cxn>
                <a:cxn ang="0">
                  <a:pos x="155" y="3"/>
                </a:cxn>
                <a:cxn ang="0">
                  <a:pos x="166" y="7"/>
                </a:cxn>
                <a:cxn ang="0">
                  <a:pos x="166" y="6"/>
                </a:cxn>
              </a:cxnLst>
              <a:rect l="0" t="0" r="r" b="b"/>
              <a:pathLst>
                <a:path w="241" h="282">
                  <a:moveTo>
                    <a:pt x="166" y="6"/>
                  </a:moveTo>
                  <a:lnTo>
                    <a:pt x="180" y="12"/>
                  </a:lnTo>
                  <a:lnTo>
                    <a:pt x="192" y="20"/>
                  </a:lnTo>
                  <a:lnTo>
                    <a:pt x="204" y="31"/>
                  </a:lnTo>
                  <a:lnTo>
                    <a:pt x="213" y="41"/>
                  </a:lnTo>
                  <a:lnTo>
                    <a:pt x="221" y="54"/>
                  </a:lnTo>
                  <a:lnTo>
                    <a:pt x="228" y="68"/>
                  </a:lnTo>
                  <a:lnTo>
                    <a:pt x="233" y="84"/>
                  </a:lnTo>
                  <a:lnTo>
                    <a:pt x="236" y="100"/>
                  </a:lnTo>
                  <a:lnTo>
                    <a:pt x="239" y="117"/>
                  </a:lnTo>
                  <a:lnTo>
                    <a:pt x="240" y="134"/>
                  </a:lnTo>
                  <a:lnTo>
                    <a:pt x="237" y="151"/>
                  </a:lnTo>
                  <a:lnTo>
                    <a:pt x="233" y="167"/>
                  </a:lnTo>
                  <a:lnTo>
                    <a:pt x="227" y="184"/>
                  </a:lnTo>
                  <a:lnTo>
                    <a:pt x="221" y="199"/>
                  </a:lnTo>
                  <a:lnTo>
                    <a:pt x="213" y="215"/>
                  </a:lnTo>
                  <a:lnTo>
                    <a:pt x="204" y="228"/>
                  </a:lnTo>
                  <a:lnTo>
                    <a:pt x="192" y="240"/>
                  </a:lnTo>
                  <a:lnTo>
                    <a:pt x="181" y="252"/>
                  </a:lnTo>
                  <a:lnTo>
                    <a:pt x="169" y="262"/>
                  </a:lnTo>
                  <a:lnTo>
                    <a:pt x="153" y="269"/>
                  </a:lnTo>
                  <a:lnTo>
                    <a:pt x="140" y="275"/>
                  </a:lnTo>
                  <a:lnTo>
                    <a:pt x="126" y="279"/>
                  </a:lnTo>
                  <a:lnTo>
                    <a:pt x="112" y="280"/>
                  </a:lnTo>
                  <a:lnTo>
                    <a:pt x="97" y="281"/>
                  </a:lnTo>
                  <a:lnTo>
                    <a:pt x="82" y="278"/>
                  </a:lnTo>
                  <a:lnTo>
                    <a:pt x="70" y="273"/>
                  </a:lnTo>
                  <a:lnTo>
                    <a:pt x="56" y="268"/>
                  </a:lnTo>
                  <a:lnTo>
                    <a:pt x="46" y="260"/>
                  </a:lnTo>
                  <a:lnTo>
                    <a:pt x="35" y="250"/>
                  </a:lnTo>
                  <a:lnTo>
                    <a:pt x="26" y="239"/>
                  </a:lnTo>
                  <a:lnTo>
                    <a:pt x="17" y="225"/>
                  </a:lnTo>
                  <a:lnTo>
                    <a:pt x="11" y="211"/>
                  </a:lnTo>
                  <a:lnTo>
                    <a:pt x="5" y="196"/>
                  </a:lnTo>
                  <a:lnTo>
                    <a:pt x="1" y="180"/>
                  </a:lnTo>
                  <a:lnTo>
                    <a:pt x="0" y="163"/>
                  </a:lnTo>
                  <a:lnTo>
                    <a:pt x="0" y="146"/>
                  </a:lnTo>
                  <a:lnTo>
                    <a:pt x="2" y="129"/>
                  </a:lnTo>
                  <a:lnTo>
                    <a:pt x="5" y="112"/>
                  </a:lnTo>
                  <a:lnTo>
                    <a:pt x="10" y="96"/>
                  </a:lnTo>
                  <a:lnTo>
                    <a:pt x="17" y="80"/>
                  </a:lnTo>
                  <a:lnTo>
                    <a:pt x="26" y="65"/>
                  </a:lnTo>
                  <a:lnTo>
                    <a:pt x="34" y="52"/>
                  </a:lnTo>
                  <a:lnTo>
                    <a:pt x="44" y="39"/>
                  </a:lnTo>
                  <a:lnTo>
                    <a:pt x="58" y="28"/>
                  </a:lnTo>
                  <a:lnTo>
                    <a:pt x="70" y="18"/>
                  </a:lnTo>
                  <a:lnTo>
                    <a:pt x="84" y="11"/>
                  </a:lnTo>
                  <a:lnTo>
                    <a:pt x="98" y="6"/>
                  </a:lnTo>
                  <a:lnTo>
                    <a:pt x="111" y="1"/>
                  </a:lnTo>
                  <a:lnTo>
                    <a:pt x="126" y="0"/>
                  </a:lnTo>
                  <a:lnTo>
                    <a:pt x="142" y="1"/>
                  </a:lnTo>
                  <a:lnTo>
                    <a:pt x="155" y="3"/>
                  </a:lnTo>
                  <a:lnTo>
                    <a:pt x="166" y="7"/>
                  </a:lnTo>
                  <a:lnTo>
                    <a:pt x="166" y="6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78" name="Freeform 1162"/>
            <p:cNvSpPr>
              <a:spLocks/>
            </p:cNvSpPr>
            <p:nvPr/>
          </p:nvSpPr>
          <p:spPr bwMode="auto">
            <a:xfrm>
              <a:off x="1541" y="1256"/>
              <a:ext cx="385" cy="377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282" y="376"/>
                </a:cxn>
                <a:cxn ang="0">
                  <a:pos x="384" y="110"/>
                </a:cxn>
                <a:cxn ang="0">
                  <a:pos x="96" y="0"/>
                </a:cxn>
                <a:cxn ang="0">
                  <a:pos x="0" y="268"/>
                </a:cxn>
              </a:cxnLst>
              <a:rect l="0" t="0" r="r" b="b"/>
              <a:pathLst>
                <a:path w="385" h="377">
                  <a:moveTo>
                    <a:pt x="0" y="268"/>
                  </a:moveTo>
                  <a:lnTo>
                    <a:pt x="282" y="376"/>
                  </a:lnTo>
                  <a:lnTo>
                    <a:pt x="384" y="110"/>
                  </a:lnTo>
                  <a:lnTo>
                    <a:pt x="96" y="0"/>
                  </a:lnTo>
                  <a:lnTo>
                    <a:pt x="0" y="268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79" name="Freeform 1163"/>
            <p:cNvSpPr>
              <a:spLocks/>
            </p:cNvSpPr>
            <p:nvPr/>
          </p:nvSpPr>
          <p:spPr bwMode="auto">
            <a:xfrm>
              <a:off x="1460" y="1257"/>
              <a:ext cx="237" cy="268"/>
            </a:xfrm>
            <a:custGeom>
              <a:avLst/>
              <a:gdLst/>
              <a:ahLst/>
              <a:cxnLst>
                <a:cxn ang="0">
                  <a:pos x="161" y="6"/>
                </a:cxn>
                <a:cxn ang="0">
                  <a:pos x="174" y="13"/>
                </a:cxn>
                <a:cxn ang="0">
                  <a:pos x="185" y="21"/>
                </a:cxn>
                <a:cxn ang="0">
                  <a:pos x="200" y="30"/>
                </a:cxn>
                <a:cxn ang="0">
                  <a:pos x="208" y="41"/>
                </a:cxn>
                <a:cxn ang="0">
                  <a:pos x="216" y="53"/>
                </a:cxn>
                <a:cxn ang="0">
                  <a:pos x="224" y="68"/>
                </a:cxn>
                <a:cxn ang="0">
                  <a:pos x="229" y="82"/>
                </a:cxn>
                <a:cxn ang="0">
                  <a:pos x="232" y="97"/>
                </a:cxn>
                <a:cxn ang="0">
                  <a:pos x="236" y="112"/>
                </a:cxn>
                <a:cxn ang="0">
                  <a:pos x="236" y="129"/>
                </a:cxn>
                <a:cxn ang="0">
                  <a:pos x="235" y="145"/>
                </a:cxn>
                <a:cxn ang="0">
                  <a:pos x="232" y="161"/>
                </a:cxn>
                <a:cxn ang="0">
                  <a:pos x="226" y="176"/>
                </a:cxn>
                <a:cxn ang="0">
                  <a:pos x="220" y="191"/>
                </a:cxn>
                <a:cxn ang="0">
                  <a:pos x="211" y="204"/>
                </a:cxn>
                <a:cxn ang="0">
                  <a:pos x="203" y="217"/>
                </a:cxn>
                <a:cxn ang="0">
                  <a:pos x="192" y="229"/>
                </a:cxn>
                <a:cxn ang="0">
                  <a:pos x="182" y="240"/>
                </a:cxn>
                <a:cxn ang="0">
                  <a:pos x="168" y="249"/>
                </a:cxn>
                <a:cxn ang="0">
                  <a:pos x="154" y="255"/>
                </a:cxn>
                <a:cxn ang="0">
                  <a:pos x="141" y="261"/>
                </a:cxn>
                <a:cxn ang="0">
                  <a:pos x="128" y="264"/>
                </a:cxn>
                <a:cxn ang="0">
                  <a:pos x="113" y="267"/>
                </a:cxn>
                <a:cxn ang="0">
                  <a:pos x="98" y="267"/>
                </a:cxn>
                <a:cxn ang="0">
                  <a:pos x="86" y="263"/>
                </a:cxn>
                <a:cxn ang="0">
                  <a:pos x="72" y="258"/>
                </a:cxn>
                <a:cxn ang="0">
                  <a:pos x="59" y="252"/>
                </a:cxn>
                <a:cxn ang="0">
                  <a:pos x="48" y="244"/>
                </a:cxn>
                <a:cxn ang="0">
                  <a:pos x="36" y="235"/>
                </a:cxn>
                <a:cxn ang="0">
                  <a:pos x="27" y="225"/>
                </a:cxn>
                <a:cxn ang="0">
                  <a:pos x="19" y="212"/>
                </a:cxn>
                <a:cxn ang="0">
                  <a:pos x="11" y="199"/>
                </a:cxn>
                <a:cxn ang="0">
                  <a:pos x="7" y="184"/>
                </a:cxn>
                <a:cxn ang="0">
                  <a:pos x="1" y="169"/>
                </a:cxn>
                <a:cxn ang="0">
                  <a:pos x="1" y="153"/>
                </a:cxn>
                <a:cxn ang="0">
                  <a:pos x="0" y="137"/>
                </a:cxn>
                <a:cxn ang="0">
                  <a:pos x="0" y="120"/>
                </a:cxn>
                <a:cxn ang="0">
                  <a:pos x="5" y="104"/>
                </a:cxn>
                <a:cxn ang="0">
                  <a:pos x="9" y="89"/>
                </a:cxn>
                <a:cxn ang="0">
                  <a:pos x="16" y="74"/>
                </a:cxn>
                <a:cxn ang="0">
                  <a:pos x="22" y="60"/>
                </a:cxn>
                <a:cxn ang="0">
                  <a:pos x="32" y="47"/>
                </a:cxn>
                <a:cxn ang="0">
                  <a:pos x="42" y="35"/>
                </a:cxn>
                <a:cxn ang="0">
                  <a:pos x="55" y="25"/>
                </a:cxn>
                <a:cxn ang="0">
                  <a:pos x="66" y="17"/>
                </a:cxn>
                <a:cxn ang="0">
                  <a:pos x="80" y="10"/>
                </a:cxn>
                <a:cxn ang="0">
                  <a:pos x="95" y="5"/>
                </a:cxn>
                <a:cxn ang="0">
                  <a:pos x="107" y="1"/>
                </a:cxn>
                <a:cxn ang="0">
                  <a:pos x="121" y="0"/>
                </a:cxn>
                <a:cxn ang="0">
                  <a:pos x="136" y="1"/>
                </a:cxn>
                <a:cxn ang="0">
                  <a:pos x="150" y="4"/>
                </a:cxn>
                <a:cxn ang="0">
                  <a:pos x="161" y="7"/>
                </a:cxn>
                <a:cxn ang="0">
                  <a:pos x="161" y="6"/>
                </a:cxn>
              </a:cxnLst>
              <a:rect l="0" t="0" r="r" b="b"/>
              <a:pathLst>
                <a:path w="237" h="268">
                  <a:moveTo>
                    <a:pt x="161" y="6"/>
                  </a:moveTo>
                  <a:lnTo>
                    <a:pt x="174" y="13"/>
                  </a:lnTo>
                  <a:lnTo>
                    <a:pt x="185" y="21"/>
                  </a:lnTo>
                  <a:lnTo>
                    <a:pt x="200" y="30"/>
                  </a:lnTo>
                  <a:lnTo>
                    <a:pt x="208" y="41"/>
                  </a:lnTo>
                  <a:lnTo>
                    <a:pt x="216" y="53"/>
                  </a:lnTo>
                  <a:lnTo>
                    <a:pt x="224" y="68"/>
                  </a:lnTo>
                  <a:lnTo>
                    <a:pt x="229" y="82"/>
                  </a:lnTo>
                  <a:lnTo>
                    <a:pt x="232" y="97"/>
                  </a:lnTo>
                  <a:lnTo>
                    <a:pt x="236" y="112"/>
                  </a:lnTo>
                  <a:lnTo>
                    <a:pt x="236" y="129"/>
                  </a:lnTo>
                  <a:lnTo>
                    <a:pt x="235" y="145"/>
                  </a:lnTo>
                  <a:lnTo>
                    <a:pt x="232" y="161"/>
                  </a:lnTo>
                  <a:lnTo>
                    <a:pt x="226" y="176"/>
                  </a:lnTo>
                  <a:lnTo>
                    <a:pt x="220" y="191"/>
                  </a:lnTo>
                  <a:lnTo>
                    <a:pt x="211" y="204"/>
                  </a:lnTo>
                  <a:lnTo>
                    <a:pt x="203" y="217"/>
                  </a:lnTo>
                  <a:lnTo>
                    <a:pt x="192" y="229"/>
                  </a:lnTo>
                  <a:lnTo>
                    <a:pt x="182" y="240"/>
                  </a:lnTo>
                  <a:lnTo>
                    <a:pt x="168" y="249"/>
                  </a:lnTo>
                  <a:lnTo>
                    <a:pt x="154" y="255"/>
                  </a:lnTo>
                  <a:lnTo>
                    <a:pt x="141" y="261"/>
                  </a:lnTo>
                  <a:lnTo>
                    <a:pt x="128" y="264"/>
                  </a:lnTo>
                  <a:lnTo>
                    <a:pt x="113" y="267"/>
                  </a:lnTo>
                  <a:lnTo>
                    <a:pt x="98" y="267"/>
                  </a:lnTo>
                  <a:lnTo>
                    <a:pt x="86" y="263"/>
                  </a:lnTo>
                  <a:lnTo>
                    <a:pt x="72" y="258"/>
                  </a:lnTo>
                  <a:lnTo>
                    <a:pt x="59" y="252"/>
                  </a:lnTo>
                  <a:lnTo>
                    <a:pt x="48" y="244"/>
                  </a:lnTo>
                  <a:lnTo>
                    <a:pt x="36" y="235"/>
                  </a:lnTo>
                  <a:lnTo>
                    <a:pt x="27" y="225"/>
                  </a:lnTo>
                  <a:lnTo>
                    <a:pt x="19" y="212"/>
                  </a:lnTo>
                  <a:lnTo>
                    <a:pt x="11" y="199"/>
                  </a:lnTo>
                  <a:lnTo>
                    <a:pt x="7" y="184"/>
                  </a:lnTo>
                  <a:lnTo>
                    <a:pt x="1" y="169"/>
                  </a:lnTo>
                  <a:lnTo>
                    <a:pt x="1" y="153"/>
                  </a:lnTo>
                  <a:lnTo>
                    <a:pt x="0" y="137"/>
                  </a:lnTo>
                  <a:lnTo>
                    <a:pt x="0" y="120"/>
                  </a:lnTo>
                  <a:lnTo>
                    <a:pt x="5" y="104"/>
                  </a:lnTo>
                  <a:lnTo>
                    <a:pt x="9" y="89"/>
                  </a:lnTo>
                  <a:lnTo>
                    <a:pt x="16" y="74"/>
                  </a:lnTo>
                  <a:lnTo>
                    <a:pt x="22" y="60"/>
                  </a:lnTo>
                  <a:lnTo>
                    <a:pt x="32" y="47"/>
                  </a:lnTo>
                  <a:lnTo>
                    <a:pt x="42" y="35"/>
                  </a:lnTo>
                  <a:lnTo>
                    <a:pt x="55" y="25"/>
                  </a:lnTo>
                  <a:lnTo>
                    <a:pt x="66" y="17"/>
                  </a:lnTo>
                  <a:lnTo>
                    <a:pt x="80" y="10"/>
                  </a:lnTo>
                  <a:lnTo>
                    <a:pt x="95" y="5"/>
                  </a:lnTo>
                  <a:lnTo>
                    <a:pt x="107" y="1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0" y="4"/>
                  </a:lnTo>
                  <a:lnTo>
                    <a:pt x="161" y="7"/>
                  </a:lnTo>
                  <a:lnTo>
                    <a:pt x="161" y="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80" name="Freeform 1164"/>
            <p:cNvSpPr>
              <a:spLocks/>
            </p:cNvSpPr>
            <p:nvPr/>
          </p:nvSpPr>
          <p:spPr bwMode="auto">
            <a:xfrm>
              <a:off x="1546" y="1268"/>
              <a:ext cx="375" cy="360"/>
            </a:xfrm>
            <a:custGeom>
              <a:avLst/>
              <a:gdLst/>
              <a:ahLst/>
              <a:cxnLst>
                <a:cxn ang="0">
                  <a:pos x="0" y="252"/>
                </a:cxn>
                <a:cxn ang="0">
                  <a:pos x="280" y="359"/>
                </a:cxn>
                <a:cxn ang="0">
                  <a:pos x="374" y="110"/>
                </a:cxn>
                <a:cxn ang="0">
                  <a:pos x="88" y="0"/>
                </a:cxn>
                <a:cxn ang="0">
                  <a:pos x="0" y="252"/>
                </a:cxn>
              </a:cxnLst>
              <a:rect l="0" t="0" r="r" b="b"/>
              <a:pathLst>
                <a:path w="375" h="360">
                  <a:moveTo>
                    <a:pt x="0" y="252"/>
                  </a:moveTo>
                  <a:lnTo>
                    <a:pt x="280" y="359"/>
                  </a:lnTo>
                  <a:lnTo>
                    <a:pt x="374" y="110"/>
                  </a:lnTo>
                  <a:lnTo>
                    <a:pt x="88" y="0"/>
                  </a:lnTo>
                  <a:lnTo>
                    <a:pt x="0" y="25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81" name="Freeform 1165"/>
            <p:cNvSpPr>
              <a:spLocks/>
            </p:cNvSpPr>
            <p:nvPr/>
          </p:nvSpPr>
          <p:spPr bwMode="auto">
            <a:xfrm>
              <a:off x="1461" y="1269"/>
              <a:ext cx="234" cy="251"/>
            </a:xfrm>
            <a:custGeom>
              <a:avLst/>
              <a:gdLst/>
              <a:ahLst/>
              <a:cxnLst>
                <a:cxn ang="0">
                  <a:pos x="156" y="6"/>
                </a:cxn>
                <a:cxn ang="0">
                  <a:pos x="169" y="12"/>
                </a:cxn>
                <a:cxn ang="0">
                  <a:pos x="182" y="20"/>
                </a:cxn>
                <a:cxn ang="0">
                  <a:pos x="194" y="29"/>
                </a:cxn>
                <a:cxn ang="0">
                  <a:pos x="203" y="40"/>
                </a:cxn>
                <a:cxn ang="0">
                  <a:pos x="211" y="52"/>
                </a:cxn>
                <a:cxn ang="0">
                  <a:pos x="219" y="65"/>
                </a:cxn>
                <a:cxn ang="0">
                  <a:pos x="226" y="79"/>
                </a:cxn>
                <a:cxn ang="0">
                  <a:pos x="231" y="92"/>
                </a:cxn>
                <a:cxn ang="0">
                  <a:pos x="233" y="108"/>
                </a:cxn>
                <a:cxn ang="0">
                  <a:pos x="233" y="123"/>
                </a:cxn>
                <a:cxn ang="0">
                  <a:pos x="233" y="138"/>
                </a:cxn>
                <a:cxn ang="0">
                  <a:pos x="229" y="153"/>
                </a:cxn>
                <a:cxn ang="0">
                  <a:pos x="223" y="168"/>
                </a:cxn>
                <a:cxn ang="0">
                  <a:pos x="217" y="182"/>
                </a:cxn>
                <a:cxn ang="0">
                  <a:pos x="211" y="194"/>
                </a:cxn>
                <a:cxn ang="0">
                  <a:pos x="202" y="208"/>
                </a:cxn>
                <a:cxn ang="0">
                  <a:pos x="192" y="217"/>
                </a:cxn>
                <a:cxn ang="0">
                  <a:pos x="181" y="227"/>
                </a:cxn>
                <a:cxn ang="0">
                  <a:pos x="169" y="234"/>
                </a:cxn>
                <a:cxn ang="0">
                  <a:pos x="156" y="240"/>
                </a:cxn>
                <a:cxn ang="0">
                  <a:pos x="142" y="246"/>
                </a:cxn>
                <a:cxn ang="0">
                  <a:pos x="128" y="249"/>
                </a:cxn>
                <a:cxn ang="0">
                  <a:pos x="114" y="250"/>
                </a:cxn>
                <a:cxn ang="0">
                  <a:pos x="100" y="249"/>
                </a:cxn>
                <a:cxn ang="0">
                  <a:pos x="88" y="247"/>
                </a:cxn>
                <a:cxn ang="0">
                  <a:pos x="74" y="242"/>
                </a:cxn>
                <a:cxn ang="0">
                  <a:pos x="60" y="237"/>
                </a:cxn>
                <a:cxn ang="0">
                  <a:pos x="49" y="229"/>
                </a:cxn>
                <a:cxn ang="0">
                  <a:pos x="37" y="220"/>
                </a:cxn>
                <a:cxn ang="0">
                  <a:pos x="27" y="209"/>
                </a:cxn>
                <a:cxn ang="0">
                  <a:pos x="21" y="197"/>
                </a:cxn>
                <a:cxn ang="0">
                  <a:pos x="13" y="184"/>
                </a:cxn>
                <a:cxn ang="0">
                  <a:pos x="7" y="170"/>
                </a:cxn>
                <a:cxn ang="0">
                  <a:pos x="3" y="156"/>
                </a:cxn>
                <a:cxn ang="0">
                  <a:pos x="0" y="141"/>
                </a:cxn>
                <a:cxn ang="0">
                  <a:pos x="0" y="126"/>
                </a:cxn>
                <a:cxn ang="0">
                  <a:pos x="1" y="112"/>
                </a:cxn>
                <a:cxn ang="0">
                  <a:pos x="3" y="96"/>
                </a:cxn>
                <a:cxn ang="0">
                  <a:pos x="8" y="81"/>
                </a:cxn>
                <a:cxn ang="0">
                  <a:pos x="13" y="68"/>
                </a:cxn>
                <a:cxn ang="0">
                  <a:pos x="21" y="54"/>
                </a:cxn>
                <a:cxn ang="0">
                  <a:pos x="30" y="41"/>
                </a:cxn>
                <a:cxn ang="0">
                  <a:pos x="41" y="31"/>
                </a:cxn>
                <a:cxn ang="0">
                  <a:pos x="50" y="22"/>
                </a:cxn>
                <a:cxn ang="0">
                  <a:pos x="64" y="14"/>
                </a:cxn>
                <a:cxn ang="0">
                  <a:pos x="76" y="9"/>
                </a:cxn>
                <a:cxn ang="0">
                  <a:pos x="89" y="3"/>
                </a:cxn>
                <a:cxn ang="0">
                  <a:pos x="103" y="1"/>
                </a:cxn>
                <a:cxn ang="0">
                  <a:pos x="117" y="0"/>
                </a:cxn>
                <a:cxn ang="0">
                  <a:pos x="132" y="1"/>
                </a:cxn>
                <a:cxn ang="0">
                  <a:pos x="146" y="3"/>
                </a:cxn>
                <a:cxn ang="0">
                  <a:pos x="156" y="7"/>
                </a:cxn>
                <a:cxn ang="0">
                  <a:pos x="156" y="6"/>
                </a:cxn>
              </a:cxnLst>
              <a:rect l="0" t="0" r="r" b="b"/>
              <a:pathLst>
                <a:path w="234" h="251">
                  <a:moveTo>
                    <a:pt x="156" y="6"/>
                  </a:moveTo>
                  <a:lnTo>
                    <a:pt x="169" y="12"/>
                  </a:lnTo>
                  <a:lnTo>
                    <a:pt x="182" y="20"/>
                  </a:lnTo>
                  <a:lnTo>
                    <a:pt x="194" y="29"/>
                  </a:lnTo>
                  <a:lnTo>
                    <a:pt x="203" y="40"/>
                  </a:lnTo>
                  <a:lnTo>
                    <a:pt x="211" y="52"/>
                  </a:lnTo>
                  <a:lnTo>
                    <a:pt x="219" y="65"/>
                  </a:lnTo>
                  <a:lnTo>
                    <a:pt x="226" y="79"/>
                  </a:lnTo>
                  <a:lnTo>
                    <a:pt x="231" y="92"/>
                  </a:lnTo>
                  <a:lnTo>
                    <a:pt x="233" y="108"/>
                  </a:lnTo>
                  <a:lnTo>
                    <a:pt x="233" y="123"/>
                  </a:lnTo>
                  <a:lnTo>
                    <a:pt x="233" y="138"/>
                  </a:lnTo>
                  <a:lnTo>
                    <a:pt x="229" y="153"/>
                  </a:lnTo>
                  <a:lnTo>
                    <a:pt x="223" y="168"/>
                  </a:lnTo>
                  <a:lnTo>
                    <a:pt x="217" y="182"/>
                  </a:lnTo>
                  <a:lnTo>
                    <a:pt x="211" y="194"/>
                  </a:lnTo>
                  <a:lnTo>
                    <a:pt x="202" y="208"/>
                  </a:lnTo>
                  <a:lnTo>
                    <a:pt x="192" y="217"/>
                  </a:lnTo>
                  <a:lnTo>
                    <a:pt x="181" y="227"/>
                  </a:lnTo>
                  <a:lnTo>
                    <a:pt x="169" y="234"/>
                  </a:lnTo>
                  <a:lnTo>
                    <a:pt x="156" y="240"/>
                  </a:lnTo>
                  <a:lnTo>
                    <a:pt x="142" y="246"/>
                  </a:lnTo>
                  <a:lnTo>
                    <a:pt x="128" y="249"/>
                  </a:lnTo>
                  <a:lnTo>
                    <a:pt x="114" y="250"/>
                  </a:lnTo>
                  <a:lnTo>
                    <a:pt x="100" y="249"/>
                  </a:lnTo>
                  <a:lnTo>
                    <a:pt x="88" y="247"/>
                  </a:lnTo>
                  <a:lnTo>
                    <a:pt x="74" y="242"/>
                  </a:lnTo>
                  <a:lnTo>
                    <a:pt x="60" y="237"/>
                  </a:lnTo>
                  <a:lnTo>
                    <a:pt x="49" y="229"/>
                  </a:lnTo>
                  <a:lnTo>
                    <a:pt x="37" y="220"/>
                  </a:lnTo>
                  <a:lnTo>
                    <a:pt x="27" y="209"/>
                  </a:lnTo>
                  <a:lnTo>
                    <a:pt x="21" y="197"/>
                  </a:lnTo>
                  <a:lnTo>
                    <a:pt x="13" y="184"/>
                  </a:lnTo>
                  <a:lnTo>
                    <a:pt x="7" y="170"/>
                  </a:lnTo>
                  <a:lnTo>
                    <a:pt x="3" y="156"/>
                  </a:lnTo>
                  <a:lnTo>
                    <a:pt x="0" y="141"/>
                  </a:lnTo>
                  <a:lnTo>
                    <a:pt x="0" y="126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8" y="81"/>
                  </a:lnTo>
                  <a:lnTo>
                    <a:pt x="13" y="68"/>
                  </a:lnTo>
                  <a:lnTo>
                    <a:pt x="21" y="54"/>
                  </a:lnTo>
                  <a:lnTo>
                    <a:pt x="30" y="41"/>
                  </a:lnTo>
                  <a:lnTo>
                    <a:pt x="41" y="31"/>
                  </a:lnTo>
                  <a:lnTo>
                    <a:pt x="50" y="22"/>
                  </a:lnTo>
                  <a:lnTo>
                    <a:pt x="64" y="14"/>
                  </a:lnTo>
                  <a:lnTo>
                    <a:pt x="76" y="9"/>
                  </a:lnTo>
                  <a:lnTo>
                    <a:pt x="89" y="3"/>
                  </a:lnTo>
                  <a:lnTo>
                    <a:pt x="103" y="1"/>
                  </a:lnTo>
                  <a:lnTo>
                    <a:pt x="117" y="0"/>
                  </a:lnTo>
                  <a:lnTo>
                    <a:pt x="132" y="1"/>
                  </a:lnTo>
                  <a:lnTo>
                    <a:pt x="146" y="3"/>
                  </a:lnTo>
                  <a:lnTo>
                    <a:pt x="156" y="7"/>
                  </a:lnTo>
                  <a:lnTo>
                    <a:pt x="156" y="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82" name="Freeform 1166"/>
            <p:cNvSpPr>
              <a:spLocks/>
            </p:cNvSpPr>
            <p:nvPr/>
          </p:nvSpPr>
          <p:spPr bwMode="auto">
            <a:xfrm>
              <a:off x="1549" y="1279"/>
              <a:ext cx="368" cy="345"/>
            </a:xfrm>
            <a:custGeom>
              <a:avLst/>
              <a:gdLst/>
              <a:ahLst/>
              <a:cxnLst>
                <a:cxn ang="0">
                  <a:pos x="0" y="237"/>
                </a:cxn>
                <a:cxn ang="0">
                  <a:pos x="278" y="344"/>
                </a:cxn>
                <a:cxn ang="0">
                  <a:pos x="367" y="110"/>
                </a:cxn>
                <a:cxn ang="0">
                  <a:pos x="81" y="0"/>
                </a:cxn>
                <a:cxn ang="0">
                  <a:pos x="0" y="237"/>
                </a:cxn>
              </a:cxnLst>
              <a:rect l="0" t="0" r="r" b="b"/>
              <a:pathLst>
                <a:path w="368" h="345">
                  <a:moveTo>
                    <a:pt x="0" y="237"/>
                  </a:moveTo>
                  <a:lnTo>
                    <a:pt x="278" y="344"/>
                  </a:lnTo>
                  <a:lnTo>
                    <a:pt x="367" y="110"/>
                  </a:lnTo>
                  <a:lnTo>
                    <a:pt x="81" y="0"/>
                  </a:lnTo>
                  <a:lnTo>
                    <a:pt x="0" y="23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83" name="Freeform 1167"/>
            <p:cNvSpPr>
              <a:spLocks/>
            </p:cNvSpPr>
            <p:nvPr/>
          </p:nvSpPr>
          <p:spPr bwMode="auto">
            <a:xfrm>
              <a:off x="1462" y="1279"/>
              <a:ext cx="231" cy="237"/>
            </a:xfrm>
            <a:custGeom>
              <a:avLst/>
              <a:gdLst/>
              <a:ahLst/>
              <a:cxnLst>
                <a:cxn ang="0">
                  <a:pos x="152" y="8"/>
                </a:cxn>
                <a:cxn ang="0">
                  <a:pos x="166" y="15"/>
                </a:cxn>
                <a:cxn ang="0">
                  <a:pos x="177" y="23"/>
                </a:cxn>
                <a:cxn ang="0">
                  <a:pos x="189" y="31"/>
                </a:cxn>
                <a:cxn ang="0">
                  <a:pos x="200" y="40"/>
                </a:cxn>
                <a:cxn ang="0">
                  <a:pos x="207" y="52"/>
                </a:cxn>
                <a:cxn ang="0">
                  <a:pos x="215" y="64"/>
                </a:cxn>
                <a:cxn ang="0">
                  <a:pos x="222" y="78"/>
                </a:cxn>
                <a:cxn ang="0">
                  <a:pos x="225" y="90"/>
                </a:cxn>
                <a:cxn ang="0">
                  <a:pos x="230" y="104"/>
                </a:cxn>
                <a:cxn ang="0">
                  <a:pos x="230" y="119"/>
                </a:cxn>
                <a:cxn ang="0">
                  <a:pos x="230" y="134"/>
                </a:cxn>
                <a:cxn ang="0">
                  <a:pos x="227" y="147"/>
                </a:cxn>
                <a:cxn ang="0">
                  <a:pos x="222" y="160"/>
                </a:cxn>
                <a:cxn ang="0">
                  <a:pos x="216" y="174"/>
                </a:cxn>
                <a:cxn ang="0">
                  <a:pos x="210" y="187"/>
                </a:cxn>
                <a:cxn ang="0">
                  <a:pos x="201" y="198"/>
                </a:cxn>
                <a:cxn ang="0">
                  <a:pos x="192" y="206"/>
                </a:cxn>
                <a:cxn ang="0">
                  <a:pos x="181" y="216"/>
                </a:cxn>
                <a:cxn ang="0">
                  <a:pos x="168" y="223"/>
                </a:cxn>
                <a:cxn ang="0">
                  <a:pos x="155" y="229"/>
                </a:cxn>
                <a:cxn ang="0">
                  <a:pos x="143" y="233"/>
                </a:cxn>
                <a:cxn ang="0">
                  <a:pos x="129" y="235"/>
                </a:cxn>
                <a:cxn ang="0">
                  <a:pos x="116" y="236"/>
                </a:cxn>
                <a:cxn ang="0">
                  <a:pos x="102" y="236"/>
                </a:cxn>
                <a:cxn ang="0">
                  <a:pos x="87" y="233"/>
                </a:cxn>
                <a:cxn ang="0">
                  <a:pos x="76" y="228"/>
                </a:cxn>
                <a:cxn ang="0">
                  <a:pos x="62" y="222"/>
                </a:cxn>
                <a:cxn ang="0">
                  <a:pos x="50" y="215"/>
                </a:cxn>
                <a:cxn ang="0">
                  <a:pos x="40" y="206"/>
                </a:cxn>
                <a:cxn ang="0">
                  <a:pos x="29" y="196"/>
                </a:cxn>
                <a:cxn ang="0">
                  <a:pos x="21" y="184"/>
                </a:cxn>
                <a:cxn ang="0">
                  <a:pos x="15" y="172"/>
                </a:cxn>
                <a:cxn ang="0">
                  <a:pos x="7" y="158"/>
                </a:cxn>
                <a:cxn ang="0">
                  <a:pos x="3" y="145"/>
                </a:cxn>
                <a:cxn ang="0">
                  <a:pos x="2" y="131"/>
                </a:cxn>
                <a:cxn ang="0">
                  <a:pos x="0" y="117"/>
                </a:cxn>
                <a:cxn ang="0">
                  <a:pos x="0" y="103"/>
                </a:cxn>
                <a:cxn ang="0">
                  <a:pos x="2" y="87"/>
                </a:cxn>
                <a:cxn ang="0">
                  <a:pos x="7" y="75"/>
                </a:cxn>
                <a:cxn ang="0">
                  <a:pos x="11" y="63"/>
                </a:cxn>
                <a:cxn ang="0">
                  <a:pos x="18" y="50"/>
                </a:cxn>
                <a:cxn ang="0">
                  <a:pos x="27" y="39"/>
                </a:cxn>
                <a:cxn ang="0">
                  <a:pos x="37" y="29"/>
                </a:cxn>
                <a:cxn ang="0">
                  <a:pos x="47" y="21"/>
                </a:cxn>
                <a:cxn ang="0">
                  <a:pos x="59" y="13"/>
                </a:cxn>
                <a:cxn ang="0">
                  <a:pos x="73" y="8"/>
                </a:cxn>
                <a:cxn ang="0">
                  <a:pos x="87" y="4"/>
                </a:cxn>
                <a:cxn ang="0">
                  <a:pos x="98" y="1"/>
                </a:cxn>
                <a:cxn ang="0">
                  <a:pos x="113" y="0"/>
                </a:cxn>
                <a:cxn ang="0">
                  <a:pos x="127" y="2"/>
                </a:cxn>
                <a:cxn ang="0">
                  <a:pos x="141" y="6"/>
                </a:cxn>
                <a:cxn ang="0">
                  <a:pos x="151" y="10"/>
                </a:cxn>
                <a:cxn ang="0">
                  <a:pos x="152" y="8"/>
                </a:cxn>
              </a:cxnLst>
              <a:rect l="0" t="0" r="r" b="b"/>
              <a:pathLst>
                <a:path w="231" h="237">
                  <a:moveTo>
                    <a:pt x="152" y="8"/>
                  </a:moveTo>
                  <a:lnTo>
                    <a:pt x="166" y="15"/>
                  </a:lnTo>
                  <a:lnTo>
                    <a:pt x="177" y="23"/>
                  </a:lnTo>
                  <a:lnTo>
                    <a:pt x="189" y="31"/>
                  </a:lnTo>
                  <a:lnTo>
                    <a:pt x="200" y="40"/>
                  </a:lnTo>
                  <a:lnTo>
                    <a:pt x="207" y="52"/>
                  </a:lnTo>
                  <a:lnTo>
                    <a:pt x="215" y="64"/>
                  </a:lnTo>
                  <a:lnTo>
                    <a:pt x="222" y="78"/>
                  </a:lnTo>
                  <a:lnTo>
                    <a:pt x="225" y="90"/>
                  </a:lnTo>
                  <a:lnTo>
                    <a:pt x="230" y="104"/>
                  </a:lnTo>
                  <a:lnTo>
                    <a:pt x="230" y="119"/>
                  </a:lnTo>
                  <a:lnTo>
                    <a:pt x="230" y="134"/>
                  </a:lnTo>
                  <a:lnTo>
                    <a:pt x="227" y="147"/>
                  </a:lnTo>
                  <a:lnTo>
                    <a:pt x="222" y="160"/>
                  </a:lnTo>
                  <a:lnTo>
                    <a:pt x="216" y="174"/>
                  </a:lnTo>
                  <a:lnTo>
                    <a:pt x="210" y="187"/>
                  </a:lnTo>
                  <a:lnTo>
                    <a:pt x="201" y="198"/>
                  </a:lnTo>
                  <a:lnTo>
                    <a:pt x="192" y="206"/>
                  </a:lnTo>
                  <a:lnTo>
                    <a:pt x="181" y="216"/>
                  </a:lnTo>
                  <a:lnTo>
                    <a:pt x="168" y="223"/>
                  </a:lnTo>
                  <a:lnTo>
                    <a:pt x="155" y="229"/>
                  </a:lnTo>
                  <a:lnTo>
                    <a:pt x="143" y="233"/>
                  </a:lnTo>
                  <a:lnTo>
                    <a:pt x="129" y="235"/>
                  </a:lnTo>
                  <a:lnTo>
                    <a:pt x="116" y="236"/>
                  </a:lnTo>
                  <a:lnTo>
                    <a:pt x="102" y="236"/>
                  </a:lnTo>
                  <a:lnTo>
                    <a:pt x="87" y="233"/>
                  </a:lnTo>
                  <a:lnTo>
                    <a:pt x="76" y="228"/>
                  </a:lnTo>
                  <a:lnTo>
                    <a:pt x="62" y="222"/>
                  </a:lnTo>
                  <a:lnTo>
                    <a:pt x="50" y="215"/>
                  </a:lnTo>
                  <a:lnTo>
                    <a:pt x="40" y="206"/>
                  </a:lnTo>
                  <a:lnTo>
                    <a:pt x="29" y="196"/>
                  </a:lnTo>
                  <a:lnTo>
                    <a:pt x="21" y="184"/>
                  </a:lnTo>
                  <a:lnTo>
                    <a:pt x="15" y="172"/>
                  </a:lnTo>
                  <a:lnTo>
                    <a:pt x="7" y="158"/>
                  </a:lnTo>
                  <a:lnTo>
                    <a:pt x="3" y="145"/>
                  </a:lnTo>
                  <a:lnTo>
                    <a:pt x="2" y="131"/>
                  </a:lnTo>
                  <a:lnTo>
                    <a:pt x="0" y="117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7" y="75"/>
                  </a:lnTo>
                  <a:lnTo>
                    <a:pt x="11" y="63"/>
                  </a:lnTo>
                  <a:lnTo>
                    <a:pt x="18" y="50"/>
                  </a:lnTo>
                  <a:lnTo>
                    <a:pt x="27" y="39"/>
                  </a:lnTo>
                  <a:lnTo>
                    <a:pt x="37" y="29"/>
                  </a:lnTo>
                  <a:lnTo>
                    <a:pt x="47" y="21"/>
                  </a:lnTo>
                  <a:lnTo>
                    <a:pt x="59" y="13"/>
                  </a:lnTo>
                  <a:lnTo>
                    <a:pt x="73" y="8"/>
                  </a:lnTo>
                  <a:lnTo>
                    <a:pt x="87" y="4"/>
                  </a:lnTo>
                  <a:lnTo>
                    <a:pt x="98" y="1"/>
                  </a:lnTo>
                  <a:lnTo>
                    <a:pt x="113" y="0"/>
                  </a:lnTo>
                  <a:lnTo>
                    <a:pt x="127" y="2"/>
                  </a:lnTo>
                  <a:lnTo>
                    <a:pt x="141" y="6"/>
                  </a:lnTo>
                  <a:lnTo>
                    <a:pt x="151" y="10"/>
                  </a:lnTo>
                  <a:lnTo>
                    <a:pt x="152" y="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84" name="Freeform 1168"/>
            <p:cNvSpPr>
              <a:spLocks/>
            </p:cNvSpPr>
            <p:nvPr/>
          </p:nvSpPr>
          <p:spPr bwMode="auto">
            <a:xfrm>
              <a:off x="1549" y="1291"/>
              <a:ext cx="364" cy="329"/>
            </a:xfrm>
            <a:custGeom>
              <a:avLst/>
              <a:gdLst/>
              <a:ahLst/>
              <a:cxnLst>
                <a:cxn ang="0">
                  <a:pos x="0" y="221"/>
                </a:cxn>
                <a:cxn ang="0">
                  <a:pos x="279" y="328"/>
                </a:cxn>
                <a:cxn ang="0">
                  <a:pos x="363" y="110"/>
                </a:cxn>
                <a:cxn ang="0">
                  <a:pos x="77" y="0"/>
                </a:cxn>
                <a:cxn ang="0">
                  <a:pos x="0" y="221"/>
                </a:cxn>
              </a:cxnLst>
              <a:rect l="0" t="0" r="r" b="b"/>
              <a:pathLst>
                <a:path w="364" h="329">
                  <a:moveTo>
                    <a:pt x="0" y="221"/>
                  </a:moveTo>
                  <a:lnTo>
                    <a:pt x="279" y="328"/>
                  </a:lnTo>
                  <a:lnTo>
                    <a:pt x="363" y="110"/>
                  </a:lnTo>
                  <a:lnTo>
                    <a:pt x="77" y="0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85" name="Freeform 1169"/>
            <p:cNvSpPr>
              <a:spLocks/>
            </p:cNvSpPr>
            <p:nvPr/>
          </p:nvSpPr>
          <p:spPr bwMode="auto">
            <a:xfrm>
              <a:off x="1462" y="1291"/>
              <a:ext cx="229" cy="221"/>
            </a:xfrm>
            <a:custGeom>
              <a:avLst/>
              <a:gdLst/>
              <a:ahLst/>
              <a:cxnLst>
                <a:cxn ang="0">
                  <a:pos x="148" y="7"/>
                </a:cxn>
                <a:cxn ang="0">
                  <a:pos x="161" y="14"/>
                </a:cxn>
                <a:cxn ang="0">
                  <a:pos x="173" y="21"/>
                </a:cxn>
                <a:cxn ang="0">
                  <a:pos x="186" y="30"/>
                </a:cxn>
                <a:cxn ang="0">
                  <a:pos x="195" y="40"/>
                </a:cxn>
                <a:cxn ang="0">
                  <a:pos x="205" y="51"/>
                </a:cxn>
                <a:cxn ang="0">
                  <a:pos x="213" y="61"/>
                </a:cxn>
                <a:cxn ang="0">
                  <a:pos x="219" y="74"/>
                </a:cxn>
                <a:cxn ang="0">
                  <a:pos x="224" y="87"/>
                </a:cxn>
                <a:cxn ang="0">
                  <a:pos x="227" y="100"/>
                </a:cxn>
                <a:cxn ang="0">
                  <a:pos x="228" y="114"/>
                </a:cxn>
                <a:cxn ang="0">
                  <a:pos x="228" y="128"/>
                </a:cxn>
                <a:cxn ang="0">
                  <a:pos x="227" y="140"/>
                </a:cxn>
                <a:cxn ang="0">
                  <a:pos x="222" y="153"/>
                </a:cxn>
                <a:cxn ang="0">
                  <a:pos x="216" y="165"/>
                </a:cxn>
                <a:cxn ang="0">
                  <a:pos x="209" y="176"/>
                </a:cxn>
                <a:cxn ang="0">
                  <a:pos x="201" y="186"/>
                </a:cxn>
                <a:cxn ang="0">
                  <a:pos x="192" y="194"/>
                </a:cxn>
                <a:cxn ang="0">
                  <a:pos x="182" y="203"/>
                </a:cxn>
                <a:cxn ang="0">
                  <a:pos x="171" y="210"/>
                </a:cxn>
                <a:cxn ang="0">
                  <a:pos x="158" y="215"/>
                </a:cxn>
                <a:cxn ang="0">
                  <a:pos x="145" y="218"/>
                </a:cxn>
                <a:cxn ang="0">
                  <a:pos x="132" y="220"/>
                </a:cxn>
                <a:cxn ang="0">
                  <a:pos x="118" y="220"/>
                </a:cxn>
                <a:cxn ang="0">
                  <a:pos x="104" y="220"/>
                </a:cxn>
                <a:cxn ang="0">
                  <a:pos x="90" y="217"/>
                </a:cxn>
                <a:cxn ang="0">
                  <a:pos x="79" y="211"/>
                </a:cxn>
                <a:cxn ang="0">
                  <a:pos x="64" y="206"/>
                </a:cxn>
                <a:cxn ang="0">
                  <a:pos x="55" y="199"/>
                </a:cxn>
                <a:cxn ang="0">
                  <a:pos x="43" y="191"/>
                </a:cxn>
                <a:cxn ang="0">
                  <a:pos x="31" y="181"/>
                </a:cxn>
                <a:cxn ang="0">
                  <a:pos x="23" y="170"/>
                </a:cxn>
                <a:cxn ang="0">
                  <a:pos x="17" y="158"/>
                </a:cxn>
                <a:cxn ang="0">
                  <a:pos x="9" y="146"/>
                </a:cxn>
                <a:cxn ang="0">
                  <a:pos x="5" y="133"/>
                </a:cxn>
                <a:cxn ang="0">
                  <a:pos x="2" y="119"/>
                </a:cxn>
                <a:cxn ang="0">
                  <a:pos x="0" y="106"/>
                </a:cxn>
                <a:cxn ang="0">
                  <a:pos x="0" y="92"/>
                </a:cxn>
                <a:cxn ang="0">
                  <a:pos x="3" y="80"/>
                </a:cxn>
                <a:cxn ang="0">
                  <a:pos x="7" y="67"/>
                </a:cxn>
                <a:cxn ang="0">
                  <a:pos x="11" y="54"/>
                </a:cxn>
                <a:cxn ang="0">
                  <a:pos x="17" y="44"/>
                </a:cxn>
                <a:cxn ang="0">
                  <a:pos x="25" y="34"/>
                </a:cxn>
                <a:cxn ang="0">
                  <a:pos x="35" y="24"/>
                </a:cxn>
                <a:cxn ang="0">
                  <a:pos x="46" y="17"/>
                </a:cxn>
                <a:cxn ang="0">
                  <a:pos x="57" y="11"/>
                </a:cxn>
                <a:cxn ang="0">
                  <a:pos x="70" y="6"/>
                </a:cxn>
                <a:cxn ang="0">
                  <a:pos x="82" y="3"/>
                </a:cxn>
                <a:cxn ang="0">
                  <a:pos x="96" y="0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7" y="4"/>
                </a:cxn>
                <a:cxn ang="0">
                  <a:pos x="148" y="9"/>
                </a:cxn>
                <a:cxn ang="0">
                  <a:pos x="148" y="7"/>
                </a:cxn>
              </a:cxnLst>
              <a:rect l="0" t="0" r="r" b="b"/>
              <a:pathLst>
                <a:path w="229" h="221">
                  <a:moveTo>
                    <a:pt x="148" y="7"/>
                  </a:moveTo>
                  <a:lnTo>
                    <a:pt x="161" y="14"/>
                  </a:lnTo>
                  <a:lnTo>
                    <a:pt x="173" y="21"/>
                  </a:lnTo>
                  <a:lnTo>
                    <a:pt x="186" y="30"/>
                  </a:lnTo>
                  <a:lnTo>
                    <a:pt x="195" y="40"/>
                  </a:lnTo>
                  <a:lnTo>
                    <a:pt x="205" y="51"/>
                  </a:lnTo>
                  <a:lnTo>
                    <a:pt x="213" y="61"/>
                  </a:lnTo>
                  <a:lnTo>
                    <a:pt x="219" y="74"/>
                  </a:lnTo>
                  <a:lnTo>
                    <a:pt x="224" y="87"/>
                  </a:lnTo>
                  <a:lnTo>
                    <a:pt x="227" y="100"/>
                  </a:lnTo>
                  <a:lnTo>
                    <a:pt x="228" y="114"/>
                  </a:lnTo>
                  <a:lnTo>
                    <a:pt x="228" y="128"/>
                  </a:lnTo>
                  <a:lnTo>
                    <a:pt x="227" y="140"/>
                  </a:lnTo>
                  <a:lnTo>
                    <a:pt x="222" y="153"/>
                  </a:lnTo>
                  <a:lnTo>
                    <a:pt x="216" y="165"/>
                  </a:lnTo>
                  <a:lnTo>
                    <a:pt x="209" y="176"/>
                  </a:lnTo>
                  <a:lnTo>
                    <a:pt x="201" y="186"/>
                  </a:lnTo>
                  <a:lnTo>
                    <a:pt x="192" y="194"/>
                  </a:lnTo>
                  <a:lnTo>
                    <a:pt x="182" y="203"/>
                  </a:lnTo>
                  <a:lnTo>
                    <a:pt x="171" y="210"/>
                  </a:lnTo>
                  <a:lnTo>
                    <a:pt x="158" y="215"/>
                  </a:lnTo>
                  <a:lnTo>
                    <a:pt x="145" y="218"/>
                  </a:lnTo>
                  <a:lnTo>
                    <a:pt x="132" y="220"/>
                  </a:lnTo>
                  <a:lnTo>
                    <a:pt x="118" y="220"/>
                  </a:lnTo>
                  <a:lnTo>
                    <a:pt x="104" y="220"/>
                  </a:lnTo>
                  <a:lnTo>
                    <a:pt x="90" y="217"/>
                  </a:lnTo>
                  <a:lnTo>
                    <a:pt x="79" y="211"/>
                  </a:lnTo>
                  <a:lnTo>
                    <a:pt x="64" y="206"/>
                  </a:lnTo>
                  <a:lnTo>
                    <a:pt x="55" y="199"/>
                  </a:lnTo>
                  <a:lnTo>
                    <a:pt x="43" y="191"/>
                  </a:lnTo>
                  <a:lnTo>
                    <a:pt x="31" y="181"/>
                  </a:lnTo>
                  <a:lnTo>
                    <a:pt x="23" y="170"/>
                  </a:lnTo>
                  <a:lnTo>
                    <a:pt x="17" y="158"/>
                  </a:lnTo>
                  <a:lnTo>
                    <a:pt x="9" y="146"/>
                  </a:lnTo>
                  <a:lnTo>
                    <a:pt x="5" y="133"/>
                  </a:lnTo>
                  <a:lnTo>
                    <a:pt x="2" y="119"/>
                  </a:lnTo>
                  <a:lnTo>
                    <a:pt x="0" y="106"/>
                  </a:lnTo>
                  <a:lnTo>
                    <a:pt x="0" y="92"/>
                  </a:lnTo>
                  <a:lnTo>
                    <a:pt x="3" y="80"/>
                  </a:lnTo>
                  <a:lnTo>
                    <a:pt x="7" y="67"/>
                  </a:lnTo>
                  <a:lnTo>
                    <a:pt x="11" y="54"/>
                  </a:lnTo>
                  <a:lnTo>
                    <a:pt x="17" y="44"/>
                  </a:lnTo>
                  <a:lnTo>
                    <a:pt x="25" y="34"/>
                  </a:lnTo>
                  <a:lnTo>
                    <a:pt x="35" y="24"/>
                  </a:lnTo>
                  <a:lnTo>
                    <a:pt x="46" y="17"/>
                  </a:lnTo>
                  <a:lnTo>
                    <a:pt x="57" y="11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6" y="0"/>
                  </a:lnTo>
                  <a:lnTo>
                    <a:pt x="111" y="0"/>
                  </a:lnTo>
                  <a:lnTo>
                    <a:pt x="123" y="2"/>
                  </a:lnTo>
                  <a:lnTo>
                    <a:pt x="137" y="4"/>
                  </a:lnTo>
                  <a:lnTo>
                    <a:pt x="148" y="9"/>
                  </a:lnTo>
                  <a:lnTo>
                    <a:pt x="148" y="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86" name="Freeform 1170"/>
            <p:cNvSpPr>
              <a:spLocks/>
            </p:cNvSpPr>
            <p:nvPr/>
          </p:nvSpPr>
          <p:spPr bwMode="auto">
            <a:xfrm>
              <a:off x="1552" y="1303"/>
              <a:ext cx="356" cy="311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278" y="310"/>
                </a:cxn>
                <a:cxn ang="0">
                  <a:pos x="355" y="110"/>
                </a:cxn>
                <a:cxn ang="0">
                  <a:pos x="70" y="0"/>
                </a:cxn>
                <a:cxn ang="0">
                  <a:pos x="0" y="205"/>
                </a:cxn>
              </a:cxnLst>
              <a:rect l="0" t="0" r="r" b="b"/>
              <a:pathLst>
                <a:path w="356" h="311">
                  <a:moveTo>
                    <a:pt x="0" y="205"/>
                  </a:moveTo>
                  <a:lnTo>
                    <a:pt x="278" y="310"/>
                  </a:lnTo>
                  <a:lnTo>
                    <a:pt x="355" y="110"/>
                  </a:lnTo>
                  <a:lnTo>
                    <a:pt x="70" y="0"/>
                  </a:lnTo>
                  <a:lnTo>
                    <a:pt x="0" y="20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87" name="Freeform 1171"/>
            <p:cNvSpPr>
              <a:spLocks/>
            </p:cNvSpPr>
            <p:nvPr/>
          </p:nvSpPr>
          <p:spPr bwMode="auto">
            <a:xfrm>
              <a:off x="1464" y="1302"/>
              <a:ext cx="226" cy="207"/>
            </a:xfrm>
            <a:custGeom>
              <a:avLst/>
              <a:gdLst/>
              <a:ahLst/>
              <a:cxnLst>
                <a:cxn ang="0">
                  <a:pos x="143" y="8"/>
                </a:cxn>
                <a:cxn ang="0">
                  <a:pos x="156" y="15"/>
                </a:cxn>
                <a:cxn ang="0">
                  <a:pos x="167" y="21"/>
                </a:cxn>
                <a:cxn ang="0">
                  <a:pos x="180" y="31"/>
                </a:cxn>
                <a:cxn ang="0">
                  <a:pos x="190" y="40"/>
                </a:cxn>
                <a:cxn ang="0">
                  <a:pos x="199" y="48"/>
                </a:cxn>
                <a:cxn ang="0">
                  <a:pos x="207" y="61"/>
                </a:cxn>
                <a:cxn ang="0">
                  <a:pos x="213" y="72"/>
                </a:cxn>
                <a:cxn ang="0">
                  <a:pos x="220" y="85"/>
                </a:cxn>
                <a:cxn ang="0">
                  <a:pos x="223" y="96"/>
                </a:cxn>
                <a:cxn ang="0">
                  <a:pos x="225" y="110"/>
                </a:cxn>
                <a:cxn ang="0">
                  <a:pos x="225" y="122"/>
                </a:cxn>
                <a:cxn ang="0">
                  <a:pos x="223" y="134"/>
                </a:cxn>
                <a:cxn ang="0">
                  <a:pos x="220" y="145"/>
                </a:cxn>
                <a:cxn ang="0">
                  <a:pos x="214" y="157"/>
                </a:cxn>
                <a:cxn ang="0">
                  <a:pos x="207" y="167"/>
                </a:cxn>
                <a:cxn ang="0">
                  <a:pos x="200" y="175"/>
                </a:cxn>
                <a:cxn ang="0">
                  <a:pos x="190" y="183"/>
                </a:cxn>
                <a:cxn ang="0">
                  <a:pos x="181" y="191"/>
                </a:cxn>
                <a:cxn ang="0">
                  <a:pos x="170" y="198"/>
                </a:cxn>
                <a:cxn ang="0">
                  <a:pos x="157" y="201"/>
                </a:cxn>
                <a:cxn ang="0">
                  <a:pos x="146" y="205"/>
                </a:cxn>
                <a:cxn ang="0">
                  <a:pos x="132" y="206"/>
                </a:cxn>
                <a:cxn ang="0">
                  <a:pos x="120" y="206"/>
                </a:cxn>
                <a:cxn ang="0">
                  <a:pos x="105" y="205"/>
                </a:cxn>
                <a:cxn ang="0">
                  <a:pos x="91" y="201"/>
                </a:cxn>
                <a:cxn ang="0">
                  <a:pos x="79" y="196"/>
                </a:cxn>
                <a:cxn ang="0">
                  <a:pos x="65" y="191"/>
                </a:cxn>
                <a:cxn ang="0">
                  <a:pos x="53" y="183"/>
                </a:cxn>
                <a:cxn ang="0">
                  <a:pos x="44" y="176"/>
                </a:cxn>
                <a:cxn ang="0">
                  <a:pos x="33" y="167"/>
                </a:cxn>
                <a:cxn ang="0">
                  <a:pos x="24" y="157"/>
                </a:cxn>
                <a:cxn ang="0">
                  <a:pos x="16" y="146"/>
                </a:cxn>
                <a:cxn ang="0">
                  <a:pos x="10" y="134"/>
                </a:cxn>
                <a:cxn ang="0">
                  <a:pos x="5" y="120"/>
                </a:cxn>
                <a:cxn ang="0">
                  <a:pos x="3" y="108"/>
                </a:cxn>
                <a:cxn ang="0">
                  <a:pos x="0" y="96"/>
                </a:cxn>
                <a:cxn ang="0">
                  <a:pos x="0" y="84"/>
                </a:cxn>
                <a:cxn ang="0">
                  <a:pos x="1" y="72"/>
                </a:cxn>
                <a:cxn ang="0">
                  <a:pos x="5" y="61"/>
                </a:cxn>
                <a:cxn ang="0">
                  <a:pos x="9" y="48"/>
                </a:cxn>
                <a:cxn ang="0">
                  <a:pos x="14" y="40"/>
                </a:cxn>
                <a:cxn ang="0">
                  <a:pos x="21" y="29"/>
                </a:cxn>
                <a:cxn ang="0">
                  <a:pos x="30" y="21"/>
                </a:cxn>
                <a:cxn ang="0">
                  <a:pos x="42" y="15"/>
                </a:cxn>
                <a:cxn ang="0">
                  <a:pos x="53" y="8"/>
                </a:cxn>
                <a:cxn ang="0">
                  <a:pos x="65" y="4"/>
                </a:cxn>
                <a:cxn ang="0">
                  <a:pos x="77" y="1"/>
                </a:cxn>
                <a:cxn ang="0">
                  <a:pos x="91" y="0"/>
                </a:cxn>
                <a:cxn ang="0">
                  <a:pos x="105" y="0"/>
                </a:cxn>
                <a:cxn ang="0">
                  <a:pos x="118" y="2"/>
                </a:cxn>
                <a:cxn ang="0">
                  <a:pos x="132" y="6"/>
                </a:cxn>
                <a:cxn ang="0">
                  <a:pos x="143" y="9"/>
                </a:cxn>
                <a:cxn ang="0">
                  <a:pos x="143" y="8"/>
                </a:cxn>
              </a:cxnLst>
              <a:rect l="0" t="0" r="r" b="b"/>
              <a:pathLst>
                <a:path w="226" h="207">
                  <a:moveTo>
                    <a:pt x="143" y="8"/>
                  </a:moveTo>
                  <a:lnTo>
                    <a:pt x="156" y="15"/>
                  </a:lnTo>
                  <a:lnTo>
                    <a:pt x="167" y="21"/>
                  </a:lnTo>
                  <a:lnTo>
                    <a:pt x="180" y="31"/>
                  </a:lnTo>
                  <a:lnTo>
                    <a:pt x="190" y="40"/>
                  </a:lnTo>
                  <a:lnTo>
                    <a:pt x="199" y="48"/>
                  </a:lnTo>
                  <a:lnTo>
                    <a:pt x="207" y="61"/>
                  </a:lnTo>
                  <a:lnTo>
                    <a:pt x="213" y="72"/>
                  </a:lnTo>
                  <a:lnTo>
                    <a:pt x="220" y="85"/>
                  </a:lnTo>
                  <a:lnTo>
                    <a:pt x="223" y="96"/>
                  </a:lnTo>
                  <a:lnTo>
                    <a:pt x="225" y="110"/>
                  </a:lnTo>
                  <a:lnTo>
                    <a:pt x="225" y="122"/>
                  </a:lnTo>
                  <a:lnTo>
                    <a:pt x="223" y="134"/>
                  </a:lnTo>
                  <a:lnTo>
                    <a:pt x="220" y="145"/>
                  </a:lnTo>
                  <a:lnTo>
                    <a:pt x="214" y="157"/>
                  </a:lnTo>
                  <a:lnTo>
                    <a:pt x="207" y="167"/>
                  </a:lnTo>
                  <a:lnTo>
                    <a:pt x="200" y="175"/>
                  </a:lnTo>
                  <a:lnTo>
                    <a:pt x="190" y="183"/>
                  </a:lnTo>
                  <a:lnTo>
                    <a:pt x="181" y="191"/>
                  </a:lnTo>
                  <a:lnTo>
                    <a:pt x="170" y="198"/>
                  </a:lnTo>
                  <a:lnTo>
                    <a:pt x="157" y="201"/>
                  </a:lnTo>
                  <a:lnTo>
                    <a:pt x="146" y="205"/>
                  </a:lnTo>
                  <a:lnTo>
                    <a:pt x="132" y="206"/>
                  </a:lnTo>
                  <a:lnTo>
                    <a:pt x="120" y="206"/>
                  </a:lnTo>
                  <a:lnTo>
                    <a:pt x="105" y="205"/>
                  </a:lnTo>
                  <a:lnTo>
                    <a:pt x="91" y="201"/>
                  </a:lnTo>
                  <a:lnTo>
                    <a:pt x="79" y="196"/>
                  </a:lnTo>
                  <a:lnTo>
                    <a:pt x="65" y="191"/>
                  </a:lnTo>
                  <a:lnTo>
                    <a:pt x="53" y="183"/>
                  </a:lnTo>
                  <a:lnTo>
                    <a:pt x="44" y="176"/>
                  </a:lnTo>
                  <a:lnTo>
                    <a:pt x="33" y="167"/>
                  </a:lnTo>
                  <a:lnTo>
                    <a:pt x="24" y="157"/>
                  </a:lnTo>
                  <a:lnTo>
                    <a:pt x="16" y="146"/>
                  </a:lnTo>
                  <a:lnTo>
                    <a:pt x="10" y="134"/>
                  </a:lnTo>
                  <a:lnTo>
                    <a:pt x="5" y="120"/>
                  </a:lnTo>
                  <a:lnTo>
                    <a:pt x="3" y="108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1" y="72"/>
                  </a:lnTo>
                  <a:lnTo>
                    <a:pt x="5" y="61"/>
                  </a:lnTo>
                  <a:lnTo>
                    <a:pt x="9" y="48"/>
                  </a:lnTo>
                  <a:lnTo>
                    <a:pt x="14" y="40"/>
                  </a:lnTo>
                  <a:lnTo>
                    <a:pt x="21" y="29"/>
                  </a:lnTo>
                  <a:lnTo>
                    <a:pt x="30" y="21"/>
                  </a:lnTo>
                  <a:lnTo>
                    <a:pt x="42" y="15"/>
                  </a:lnTo>
                  <a:lnTo>
                    <a:pt x="53" y="8"/>
                  </a:lnTo>
                  <a:lnTo>
                    <a:pt x="65" y="4"/>
                  </a:lnTo>
                  <a:lnTo>
                    <a:pt x="77" y="1"/>
                  </a:lnTo>
                  <a:lnTo>
                    <a:pt x="91" y="0"/>
                  </a:lnTo>
                  <a:lnTo>
                    <a:pt x="105" y="0"/>
                  </a:lnTo>
                  <a:lnTo>
                    <a:pt x="118" y="2"/>
                  </a:lnTo>
                  <a:lnTo>
                    <a:pt x="132" y="6"/>
                  </a:lnTo>
                  <a:lnTo>
                    <a:pt x="143" y="9"/>
                  </a:lnTo>
                  <a:lnTo>
                    <a:pt x="143" y="8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88" name="Freeform 1172"/>
            <p:cNvSpPr>
              <a:spLocks/>
            </p:cNvSpPr>
            <p:nvPr/>
          </p:nvSpPr>
          <p:spPr bwMode="auto">
            <a:xfrm>
              <a:off x="1555" y="1314"/>
              <a:ext cx="349" cy="296"/>
            </a:xfrm>
            <a:custGeom>
              <a:avLst/>
              <a:gdLst/>
              <a:ahLst/>
              <a:cxnLst>
                <a:cxn ang="0">
                  <a:pos x="0" y="189"/>
                </a:cxn>
                <a:cxn ang="0">
                  <a:pos x="277" y="295"/>
                </a:cxn>
                <a:cxn ang="0">
                  <a:pos x="348" y="110"/>
                </a:cxn>
                <a:cxn ang="0">
                  <a:pos x="64" y="0"/>
                </a:cxn>
                <a:cxn ang="0">
                  <a:pos x="0" y="189"/>
                </a:cxn>
              </a:cxnLst>
              <a:rect l="0" t="0" r="r" b="b"/>
              <a:pathLst>
                <a:path w="349" h="296">
                  <a:moveTo>
                    <a:pt x="0" y="189"/>
                  </a:moveTo>
                  <a:lnTo>
                    <a:pt x="277" y="295"/>
                  </a:lnTo>
                  <a:lnTo>
                    <a:pt x="348" y="110"/>
                  </a:lnTo>
                  <a:lnTo>
                    <a:pt x="64" y="0"/>
                  </a:lnTo>
                  <a:lnTo>
                    <a:pt x="0" y="189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89" name="Freeform 1173"/>
            <p:cNvSpPr>
              <a:spLocks/>
            </p:cNvSpPr>
            <p:nvPr/>
          </p:nvSpPr>
          <p:spPr bwMode="auto">
            <a:xfrm>
              <a:off x="1464" y="1313"/>
              <a:ext cx="223" cy="192"/>
            </a:xfrm>
            <a:custGeom>
              <a:avLst/>
              <a:gdLst/>
              <a:ahLst/>
              <a:cxnLst>
                <a:cxn ang="0">
                  <a:pos x="139" y="10"/>
                </a:cxn>
                <a:cxn ang="0">
                  <a:pos x="152" y="15"/>
                </a:cxn>
                <a:cxn ang="0">
                  <a:pos x="164" y="22"/>
                </a:cxn>
                <a:cxn ang="0">
                  <a:pos x="175" y="30"/>
                </a:cxn>
                <a:cxn ang="0">
                  <a:pos x="187" y="39"/>
                </a:cxn>
                <a:cxn ang="0">
                  <a:pos x="196" y="49"/>
                </a:cxn>
                <a:cxn ang="0">
                  <a:pos x="204" y="60"/>
                </a:cxn>
                <a:cxn ang="0">
                  <a:pos x="211" y="70"/>
                </a:cxn>
                <a:cxn ang="0">
                  <a:pos x="216" y="81"/>
                </a:cxn>
                <a:cxn ang="0">
                  <a:pos x="220" y="93"/>
                </a:cxn>
                <a:cxn ang="0">
                  <a:pos x="222" y="105"/>
                </a:cxn>
                <a:cxn ang="0">
                  <a:pos x="222" y="116"/>
                </a:cxn>
                <a:cxn ang="0">
                  <a:pos x="222" y="128"/>
                </a:cxn>
                <a:cxn ang="0">
                  <a:pos x="219" y="138"/>
                </a:cxn>
                <a:cxn ang="0">
                  <a:pos x="214" y="148"/>
                </a:cxn>
                <a:cxn ang="0">
                  <a:pos x="208" y="157"/>
                </a:cxn>
                <a:cxn ang="0">
                  <a:pos x="202" y="165"/>
                </a:cxn>
                <a:cxn ang="0">
                  <a:pos x="191" y="172"/>
                </a:cxn>
                <a:cxn ang="0">
                  <a:pos x="182" y="180"/>
                </a:cxn>
                <a:cxn ang="0">
                  <a:pos x="171" y="184"/>
                </a:cxn>
                <a:cxn ang="0">
                  <a:pos x="159" y="188"/>
                </a:cxn>
                <a:cxn ang="0">
                  <a:pos x="147" y="190"/>
                </a:cxn>
                <a:cxn ang="0">
                  <a:pos x="134" y="191"/>
                </a:cxn>
                <a:cxn ang="0">
                  <a:pos x="121" y="191"/>
                </a:cxn>
                <a:cxn ang="0">
                  <a:pos x="109" y="189"/>
                </a:cxn>
                <a:cxn ang="0">
                  <a:pos x="94" y="187"/>
                </a:cxn>
                <a:cxn ang="0">
                  <a:pos x="82" y="181"/>
                </a:cxn>
                <a:cxn ang="0">
                  <a:pos x="68" y="176"/>
                </a:cxn>
                <a:cxn ang="0">
                  <a:pos x="56" y="169"/>
                </a:cxn>
                <a:cxn ang="0">
                  <a:pos x="45" y="161"/>
                </a:cxn>
                <a:cxn ang="0">
                  <a:pos x="36" y="152"/>
                </a:cxn>
                <a:cxn ang="0">
                  <a:pos x="27" y="142"/>
                </a:cxn>
                <a:cxn ang="0">
                  <a:pos x="18" y="132"/>
                </a:cxn>
                <a:cxn ang="0">
                  <a:pos x="12" y="121"/>
                </a:cxn>
                <a:cxn ang="0">
                  <a:pos x="6" y="109"/>
                </a:cxn>
                <a:cxn ang="0">
                  <a:pos x="3" y="99"/>
                </a:cxn>
                <a:cxn ang="0">
                  <a:pos x="1" y="87"/>
                </a:cxn>
                <a:cxn ang="0">
                  <a:pos x="0" y="76"/>
                </a:cxn>
                <a:cxn ang="0">
                  <a:pos x="1" y="64"/>
                </a:cxn>
                <a:cxn ang="0">
                  <a:pos x="5" y="53"/>
                </a:cxn>
                <a:cxn ang="0">
                  <a:pos x="9" y="43"/>
                </a:cxn>
                <a:cxn ang="0">
                  <a:pos x="13" y="33"/>
                </a:cxn>
                <a:cxn ang="0">
                  <a:pos x="21" y="25"/>
                </a:cxn>
                <a:cxn ang="0">
                  <a:pos x="29" y="18"/>
                </a:cxn>
                <a:cxn ang="0">
                  <a:pos x="39" y="12"/>
                </a:cxn>
                <a:cxn ang="0">
                  <a:pos x="50" y="6"/>
                </a:cxn>
                <a:cxn ang="0">
                  <a:pos x="62" y="4"/>
                </a:cxn>
                <a:cxn ang="0">
                  <a:pos x="76" y="1"/>
                </a:cxn>
                <a:cxn ang="0">
                  <a:pos x="88" y="0"/>
                </a:cxn>
                <a:cxn ang="0">
                  <a:pos x="101" y="0"/>
                </a:cxn>
                <a:cxn ang="0">
                  <a:pos x="114" y="3"/>
                </a:cxn>
                <a:cxn ang="0">
                  <a:pos x="127" y="5"/>
                </a:cxn>
                <a:cxn ang="0">
                  <a:pos x="139" y="10"/>
                </a:cxn>
              </a:cxnLst>
              <a:rect l="0" t="0" r="r" b="b"/>
              <a:pathLst>
                <a:path w="223" h="192">
                  <a:moveTo>
                    <a:pt x="139" y="10"/>
                  </a:moveTo>
                  <a:lnTo>
                    <a:pt x="152" y="15"/>
                  </a:lnTo>
                  <a:lnTo>
                    <a:pt x="164" y="22"/>
                  </a:lnTo>
                  <a:lnTo>
                    <a:pt x="175" y="30"/>
                  </a:lnTo>
                  <a:lnTo>
                    <a:pt x="187" y="39"/>
                  </a:lnTo>
                  <a:lnTo>
                    <a:pt x="196" y="49"/>
                  </a:lnTo>
                  <a:lnTo>
                    <a:pt x="204" y="60"/>
                  </a:lnTo>
                  <a:lnTo>
                    <a:pt x="211" y="70"/>
                  </a:lnTo>
                  <a:lnTo>
                    <a:pt x="216" y="81"/>
                  </a:lnTo>
                  <a:lnTo>
                    <a:pt x="220" y="93"/>
                  </a:lnTo>
                  <a:lnTo>
                    <a:pt x="222" y="105"/>
                  </a:lnTo>
                  <a:lnTo>
                    <a:pt x="222" y="116"/>
                  </a:lnTo>
                  <a:lnTo>
                    <a:pt x="222" y="128"/>
                  </a:lnTo>
                  <a:lnTo>
                    <a:pt x="219" y="138"/>
                  </a:lnTo>
                  <a:lnTo>
                    <a:pt x="214" y="148"/>
                  </a:lnTo>
                  <a:lnTo>
                    <a:pt x="208" y="157"/>
                  </a:lnTo>
                  <a:lnTo>
                    <a:pt x="202" y="165"/>
                  </a:lnTo>
                  <a:lnTo>
                    <a:pt x="191" y="172"/>
                  </a:lnTo>
                  <a:lnTo>
                    <a:pt x="182" y="180"/>
                  </a:lnTo>
                  <a:lnTo>
                    <a:pt x="171" y="184"/>
                  </a:lnTo>
                  <a:lnTo>
                    <a:pt x="159" y="188"/>
                  </a:lnTo>
                  <a:lnTo>
                    <a:pt x="147" y="190"/>
                  </a:lnTo>
                  <a:lnTo>
                    <a:pt x="134" y="191"/>
                  </a:lnTo>
                  <a:lnTo>
                    <a:pt x="121" y="191"/>
                  </a:lnTo>
                  <a:lnTo>
                    <a:pt x="109" y="189"/>
                  </a:lnTo>
                  <a:lnTo>
                    <a:pt x="94" y="187"/>
                  </a:lnTo>
                  <a:lnTo>
                    <a:pt x="82" y="181"/>
                  </a:lnTo>
                  <a:lnTo>
                    <a:pt x="68" y="176"/>
                  </a:lnTo>
                  <a:lnTo>
                    <a:pt x="56" y="169"/>
                  </a:lnTo>
                  <a:lnTo>
                    <a:pt x="45" y="161"/>
                  </a:lnTo>
                  <a:lnTo>
                    <a:pt x="36" y="152"/>
                  </a:lnTo>
                  <a:lnTo>
                    <a:pt x="27" y="142"/>
                  </a:lnTo>
                  <a:lnTo>
                    <a:pt x="18" y="132"/>
                  </a:lnTo>
                  <a:lnTo>
                    <a:pt x="12" y="121"/>
                  </a:lnTo>
                  <a:lnTo>
                    <a:pt x="6" y="109"/>
                  </a:lnTo>
                  <a:lnTo>
                    <a:pt x="3" y="99"/>
                  </a:lnTo>
                  <a:lnTo>
                    <a:pt x="1" y="87"/>
                  </a:lnTo>
                  <a:lnTo>
                    <a:pt x="0" y="76"/>
                  </a:lnTo>
                  <a:lnTo>
                    <a:pt x="1" y="64"/>
                  </a:lnTo>
                  <a:lnTo>
                    <a:pt x="5" y="53"/>
                  </a:lnTo>
                  <a:lnTo>
                    <a:pt x="9" y="43"/>
                  </a:lnTo>
                  <a:lnTo>
                    <a:pt x="13" y="33"/>
                  </a:lnTo>
                  <a:lnTo>
                    <a:pt x="21" y="25"/>
                  </a:lnTo>
                  <a:lnTo>
                    <a:pt x="29" y="18"/>
                  </a:lnTo>
                  <a:lnTo>
                    <a:pt x="39" y="12"/>
                  </a:lnTo>
                  <a:lnTo>
                    <a:pt x="50" y="6"/>
                  </a:lnTo>
                  <a:lnTo>
                    <a:pt x="62" y="4"/>
                  </a:lnTo>
                  <a:lnTo>
                    <a:pt x="76" y="1"/>
                  </a:lnTo>
                  <a:lnTo>
                    <a:pt x="88" y="0"/>
                  </a:lnTo>
                  <a:lnTo>
                    <a:pt x="101" y="0"/>
                  </a:lnTo>
                  <a:lnTo>
                    <a:pt x="114" y="3"/>
                  </a:lnTo>
                  <a:lnTo>
                    <a:pt x="127" y="5"/>
                  </a:lnTo>
                  <a:lnTo>
                    <a:pt x="139" y="10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90" name="Freeform 1174"/>
            <p:cNvSpPr>
              <a:spLocks/>
            </p:cNvSpPr>
            <p:nvPr/>
          </p:nvSpPr>
          <p:spPr bwMode="auto">
            <a:xfrm>
              <a:off x="1558" y="1327"/>
              <a:ext cx="342" cy="278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277" y="277"/>
                </a:cxn>
                <a:cxn ang="0">
                  <a:pos x="341" y="109"/>
                </a:cxn>
                <a:cxn ang="0">
                  <a:pos x="56" y="0"/>
                </a:cxn>
                <a:cxn ang="0">
                  <a:pos x="0" y="173"/>
                </a:cxn>
              </a:cxnLst>
              <a:rect l="0" t="0" r="r" b="b"/>
              <a:pathLst>
                <a:path w="342" h="278">
                  <a:moveTo>
                    <a:pt x="0" y="173"/>
                  </a:moveTo>
                  <a:lnTo>
                    <a:pt x="277" y="277"/>
                  </a:lnTo>
                  <a:lnTo>
                    <a:pt x="341" y="109"/>
                  </a:lnTo>
                  <a:lnTo>
                    <a:pt x="56" y="0"/>
                  </a:lnTo>
                  <a:lnTo>
                    <a:pt x="0" y="173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91" name="Freeform 1175"/>
            <p:cNvSpPr>
              <a:spLocks/>
            </p:cNvSpPr>
            <p:nvPr/>
          </p:nvSpPr>
          <p:spPr bwMode="auto">
            <a:xfrm>
              <a:off x="1464" y="1325"/>
              <a:ext cx="223" cy="177"/>
            </a:xfrm>
            <a:custGeom>
              <a:avLst/>
              <a:gdLst/>
              <a:ahLst/>
              <a:cxnLst>
                <a:cxn ang="0">
                  <a:pos x="135" y="9"/>
                </a:cxn>
                <a:cxn ang="0">
                  <a:pos x="148" y="15"/>
                </a:cxn>
                <a:cxn ang="0">
                  <a:pos x="159" y="21"/>
                </a:cxn>
                <a:cxn ang="0">
                  <a:pos x="172" y="30"/>
                </a:cxn>
                <a:cxn ang="0">
                  <a:pos x="184" y="38"/>
                </a:cxn>
                <a:cxn ang="0">
                  <a:pos x="193" y="48"/>
                </a:cxn>
                <a:cxn ang="0">
                  <a:pos x="202" y="57"/>
                </a:cxn>
                <a:cxn ang="0">
                  <a:pos x="208" y="67"/>
                </a:cxn>
                <a:cxn ang="0">
                  <a:pos x="213" y="78"/>
                </a:cxn>
                <a:cxn ang="0">
                  <a:pos x="219" y="88"/>
                </a:cxn>
                <a:cxn ang="0">
                  <a:pos x="220" y="99"/>
                </a:cxn>
                <a:cxn ang="0">
                  <a:pos x="222" y="109"/>
                </a:cxn>
                <a:cxn ang="0">
                  <a:pos x="220" y="120"/>
                </a:cxn>
                <a:cxn ang="0">
                  <a:pos x="217" y="129"/>
                </a:cxn>
                <a:cxn ang="0">
                  <a:pos x="213" y="138"/>
                </a:cxn>
                <a:cxn ang="0">
                  <a:pos x="207" y="147"/>
                </a:cxn>
                <a:cxn ang="0">
                  <a:pos x="202" y="154"/>
                </a:cxn>
                <a:cxn ang="0">
                  <a:pos x="193" y="160"/>
                </a:cxn>
                <a:cxn ang="0">
                  <a:pos x="182" y="166"/>
                </a:cxn>
                <a:cxn ang="0">
                  <a:pos x="172" y="170"/>
                </a:cxn>
                <a:cxn ang="0">
                  <a:pos x="161" y="173"/>
                </a:cxn>
                <a:cxn ang="0">
                  <a:pos x="149" y="176"/>
                </a:cxn>
                <a:cxn ang="0">
                  <a:pos x="137" y="176"/>
                </a:cxn>
                <a:cxn ang="0">
                  <a:pos x="124" y="176"/>
                </a:cxn>
                <a:cxn ang="0">
                  <a:pos x="109" y="173"/>
                </a:cxn>
                <a:cxn ang="0">
                  <a:pos x="97" y="170"/>
                </a:cxn>
                <a:cxn ang="0">
                  <a:pos x="85" y="165"/>
                </a:cxn>
                <a:cxn ang="0">
                  <a:pos x="71" y="160"/>
                </a:cxn>
                <a:cxn ang="0">
                  <a:pos x="61" y="153"/>
                </a:cxn>
                <a:cxn ang="0">
                  <a:pos x="48" y="146"/>
                </a:cxn>
                <a:cxn ang="0">
                  <a:pos x="38" y="136"/>
                </a:cxn>
                <a:cxn ang="0">
                  <a:pos x="29" y="128"/>
                </a:cxn>
                <a:cxn ang="0">
                  <a:pos x="21" y="118"/>
                </a:cxn>
                <a:cxn ang="0">
                  <a:pos x="13" y="108"/>
                </a:cxn>
                <a:cxn ang="0">
                  <a:pos x="7" y="97"/>
                </a:cxn>
                <a:cxn ang="0">
                  <a:pos x="5" y="87"/>
                </a:cxn>
                <a:cxn ang="0">
                  <a:pos x="1" y="76"/>
                </a:cxn>
                <a:cxn ang="0">
                  <a:pos x="0" y="64"/>
                </a:cxn>
                <a:cxn ang="0">
                  <a:pos x="1" y="55"/>
                </a:cxn>
                <a:cxn ang="0">
                  <a:pos x="4" y="46"/>
                </a:cxn>
                <a:cxn ang="0">
                  <a:pos x="7" y="35"/>
                </a:cxn>
                <a:cxn ang="0">
                  <a:pos x="13" y="27"/>
                </a:cxn>
                <a:cxn ang="0">
                  <a:pos x="21" y="21"/>
                </a:cxn>
                <a:cxn ang="0">
                  <a:pos x="28" y="15"/>
                </a:cxn>
                <a:cxn ang="0">
                  <a:pos x="37" y="9"/>
                </a:cxn>
                <a:cxn ang="0">
                  <a:pos x="47" y="4"/>
                </a:cxn>
                <a:cxn ang="0">
                  <a:pos x="59" y="1"/>
                </a:cxn>
                <a:cxn ang="0">
                  <a:pos x="71" y="0"/>
                </a:cxn>
                <a:cxn ang="0">
                  <a:pos x="83" y="0"/>
                </a:cxn>
                <a:cxn ang="0">
                  <a:pos x="97" y="0"/>
                </a:cxn>
                <a:cxn ang="0">
                  <a:pos x="111" y="2"/>
                </a:cxn>
                <a:cxn ang="0">
                  <a:pos x="125" y="6"/>
                </a:cxn>
                <a:cxn ang="0">
                  <a:pos x="134" y="9"/>
                </a:cxn>
                <a:cxn ang="0">
                  <a:pos x="135" y="9"/>
                </a:cxn>
              </a:cxnLst>
              <a:rect l="0" t="0" r="r" b="b"/>
              <a:pathLst>
                <a:path w="223" h="177">
                  <a:moveTo>
                    <a:pt x="135" y="9"/>
                  </a:moveTo>
                  <a:lnTo>
                    <a:pt x="148" y="15"/>
                  </a:lnTo>
                  <a:lnTo>
                    <a:pt x="159" y="21"/>
                  </a:lnTo>
                  <a:lnTo>
                    <a:pt x="172" y="30"/>
                  </a:lnTo>
                  <a:lnTo>
                    <a:pt x="184" y="38"/>
                  </a:lnTo>
                  <a:lnTo>
                    <a:pt x="193" y="48"/>
                  </a:lnTo>
                  <a:lnTo>
                    <a:pt x="202" y="57"/>
                  </a:lnTo>
                  <a:lnTo>
                    <a:pt x="208" y="67"/>
                  </a:lnTo>
                  <a:lnTo>
                    <a:pt x="213" y="78"/>
                  </a:lnTo>
                  <a:lnTo>
                    <a:pt x="219" y="88"/>
                  </a:lnTo>
                  <a:lnTo>
                    <a:pt x="220" y="99"/>
                  </a:lnTo>
                  <a:lnTo>
                    <a:pt x="222" y="109"/>
                  </a:lnTo>
                  <a:lnTo>
                    <a:pt x="220" y="120"/>
                  </a:lnTo>
                  <a:lnTo>
                    <a:pt x="217" y="129"/>
                  </a:lnTo>
                  <a:lnTo>
                    <a:pt x="213" y="138"/>
                  </a:lnTo>
                  <a:lnTo>
                    <a:pt x="207" y="147"/>
                  </a:lnTo>
                  <a:lnTo>
                    <a:pt x="202" y="154"/>
                  </a:lnTo>
                  <a:lnTo>
                    <a:pt x="193" y="160"/>
                  </a:lnTo>
                  <a:lnTo>
                    <a:pt x="182" y="166"/>
                  </a:lnTo>
                  <a:lnTo>
                    <a:pt x="172" y="170"/>
                  </a:lnTo>
                  <a:lnTo>
                    <a:pt x="161" y="173"/>
                  </a:lnTo>
                  <a:lnTo>
                    <a:pt x="149" y="176"/>
                  </a:lnTo>
                  <a:lnTo>
                    <a:pt x="137" y="176"/>
                  </a:lnTo>
                  <a:lnTo>
                    <a:pt x="124" y="176"/>
                  </a:lnTo>
                  <a:lnTo>
                    <a:pt x="109" y="173"/>
                  </a:lnTo>
                  <a:lnTo>
                    <a:pt x="97" y="170"/>
                  </a:lnTo>
                  <a:lnTo>
                    <a:pt x="85" y="165"/>
                  </a:lnTo>
                  <a:lnTo>
                    <a:pt x="71" y="160"/>
                  </a:lnTo>
                  <a:lnTo>
                    <a:pt x="61" y="153"/>
                  </a:lnTo>
                  <a:lnTo>
                    <a:pt x="48" y="146"/>
                  </a:lnTo>
                  <a:lnTo>
                    <a:pt x="38" y="136"/>
                  </a:lnTo>
                  <a:lnTo>
                    <a:pt x="29" y="128"/>
                  </a:lnTo>
                  <a:lnTo>
                    <a:pt x="21" y="118"/>
                  </a:lnTo>
                  <a:lnTo>
                    <a:pt x="13" y="108"/>
                  </a:lnTo>
                  <a:lnTo>
                    <a:pt x="7" y="97"/>
                  </a:lnTo>
                  <a:lnTo>
                    <a:pt x="5" y="87"/>
                  </a:lnTo>
                  <a:lnTo>
                    <a:pt x="1" y="76"/>
                  </a:lnTo>
                  <a:lnTo>
                    <a:pt x="0" y="64"/>
                  </a:lnTo>
                  <a:lnTo>
                    <a:pt x="1" y="55"/>
                  </a:lnTo>
                  <a:lnTo>
                    <a:pt x="4" y="46"/>
                  </a:lnTo>
                  <a:lnTo>
                    <a:pt x="7" y="35"/>
                  </a:lnTo>
                  <a:lnTo>
                    <a:pt x="13" y="27"/>
                  </a:lnTo>
                  <a:lnTo>
                    <a:pt x="21" y="21"/>
                  </a:lnTo>
                  <a:lnTo>
                    <a:pt x="28" y="15"/>
                  </a:lnTo>
                  <a:lnTo>
                    <a:pt x="37" y="9"/>
                  </a:lnTo>
                  <a:lnTo>
                    <a:pt x="47" y="4"/>
                  </a:lnTo>
                  <a:lnTo>
                    <a:pt x="59" y="1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7" y="0"/>
                  </a:lnTo>
                  <a:lnTo>
                    <a:pt x="111" y="2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35" y="9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92" name="Freeform 1176"/>
            <p:cNvSpPr>
              <a:spLocks/>
            </p:cNvSpPr>
            <p:nvPr/>
          </p:nvSpPr>
          <p:spPr bwMode="auto">
            <a:xfrm>
              <a:off x="1561" y="1338"/>
              <a:ext cx="334" cy="263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274" y="262"/>
                </a:cxn>
                <a:cxn ang="0">
                  <a:pos x="333" y="109"/>
                </a:cxn>
                <a:cxn ang="0">
                  <a:pos x="50" y="0"/>
                </a:cxn>
                <a:cxn ang="0">
                  <a:pos x="0" y="157"/>
                </a:cxn>
              </a:cxnLst>
              <a:rect l="0" t="0" r="r" b="b"/>
              <a:pathLst>
                <a:path w="334" h="263">
                  <a:moveTo>
                    <a:pt x="0" y="157"/>
                  </a:moveTo>
                  <a:lnTo>
                    <a:pt x="274" y="262"/>
                  </a:lnTo>
                  <a:lnTo>
                    <a:pt x="333" y="109"/>
                  </a:lnTo>
                  <a:lnTo>
                    <a:pt x="50" y="0"/>
                  </a:lnTo>
                  <a:lnTo>
                    <a:pt x="0" y="157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93" name="Freeform 1177"/>
            <p:cNvSpPr>
              <a:spLocks/>
            </p:cNvSpPr>
            <p:nvPr/>
          </p:nvSpPr>
          <p:spPr bwMode="auto">
            <a:xfrm>
              <a:off x="1465" y="1334"/>
              <a:ext cx="220" cy="164"/>
            </a:xfrm>
            <a:custGeom>
              <a:avLst/>
              <a:gdLst/>
              <a:ahLst/>
              <a:cxnLst>
                <a:cxn ang="0">
                  <a:pos x="131" y="12"/>
                </a:cxn>
                <a:cxn ang="0">
                  <a:pos x="143" y="18"/>
                </a:cxn>
                <a:cxn ang="0">
                  <a:pos x="156" y="24"/>
                </a:cxn>
                <a:cxn ang="0">
                  <a:pos x="169" y="32"/>
                </a:cxn>
                <a:cxn ang="0">
                  <a:pos x="179" y="39"/>
                </a:cxn>
                <a:cxn ang="0">
                  <a:pos x="188" y="48"/>
                </a:cxn>
                <a:cxn ang="0">
                  <a:pos x="197" y="58"/>
                </a:cxn>
                <a:cxn ang="0">
                  <a:pos x="204" y="67"/>
                </a:cxn>
                <a:cxn ang="0">
                  <a:pos x="210" y="78"/>
                </a:cxn>
                <a:cxn ang="0">
                  <a:pos x="215" y="87"/>
                </a:cxn>
                <a:cxn ang="0">
                  <a:pos x="219" y="97"/>
                </a:cxn>
                <a:cxn ang="0">
                  <a:pos x="219" y="105"/>
                </a:cxn>
                <a:cxn ang="0">
                  <a:pos x="219" y="115"/>
                </a:cxn>
                <a:cxn ang="0">
                  <a:pos x="216" y="125"/>
                </a:cxn>
                <a:cxn ang="0">
                  <a:pos x="212" y="132"/>
                </a:cxn>
                <a:cxn ang="0">
                  <a:pos x="207" y="139"/>
                </a:cxn>
                <a:cxn ang="0">
                  <a:pos x="201" y="145"/>
                </a:cxn>
                <a:cxn ang="0">
                  <a:pos x="192" y="151"/>
                </a:cxn>
                <a:cxn ang="0">
                  <a:pos x="183" y="156"/>
                </a:cxn>
                <a:cxn ang="0">
                  <a:pos x="172" y="160"/>
                </a:cxn>
                <a:cxn ang="0">
                  <a:pos x="161" y="162"/>
                </a:cxn>
                <a:cxn ang="0">
                  <a:pos x="151" y="163"/>
                </a:cxn>
                <a:cxn ang="0">
                  <a:pos x="138" y="163"/>
                </a:cxn>
                <a:cxn ang="0">
                  <a:pos x="125" y="162"/>
                </a:cxn>
                <a:cxn ang="0">
                  <a:pos x="111" y="160"/>
                </a:cxn>
                <a:cxn ang="0">
                  <a:pos x="99" y="157"/>
                </a:cxn>
                <a:cxn ang="0">
                  <a:pos x="87" y="151"/>
                </a:cxn>
                <a:cxn ang="0">
                  <a:pos x="73" y="146"/>
                </a:cxn>
                <a:cxn ang="0">
                  <a:pos x="61" y="140"/>
                </a:cxn>
                <a:cxn ang="0">
                  <a:pos x="52" y="133"/>
                </a:cxn>
                <a:cxn ang="0">
                  <a:pos x="38" y="125"/>
                </a:cxn>
                <a:cxn ang="0">
                  <a:pos x="29" y="116"/>
                </a:cxn>
                <a:cxn ang="0">
                  <a:pos x="22" y="107"/>
                </a:cxn>
                <a:cxn ang="0">
                  <a:pos x="15" y="97"/>
                </a:cxn>
                <a:cxn ang="0">
                  <a:pos x="9" y="87"/>
                </a:cxn>
                <a:cxn ang="0">
                  <a:pos x="4" y="78"/>
                </a:cxn>
                <a:cxn ang="0">
                  <a:pos x="2" y="68"/>
                </a:cxn>
                <a:cxn ang="0">
                  <a:pos x="0" y="59"/>
                </a:cxn>
                <a:cxn ang="0">
                  <a:pos x="0" y="49"/>
                </a:cxn>
                <a:cxn ang="0">
                  <a:pos x="3" y="41"/>
                </a:cxn>
                <a:cxn ang="0">
                  <a:pos x="5" y="32"/>
                </a:cxn>
                <a:cxn ang="0">
                  <a:pos x="11" y="24"/>
                </a:cxn>
                <a:cxn ang="0">
                  <a:pos x="17" y="18"/>
                </a:cxn>
                <a:cxn ang="0">
                  <a:pos x="25" y="12"/>
                </a:cxn>
                <a:cxn ang="0">
                  <a:pos x="33" y="8"/>
                </a:cxn>
                <a:cxn ang="0">
                  <a:pos x="44" y="4"/>
                </a:cxn>
                <a:cxn ang="0">
                  <a:pos x="55" y="2"/>
                </a:cxn>
                <a:cxn ang="0">
                  <a:pos x="68" y="0"/>
                </a:cxn>
                <a:cxn ang="0">
                  <a:pos x="79" y="0"/>
                </a:cxn>
                <a:cxn ang="0">
                  <a:pos x="92" y="2"/>
                </a:cxn>
                <a:cxn ang="0">
                  <a:pos x="108" y="6"/>
                </a:cxn>
                <a:cxn ang="0">
                  <a:pos x="120" y="8"/>
                </a:cxn>
                <a:cxn ang="0">
                  <a:pos x="131" y="12"/>
                </a:cxn>
              </a:cxnLst>
              <a:rect l="0" t="0" r="r" b="b"/>
              <a:pathLst>
                <a:path w="220" h="164">
                  <a:moveTo>
                    <a:pt x="131" y="12"/>
                  </a:moveTo>
                  <a:lnTo>
                    <a:pt x="143" y="18"/>
                  </a:lnTo>
                  <a:lnTo>
                    <a:pt x="156" y="24"/>
                  </a:lnTo>
                  <a:lnTo>
                    <a:pt x="169" y="32"/>
                  </a:lnTo>
                  <a:lnTo>
                    <a:pt x="179" y="39"/>
                  </a:lnTo>
                  <a:lnTo>
                    <a:pt x="188" y="48"/>
                  </a:lnTo>
                  <a:lnTo>
                    <a:pt x="197" y="58"/>
                  </a:lnTo>
                  <a:lnTo>
                    <a:pt x="204" y="67"/>
                  </a:lnTo>
                  <a:lnTo>
                    <a:pt x="210" y="78"/>
                  </a:lnTo>
                  <a:lnTo>
                    <a:pt x="215" y="87"/>
                  </a:lnTo>
                  <a:lnTo>
                    <a:pt x="219" y="97"/>
                  </a:lnTo>
                  <a:lnTo>
                    <a:pt x="219" y="105"/>
                  </a:lnTo>
                  <a:lnTo>
                    <a:pt x="219" y="115"/>
                  </a:lnTo>
                  <a:lnTo>
                    <a:pt x="216" y="125"/>
                  </a:lnTo>
                  <a:lnTo>
                    <a:pt x="212" y="132"/>
                  </a:lnTo>
                  <a:lnTo>
                    <a:pt x="207" y="139"/>
                  </a:lnTo>
                  <a:lnTo>
                    <a:pt x="201" y="145"/>
                  </a:lnTo>
                  <a:lnTo>
                    <a:pt x="192" y="151"/>
                  </a:lnTo>
                  <a:lnTo>
                    <a:pt x="183" y="156"/>
                  </a:lnTo>
                  <a:lnTo>
                    <a:pt x="172" y="160"/>
                  </a:lnTo>
                  <a:lnTo>
                    <a:pt x="161" y="162"/>
                  </a:lnTo>
                  <a:lnTo>
                    <a:pt x="151" y="163"/>
                  </a:lnTo>
                  <a:lnTo>
                    <a:pt x="138" y="163"/>
                  </a:lnTo>
                  <a:lnTo>
                    <a:pt x="125" y="162"/>
                  </a:lnTo>
                  <a:lnTo>
                    <a:pt x="111" y="160"/>
                  </a:lnTo>
                  <a:lnTo>
                    <a:pt x="99" y="157"/>
                  </a:lnTo>
                  <a:lnTo>
                    <a:pt x="87" y="151"/>
                  </a:lnTo>
                  <a:lnTo>
                    <a:pt x="73" y="146"/>
                  </a:lnTo>
                  <a:lnTo>
                    <a:pt x="61" y="140"/>
                  </a:lnTo>
                  <a:lnTo>
                    <a:pt x="52" y="133"/>
                  </a:lnTo>
                  <a:lnTo>
                    <a:pt x="38" y="125"/>
                  </a:lnTo>
                  <a:lnTo>
                    <a:pt x="29" y="116"/>
                  </a:lnTo>
                  <a:lnTo>
                    <a:pt x="22" y="107"/>
                  </a:lnTo>
                  <a:lnTo>
                    <a:pt x="15" y="97"/>
                  </a:lnTo>
                  <a:lnTo>
                    <a:pt x="9" y="87"/>
                  </a:lnTo>
                  <a:lnTo>
                    <a:pt x="4" y="78"/>
                  </a:lnTo>
                  <a:lnTo>
                    <a:pt x="2" y="68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3" y="41"/>
                  </a:lnTo>
                  <a:lnTo>
                    <a:pt x="5" y="32"/>
                  </a:lnTo>
                  <a:lnTo>
                    <a:pt x="11" y="24"/>
                  </a:lnTo>
                  <a:lnTo>
                    <a:pt x="17" y="18"/>
                  </a:lnTo>
                  <a:lnTo>
                    <a:pt x="25" y="12"/>
                  </a:lnTo>
                  <a:lnTo>
                    <a:pt x="33" y="8"/>
                  </a:lnTo>
                  <a:lnTo>
                    <a:pt x="44" y="4"/>
                  </a:lnTo>
                  <a:lnTo>
                    <a:pt x="55" y="2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2" y="2"/>
                  </a:lnTo>
                  <a:lnTo>
                    <a:pt x="108" y="6"/>
                  </a:lnTo>
                  <a:lnTo>
                    <a:pt x="120" y="8"/>
                  </a:lnTo>
                  <a:lnTo>
                    <a:pt x="131" y="12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94" name="Freeform 1178"/>
            <p:cNvSpPr>
              <a:spLocks/>
            </p:cNvSpPr>
            <p:nvPr/>
          </p:nvSpPr>
          <p:spPr bwMode="auto">
            <a:xfrm>
              <a:off x="1564" y="1350"/>
              <a:ext cx="327" cy="247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273" y="246"/>
                </a:cxn>
                <a:cxn ang="0">
                  <a:pos x="326" y="109"/>
                </a:cxn>
                <a:cxn ang="0">
                  <a:pos x="43" y="0"/>
                </a:cxn>
                <a:cxn ang="0">
                  <a:pos x="0" y="141"/>
                </a:cxn>
              </a:cxnLst>
              <a:rect l="0" t="0" r="r" b="b"/>
              <a:pathLst>
                <a:path w="327" h="247">
                  <a:moveTo>
                    <a:pt x="0" y="141"/>
                  </a:moveTo>
                  <a:lnTo>
                    <a:pt x="273" y="246"/>
                  </a:lnTo>
                  <a:lnTo>
                    <a:pt x="326" y="109"/>
                  </a:lnTo>
                  <a:lnTo>
                    <a:pt x="43" y="0"/>
                  </a:lnTo>
                  <a:lnTo>
                    <a:pt x="0" y="141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95" name="Freeform 1179"/>
            <p:cNvSpPr>
              <a:spLocks/>
            </p:cNvSpPr>
            <p:nvPr/>
          </p:nvSpPr>
          <p:spPr bwMode="auto">
            <a:xfrm>
              <a:off x="1467" y="1346"/>
              <a:ext cx="217" cy="149"/>
            </a:xfrm>
            <a:custGeom>
              <a:avLst/>
              <a:gdLst/>
              <a:ahLst/>
              <a:cxnLst>
                <a:cxn ang="0">
                  <a:pos x="124" y="11"/>
                </a:cxn>
                <a:cxn ang="0">
                  <a:pos x="137" y="18"/>
                </a:cxn>
                <a:cxn ang="0">
                  <a:pos x="150" y="23"/>
                </a:cxn>
                <a:cxn ang="0">
                  <a:pos x="161" y="31"/>
                </a:cxn>
                <a:cxn ang="0">
                  <a:pos x="173" y="39"/>
                </a:cxn>
                <a:cxn ang="0">
                  <a:pos x="184" y="46"/>
                </a:cxn>
                <a:cxn ang="0">
                  <a:pos x="193" y="55"/>
                </a:cxn>
                <a:cxn ang="0">
                  <a:pos x="200" y="64"/>
                </a:cxn>
                <a:cxn ang="0">
                  <a:pos x="205" y="73"/>
                </a:cxn>
                <a:cxn ang="0">
                  <a:pos x="210" y="82"/>
                </a:cxn>
                <a:cxn ang="0">
                  <a:pos x="214" y="91"/>
                </a:cxn>
                <a:cxn ang="0">
                  <a:pos x="216" y="99"/>
                </a:cxn>
                <a:cxn ang="0">
                  <a:pos x="216" y="108"/>
                </a:cxn>
                <a:cxn ang="0">
                  <a:pos x="213" y="115"/>
                </a:cxn>
                <a:cxn ang="0">
                  <a:pos x="210" y="123"/>
                </a:cxn>
                <a:cxn ang="0">
                  <a:pos x="205" y="129"/>
                </a:cxn>
                <a:cxn ang="0">
                  <a:pos x="199" y="136"/>
                </a:cxn>
                <a:cxn ang="0">
                  <a:pos x="191" y="139"/>
                </a:cxn>
                <a:cxn ang="0">
                  <a:pos x="182" y="143"/>
                </a:cxn>
                <a:cxn ang="0">
                  <a:pos x="172" y="146"/>
                </a:cxn>
                <a:cxn ang="0">
                  <a:pos x="161" y="148"/>
                </a:cxn>
                <a:cxn ang="0">
                  <a:pos x="150" y="148"/>
                </a:cxn>
                <a:cxn ang="0">
                  <a:pos x="138" y="148"/>
                </a:cxn>
                <a:cxn ang="0">
                  <a:pos x="127" y="147"/>
                </a:cxn>
                <a:cxn ang="0">
                  <a:pos x="112" y="144"/>
                </a:cxn>
                <a:cxn ang="0">
                  <a:pos x="99" y="139"/>
                </a:cxn>
                <a:cxn ang="0">
                  <a:pos x="88" y="136"/>
                </a:cxn>
                <a:cxn ang="0">
                  <a:pos x="74" y="131"/>
                </a:cxn>
                <a:cxn ang="0">
                  <a:pos x="62" y="124"/>
                </a:cxn>
                <a:cxn ang="0">
                  <a:pos x="50" y="116"/>
                </a:cxn>
                <a:cxn ang="0">
                  <a:pos x="41" y="109"/>
                </a:cxn>
                <a:cxn ang="0">
                  <a:pos x="31" y="102"/>
                </a:cxn>
                <a:cxn ang="0">
                  <a:pos x="22" y="92"/>
                </a:cxn>
                <a:cxn ang="0">
                  <a:pos x="15" y="84"/>
                </a:cxn>
                <a:cxn ang="0">
                  <a:pos x="9" y="75"/>
                </a:cxn>
                <a:cxn ang="0">
                  <a:pos x="3" y="67"/>
                </a:cxn>
                <a:cxn ang="0">
                  <a:pos x="1" y="57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1" y="33"/>
                </a:cxn>
                <a:cxn ang="0">
                  <a:pos x="2" y="25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1" y="8"/>
                </a:cxn>
                <a:cxn ang="0">
                  <a:pos x="30" y="4"/>
                </a:cxn>
                <a:cxn ang="0">
                  <a:pos x="39" y="2"/>
                </a:cxn>
                <a:cxn ang="0">
                  <a:pos x="50" y="0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88" y="2"/>
                </a:cxn>
                <a:cxn ang="0">
                  <a:pos x="102" y="4"/>
                </a:cxn>
                <a:cxn ang="0">
                  <a:pos x="114" y="8"/>
                </a:cxn>
                <a:cxn ang="0">
                  <a:pos x="124" y="12"/>
                </a:cxn>
                <a:cxn ang="0">
                  <a:pos x="124" y="11"/>
                </a:cxn>
              </a:cxnLst>
              <a:rect l="0" t="0" r="r" b="b"/>
              <a:pathLst>
                <a:path w="217" h="149">
                  <a:moveTo>
                    <a:pt x="124" y="11"/>
                  </a:moveTo>
                  <a:lnTo>
                    <a:pt x="137" y="18"/>
                  </a:lnTo>
                  <a:lnTo>
                    <a:pt x="150" y="23"/>
                  </a:lnTo>
                  <a:lnTo>
                    <a:pt x="161" y="31"/>
                  </a:lnTo>
                  <a:lnTo>
                    <a:pt x="173" y="39"/>
                  </a:lnTo>
                  <a:lnTo>
                    <a:pt x="184" y="46"/>
                  </a:lnTo>
                  <a:lnTo>
                    <a:pt x="193" y="55"/>
                  </a:lnTo>
                  <a:lnTo>
                    <a:pt x="200" y="64"/>
                  </a:lnTo>
                  <a:lnTo>
                    <a:pt x="205" y="73"/>
                  </a:lnTo>
                  <a:lnTo>
                    <a:pt x="210" y="82"/>
                  </a:lnTo>
                  <a:lnTo>
                    <a:pt x="214" y="91"/>
                  </a:lnTo>
                  <a:lnTo>
                    <a:pt x="216" y="99"/>
                  </a:lnTo>
                  <a:lnTo>
                    <a:pt x="216" y="108"/>
                  </a:lnTo>
                  <a:lnTo>
                    <a:pt x="213" y="115"/>
                  </a:lnTo>
                  <a:lnTo>
                    <a:pt x="210" y="123"/>
                  </a:lnTo>
                  <a:lnTo>
                    <a:pt x="205" y="129"/>
                  </a:lnTo>
                  <a:lnTo>
                    <a:pt x="199" y="136"/>
                  </a:lnTo>
                  <a:lnTo>
                    <a:pt x="191" y="139"/>
                  </a:lnTo>
                  <a:lnTo>
                    <a:pt x="182" y="143"/>
                  </a:lnTo>
                  <a:lnTo>
                    <a:pt x="172" y="146"/>
                  </a:lnTo>
                  <a:lnTo>
                    <a:pt x="161" y="148"/>
                  </a:lnTo>
                  <a:lnTo>
                    <a:pt x="150" y="148"/>
                  </a:lnTo>
                  <a:lnTo>
                    <a:pt x="138" y="148"/>
                  </a:lnTo>
                  <a:lnTo>
                    <a:pt x="127" y="147"/>
                  </a:lnTo>
                  <a:lnTo>
                    <a:pt x="112" y="144"/>
                  </a:lnTo>
                  <a:lnTo>
                    <a:pt x="99" y="139"/>
                  </a:lnTo>
                  <a:lnTo>
                    <a:pt x="88" y="136"/>
                  </a:lnTo>
                  <a:lnTo>
                    <a:pt x="74" y="131"/>
                  </a:lnTo>
                  <a:lnTo>
                    <a:pt x="62" y="124"/>
                  </a:lnTo>
                  <a:lnTo>
                    <a:pt x="50" y="116"/>
                  </a:lnTo>
                  <a:lnTo>
                    <a:pt x="41" y="109"/>
                  </a:lnTo>
                  <a:lnTo>
                    <a:pt x="31" y="102"/>
                  </a:lnTo>
                  <a:lnTo>
                    <a:pt x="22" y="92"/>
                  </a:lnTo>
                  <a:lnTo>
                    <a:pt x="15" y="84"/>
                  </a:lnTo>
                  <a:lnTo>
                    <a:pt x="9" y="75"/>
                  </a:lnTo>
                  <a:lnTo>
                    <a:pt x="3" y="67"/>
                  </a:lnTo>
                  <a:lnTo>
                    <a:pt x="1" y="57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1" y="8"/>
                  </a:lnTo>
                  <a:lnTo>
                    <a:pt x="30" y="4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102" y="4"/>
                  </a:lnTo>
                  <a:lnTo>
                    <a:pt x="114" y="8"/>
                  </a:lnTo>
                  <a:lnTo>
                    <a:pt x="124" y="12"/>
                  </a:lnTo>
                  <a:lnTo>
                    <a:pt x="124" y="11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96" name="Freeform 1180"/>
            <p:cNvSpPr>
              <a:spLocks/>
            </p:cNvSpPr>
            <p:nvPr/>
          </p:nvSpPr>
          <p:spPr bwMode="auto">
            <a:xfrm>
              <a:off x="1566" y="1362"/>
              <a:ext cx="320" cy="229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273" y="228"/>
                </a:cxn>
                <a:cxn ang="0">
                  <a:pos x="319" y="108"/>
                </a:cxn>
                <a:cxn ang="0">
                  <a:pos x="37" y="0"/>
                </a:cxn>
                <a:cxn ang="0">
                  <a:pos x="0" y="123"/>
                </a:cxn>
              </a:cxnLst>
              <a:rect l="0" t="0" r="r" b="b"/>
              <a:pathLst>
                <a:path w="320" h="229">
                  <a:moveTo>
                    <a:pt x="0" y="123"/>
                  </a:moveTo>
                  <a:lnTo>
                    <a:pt x="273" y="228"/>
                  </a:lnTo>
                  <a:lnTo>
                    <a:pt x="319" y="108"/>
                  </a:lnTo>
                  <a:lnTo>
                    <a:pt x="37" y="0"/>
                  </a:lnTo>
                  <a:lnTo>
                    <a:pt x="0" y="123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97" name="Freeform 1181"/>
            <p:cNvSpPr>
              <a:spLocks/>
            </p:cNvSpPr>
            <p:nvPr/>
          </p:nvSpPr>
          <p:spPr bwMode="auto">
            <a:xfrm>
              <a:off x="1467" y="1357"/>
              <a:ext cx="215" cy="135"/>
            </a:xfrm>
            <a:custGeom>
              <a:avLst/>
              <a:gdLst/>
              <a:ahLst/>
              <a:cxnLst>
                <a:cxn ang="0">
                  <a:pos x="121" y="12"/>
                </a:cxn>
                <a:cxn ang="0">
                  <a:pos x="134" y="18"/>
                </a:cxn>
                <a:cxn ang="0">
                  <a:pos x="146" y="24"/>
                </a:cxn>
                <a:cxn ang="0">
                  <a:pos x="159" y="32"/>
                </a:cxn>
                <a:cxn ang="0">
                  <a:pos x="170" y="39"/>
                </a:cxn>
                <a:cxn ang="0">
                  <a:pos x="181" y="46"/>
                </a:cxn>
                <a:cxn ang="0">
                  <a:pos x="190" y="55"/>
                </a:cxn>
                <a:cxn ang="0">
                  <a:pos x="197" y="63"/>
                </a:cxn>
                <a:cxn ang="0">
                  <a:pos x="202" y="70"/>
                </a:cxn>
                <a:cxn ang="0">
                  <a:pos x="209" y="80"/>
                </a:cxn>
                <a:cxn ang="0">
                  <a:pos x="213" y="87"/>
                </a:cxn>
                <a:cxn ang="0">
                  <a:pos x="214" y="94"/>
                </a:cxn>
                <a:cxn ang="0">
                  <a:pos x="214" y="102"/>
                </a:cxn>
                <a:cxn ang="0">
                  <a:pos x="213" y="108"/>
                </a:cxn>
                <a:cxn ang="0">
                  <a:pos x="209" y="114"/>
                </a:cxn>
                <a:cxn ang="0">
                  <a:pos x="205" y="120"/>
                </a:cxn>
                <a:cxn ang="0">
                  <a:pos x="199" y="125"/>
                </a:cxn>
                <a:cxn ang="0">
                  <a:pos x="193" y="128"/>
                </a:cxn>
                <a:cxn ang="0">
                  <a:pos x="184" y="131"/>
                </a:cxn>
                <a:cxn ang="0">
                  <a:pos x="175" y="134"/>
                </a:cxn>
                <a:cxn ang="0">
                  <a:pos x="163" y="134"/>
                </a:cxn>
                <a:cxn ang="0">
                  <a:pos x="153" y="134"/>
                </a:cxn>
                <a:cxn ang="0">
                  <a:pos x="140" y="134"/>
                </a:cxn>
                <a:cxn ang="0">
                  <a:pos x="129" y="132"/>
                </a:cxn>
                <a:cxn ang="0">
                  <a:pos x="115" y="129"/>
                </a:cxn>
                <a:cxn ang="0">
                  <a:pos x="103" y="126"/>
                </a:cxn>
                <a:cxn ang="0">
                  <a:pos x="90" y="120"/>
                </a:cxn>
                <a:cxn ang="0">
                  <a:pos x="76" y="115"/>
                </a:cxn>
                <a:cxn ang="0">
                  <a:pos x="66" y="110"/>
                </a:cxn>
                <a:cxn ang="0">
                  <a:pos x="54" y="103"/>
                </a:cxn>
                <a:cxn ang="0">
                  <a:pos x="42" y="96"/>
                </a:cxn>
                <a:cxn ang="0">
                  <a:pos x="33" y="88"/>
                </a:cxn>
                <a:cxn ang="0">
                  <a:pos x="25" y="80"/>
                </a:cxn>
                <a:cxn ang="0">
                  <a:pos x="16" y="71"/>
                </a:cxn>
                <a:cxn ang="0">
                  <a:pos x="9" y="63"/>
                </a:cxn>
                <a:cxn ang="0">
                  <a:pos x="6" y="56"/>
                </a:cxn>
                <a:cxn ang="0">
                  <a:pos x="2" y="48"/>
                </a:cxn>
                <a:cxn ang="0">
                  <a:pos x="0" y="39"/>
                </a:cxn>
                <a:cxn ang="0">
                  <a:pos x="0" y="32"/>
                </a:cxn>
                <a:cxn ang="0">
                  <a:pos x="1" y="26"/>
                </a:cxn>
                <a:cxn ang="0">
                  <a:pos x="2" y="18"/>
                </a:cxn>
                <a:cxn ang="0">
                  <a:pos x="6" y="14"/>
                </a:cxn>
                <a:cxn ang="0">
                  <a:pos x="12" y="9"/>
                </a:cxn>
                <a:cxn ang="0">
                  <a:pos x="18" y="4"/>
                </a:cxn>
                <a:cxn ang="0">
                  <a:pos x="27" y="2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71" y="0"/>
                </a:cxn>
                <a:cxn ang="0">
                  <a:pos x="85" y="2"/>
                </a:cxn>
                <a:cxn ang="0">
                  <a:pos x="98" y="5"/>
                </a:cxn>
                <a:cxn ang="0">
                  <a:pos x="111" y="9"/>
                </a:cxn>
                <a:cxn ang="0">
                  <a:pos x="121" y="12"/>
                </a:cxn>
              </a:cxnLst>
              <a:rect l="0" t="0" r="r" b="b"/>
              <a:pathLst>
                <a:path w="215" h="135">
                  <a:moveTo>
                    <a:pt x="121" y="12"/>
                  </a:moveTo>
                  <a:lnTo>
                    <a:pt x="134" y="18"/>
                  </a:lnTo>
                  <a:lnTo>
                    <a:pt x="146" y="24"/>
                  </a:lnTo>
                  <a:lnTo>
                    <a:pt x="159" y="32"/>
                  </a:lnTo>
                  <a:lnTo>
                    <a:pt x="170" y="39"/>
                  </a:lnTo>
                  <a:lnTo>
                    <a:pt x="181" y="46"/>
                  </a:lnTo>
                  <a:lnTo>
                    <a:pt x="190" y="55"/>
                  </a:lnTo>
                  <a:lnTo>
                    <a:pt x="197" y="63"/>
                  </a:lnTo>
                  <a:lnTo>
                    <a:pt x="202" y="70"/>
                  </a:lnTo>
                  <a:lnTo>
                    <a:pt x="209" y="80"/>
                  </a:lnTo>
                  <a:lnTo>
                    <a:pt x="213" y="87"/>
                  </a:lnTo>
                  <a:lnTo>
                    <a:pt x="214" y="94"/>
                  </a:lnTo>
                  <a:lnTo>
                    <a:pt x="214" y="102"/>
                  </a:lnTo>
                  <a:lnTo>
                    <a:pt x="213" y="108"/>
                  </a:lnTo>
                  <a:lnTo>
                    <a:pt x="209" y="114"/>
                  </a:lnTo>
                  <a:lnTo>
                    <a:pt x="205" y="120"/>
                  </a:lnTo>
                  <a:lnTo>
                    <a:pt x="199" y="125"/>
                  </a:lnTo>
                  <a:lnTo>
                    <a:pt x="193" y="128"/>
                  </a:lnTo>
                  <a:lnTo>
                    <a:pt x="184" y="131"/>
                  </a:lnTo>
                  <a:lnTo>
                    <a:pt x="175" y="134"/>
                  </a:lnTo>
                  <a:lnTo>
                    <a:pt x="163" y="134"/>
                  </a:lnTo>
                  <a:lnTo>
                    <a:pt x="153" y="134"/>
                  </a:lnTo>
                  <a:lnTo>
                    <a:pt x="140" y="134"/>
                  </a:lnTo>
                  <a:lnTo>
                    <a:pt x="129" y="132"/>
                  </a:lnTo>
                  <a:lnTo>
                    <a:pt x="115" y="129"/>
                  </a:lnTo>
                  <a:lnTo>
                    <a:pt x="103" y="126"/>
                  </a:lnTo>
                  <a:lnTo>
                    <a:pt x="90" y="120"/>
                  </a:lnTo>
                  <a:lnTo>
                    <a:pt x="76" y="115"/>
                  </a:lnTo>
                  <a:lnTo>
                    <a:pt x="66" y="110"/>
                  </a:lnTo>
                  <a:lnTo>
                    <a:pt x="54" y="103"/>
                  </a:lnTo>
                  <a:lnTo>
                    <a:pt x="42" y="96"/>
                  </a:lnTo>
                  <a:lnTo>
                    <a:pt x="33" y="88"/>
                  </a:lnTo>
                  <a:lnTo>
                    <a:pt x="25" y="80"/>
                  </a:lnTo>
                  <a:lnTo>
                    <a:pt x="16" y="71"/>
                  </a:lnTo>
                  <a:lnTo>
                    <a:pt x="9" y="63"/>
                  </a:lnTo>
                  <a:lnTo>
                    <a:pt x="6" y="56"/>
                  </a:lnTo>
                  <a:lnTo>
                    <a:pt x="2" y="48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18"/>
                  </a:lnTo>
                  <a:lnTo>
                    <a:pt x="6" y="14"/>
                  </a:lnTo>
                  <a:lnTo>
                    <a:pt x="12" y="9"/>
                  </a:lnTo>
                  <a:lnTo>
                    <a:pt x="18" y="4"/>
                  </a:lnTo>
                  <a:lnTo>
                    <a:pt x="27" y="2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5"/>
                  </a:lnTo>
                  <a:lnTo>
                    <a:pt x="111" y="9"/>
                  </a:lnTo>
                  <a:lnTo>
                    <a:pt x="121" y="1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98" name="Freeform 1182"/>
            <p:cNvSpPr>
              <a:spLocks/>
            </p:cNvSpPr>
            <p:nvPr/>
          </p:nvSpPr>
          <p:spPr bwMode="auto">
            <a:xfrm>
              <a:off x="1570" y="1373"/>
              <a:ext cx="313" cy="214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271" y="213"/>
                </a:cxn>
                <a:cxn ang="0">
                  <a:pos x="312" y="109"/>
                </a:cxn>
                <a:cxn ang="0">
                  <a:pos x="29" y="0"/>
                </a:cxn>
                <a:cxn ang="0">
                  <a:pos x="0" y="110"/>
                </a:cxn>
              </a:cxnLst>
              <a:rect l="0" t="0" r="r" b="b"/>
              <a:pathLst>
                <a:path w="313" h="214">
                  <a:moveTo>
                    <a:pt x="0" y="110"/>
                  </a:moveTo>
                  <a:lnTo>
                    <a:pt x="271" y="213"/>
                  </a:lnTo>
                  <a:lnTo>
                    <a:pt x="312" y="109"/>
                  </a:lnTo>
                  <a:lnTo>
                    <a:pt x="29" y="0"/>
                  </a:lnTo>
                  <a:lnTo>
                    <a:pt x="0" y="1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399" name="Freeform 1183"/>
            <p:cNvSpPr>
              <a:spLocks/>
            </p:cNvSpPr>
            <p:nvPr/>
          </p:nvSpPr>
          <p:spPr bwMode="auto">
            <a:xfrm>
              <a:off x="1722" y="1105"/>
              <a:ext cx="337" cy="638"/>
            </a:xfrm>
            <a:custGeom>
              <a:avLst/>
              <a:gdLst/>
              <a:ahLst/>
              <a:cxnLst>
                <a:cxn ang="0">
                  <a:pos x="288" y="1"/>
                </a:cxn>
                <a:cxn ang="0">
                  <a:pos x="302" y="11"/>
                </a:cxn>
                <a:cxn ang="0">
                  <a:pos x="312" y="22"/>
                </a:cxn>
                <a:cxn ang="0">
                  <a:pos x="323" y="40"/>
                </a:cxn>
                <a:cxn ang="0">
                  <a:pos x="329" y="59"/>
                </a:cxn>
                <a:cxn ang="0">
                  <a:pos x="334" y="84"/>
                </a:cxn>
                <a:cxn ang="0">
                  <a:pos x="336" y="112"/>
                </a:cxn>
                <a:cxn ang="0">
                  <a:pos x="336" y="144"/>
                </a:cxn>
                <a:cxn ang="0">
                  <a:pos x="332" y="176"/>
                </a:cxn>
                <a:cxn ang="0">
                  <a:pos x="328" y="212"/>
                </a:cxn>
                <a:cxn ang="0">
                  <a:pos x="318" y="250"/>
                </a:cxn>
                <a:cxn ang="0">
                  <a:pos x="309" y="289"/>
                </a:cxn>
                <a:cxn ang="0">
                  <a:pos x="297" y="327"/>
                </a:cxn>
                <a:cxn ang="0">
                  <a:pos x="283" y="365"/>
                </a:cxn>
                <a:cxn ang="0">
                  <a:pos x="267" y="404"/>
                </a:cxn>
                <a:cxn ang="0">
                  <a:pos x="249" y="440"/>
                </a:cxn>
                <a:cxn ang="0">
                  <a:pos x="232" y="476"/>
                </a:cxn>
                <a:cxn ang="0">
                  <a:pos x="212" y="507"/>
                </a:cxn>
                <a:cxn ang="0">
                  <a:pos x="192" y="538"/>
                </a:cxn>
                <a:cxn ang="0">
                  <a:pos x="171" y="563"/>
                </a:cxn>
                <a:cxn ang="0">
                  <a:pos x="152" y="586"/>
                </a:cxn>
                <a:cxn ang="0">
                  <a:pos x="131" y="605"/>
                </a:cxn>
                <a:cxn ang="0">
                  <a:pos x="111" y="620"/>
                </a:cxn>
                <a:cxn ang="0">
                  <a:pos x="93" y="630"/>
                </a:cxn>
                <a:cxn ang="0">
                  <a:pos x="75" y="637"/>
                </a:cxn>
                <a:cxn ang="0">
                  <a:pos x="58" y="637"/>
                </a:cxn>
                <a:cxn ang="0">
                  <a:pos x="46" y="633"/>
                </a:cxn>
                <a:cxn ang="0">
                  <a:pos x="32" y="626"/>
                </a:cxn>
                <a:cxn ang="0">
                  <a:pos x="22" y="614"/>
                </a:cxn>
                <a:cxn ang="0">
                  <a:pos x="11" y="596"/>
                </a:cxn>
                <a:cxn ang="0">
                  <a:pos x="5" y="575"/>
                </a:cxn>
                <a:cxn ang="0">
                  <a:pos x="2" y="549"/>
                </a:cxn>
                <a:cxn ang="0">
                  <a:pos x="0" y="523"/>
                </a:cxn>
                <a:cxn ang="0">
                  <a:pos x="0" y="491"/>
                </a:cxn>
                <a:cxn ang="0">
                  <a:pos x="2" y="457"/>
                </a:cxn>
                <a:cxn ang="0">
                  <a:pos x="10" y="421"/>
                </a:cxn>
                <a:cxn ang="0">
                  <a:pos x="17" y="384"/>
                </a:cxn>
                <a:cxn ang="0">
                  <a:pos x="25" y="346"/>
                </a:cxn>
                <a:cxn ang="0">
                  <a:pos x="40" y="308"/>
                </a:cxn>
                <a:cxn ang="0">
                  <a:pos x="54" y="269"/>
                </a:cxn>
                <a:cxn ang="0">
                  <a:pos x="69" y="230"/>
                </a:cxn>
                <a:cxn ang="0">
                  <a:pos x="87" y="195"/>
                </a:cxn>
                <a:cxn ang="0">
                  <a:pos x="106" y="161"/>
                </a:cxn>
                <a:cxn ang="0">
                  <a:pos x="125" y="127"/>
                </a:cxn>
                <a:cxn ang="0">
                  <a:pos x="145" y="98"/>
                </a:cxn>
                <a:cxn ang="0">
                  <a:pos x="165" y="71"/>
                </a:cxn>
                <a:cxn ang="0">
                  <a:pos x="184" y="50"/>
                </a:cxn>
                <a:cxn ang="0">
                  <a:pos x="205" y="30"/>
                </a:cxn>
                <a:cxn ang="0">
                  <a:pos x="224" y="16"/>
                </a:cxn>
                <a:cxn ang="0">
                  <a:pos x="242" y="5"/>
                </a:cxn>
                <a:cxn ang="0">
                  <a:pos x="261" y="0"/>
                </a:cxn>
                <a:cxn ang="0">
                  <a:pos x="277" y="0"/>
                </a:cxn>
                <a:cxn ang="0">
                  <a:pos x="288" y="3"/>
                </a:cxn>
                <a:cxn ang="0">
                  <a:pos x="288" y="1"/>
                </a:cxn>
              </a:cxnLst>
              <a:rect l="0" t="0" r="r" b="b"/>
              <a:pathLst>
                <a:path w="337" h="638">
                  <a:moveTo>
                    <a:pt x="288" y="1"/>
                  </a:moveTo>
                  <a:lnTo>
                    <a:pt x="302" y="11"/>
                  </a:lnTo>
                  <a:lnTo>
                    <a:pt x="312" y="22"/>
                  </a:lnTo>
                  <a:lnTo>
                    <a:pt x="323" y="40"/>
                  </a:lnTo>
                  <a:lnTo>
                    <a:pt x="329" y="59"/>
                  </a:lnTo>
                  <a:lnTo>
                    <a:pt x="334" y="84"/>
                  </a:lnTo>
                  <a:lnTo>
                    <a:pt x="336" y="112"/>
                  </a:lnTo>
                  <a:lnTo>
                    <a:pt x="336" y="144"/>
                  </a:lnTo>
                  <a:lnTo>
                    <a:pt x="332" y="176"/>
                  </a:lnTo>
                  <a:lnTo>
                    <a:pt x="328" y="212"/>
                  </a:lnTo>
                  <a:lnTo>
                    <a:pt x="318" y="250"/>
                  </a:lnTo>
                  <a:lnTo>
                    <a:pt x="309" y="289"/>
                  </a:lnTo>
                  <a:lnTo>
                    <a:pt x="297" y="327"/>
                  </a:lnTo>
                  <a:lnTo>
                    <a:pt x="283" y="365"/>
                  </a:lnTo>
                  <a:lnTo>
                    <a:pt x="267" y="404"/>
                  </a:lnTo>
                  <a:lnTo>
                    <a:pt x="249" y="440"/>
                  </a:lnTo>
                  <a:lnTo>
                    <a:pt x="232" y="476"/>
                  </a:lnTo>
                  <a:lnTo>
                    <a:pt x="212" y="507"/>
                  </a:lnTo>
                  <a:lnTo>
                    <a:pt x="192" y="538"/>
                  </a:lnTo>
                  <a:lnTo>
                    <a:pt x="171" y="563"/>
                  </a:lnTo>
                  <a:lnTo>
                    <a:pt x="152" y="586"/>
                  </a:lnTo>
                  <a:lnTo>
                    <a:pt x="131" y="605"/>
                  </a:lnTo>
                  <a:lnTo>
                    <a:pt x="111" y="620"/>
                  </a:lnTo>
                  <a:lnTo>
                    <a:pt x="93" y="630"/>
                  </a:lnTo>
                  <a:lnTo>
                    <a:pt x="75" y="637"/>
                  </a:lnTo>
                  <a:lnTo>
                    <a:pt x="58" y="637"/>
                  </a:lnTo>
                  <a:lnTo>
                    <a:pt x="46" y="633"/>
                  </a:lnTo>
                  <a:lnTo>
                    <a:pt x="32" y="626"/>
                  </a:lnTo>
                  <a:lnTo>
                    <a:pt x="22" y="614"/>
                  </a:lnTo>
                  <a:lnTo>
                    <a:pt x="11" y="596"/>
                  </a:lnTo>
                  <a:lnTo>
                    <a:pt x="5" y="575"/>
                  </a:lnTo>
                  <a:lnTo>
                    <a:pt x="2" y="549"/>
                  </a:lnTo>
                  <a:lnTo>
                    <a:pt x="0" y="523"/>
                  </a:lnTo>
                  <a:lnTo>
                    <a:pt x="0" y="491"/>
                  </a:lnTo>
                  <a:lnTo>
                    <a:pt x="2" y="457"/>
                  </a:lnTo>
                  <a:lnTo>
                    <a:pt x="10" y="421"/>
                  </a:lnTo>
                  <a:lnTo>
                    <a:pt x="17" y="384"/>
                  </a:lnTo>
                  <a:lnTo>
                    <a:pt x="25" y="346"/>
                  </a:lnTo>
                  <a:lnTo>
                    <a:pt x="40" y="308"/>
                  </a:lnTo>
                  <a:lnTo>
                    <a:pt x="54" y="269"/>
                  </a:lnTo>
                  <a:lnTo>
                    <a:pt x="69" y="230"/>
                  </a:lnTo>
                  <a:lnTo>
                    <a:pt x="87" y="195"/>
                  </a:lnTo>
                  <a:lnTo>
                    <a:pt x="106" y="161"/>
                  </a:lnTo>
                  <a:lnTo>
                    <a:pt x="125" y="127"/>
                  </a:lnTo>
                  <a:lnTo>
                    <a:pt x="145" y="98"/>
                  </a:lnTo>
                  <a:lnTo>
                    <a:pt x="165" y="71"/>
                  </a:lnTo>
                  <a:lnTo>
                    <a:pt x="184" y="50"/>
                  </a:lnTo>
                  <a:lnTo>
                    <a:pt x="205" y="30"/>
                  </a:lnTo>
                  <a:lnTo>
                    <a:pt x="224" y="16"/>
                  </a:lnTo>
                  <a:lnTo>
                    <a:pt x="242" y="5"/>
                  </a:lnTo>
                  <a:lnTo>
                    <a:pt x="261" y="0"/>
                  </a:lnTo>
                  <a:lnTo>
                    <a:pt x="277" y="0"/>
                  </a:lnTo>
                  <a:lnTo>
                    <a:pt x="288" y="3"/>
                  </a:lnTo>
                  <a:lnTo>
                    <a:pt x="288" y="1"/>
                  </a:lnTo>
                </a:path>
              </a:pathLst>
            </a:custGeom>
            <a:solidFill>
              <a:srgbClr val="0050B0"/>
            </a:solidFill>
            <a:ln w="12700" cap="rnd" cmpd="sng">
              <a:solidFill>
                <a:srgbClr val="005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00" name="Freeform 1184"/>
            <p:cNvSpPr>
              <a:spLocks/>
            </p:cNvSpPr>
            <p:nvPr/>
          </p:nvSpPr>
          <p:spPr bwMode="auto">
            <a:xfrm>
              <a:off x="1722" y="1120"/>
              <a:ext cx="326" cy="614"/>
            </a:xfrm>
            <a:custGeom>
              <a:avLst/>
              <a:gdLst/>
              <a:ahLst/>
              <a:cxnLst>
                <a:cxn ang="0">
                  <a:pos x="280" y="1"/>
                </a:cxn>
                <a:cxn ang="0">
                  <a:pos x="291" y="10"/>
                </a:cxn>
                <a:cxn ang="0">
                  <a:pos x="303" y="21"/>
                </a:cxn>
                <a:cxn ang="0">
                  <a:pos x="312" y="39"/>
                </a:cxn>
                <a:cxn ang="0">
                  <a:pos x="318" y="58"/>
                </a:cxn>
                <a:cxn ang="0">
                  <a:pos x="322" y="81"/>
                </a:cxn>
                <a:cxn ang="0">
                  <a:pos x="325" y="109"/>
                </a:cxn>
                <a:cxn ang="0">
                  <a:pos x="323" y="138"/>
                </a:cxn>
                <a:cxn ang="0">
                  <a:pos x="320" y="171"/>
                </a:cxn>
                <a:cxn ang="0">
                  <a:pos x="316" y="205"/>
                </a:cxn>
                <a:cxn ang="0">
                  <a:pos x="308" y="240"/>
                </a:cxn>
                <a:cxn ang="0">
                  <a:pos x="299" y="278"/>
                </a:cxn>
                <a:cxn ang="0">
                  <a:pos x="288" y="314"/>
                </a:cxn>
                <a:cxn ang="0">
                  <a:pos x="274" y="352"/>
                </a:cxn>
                <a:cxn ang="0">
                  <a:pos x="259" y="389"/>
                </a:cxn>
                <a:cxn ang="0">
                  <a:pos x="241" y="423"/>
                </a:cxn>
                <a:cxn ang="0">
                  <a:pos x="224" y="458"/>
                </a:cxn>
                <a:cxn ang="0">
                  <a:pos x="207" y="488"/>
                </a:cxn>
                <a:cxn ang="0">
                  <a:pos x="186" y="516"/>
                </a:cxn>
                <a:cxn ang="0">
                  <a:pos x="168" y="542"/>
                </a:cxn>
                <a:cxn ang="0">
                  <a:pos x="146" y="564"/>
                </a:cxn>
                <a:cxn ang="0">
                  <a:pos x="128" y="582"/>
                </a:cxn>
                <a:cxn ang="0">
                  <a:pos x="108" y="597"/>
                </a:cxn>
                <a:cxn ang="0">
                  <a:pos x="90" y="606"/>
                </a:cxn>
                <a:cxn ang="0">
                  <a:pos x="74" y="613"/>
                </a:cxn>
                <a:cxn ang="0">
                  <a:pos x="57" y="613"/>
                </a:cxn>
                <a:cxn ang="0">
                  <a:pos x="45" y="608"/>
                </a:cxn>
                <a:cxn ang="0">
                  <a:pos x="31" y="603"/>
                </a:cxn>
                <a:cxn ang="0">
                  <a:pos x="22" y="590"/>
                </a:cxn>
                <a:cxn ang="0">
                  <a:pos x="13" y="573"/>
                </a:cxn>
                <a:cxn ang="0">
                  <a:pos x="5" y="554"/>
                </a:cxn>
                <a:cxn ang="0">
                  <a:pos x="2" y="528"/>
                </a:cxn>
                <a:cxn ang="0">
                  <a:pos x="0" y="503"/>
                </a:cxn>
                <a:cxn ang="0">
                  <a:pos x="2" y="473"/>
                </a:cxn>
                <a:cxn ang="0">
                  <a:pos x="4" y="439"/>
                </a:cxn>
                <a:cxn ang="0">
                  <a:pos x="10" y="405"/>
                </a:cxn>
                <a:cxn ang="0">
                  <a:pos x="17" y="369"/>
                </a:cxn>
                <a:cxn ang="0">
                  <a:pos x="25" y="333"/>
                </a:cxn>
                <a:cxn ang="0">
                  <a:pos x="40" y="294"/>
                </a:cxn>
                <a:cxn ang="0">
                  <a:pos x="52" y="259"/>
                </a:cxn>
                <a:cxn ang="0">
                  <a:pos x="67" y="222"/>
                </a:cxn>
                <a:cxn ang="0">
                  <a:pos x="84" y="187"/>
                </a:cxn>
                <a:cxn ang="0">
                  <a:pos x="102" y="155"/>
                </a:cxn>
                <a:cxn ang="0">
                  <a:pos x="121" y="121"/>
                </a:cxn>
                <a:cxn ang="0">
                  <a:pos x="139" y="94"/>
                </a:cxn>
                <a:cxn ang="0">
                  <a:pos x="159" y="69"/>
                </a:cxn>
                <a:cxn ang="0">
                  <a:pos x="177" y="48"/>
                </a:cxn>
                <a:cxn ang="0">
                  <a:pos x="198" y="29"/>
                </a:cxn>
                <a:cxn ang="0">
                  <a:pos x="216" y="15"/>
                </a:cxn>
                <a:cxn ang="0">
                  <a:pos x="235" y="5"/>
                </a:cxn>
                <a:cxn ang="0">
                  <a:pos x="252" y="0"/>
                </a:cxn>
                <a:cxn ang="0">
                  <a:pos x="268" y="0"/>
                </a:cxn>
                <a:cxn ang="0">
                  <a:pos x="280" y="4"/>
                </a:cxn>
                <a:cxn ang="0">
                  <a:pos x="280" y="1"/>
                </a:cxn>
              </a:cxnLst>
              <a:rect l="0" t="0" r="r" b="b"/>
              <a:pathLst>
                <a:path w="326" h="614">
                  <a:moveTo>
                    <a:pt x="280" y="1"/>
                  </a:moveTo>
                  <a:lnTo>
                    <a:pt x="291" y="10"/>
                  </a:lnTo>
                  <a:lnTo>
                    <a:pt x="303" y="21"/>
                  </a:lnTo>
                  <a:lnTo>
                    <a:pt x="312" y="39"/>
                  </a:lnTo>
                  <a:lnTo>
                    <a:pt x="318" y="58"/>
                  </a:lnTo>
                  <a:lnTo>
                    <a:pt x="322" y="81"/>
                  </a:lnTo>
                  <a:lnTo>
                    <a:pt x="325" y="109"/>
                  </a:lnTo>
                  <a:lnTo>
                    <a:pt x="323" y="138"/>
                  </a:lnTo>
                  <a:lnTo>
                    <a:pt x="320" y="171"/>
                  </a:lnTo>
                  <a:lnTo>
                    <a:pt x="316" y="205"/>
                  </a:lnTo>
                  <a:lnTo>
                    <a:pt x="308" y="240"/>
                  </a:lnTo>
                  <a:lnTo>
                    <a:pt x="299" y="278"/>
                  </a:lnTo>
                  <a:lnTo>
                    <a:pt x="288" y="314"/>
                  </a:lnTo>
                  <a:lnTo>
                    <a:pt x="274" y="352"/>
                  </a:lnTo>
                  <a:lnTo>
                    <a:pt x="259" y="389"/>
                  </a:lnTo>
                  <a:lnTo>
                    <a:pt x="241" y="423"/>
                  </a:lnTo>
                  <a:lnTo>
                    <a:pt x="224" y="458"/>
                  </a:lnTo>
                  <a:lnTo>
                    <a:pt x="207" y="488"/>
                  </a:lnTo>
                  <a:lnTo>
                    <a:pt x="186" y="516"/>
                  </a:lnTo>
                  <a:lnTo>
                    <a:pt x="168" y="542"/>
                  </a:lnTo>
                  <a:lnTo>
                    <a:pt x="146" y="564"/>
                  </a:lnTo>
                  <a:lnTo>
                    <a:pt x="128" y="582"/>
                  </a:lnTo>
                  <a:lnTo>
                    <a:pt x="108" y="597"/>
                  </a:lnTo>
                  <a:lnTo>
                    <a:pt x="90" y="606"/>
                  </a:lnTo>
                  <a:lnTo>
                    <a:pt x="74" y="613"/>
                  </a:lnTo>
                  <a:lnTo>
                    <a:pt x="57" y="613"/>
                  </a:lnTo>
                  <a:lnTo>
                    <a:pt x="45" y="608"/>
                  </a:lnTo>
                  <a:lnTo>
                    <a:pt x="31" y="603"/>
                  </a:lnTo>
                  <a:lnTo>
                    <a:pt x="22" y="590"/>
                  </a:lnTo>
                  <a:lnTo>
                    <a:pt x="13" y="573"/>
                  </a:lnTo>
                  <a:lnTo>
                    <a:pt x="5" y="554"/>
                  </a:lnTo>
                  <a:lnTo>
                    <a:pt x="2" y="528"/>
                  </a:lnTo>
                  <a:lnTo>
                    <a:pt x="0" y="503"/>
                  </a:lnTo>
                  <a:lnTo>
                    <a:pt x="2" y="473"/>
                  </a:lnTo>
                  <a:lnTo>
                    <a:pt x="4" y="439"/>
                  </a:lnTo>
                  <a:lnTo>
                    <a:pt x="10" y="405"/>
                  </a:lnTo>
                  <a:lnTo>
                    <a:pt x="17" y="369"/>
                  </a:lnTo>
                  <a:lnTo>
                    <a:pt x="25" y="333"/>
                  </a:lnTo>
                  <a:lnTo>
                    <a:pt x="40" y="294"/>
                  </a:lnTo>
                  <a:lnTo>
                    <a:pt x="52" y="259"/>
                  </a:lnTo>
                  <a:lnTo>
                    <a:pt x="67" y="222"/>
                  </a:lnTo>
                  <a:lnTo>
                    <a:pt x="84" y="187"/>
                  </a:lnTo>
                  <a:lnTo>
                    <a:pt x="102" y="155"/>
                  </a:lnTo>
                  <a:lnTo>
                    <a:pt x="121" y="121"/>
                  </a:lnTo>
                  <a:lnTo>
                    <a:pt x="139" y="94"/>
                  </a:lnTo>
                  <a:lnTo>
                    <a:pt x="159" y="69"/>
                  </a:lnTo>
                  <a:lnTo>
                    <a:pt x="177" y="48"/>
                  </a:lnTo>
                  <a:lnTo>
                    <a:pt x="198" y="29"/>
                  </a:lnTo>
                  <a:lnTo>
                    <a:pt x="216" y="15"/>
                  </a:lnTo>
                  <a:lnTo>
                    <a:pt x="235" y="5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80" y="1"/>
                  </a:lnTo>
                </a:path>
              </a:pathLst>
            </a:custGeom>
            <a:solidFill>
              <a:srgbClr val="1060B0"/>
            </a:solidFill>
            <a:ln w="12700" cap="rnd" cmpd="sng">
              <a:solidFill>
                <a:srgbClr val="106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01" name="Freeform 1185"/>
            <p:cNvSpPr>
              <a:spLocks/>
            </p:cNvSpPr>
            <p:nvPr/>
          </p:nvSpPr>
          <p:spPr bwMode="auto">
            <a:xfrm>
              <a:off x="1724" y="1135"/>
              <a:ext cx="313" cy="589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80" y="9"/>
                </a:cxn>
                <a:cxn ang="0">
                  <a:pos x="290" y="20"/>
                </a:cxn>
                <a:cxn ang="0">
                  <a:pos x="299" y="37"/>
                </a:cxn>
                <a:cxn ang="0">
                  <a:pos x="305" y="55"/>
                </a:cxn>
                <a:cxn ang="0">
                  <a:pos x="310" y="77"/>
                </a:cxn>
                <a:cxn ang="0">
                  <a:pos x="312" y="104"/>
                </a:cxn>
                <a:cxn ang="0">
                  <a:pos x="311" y="134"/>
                </a:cxn>
                <a:cxn ang="0">
                  <a:pos x="309" y="164"/>
                </a:cxn>
                <a:cxn ang="0">
                  <a:pos x="304" y="196"/>
                </a:cxn>
                <a:cxn ang="0">
                  <a:pos x="296" y="231"/>
                </a:cxn>
                <a:cxn ang="0">
                  <a:pos x="287" y="267"/>
                </a:cxn>
                <a:cxn ang="0">
                  <a:pos x="278" y="302"/>
                </a:cxn>
                <a:cxn ang="0">
                  <a:pos x="263" y="338"/>
                </a:cxn>
                <a:cxn ang="0">
                  <a:pos x="248" y="374"/>
                </a:cxn>
                <a:cxn ang="0">
                  <a:pos x="231" y="407"/>
                </a:cxn>
                <a:cxn ang="0">
                  <a:pos x="214" y="439"/>
                </a:cxn>
                <a:cxn ang="0">
                  <a:pos x="198" y="469"/>
                </a:cxn>
                <a:cxn ang="0">
                  <a:pos x="179" y="496"/>
                </a:cxn>
                <a:cxn ang="0">
                  <a:pos x="160" y="521"/>
                </a:cxn>
                <a:cxn ang="0">
                  <a:pos x="141" y="541"/>
                </a:cxn>
                <a:cxn ang="0">
                  <a:pos x="123" y="558"/>
                </a:cxn>
                <a:cxn ang="0">
                  <a:pos x="105" y="573"/>
                </a:cxn>
                <a:cxn ang="0">
                  <a:pos x="87" y="582"/>
                </a:cxn>
                <a:cxn ang="0">
                  <a:pos x="71" y="588"/>
                </a:cxn>
                <a:cxn ang="0">
                  <a:pos x="55" y="588"/>
                </a:cxn>
                <a:cxn ang="0">
                  <a:pos x="43" y="584"/>
                </a:cxn>
                <a:cxn ang="0">
                  <a:pos x="30" y="578"/>
                </a:cxn>
                <a:cxn ang="0">
                  <a:pos x="20" y="566"/>
                </a:cxn>
                <a:cxn ang="0">
                  <a:pos x="11" y="550"/>
                </a:cxn>
                <a:cxn ang="0">
                  <a:pos x="4" y="531"/>
                </a:cxn>
                <a:cxn ang="0">
                  <a:pos x="2" y="507"/>
                </a:cxn>
                <a:cxn ang="0">
                  <a:pos x="0" y="483"/>
                </a:cxn>
                <a:cxn ang="0">
                  <a:pos x="0" y="453"/>
                </a:cxn>
                <a:cxn ang="0">
                  <a:pos x="2" y="421"/>
                </a:cxn>
                <a:cxn ang="0">
                  <a:pos x="8" y="389"/>
                </a:cxn>
                <a:cxn ang="0">
                  <a:pos x="15" y="354"/>
                </a:cxn>
                <a:cxn ang="0">
                  <a:pos x="24" y="319"/>
                </a:cxn>
                <a:cxn ang="0">
                  <a:pos x="36" y="283"/>
                </a:cxn>
                <a:cxn ang="0">
                  <a:pos x="50" y="248"/>
                </a:cxn>
                <a:cxn ang="0">
                  <a:pos x="64" y="213"/>
                </a:cxn>
                <a:cxn ang="0">
                  <a:pos x="79" y="179"/>
                </a:cxn>
                <a:cxn ang="0">
                  <a:pos x="97" y="147"/>
                </a:cxn>
                <a:cxn ang="0">
                  <a:pos x="115" y="116"/>
                </a:cxn>
                <a:cxn ang="0">
                  <a:pos x="135" y="89"/>
                </a:cxn>
                <a:cxn ang="0">
                  <a:pos x="152" y="65"/>
                </a:cxn>
                <a:cxn ang="0">
                  <a:pos x="170" y="46"/>
                </a:cxn>
                <a:cxn ang="0">
                  <a:pos x="190" y="27"/>
                </a:cxn>
                <a:cxn ang="0">
                  <a:pos x="207" y="14"/>
                </a:cxn>
                <a:cxn ang="0">
                  <a:pos x="225" y="4"/>
                </a:cxn>
                <a:cxn ang="0">
                  <a:pos x="242" y="0"/>
                </a:cxn>
                <a:cxn ang="0">
                  <a:pos x="256" y="0"/>
                </a:cxn>
                <a:cxn ang="0">
                  <a:pos x="268" y="2"/>
                </a:cxn>
                <a:cxn ang="0">
                  <a:pos x="269" y="0"/>
                </a:cxn>
              </a:cxnLst>
              <a:rect l="0" t="0" r="r" b="b"/>
              <a:pathLst>
                <a:path w="313" h="589">
                  <a:moveTo>
                    <a:pt x="269" y="0"/>
                  </a:moveTo>
                  <a:lnTo>
                    <a:pt x="280" y="9"/>
                  </a:lnTo>
                  <a:lnTo>
                    <a:pt x="290" y="20"/>
                  </a:lnTo>
                  <a:lnTo>
                    <a:pt x="299" y="37"/>
                  </a:lnTo>
                  <a:lnTo>
                    <a:pt x="305" y="55"/>
                  </a:lnTo>
                  <a:lnTo>
                    <a:pt x="310" y="77"/>
                  </a:lnTo>
                  <a:lnTo>
                    <a:pt x="312" y="104"/>
                  </a:lnTo>
                  <a:lnTo>
                    <a:pt x="311" y="134"/>
                  </a:lnTo>
                  <a:lnTo>
                    <a:pt x="309" y="164"/>
                  </a:lnTo>
                  <a:lnTo>
                    <a:pt x="304" y="196"/>
                  </a:lnTo>
                  <a:lnTo>
                    <a:pt x="296" y="231"/>
                  </a:lnTo>
                  <a:lnTo>
                    <a:pt x="287" y="267"/>
                  </a:lnTo>
                  <a:lnTo>
                    <a:pt x="278" y="302"/>
                  </a:lnTo>
                  <a:lnTo>
                    <a:pt x="263" y="338"/>
                  </a:lnTo>
                  <a:lnTo>
                    <a:pt x="248" y="374"/>
                  </a:lnTo>
                  <a:lnTo>
                    <a:pt x="231" y="407"/>
                  </a:lnTo>
                  <a:lnTo>
                    <a:pt x="214" y="439"/>
                  </a:lnTo>
                  <a:lnTo>
                    <a:pt x="198" y="469"/>
                  </a:lnTo>
                  <a:lnTo>
                    <a:pt x="179" y="496"/>
                  </a:lnTo>
                  <a:lnTo>
                    <a:pt x="160" y="521"/>
                  </a:lnTo>
                  <a:lnTo>
                    <a:pt x="141" y="541"/>
                  </a:lnTo>
                  <a:lnTo>
                    <a:pt x="123" y="558"/>
                  </a:lnTo>
                  <a:lnTo>
                    <a:pt x="105" y="573"/>
                  </a:lnTo>
                  <a:lnTo>
                    <a:pt x="87" y="582"/>
                  </a:lnTo>
                  <a:lnTo>
                    <a:pt x="71" y="588"/>
                  </a:lnTo>
                  <a:lnTo>
                    <a:pt x="55" y="588"/>
                  </a:lnTo>
                  <a:lnTo>
                    <a:pt x="43" y="584"/>
                  </a:lnTo>
                  <a:lnTo>
                    <a:pt x="30" y="578"/>
                  </a:lnTo>
                  <a:lnTo>
                    <a:pt x="20" y="566"/>
                  </a:lnTo>
                  <a:lnTo>
                    <a:pt x="11" y="550"/>
                  </a:lnTo>
                  <a:lnTo>
                    <a:pt x="4" y="531"/>
                  </a:lnTo>
                  <a:lnTo>
                    <a:pt x="2" y="507"/>
                  </a:lnTo>
                  <a:lnTo>
                    <a:pt x="0" y="483"/>
                  </a:lnTo>
                  <a:lnTo>
                    <a:pt x="0" y="453"/>
                  </a:lnTo>
                  <a:lnTo>
                    <a:pt x="2" y="421"/>
                  </a:lnTo>
                  <a:lnTo>
                    <a:pt x="8" y="389"/>
                  </a:lnTo>
                  <a:lnTo>
                    <a:pt x="15" y="354"/>
                  </a:lnTo>
                  <a:lnTo>
                    <a:pt x="24" y="319"/>
                  </a:lnTo>
                  <a:lnTo>
                    <a:pt x="36" y="283"/>
                  </a:lnTo>
                  <a:lnTo>
                    <a:pt x="50" y="248"/>
                  </a:lnTo>
                  <a:lnTo>
                    <a:pt x="64" y="213"/>
                  </a:lnTo>
                  <a:lnTo>
                    <a:pt x="79" y="179"/>
                  </a:lnTo>
                  <a:lnTo>
                    <a:pt x="97" y="147"/>
                  </a:lnTo>
                  <a:lnTo>
                    <a:pt x="115" y="116"/>
                  </a:lnTo>
                  <a:lnTo>
                    <a:pt x="135" y="89"/>
                  </a:lnTo>
                  <a:lnTo>
                    <a:pt x="152" y="65"/>
                  </a:lnTo>
                  <a:lnTo>
                    <a:pt x="170" y="46"/>
                  </a:lnTo>
                  <a:lnTo>
                    <a:pt x="190" y="27"/>
                  </a:lnTo>
                  <a:lnTo>
                    <a:pt x="207" y="14"/>
                  </a:lnTo>
                  <a:lnTo>
                    <a:pt x="225" y="4"/>
                  </a:lnTo>
                  <a:lnTo>
                    <a:pt x="242" y="0"/>
                  </a:lnTo>
                  <a:lnTo>
                    <a:pt x="256" y="0"/>
                  </a:lnTo>
                  <a:lnTo>
                    <a:pt x="268" y="2"/>
                  </a:lnTo>
                  <a:lnTo>
                    <a:pt x="269" y="0"/>
                  </a:lnTo>
                </a:path>
              </a:pathLst>
            </a:custGeom>
            <a:solidFill>
              <a:srgbClr val="1060C0"/>
            </a:solidFill>
            <a:ln w="12700" cap="rnd" cmpd="sng">
              <a:solidFill>
                <a:srgbClr val="106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02" name="Freeform 1186"/>
            <p:cNvSpPr>
              <a:spLocks/>
            </p:cNvSpPr>
            <p:nvPr/>
          </p:nvSpPr>
          <p:spPr bwMode="auto">
            <a:xfrm>
              <a:off x="1726" y="1149"/>
              <a:ext cx="300" cy="567"/>
            </a:xfrm>
            <a:custGeom>
              <a:avLst/>
              <a:gdLst/>
              <a:ahLst/>
              <a:cxnLst>
                <a:cxn ang="0">
                  <a:pos x="257" y="1"/>
                </a:cxn>
                <a:cxn ang="0">
                  <a:pos x="268" y="10"/>
                </a:cxn>
                <a:cxn ang="0">
                  <a:pos x="278" y="19"/>
                </a:cxn>
                <a:cxn ang="0">
                  <a:pos x="287" y="35"/>
                </a:cxn>
                <a:cxn ang="0">
                  <a:pos x="293" y="54"/>
                </a:cxn>
                <a:cxn ang="0">
                  <a:pos x="298" y="75"/>
                </a:cxn>
                <a:cxn ang="0">
                  <a:pos x="299" y="100"/>
                </a:cxn>
                <a:cxn ang="0">
                  <a:pos x="299" y="129"/>
                </a:cxn>
                <a:cxn ang="0">
                  <a:pos x="296" y="159"/>
                </a:cxn>
                <a:cxn ang="0">
                  <a:pos x="292" y="188"/>
                </a:cxn>
                <a:cxn ang="0">
                  <a:pos x="284" y="223"/>
                </a:cxn>
                <a:cxn ang="0">
                  <a:pos x="276" y="257"/>
                </a:cxn>
                <a:cxn ang="0">
                  <a:pos x="267" y="290"/>
                </a:cxn>
                <a:cxn ang="0">
                  <a:pos x="252" y="325"/>
                </a:cxn>
                <a:cxn ang="0">
                  <a:pos x="238" y="359"/>
                </a:cxn>
                <a:cxn ang="0">
                  <a:pos x="223" y="391"/>
                </a:cxn>
                <a:cxn ang="0">
                  <a:pos x="205" y="422"/>
                </a:cxn>
                <a:cxn ang="0">
                  <a:pos x="188" y="451"/>
                </a:cxn>
                <a:cxn ang="0">
                  <a:pos x="171" y="478"/>
                </a:cxn>
                <a:cxn ang="0">
                  <a:pos x="154" y="501"/>
                </a:cxn>
                <a:cxn ang="0">
                  <a:pos x="135" y="520"/>
                </a:cxn>
                <a:cxn ang="0">
                  <a:pos x="117" y="536"/>
                </a:cxn>
                <a:cxn ang="0">
                  <a:pos x="101" y="550"/>
                </a:cxn>
                <a:cxn ang="0">
                  <a:pos x="84" y="558"/>
                </a:cxn>
                <a:cxn ang="0">
                  <a:pos x="68" y="566"/>
                </a:cxn>
                <a:cxn ang="0">
                  <a:pos x="53" y="566"/>
                </a:cxn>
                <a:cxn ang="0">
                  <a:pos x="41" y="561"/>
                </a:cxn>
                <a:cxn ang="0">
                  <a:pos x="28" y="555"/>
                </a:cxn>
                <a:cxn ang="0">
                  <a:pos x="19" y="543"/>
                </a:cxn>
                <a:cxn ang="0">
                  <a:pos x="11" y="529"/>
                </a:cxn>
                <a:cxn ang="0">
                  <a:pos x="4" y="510"/>
                </a:cxn>
                <a:cxn ang="0">
                  <a:pos x="1" y="487"/>
                </a:cxn>
                <a:cxn ang="0">
                  <a:pos x="0" y="463"/>
                </a:cxn>
                <a:cxn ang="0">
                  <a:pos x="0" y="435"/>
                </a:cxn>
                <a:cxn ang="0">
                  <a:pos x="1" y="405"/>
                </a:cxn>
                <a:cxn ang="0">
                  <a:pos x="7" y="374"/>
                </a:cxn>
                <a:cxn ang="0">
                  <a:pos x="15" y="340"/>
                </a:cxn>
                <a:cxn ang="0">
                  <a:pos x="22" y="307"/>
                </a:cxn>
                <a:cxn ang="0">
                  <a:pos x="34" y="271"/>
                </a:cxn>
                <a:cxn ang="0">
                  <a:pos x="47" y="239"/>
                </a:cxn>
                <a:cxn ang="0">
                  <a:pos x="60" y="203"/>
                </a:cxn>
                <a:cxn ang="0">
                  <a:pos x="77" y="172"/>
                </a:cxn>
                <a:cxn ang="0">
                  <a:pos x="93" y="141"/>
                </a:cxn>
                <a:cxn ang="0">
                  <a:pos x="109" y="112"/>
                </a:cxn>
                <a:cxn ang="0">
                  <a:pos x="127" y="86"/>
                </a:cxn>
                <a:cxn ang="0">
                  <a:pos x="144" y="63"/>
                </a:cxn>
                <a:cxn ang="0">
                  <a:pos x="163" y="44"/>
                </a:cxn>
                <a:cxn ang="0">
                  <a:pos x="181" y="26"/>
                </a:cxn>
                <a:cxn ang="0">
                  <a:pos x="199" y="13"/>
                </a:cxn>
                <a:cxn ang="0">
                  <a:pos x="216" y="4"/>
                </a:cxn>
                <a:cxn ang="0">
                  <a:pos x="232" y="1"/>
                </a:cxn>
                <a:cxn ang="0">
                  <a:pos x="246" y="0"/>
                </a:cxn>
                <a:cxn ang="0">
                  <a:pos x="256" y="3"/>
                </a:cxn>
                <a:cxn ang="0">
                  <a:pos x="257" y="1"/>
                </a:cxn>
              </a:cxnLst>
              <a:rect l="0" t="0" r="r" b="b"/>
              <a:pathLst>
                <a:path w="300" h="567">
                  <a:moveTo>
                    <a:pt x="257" y="1"/>
                  </a:moveTo>
                  <a:lnTo>
                    <a:pt x="268" y="10"/>
                  </a:lnTo>
                  <a:lnTo>
                    <a:pt x="278" y="19"/>
                  </a:lnTo>
                  <a:lnTo>
                    <a:pt x="287" y="35"/>
                  </a:lnTo>
                  <a:lnTo>
                    <a:pt x="293" y="54"/>
                  </a:lnTo>
                  <a:lnTo>
                    <a:pt x="298" y="75"/>
                  </a:lnTo>
                  <a:lnTo>
                    <a:pt x="299" y="100"/>
                  </a:lnTo>
                  <a:lnTo>
                    <a:pt x="299" y="129"/>
                  </a:lnTo>
                  <a:lnTo>
                    <a:pt x="296" y="159"/>
                  </a:lnTo>
                  <a:lnTo>
                    <a:pt x="292" y="188"/>
                  </a:lnTo>
                  <a:lnTo>
                    <a:pt x="284" y="223"/>
                  </a:lnTo>
                  <a:lnTo>
                    <a:pt x="276" y="257"/>
                  </a:lnTo>
                  <a:lnTo>
                    <a:pt x="267" y="290"/>
                  </a:lnTo>
                  <a:lnTo>
                    <a:pt x="252" y="325"/>
                  </a:lnTo>
                  <a:lnTo>
                    <a:pt x="238" y="359"/>
                  </a:lnTo>
                  <a:lnTo>
                    <a:pt x="223" y="391"/>
                  </a:lnTo>
                  <a:lnTo>
                    <a:pt x="205" y="422"/>
                  </a:lnTo>
                  <a:lnTo>
                    <a:pt x="188" y="451"/>
                  </a:lnTo>
                  <a:lnTo>
                    <a:pt x="171" y="478"/>
                  </a:lnTo>
                  <a:lnTo>
                    <a:pt x="154" y="501"/>
                  </a:lnTo>
                  <a:lnTo>
                    <a:pt x="135" y="520"/>
                  </a:lnTo>
                  <a:lnTo>
                    <a:pt x="117" y="536"/>
                  </a:lnTo>
                  <a:lnTo>
                    <a:pt x="101" y="550"/>
                  </a:lnTo>
                  <a:lnTo>
                    <a:pt x="84" y="558"/>
                  </a:lnTo>
                  <a:lnTo>
                    <a:pt x="68" y="566"/>
                  </a:lnTo>
                  <a:lnTo>
                    <a:pt x="53" y="566"/>
                  </a:lnTo>
                  <a:lnTo>
                    <a:pt x="41" y="561"/>
                  </a:lnTo>
                  <a:lnTo>
                    <a:pt x="28" y="555"/>
                  </a:lnTo>
                  <a:lnTo>
                    <a:pt x="19" y="543"/>
                  </a:lnTo>
                  <a:lnTo>
                    <a:pt x="11" y="529"/>
                  </a:lnTo>
                  <a:lnTo>
                    <a:pt x="4" y="510"/>
                  </a:lnTo>
                  <a:lnTo>
                    <a:pt x="1" y="487"/>
                  </a:lnTo>
                  <a:lnTo>
                    <a:pt x="0" y="463"/>
                  </a:lnTo>
                  <a:lnTo>
                    <a:pt x="0" y="435"/>
                  </a:lnTo>
                  <a:lnTo>
                    <a:pt x="1" y="405"/>
                  </a:lnTo>
                  <a:lnTo>
                    <a:pt x="7" y="374"/>
                  </a:lnTo>
                  <a:lnTo>
                    <a:pt x="15" y="340"/>
                  </a:lnTo>
                  <a:lnTo>
                    <a:pt x="22" y="307"/>
                  </a:lnTo>
                  <a:lnTo>
                    <a:pt x="34" y="271"/>
                  </a:lnTo>
                  <a:lnTo>
                    <a:pt x="47" y="239"/>
                  </a:lnTo>
                  <a:lnTo>
                    <a:pt x="60" y="203"/>
                  </a:lnTo>
                  <a:lnTo>
                    <a:pt x="77" y="172"/>
                  </a:lnTo>
                  <a:lnTo>
                    <a:pt x="93" y="141"/>
                  </a:lnTo>
                  <a:lnTo>
                    <a:pt x="109" y="112"/>
                  </a:lnTo>
                  <a:lnTo>
                    <a:pt x="127" y="86"/>
                  </a:lnTo>
                  <a:lnTo>
                    <a:pt x="144" y="63"/>
                  </a:lnTo>
                  <a:lnTo>
                    <a:pt x="163" y="44"/>
                  </a:lnTo>
                  <a:lnTo>
                    <a:pt x="181" y="26"/>
                  </a:lnTo>
                  <a:lnTo>
                    <a:pt x="199" y="13"/>
                  </a:lnTo>
                  <a:lnTo>
                    <a:pt x="216" y="4"/>
                  </a:lnTo>
                  <a:lnTo>
                    <a:pt x="232" y="1"/>
                  </a:lnTo>
                  <a:lnTo>
                    <a:pt x="246" y="0"/>
                  </a:lnTo>
                  <a:lnTo>
                    <a:pt x="256" y="3"/>
                  </a:lnTo>
                  <a:lnTo>
                    <a:pt x="257" y="1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03" name="Freeform 1187"/>
            <p:cNvSpPr>
              <a:spLocks/>
            </p:cNvSpPr>
            <p:nvPr/>
          </p:nvSpPr>
          <p:spPr bwMode="auto">
            <a:xfrm>
              <a:off x="1727" y="1164"/>
              <a:ext cx="290" cy="542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57" y="9"/>
                </a:cxn>
                <a:cxn ang="0">
                  <a:pos x="266" y="19"/>
                </a:cxn>
                <a:cxn ang="0">
                  <a:pos x="275" y="34"/>
                </a:cxn>
                <a:cxn ang="0">
                  <a:pos x="282" y="52"/>
                </a:cxn>
                <a:cxn ang="0">
                  <a:pos x="285" y="71"/>
                </a:cxn>
                <a:cxn ang="0">
                  <a:pos x="289" y="96"/>
                </a:cxn>
                <a:cxn ang="0">
                  <a:pos x="286" y="123"/>
                </a:cxn>
                <a:cxn ang="0">
                  <a:pos x="283" y="150"/>
                </a:cxn>
                <a:cxn ang="0">
                  <a:pos x="281" y="181"/>
                </a:cxn>
                <a:cxn ang="0">
                  <a:pos x="272" y="213"/>
                </a:cxn>
                <a:cxn ang="0">
                  <a:pos x="265" y="248"/>
                </a:cxn>
                <a:cxn ang="0">
                  <a:pos x="257" y="279"/>
                </a:cxn>
                <a:cxn ang="0">
                  <a:pos x="243" y="311"/>
                </a:cxn>
                <a:cxn ang="0">
                  <a:pos x="228" y="344"/>
                </a:cxn>
                <a:cxn ang="0">
                  <a:pos x="213" y="374"/>
                </a:cxn>
                <a:cxn ang="0">
                  <a:pos x="198" y="403"/>
                </a:cxn>
                <a:cxn ang="0">
                  <a:pos x="182" y="432"/>
                </a:cxn>
                <a:cxn ang="0">
                  <a:pos x="164" y="456"/>
                </a:cxn>
                <a:cxn ang="0">
                  <a:pos x="148" y="479"/>
                </a:cxn>
                <a:cxn ang="0">
                  <a:pos x="130" y="497"/>
                </a:cxn>
                <a:cxn ang="0">
                  <a:pos x="114" y="513"/>
                </a:cxn>
                <a:cxn ang="0">
                  <a:pos x="96" y="527"/>
                </a:cxn>
                <a:cxn ang="0">
                  <a:pos x="82" y="535"/>
                </a:cxn>
                <a:cxn ang="0">
                  <a:pos x="65" y="541"/>
                </a:cxn>
                <a:cxn ang="0">
                  <a:pos x="51" y="541"/>
                </a:cxn>
                <a:cxn ang="0">
                  <a:pos x="40" y="537"/>
                </a:cxn>
                <a:cxn ang="0">
                  <a:pos x="27" y="531"/>
                </a:cxn>
                <a:cxn ang="0">
                  <a:pos x="18" y="520"/>
                </a:cxn>
                <a:cxn ang="0">
                  <a:pos x="10" y="506"/>
                </a:cxn>
                <a:cxn ang="0">
                  <a:pos x="4" y="487"/>
                </a:cxn>
                <a:cxn ang="0">
                  <a:pos x="1" y="466"/>
                </a:cxn>
                <a:cxn ang="0">
                  <a:pos x="0" y="443"/>
                </a:cxn>
                <a:cxn ang="0">
                  <a:pos x="0" y="416"/>
                </a:cxn>
                <a:cxn ang="0">
                  <a:pos x="3" y="388"/>
                </a:cxn>
                <a:cxn ang="0">
                  <a:pos x="9" y="356"/>
                </a:cxn>
                <a:cxn ang="0">
                  <a:pos x="15" y="325"/>
                </a:cxn>
                <a:cxn ang="0">
                  <a:pos x="21" y="293"/>
                </a:cxn>
                <a:cxn ang="0">
                  <a:pos x="33" y="260"/>
                </a:cxn>
                <a:cxn ang="0">
                  <a:pos x="44" y="227"/>
                </a:cxn>
                <a:cxn ang="0">
                  <a:pos x="59" y="194"/>
                </a:cxn>
                <a:cxn ang="0">
                  <a:pos x="73" y="163"/>
                </a:cxn>
                <a:cxn ang="0">
                  <a:pos x="88" y="134"/>
                </a:cxn>
                <a:cxn ang="0">
                  <a:pos x="105" y="106"/>
                </a:cxn>
                <a:cxn ang="0">
                  <a:pos x="123" y="82"/>
                </a:cxn>
                <a:cxn ang="0">
                  <a:pos x="138" y="59"/>
                </a:cxn>
                <a:cxn ang="0">
                  <a:pos x="157" y="42"/>
                </a:cxn>
                <a:cxn ang="0">
                  <a:pos x="175" y="25"/>
                </a:cxn>
                <a:cxn ang="0">
                  <a:pos x="190" y="12"/>
                </a:cxn>
                <a:cxn ang="0">
                  <a:pos x="207" y="3"/>
                </a:cxn>
                <a:cxn ang="0">
                  <a:pos x="222" y="0"/>
                </a:cxn>
                <a:cxn ang="0">
                  <a:pos x="236" y="0"/>
                </a:cxn>
                <a:cxn ang="0">
                  <a:pos x="245" y="3"/>
                </a:cxn>
                <a:cxn ang="0">
                  <a:pos x="246" y="0"/>
                </a:cxn>
              </a:cxnLst>
              <a:rect l="0" t="0" r="r" b="b"/>
              <a:pathLst>
                <a:path w="290" h="542">
                  <a:moveTo>
                    <a:pt x="246" y="0"/>
                  </a:moveTo>
                  <a:lnTo>
                    <a:pt x="257" y="9"/>
                  </a:lnTo>
                  <a:lnTo>
                    <a:pt x="266" y="19"/>
                  </a:lnTo>
                  <a:lnTo>
                    <a:pt x="275" y="34"/>
                  </a:lnTo>
                  <a:lnTo>
                    <a:pt x="282" y="52"/>
                  </a:lnTo>
                  <a:lnTo>
                    <a:pt x="285" y="71"/>
                  </a:lnTo>
                  <a:lnTo>
                    <a:pt x="289" y="96"/>
                  </a:lnTo>
                  <a:lnTo>
                    <a:pt x="286" y="123"/>
                  </a:lnTo>
                  <a:lnTo>
                    <a:pt x="283" y="150"/>
                  </a:lnTo>
                  <a:lnTo>
                    <a:pt x="281" y="181"/>
                  </a:lnTo>
                  <a:lnTo>
                    <a:pt x="272" y="213"/>
                  </a:lnTo>
                  <a:lnTo>
                    <a:pt x="265" y="248"/>
                  </a:lnTo>
                  <a:lnTo>
                    <a:pt x="257" y="279"/>
                  </a:lnTo>
                  <a:lnTo>
                    <a:pt x="243" y="311"/>
                  </a:lnTo>
                  <a:lnTo>
                    <a:pt x="228" y="344"/>
                  </a:lnTo>
                  <a:lnTo>
                    <a:pt x="213" y="374"/>
                  </a:lnTo>
                  <a:lnTo>
                    <a:pt x="198" y="403"/>
                  </a:lnTo>
                  <a:lnTo>
                    <a:pt x="182" y="432"/>
                  </a:lnTo>
                  <a:lnTo>
                    <a:pt x="164" y="456"/>
                  </a:lnTo>
                  <a:lnTo>
                    <a:pt x="148" y="479"/>
                  </a:lnTo>
                  <a:lnTo>
                    <a:pt x="130" y="497"/>
                  </a:lnTo>
                  <a:lnTo>
                    <a:pt x="114" y="513"/>
                  </a:lnTo>
                  <a:lnTo>
                    <a:pt x="96" y="527"/>
                  </a:lnTo>
                  <a:lnTo>
                    <a:pt x="82" y="535"/>
                  </a:lnTo>
                  <a:lnTo>
                    <a:pt x="65" y="541"/>
                  </a:lnTo>
                  <a:lnTo>
                    <a:pt x="51" y="541"/>
                  </a:lnTo>
                  <a:lnTo>
                    <a:pt x="40" y="537"/>
                  </a:lnTo>
                  <a:lnTo>
                    <a:pt x="27" y="531"/>
                  </a:lnTo>
                  <a:lnTo>
                    <a:pt x="18" y="520"/>
                  </a:lnTo>
                  <a:lnTo>
                    <a:pt x="10" y="506"/>
                  </a:lnTo>
                  <a:lnTo>
                    <a:pt x="4" y="487"/>
                  </a:lnTo>
                  <a:lnTo>
                    <a:pt x="1" y="466"/>
                  </a:lnTo>
                  <a:lnTo>
                    <a:pt x="0" y="443"/>
                  </a:lnTo>
                  <a:lnTo>
                    <a:pt x="0" y="416"/>
                  </a:lnTo>
                  <a:lnTo>
                    <a:pt x="3" y="388"/>
                  </a:lnTo>
                  <a:lnTo>
                    <a:pt x="9" y="356"/>
                  </a:lnTo>
                  <a:lnTo>
                    <a:pt x="15" y="325"/>
                  </a:lnTo>
                  <a:lnTo>
                    <a:pt x="21" y="293"/>
                  </a:lnTo>
                  <a:lnTo>
                    <a:pt x="33" y="260"/>
                  </a:lnTo>
                  <a:lnTo>
                    <a:pt x="44" y="227"/>
                  </a:lnTo>
                  <a:lnTo>
                    <a:pt x="59" y="194"/>
                  </a:lnTo>
                  <a:lnTo>
                    <a:pt x="73" y="163"/>
                  </a:lnTo>
                  <a:lnTo>
                    <a:pt x="88" y="134"/>
                  </a:lnTo>
                  <a:lnTo>
                    <a:pt x="105" y="106"/>
                  </a:lnTo>
                  <a:lnTo>
                    <a:pt x="123" y="82"/>
                  </a:lnTo>
                  <a:lnTo>
                    <a:pt x="138" y="59"/>
                  </a:lnTo>
                  <a:lnTo>
                    <a:pt x="157" y="42"/>
                  </a:lnTo>
                  <a:lnTo>
                    <a:pt x="175" y="25"/>
                  </a:lnTo>
                  <a:lnTo>
                    <a:pt x="190" y="12"/>
                  </a:lnTo>
                  <a:lnTo>
                    <a:pt x="207" y="3"/>
                  </a:lnTo>
                  <a:lnTo>
                    <a:pt x="222" y="0"/>
                  </a:lnTo>
                  <a:lnTo>
                    <a:pt x="236" y="0"/>
                  </a:lnTo>
                  <a:lnTo>
                    <a:pt x="245" y="3"/>
                  </a:lnTo>
                  <a:lnTo>
                    <a:pt x="246" y="0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04" name="Freeform 1188"/>
            <p:cNvSpPr>
              <a:spLocks/>
            </p:cNvSpPr>
            <p:nvPr/>
          </p:nvSpPr>
          <p:spPr bwMode="auto">
            <a:xfrm>
              <a:off x="1728" y="1178"/>
              <a:ext cx="276" cy="518"/>
            </a:xfrm>
            <a:custGeom>
              <a:avLst/>
              <a:gdLst/>
              <a:ahLst/>
              <a:cxnLst>
                <a:cxn ang="0">
                  <a:pos x="236" y="2"/>
                </a:cxn>
                <a:cxn ang="0">
                  <a:pos x="247" y="9"/>
                </a:cxn>
                <a:cxn ang="0">
                  <a:pos x="256" y="19"/>
                </a:cxn>
                <a:cxn ang="0">
                  <a:pos x="265" y="33"/>
                </a:cxn>
                <a:cxn ang="0">
                  <a:pos x="270" y="51"/>
                </a:cxn>
                <a:cxn ang="0">
                  <a:pos x="274" y="69"/>
                </a:cxn>
                <a:cxn ang="0">
                  <a:pos x="275" y="92"/>
                </a:cxn>
                <a:cxn ang="0">
                  <a:pos x="274" y="119"/>
                </a:cxn>
                <a:cxn ang="0">
                  <a:pos x="274" y="147"/>
                </a:cxn>
                <a:cxn ang="0">
                  <a:pos x="270" y="174"/>
                </a:cxn>
                <a:cxn ang="0">
                  <a:pos x="262" y="205"/>
                </a:cxn>
                <a:cxn ang="0">
                  <a:pos x="255" y="236"/>
                </a:cxn>
                <a:cxn ang="0">
                  <a:pos x="245" y="267"/>
                </a:cxn>
                <a:cxn ang="0">
                  <a:pos x="234" y="299"/>
                </a:cxn>
                <a:cxn ang="0">
                  <a:pos x="219" y="330"/>
                </a:cxn>
                <a:cxn ang="0">
                  <a:pos x="206" y="359"/>
                </a:cxn>
                <a:cxn ang="0">
                  <a:pos x="190" y="387"/>
                </a:cxn>
                <a:cxn ang="0">
                  <a:pos x="174" y="413"/>
                </a:cxn>
                <a:cxn ang="0">
                  <a:pos x="159" y="436"/>
                </a:cxn>
                <a:cxn ang="0">
                  <a:pos x="142" y="458"/>
                </a:cxn>
                <a:cxn ang="0">
                  <a:pos x="124" y="477"/>
                </a:cxn>
                <a:cxn ang="0">
                  <a:pos x="108" y="491"/>
                </a:cxn>
                <a:cxn ang="0">
                  <a:pos x="92" y="504"/>
                </a:cxn>
                <a:cxn ang="0">
                  <a:pos x="78" y="512"/>
                </a:cxn>
                <a:cxn ang="0">
                  <a:pos x="63" y="517"/>
                </a:cxn>
                <a:cxn ang="0">
                  <a:pos x="49" y="517"/>
                </a:cxn>
                <a:cxn ang="0">
                  <a:pos x="39" y="513"/>
                </a:cxn>
                <a:cxn ang="0">
                  <a:pos x="26" y="507"/>
                </a:cxn>
                <a:cxn ang="0">
                  <a:pos x="19" y="497"/>
                </a:cxn>
                <a:cxn ang="0">
                  <a:pos x="11" y="483"/>
                </a:cxn>
                <a:cxn ang="0">
                  <a:pos x="4" y="466"/>
                </a:cxn>
                <a:cxn ang="0">
                  <a:pos x="2" y="446"/>
                </a:cxn>
                <a:cxn ang="0">
                  <a:pos x="0" y="424"/>
                </a:cxn>
                <a:cxn ang="0">
                  <a:pos x="2" y="398"/>
                </a:cxn>
                <a:cxn ang="0">
                  <a:pos x="2" y="370"/>
                </a:cxn>
                <a:cxn ang="0">
                  <a:pos x="8" y="341"/>
                </a:cxn>
                <a:cxn ang="0">
                  <a:pos x="14" y="311"/>
                </a:cxn>
                <a:cxn ang="0">
                  <a:pos x="22" y="281"/>
                </a:cxn>
                <a:cxn ang="0">
                  <a:pos x="31" y="248"/>
                </a:cxn>
                <a:cxn ang="0">
                  <a:pos x="43" y="218"/>
                </a:cxn>
                <a:cxn ang="0">
                  <a:pos x="55" y="186"/>
                </a:cxn>
                <a:cxn ang="0">
                  <a:pos x="69" y="156"/>
                </a:cxn>
                <a:cxn ang="0">
                  <a:pos x="84" y="128"/>
                </a:cxn>
                <a:cxn ang="0">
                  <a:pos x="101" y="100"/>
                </a:cxn>
                <a:cxn ang="0">
                  <a:pos x="116" y="78"/>
                </a:cxn>
                <a:cxn ang="0">
                  <a:pos x="133" y="57"/>
                </a:cxn>
                <a:cxn ang="0">
                  <a:pos x="150" y="39"/>
                </a:cxn>
                <a:cxn ang="0">
                  <a:pos x="168" y="23"/>
                </a:cxn>
                <a:cxn ang="0">
                  <a:pos x="182" y="13"/>
                </a:cxn>
                <a:cxn ang="0">
                  <a:pos x="198" y="4"/>
                </a:cxn>
                <a:cxn ang="0">
                  <a:pos x="212" y="0"/>
                </a:cxn>
                <a:cxn ang="0">
                  <a:pos x="226" y="0"/>
                </a:cxn>
                <a:cxn ang="0">
                  <a:pos x="235" y="3"/>
                </a:cxn>
                <a:cxn ang="0">
                  <a:pos x="236" y="2"/>
                </a:cxn>
              </a:cxnLst>
              <a:rect l="0" t="0" r="r" b="b"/>
              <a:pathLst>
                <a:path w="276" h="518">
                  <a:moveTo>
                    <a:pt x="236" y="2"/>
                  </a:moveTo>
                  <a:lnTo>
                    <a:pt x="247" y="9"/>
                  </a:lnTo>
                  <a:lnTo>
                    <a:pt x="256" y="19"/>
                  </a:lnTo>
                  <a:lnTo>
                    <a:pt x="265" y="33"/>
                  </a:lnTo>
                  <a:lnTo>
                    <a:pt x="270" y="51"/>
                  </a:lnTo>
                  <a:lnTo>
                    <a:pt x="274" y="69"/>
                  </a:lnTo>
                  <a:lnTo>
                    <a:pt x="275" y="92"/>
                  </a:lnTo>
                  <a:lnTo>
                    <a:pt x="274" y="119"/>
                  </a:lnTo>
                  <a:lnTo>
                    <a:pt x="274" y="147"/>
                  </a:lnTo>
                  <a:lnTo>
                    <a:pt x="270" y="174"/>
                  </a:lnTo>
                  <a:lnTo>
                    <a:pt x="262" y="205"/>
                  </a:lnTo>
                  <a:lnTo>
                    <a:pt x="255" y="236"/>
                  </a:lnTo>
                  <a:lnTo>
                    <a:pt x="245" y="267"/>
                  </a:lnTo>
                  <a:lnTo>
                    <a:pt x="234" y="299"/>
                  </a:lnTo>
                  <a:lnTo>
                    <a:pt x="219" y="330"/>
                  </a:lnTo>
                  <a:lnTo>
                    <a:pt x="206" y="359"/>
                  </a:lnTo>
                  <a:lnTo>
                    <a:pt x="190" y="387"/>
                  </a:lnTo>
                  <a:lnTo>
                    <a:pt x="174" y="413"/>
                  </a:lnTo>
                  <a:lnTo>
                    <a:pt x="159" y="436"/>
                  </a:lnTo>
                  <a:lnTo>
                    <a:pt x="142" y="458"/>
                  </a:lnTo>
                  <a:lnTo>
                    <a:pt x="124" y="477"/>
                  </a:lnTo>
                  <a:lnTo>
                    <a:pt x="108" y="491"/>
                  </a:lnTo>
                  <a:lnTo>
                    <a:pt x="92" y="504"/>
                  </a:lnTo>
                  <a:lnTo>
                    <a:pt x="78" y="512"/>
                  </a:lnTo>
                  <a:lnTo>
                    <a:pt x="63" y="517"/>
                  </a:lnTo>
                  <a:lnTo>
                    <a:pt x="49" y="517"/>
                  </a:lnTo>
                  <a:lnTo>
                    <a:pt x="39" y="513"/>
                  </a:lnTo>
                  <a:lnTo>
                    <a:pt x="26" y="507"/>
                  </a:lnTo>
                  <a:lnTo>
                    <a:pt x="19" y="497"/>
                  </a:lnTo>
                  <a:lnTo>
                    <a:pt x="11" y="483"/>
                  </a:lnTo>
                  <a:lnTo>
                    <a:pt x="4" y="466"/>
                  </a:lnTo>
                  <a:lnTo>
                    <a:pt x="2" y="446"/>
                  </a:lnTo>
                  <a:lnTo>
                    <a:pt x="0" y="424"/>
                  </a:lnTo>
                  <a:lnTo>
                    <a:pt x="2" y="398"/>
                  </a:lnTo>
                  <a:lnTo>
                    <a:pt x="2" y="370"/>
                  </a:lnTo>
                  <a:lnTo>
                    <a:pt x="8" y="341"/>
                  </a:lnTo>
                  <a:lnTo>
                    <a:pt x="14" y="311"/>
                  </a:lnTo>
                  <a:lnTo>
                    <a:pt x="22" y="281"/>
                  </a:lnTo>
                  <a:lnTo>
                    <a:pt x="31" y="248"/>
                  </a:lnTo>
                  <a:lnTo>
                    <a:pt x="43" y="218"/>
                  </a:lnTo>
                  <a:lnTo>
                    <a:pt x="55" y="186"/>
                  </a:lnTo>
                  <a:lnTo>
                    <a:pt x="69" y="156"/>
                  </a:lnTo>
                  <a:lnTo>
                    <a:pt x="84" y="128"/>
                  </a:lnTo>
                  <a:lnTo>
                    <a:pt x="101" y="100"/>
                  </a:lnTo>
                  <a:lnTo>
                    <a:pt x="116" y="78"/>
                  </a:lnTo>
                  <a:lnTo>
                    <a:pt x="133" y="57"/>
                  </a:lnTo>
                  <a:lnTo>
                    <a:pt x="150" y="39"/>
                  </a:lnTo>
                  <a:lnTo>
                    <a:pt x="168" y="23"/>
                  </a:lnTo>
                  <a:lnTo>
                    <a:pt x="182" y="13"/>
                  </a:lnTo>
                  <a:lnTo>
                    <a:pt x="198" y="4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5" y="3"/>
                  </a:lnTo>
                  <a:lnTo>
                    <a:pt x="236" y="2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05" name="Freeform 1189"/>
            <p:cNvSpPr>
              <a:spLocks/>
            </p:cNvSpPr>
            <p:nvPr/>
          </p:nvSpPr>
          <p:spPr bwMode="auto">
            <a:xfrm>
              <a:off x="1730" y="1192"/>
              <a:ext cx="264" cy="495"/>
            </a:xfrm>
            <a:custGeom>
              <a:avLst/>
              <a:gdLst/>
              <a:ahLst/>
              <a:cxnLst>
                <a:cxn ang="0">
                  <a:pos x="225" y="1"/>
                </a:cxn>
                <a:cxn ang="0">
                  <a:pos x="236" y="9"/>
                </a:cxn>
                <a:cxn ang="0">
                  <a:pos x="245" y="18"/>
                </a:cxn>
                <a:cxn ang="0">
                  <a:pos x="251" y="32"/>
                </a:cxn>
                <a:cxn ang="0">
                  <a:pos x="257" y="48"/>
                </a:cxn>
                <a:cxn ang="0">
                  <a:pos x="261" y="68"/>
                </a:cxn>
                <a:cxn ang="0">
                  <a:pos x="263" y="89"/>
                </a:cxn>
                <a:cxn ang="0">
                  <a:pos x="263" y="114"/>
                </a:cxn>
                <a:cxn ang="0">
                  <a:pos x="260" y="140"/>
                </a:cxn>
                <a:cxn ang="0">
                  <a:pos x="257" y="166"/>
                </a:cxn>
                <a:cxn ang="0">
                  <a:pos x="251" y="197"/>
                </a:cxn>
                <a:cxn ang="0">
                  <a:pos x="242" y="227"/>
                </a:cxn>
                <a:cxn ang="0">
                  <a:pos x="233" y="255"/>
                </a:cxn>
                <a:cxn ang="0">
                  <a:pos x="223" y="285"/>
                </a:cxn>
                <a:cxn ang="0">
                  <a:pos x="209" y="316"/>
                </a:cxn>
                <a:cxn ang="0">
                  <a:pos x="196" y="343"/>
                </a:cxn>
                <a:cxn ang="0">
                  <a:pos x="182" y="370"/>
                </a:cxn>
                <a:cxn ang="0">
                  <a:pos x="167" y="394"/>
                </a:cxn>
                <a:cxn ang="0">
                  <a:pos x="152" y="417"/>
                </a:cxn>
                <a:cxn ang="0">
                  <a:pos x="135" y="438"/>
                </a:cxn>
                <a:cxn ang="0">
                  <a:pos x="120" y="455"/>
                </a:cxn>
                <a:cxn ang="0">
                  <a:pos x="105" y="468"/>
                </a:cxn>
                <a:cxn ang="0">
                  <a:pos x="89" y="481"/>
                </a:cxn>
                <a:cxn ang="0">
                  <a:pos x="73" y="489"/>
                </a:cxn>
                <a:cxn ang="0">
                  <a:pos x="59" y="494"/>
                </a:cxn>
                <a:cxn ang="0">
                  <a:pos x="47" y="494"/>
                </a:cxn>
                <a:cxn ang="0">
                  <a:pos x="37" y="490"/>
                </a:cxn>
                <a:cxn ang="0">
                  <a:pos x="25" y="484"/>
                </a:cxn>
                <a:cxn ang="0">
                  <a:pos x="17" y="475"/>
                </a:cxn>
                <a:cxn ang="0">
                  <a:pos x="9" y="462"/>
                </a:cxn>
                <a:cxn ang="0">
                  <a:pos x="3" y="445"/>
                </a:cxn>
                <a:cxn ang="0">
                  <a:pos x="2" y="426"/>
                </a:cxn>
                <a:cxn ang="0">
                  <a:pos x="0" y="404"/>
                </a:cxn>
                <a:cxn ang="0">
                  <a:pos x="1" y="380"/>
                </a:cxn>
                <a:cxn ang="0">
                  <a:pos x="2" y="353"/>
                </a:cxn>
                <a:cxn ang="0">
                  <a:pos x="7" y="326"/>
                </a:cxn>
                <a:cxn ang="0">
                  <a:pos x="12" y="297"/>
                </a:cxn>
                <a:cxn ang="0">
                  <a:pos x="20" y="268"/>
                </a:cxn>
                <a:cxn ang="0">
                  <a:pos x="30" y="237"/>
                </a:cxn>
                <a:cxn ang="0">
                  <a:pos x="41" y="208"/>
                </a:cxn>
                <a:cxn ang="0">
                  <a:pos x="53" y="177"/>
                </a:cxn>
                <a:cxn ang="0">
                  <a:pos x="66" y="150"/>
                </a:cxn>
                <a:cxn ang="0">
                  <a:pos x="80" y="122"/>
                </a:cxn>
                <a:cxn ang="0">
                  <a:pos x="96" y="97"/>
                </a:cxn>
                <a:cxn ang="0">
                  <a:pos x="111" y="74"/>
                </a:cxn>
                <a:cxn ang="0">
                  <a:pos x="126" y="55"/>
                </a:cxn>
                <a:cxn ang="0">
                  <a:pos x="143" y="39"/>
                </a:cxn>
                <a:cxn ang="0">
                  <a:pos x="158" y="23"/>
                </a:cxn>
                <a:cxn ang="0">
                  <a:pos x="173" y="12"/>
                </a:cxn>
                <a:cxn ang="0">
                  <a:pos x="188" y="4"/>
                </a:cxn>
                <a:cxn ang="0">
                  <a:pos x="202" y="0"/>
                </a:cxn>
                <a:cxn ang="0">
                  <a:pos x="216" y="1"/>
                </a:cxn>
                <a:cxn ang="0">
                  <a:pos x="224" y="5"/>
                </a:cxn>
                <a:cxn ang="0">
                  <a:pos x="225" y="1"/>
                </a:cxn>
              </a:cxnLst>
              <a:rect l="0" t="0" r="r" b="b"/>
              <a:pathLst>
                <a:path w="264" h="495">
                  <a:moveTo>
                    <a:pt x="225" y="1"/>
                  </a:moveTo>
                  <a:lnTo>
                    <a:pt x="236" y="9"/>
                  </a:lnTo>
                  <a:lnTo>
                    <a:pt x="245" y="18"/>
                  </a:lnTo>
                  <a:lnTo>
                    <a:pt x="251" y="32"/>
                  </a:lnTo>
                  <a:lnTo>
                    <a:pt x="257" y="48"/>
                  </a:lnTo>
                  <a:lnTo>
                    <a:pt x="261" y="68"/>
                  </a:lnTo>
                  <a:lnTo>
                    <a:pt x="263" y="89"/>
                  </a:lnTo>
                  <a:lnTo>
                    <a:pt x="263" y="114"/>
                  </a:lnTo>
                  <a:lnTo>
                    <a:pt x="260" y="140"/>
                  </a:lnTo>
                  <a:lnTo>
                    <a:pt x="257" y="166"/>
                  </a:lnTo>
                  <a:lnTo>
                    <a:pt x="251" y="197"/>
                  </a:lnTo>
                  <a:lnTo>
                    <a:pt x="242" y="227"/>
                  </a:lnTo>
                  <a:lnTo>
                    <a:pt x="233" y="255"/>
                  </a:lnTo>
                  <a:lnTo>
                    <a:pt x="223" y="285"/>
                  </a:lnTo>
                  <a:lnTo>
                    <a:pt x="209" y="316"/>
                  </a:lnTo>
                  <a:lnTo>
                    <a:pt x="196" y="343"/>
                  </a:lnTo>
                  <a:lnTo>
                    <a:pt x="182" y="370"/>
                  </a:lnTo>
                  <a:lnTo>
                    <a:pt x="167" y="394"/>
                  </a:lnTo>
                  <a:lnTo>
                    <a:pt x="152" y="417"/>
                  </a:lnTo>
                  <a:lnTo>
                    <a:pt x="135" y="438"/>
                  </a:lnTo>
                  <a:lnTo>
                    <a:pt x="120" y="455"/>
                  </a:lnTo>
                  <a:lnTo>
                    <a:pt x="105" y="468"/>
                  </a:lnTo>
                  <a:lnTo>
                    <a:pt x="89" y="481"/>
                  </a:lnTo>
                  <a:lnTo>
                    <a:pt x="73" y="489"/>
                  </a:lnTo>
                  <a:lnTo>
                    <a:pt x="59" y="494"/>
                  </a:lnTo>
                  <a:lnTo>
                    <a:pt x="47" y="494"/>
                  </a:lnTo>
                  <a:lnTo>
                    <a:pt x="37" y="490"/>
                  </a:lnTo>
                  <a:lnTo>
                    <a:pt x="25" y="484"/>
                  </a:lnTo>
                  <a:lnTo>
                    <a:pt x="17" y="475"/>
                  </a:lnTo>
                  <a:lnTo>
                    <a:pt x="9" y="462"/>
                  </a:lnTo>
                  <a:lnTo>
                    <a:pt x="3" y="445"/>
                  </a:lnTo>
                  <a:lnTo>
                    <a:pt x="2" y="426"/>
                  </a:lnTo>
                  <a:lnTo>
                    <a:pt x="0" y="404"/>
                  </a:lnTo>
                  <a:lnTo>
                    <a:pt x="1" y="380"/>
                  </a:lnTo>
                  <a:lnTo>
                    <a:pt x="2" y="353"/>
                  </a:lnTo>
                  <a:lnTo>
                    <a:pt x="7" y="326"/>
                  </a:lnTo>
                  <a:lnTo>
                    <a:pt x="12" y="297"/>
                  </a:lnTo>
                  <a:lnTo>
                    <a:pt x="20" y="268"/>
                  </a:lnTo>
                  <a:lnTo>
                    <a:pt x="30" y="237"/>
                  </a:lnTo>
                  <a:lnTo>
                    <a:pt x="41" y="208"/>
                  </a:lnTo>
                  <a:lnTo>
                    <a:pt x="53" y="177"/>
                  </a:lnTo>
                  <a:lnTo>
                    <a:pt x="66" y="150"/>
                  </a:lnTo>
                  <a:lnTo>
                    <a:pt x="80" y="122"/>
                  </a:lnTo>
                  <a:lnTo>
                    <a:pt x="96" y="97"/>
                  </a:lnTo>
                  <a:lnTo>
                    <a:pt x="111" y="74"/>
                  </a:lnTo>
                  <a:lnTo>
                    <a:pt x="126" y="55"/>
                  </a:lnTo>
                  <a:lnTo>
                    <a:pt x="143" y="39"/>
                  </a:lnTo>
                  <a:lnTo>
                    <a:pt x="158" y="23"/>
                  </a:lnTo>
                  <a:lnTo>
                    <a:pt x="173" y="12"/>
                  </a:lnTo>
                  <a:lnTo>
                    <a:pt x="188" y="4"/>
                  </a:lnTo>
                  <a:lnTo>
                    <a:pt x="202" y="0"/>
                  </a:lnTo>
                  <a:lnTo>
                    <a:pt x="216" y="1"/>
                  </a:lnTo>
                  <a:lnTo>
                    <a:pt x="224" y="5"/>
                  </a:lnTo>
                  <a:lnTo>
                    <a:pt x="225" y="1"/>
                  </a:lnTo>
                </a:path>
              </a:pathLst>
            </a:custGeom>
            <a:solidFill>
              <a:srgbClr val="4080C0"/>
            </a:solidFill>
            <a:ln w="12700" cap="rnd" cmpd="sng">
              <a:solidFill>
                <a:srgbClr val="4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06" name="Freeform 1190"/>
            <p:cNvSpPr>
              <a:spLocks/>
            </p:cNvSpPr>
            <p:nvPr/>
          </p:nvSpPr>
          <p:spPr bwMode="auto">
            <a:xfrm>
              <a:off x="1731" y="1207"/>
              <a:ext cx="253" cy="470"/>
            </a:xfrm>
            <a:custGeom>
              <a:avLst/>
              <a:gdLst/>
              <a:ahLst/>
              <a:cxnLst>
                <a:cxn ang="0">
                  <a:pos x="215" y="1"/>
                </a:cxn>
                <a:cxn ang="0">
                  <a:pos x="224" y="9"/>
                </a:cxn>
                <a:cxn ang="0">
                  <a:pos x="232" y="17"/>
                </a:cxn>
                <a:cxn ang="0">
                  <a:pos x="241" y="32"/>
                </a:cxn>
                <a:cxn ang="0">
                  <a:pos x="247" y="46"/>
                </a:cxn>
                <a:cxn ang="0">
                  <a:pos x="250" y="65"/>
                </a:cxn>
                <a:cxn ang="0">
                  <a:pos x="252" y="85"/>
                </a:cxn>
                <a:cxn ang="0">
                  <a:pos x="251" y="110"/>
                </a:cxn>
                <a:cxn ang="0">
                  <a:pos x="249" y="133"/>
                </a:cxn>
                <a:cxn ang="0">
                  <a:pos x="245" y="159"/>
                </a:cxn>
                <a:cxn ang="0">
                  <a:pos x="239" y="187"/>
                </a:cxn>
                <a:cxn ang="0">
                  <a:pos x="232" y="215"/>
                </a:cxn>
                <a:cxn ang="0">
                  <a:pos x="224" y="244"/>
                </a:cxn>
                <a:cxn ang="0">
                  <a:pos x="213" y="272"/>
                </a:cxn>
                <a:cxn ang="0">
                  <a:pos x="200" y="300"/>
                </a:cxn>
                <a:cxn ang="0">
                  <a:pos x="188" y="325"/>
                </a:cxn>
                <a:cxn ang="0">
                  <a:pos x="174" y="352"/>
                </a:cxn>
                <a:cxn ang="0">
                  <a:pos x="160" y="375"/>
                </a:cxn>
                <a:cxn ang="0">
                  <a:pos x="144" y="397"/>
                </a:cxn>
                <a:cxn ang="0">
                  <a:pos x="130" y="417"/>
                </a:cxn>
                <a:cxn ang="0">
                  <a:pos x="115" y="434"/>
                </a:cxn>
                <a:cxn ang="0">
                  <a:pos x="99" y="446"/>
                </a:cxn>
                <a:cxn ang="0">
                  <a:pos x="86" y="458"/>
                </a:cxn>
                <a:cxn ang="0">
                  <a:pos x="72" y="464"/>
                </a:cxn>
                <a:cxn ang="0">
                  <a:pos x="57" y="469"/>
                </a:cxn>
                <a:cxn ang="0">
                  <a:pos x="46" y="469"/>
                </a:cxn>
                <a:cxn ang="0">
                  <a:pos x="36" y="466"/>
                </a:cxn>
                <a:cxn ang="0">
                  <a:pos x="24" y="460"/>
                </a:cxn>
                <a:cxn ang="0">
                  <a:pos x="16" y="451"/>
                </a:cxn>
                <a:cxn ang="0">
                  <a:pos x="10" y="439"/>
                </a:cxn>
                <a:cxn ang="0">
                  <a:pos x="4" y="423"/>
                </a:cxn>
                <a:cxn ang="0">
                  <a:pos x="2" y="405"/>
                </a:cxn>
                <a:cxn ang="0">
                  <a:pos x="0" y="384"/>
                </a:cxn>
                <a:cxn ang="0">
                  <a:pos x="1" y="361"/>
                </a:cxn>
                <a:cxn ang="0">
                  <a:pos x="2" y="336"/>
                </a:cxn>
                <a:cxn ang="0">
                  <a:pos x="8" y="309"/>
                </a:cxn>
                <a:cxn ang="0">
                  <a:pos x="13" y="282"/>
                </a:cxn>
                <a:cxn ang="0">
                  <a:pos x="19" y="254"/>
                </a:cxn>
                <a:cxn ang="0">
                  <a:pos x="28" y="225"/>
                </a:cxn>
                <a:cxn ang="0">
                  <a:pos x="40" y="198"/>
                </a:cxn>
                <a:cxn ang="0">
                  <a:pos x="51" y="168"/>
                </a:cxn>
                <a:cxn ang="0">
                  <a:pos x="63" y="141"/>
                </a:cxn>
                <a:cxn ang="0">
                  <a:pos x="77" y="116"/>
                </a:cxn>
                <a:cxn ang="0">
                  <a:pos x="90" y="91"/>
                </a:cxn>
                <a:cxn ang="0">
                  <a:pos x="104" y="70"/>
                </a:cxn>
                <a:cxn ang="0">
                  <a:pos x="120" y="51"/>
                </a:cxn>
                <a:cxn ang="0">
                  <a:pos x="136" y="34"/>
                </a:cxn>
                <a:cxn ang="0">
                  <a:pos x="151" y="22"/>
                </a:cxn>
                <a:cxn ang="0">
                  <a:pos x="165" y="10"/>
                </a:cxn>
                <a:cxn ang="0">
                  <a:pos x="180" y="3"/>
                </a:cxn>
                <a:cxn ang="0">
                  <a:pos x="192" y="0"/>
                </a:cxn>
                <a:cxn ang="0">
                  <a:pos x="206" y="0"/>
                </a:cxn>
                <a:cxn ang="0">
                  <a:pos x="215" y="3"/>
                </a:cxn>
                <a:cxn ang="0">
                  <a:pos x="215" y="1"/>
                </a:cxn>
              </a:cxnLst>
              <a:rect l="0" t="0" r="r" b="b"/>
              <a:pathLst>
                <a:path w="253" h="470">
                  <a:moveTo>
                    <a:pt x="215" y="1"/>
                  </a:moveTo>
                  <a:lnTo>
                    <a:pt x="224" y="9"/>
                  </a:lnTo>
                  <a:lnTo>
                    <a:pt x="232" y="17"/>
                  </a:lnTo>
                  <a:lnTo>
                    <a:pt x="241" y="32"/>
                  </a:lnTo>
                  <a:lnTo>
                    <a:pt x="247" y="46"/>
                  </a:lnTo>
                  <a:lnTo>
                    <a:pt x="250" y="65"/>
                  </a:lnTo>
                  <a:lnTo>
                    <a:pt x="252" y="85"/>
                  </a:lnTo>
                  <a:lnTo>
                    <a:pt x="251" y="110"/>
                  </a:lnTo>
                  <a:lnTo>
                    <a:pt x="249" y="133"/>
                  </a:lnTo>
                  <a:lnTo>
                    <a:pt x="245" y="159"/>
                  </a:lnTo>
                  <a:lnTo>
                    <a:pt x="239" y="187"/>
                  </a:lnTo>
                  <a:lnTo>
                    <a:pt x="232" y="215"/>
                  </a:lnTo>
                  <a:lnTo>
                    <a:pt x="224" y="244"/>
                  </a:lnTo>
                  <a:lnTo>
                    <a:pt x="213" y="272"/>
                  </a:lnTo>
                  <a:lnTo>
                    <a:pt x="200" y="300"/>
                  </a:lnTo>
                  <a:lnTo>
                    <a:pt x="188" y="325"/>
                  </a:lnTo>
                  <a:lnTo>
                    <a:pt x="174" y="352"/>
                  </a:lnTo>
                  <a:lnTo>
                    <a:pt x="160" y="375"/>
                  </a:lnTo>
                  <a:lnTo>
                    <a:pt x="144" y="397"/>
                  </a:lnTo>
                  <a:lnTo>
                    <a:pt x="130" y="417"/>
                  </a:lnTo>
                  <a:lnTo>
                    <a:pt x="115" y="434"/>
                  </a:lnTo>
                  <a:lnTo>
                    <a:pt x="99" y="446"/>
                  </a:lnTo>
                  <a:lnTo>
                    <a:pt x="86" y="458"/>
                  </a:lnTo>
                  <a:lnTo>
                    <a:pt x="72" y="464"/>
                  </a:lnTo>
                  <a:lnTo>
                    <a:pt x="57" y="469"/>
                  </a:lnTo>
                  <a:lnTo>
                    <a:pt x="46" y="469"/>
                  </a:lnTo>
                  <a:lnTo>
                    <a:pt x="36" y="466"/>
                  </a:lnTo>
                  <a:lnTo>
                    <a:pt x="24" y="460"/>
                  </a:lnTo>
                  <a:lnTo>
                    <a:pt x="16" y="451"/>
                  </a:lnTo>
                  <a:lnTo>
                    <a:pt x="10" y="439"/>
                  </a:lnTo>
                  <a:lnTo>
                    <a:pt x="4" y="423"/>
                  </a:lnTo>
                  <a:lnTo>
                    <a:pt x="2" y="405"/>
                  </a:lnTo>
                  <a:lnTo>
                    <a:pt x="0" y="384"/>
                  </a:lnTo>
                  <a:lnTo>
                    <a:pt x="1" y="361"/>
                  </a:lnTo>
                  <a:lnTo>
                    <a:pt x="2" y="336"/>
                  </a:lnTo>
                  <a:lnTo>
                    <a:pt x="8" y="309"/>
                  </a:lnTo>
                  <a:lnTo>
                    <a:pt x="13" y="282"/>
                  </a:lnTo>
                  <a:lnTo>
                    <a:pt x="19" y="254"/>
                  </a:lnTo>
                  <a:lnTo>
                    <a:pt x="28" y="225"/>
                  </a:lnTo>
                  <a:lnTo>
                    <a:pt x="40" y="198"/>
                  </a:lnTo>
                  <a:lnTo>
                    <a:pt x="51" y="168"/>
                  </a:lnTo>
                  <a:lnTo>
                    <a:pt x="63" y="141"/>
                  </a:lnTo>
                  <a:lnTo>
                    <a:pt x="77" y="116"/>
                  </a:lnTo>
                  <a:lnTo>
                    <a:pt x="90" y="91"/>
                  </a:lnTo>
                  <a:lnTo>
                    <a:pt x="104" y="70"/>
                  </a:lnTo>
                  <a:lnTo>
                    <a:pt x="120" y="51"/>
                  </a:lnTo>
                  <a:lnTo>
                    <a:pt x="136" y="34"/>
                  </a:lnTo>
                  <a:lnTo>
                    <a:pt x="151" y="22"/>
                  </a:lnTo>
                  <a:lnTo>
                    <a:pt x="165" y="10"/>
                  </a:lnTo>
                  <a:lnTo>
                    <a:pt x="180" y="3"/>
                  </a:lnTo>
                  <a:lnTo>
                    <a:pt x="192" y="0"/>
                  </a:lnTo>
                  <a:lnTo>
                    <a:pt x="206" y="0"/>
                  </a:lnTo>
                  <a:lnTo>
                    <a:pt x="215" y="3"/>
                  </a:lnTo>
                  <a:lnTo>
                    <a:pt x="215" y="1"/>
                  </a:lnTo>
                </a:path>
              </a:pathLst>
            </a:custGeom>
            <a:solidFill>
              <a:srgbClr val="5080C0"/>
            </a:solidFill>
            <a:ln w="12700" cap="rnd" cmpd="sng">
              <a:solidFill>
                <a:srgbClr val="5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07" name="Freeform 1191"/>
            <p:cNvSpPr>
              <a:spLocks/>
            </p:cNvSpPr>
            <p:nvPr/>
          </p:nvSpPr>
          <p:spPr bwMode="auto">
            <a:xfrm>
              <a:off x="1732" y="1222"/>
              <a:ext cx="241" cy="446"/>
            </a:xfrm>
            <a:custGeom>
              <a:avLst/>
              <a:gdLst/>
              <a:ahLst/>
              <a:cxnLst>
                <a:cxn ang="0">
                  <a:pos x="205" y="1"/>
                </a:cxn>
                <a:cxn ang="0">
                  <a:pos x="214" y="9"/>
                </a:cxn>
                <a:cxn ang="0">
                  <a:pos x="222" y="17"/>
                </a:cxn>
                <a:cxn ang="0">
                  <a:pos x="229" y="30"/>
                </a:cxn>
                <a:cxn ang="0">
                  <a:pos x="234" y="44"/>
                </a:cxn>
                <a:cxn ang="0">
                  <a:pos x="238" y="61"/>
                </a:cxn>
                <a:cxn ang="0">
                  <a:pos x="239" y="80"/>
                </a:cxn>
                <a:cxn ang="0">
                  <a:pos x="240" y="104"/>
                </a:cxn>
                <a:cxn ang="0">
                  <a:pos x="238" y="127"/>
                </a:cxn>
                <a:cxn ang="0">
                  <a:pos x="235" y="151"/>
                </a:cxn>
                <a:cxn ang="0">
                  <a:pos x="229" y="178"/>
                </a:cxn>
                <a:cxn ang="0">
                  <a:pos x="221" y="205"/>
                </a:cxn>
                <a:cxn ang="0">
                  <a:pos x="214" y="231"/>
                </a:cxn>
                <a:cxn ang="0">
                  <a:pos x="203" y="257"/>
                </a:cxn>
                <a:cxn ang="0">
                  <a:pos x="190" y="285"/>
                </a:cxn>
                <a:cxn ang="0">
                  <a:pos x="179" y="310"/>
                </a:cxn>
                <a:cxn ang="0">
                  <a:pos x="166" y="334"/>
                </a:cxn>
                <a:cxn ang="0">
                  <a:pos x="152" y="356"/>
                </a:cxn>
                <a:cxn ang="0">
                  <a:pos x="138" y="377"/>
                </a:cxn>
                <a:cxn ang="0">
                  <a:pos x="124" y="395"/>
                </a:cxn>
                <a:cxn ang="0">
                  <a:pos x="109" y="410"/>
                </a:cxn>
                <a:cxn ang="0">
                  <a:pos x="95" y="422"/>
                </a:cxn>
                <a:cxn ang="0">
                  <a:pos x="82" y="434"/>
                </a:cxn>
                <a:cxn ang="0">
                  <a:pos x="69" y="440"/>
                </a:cxn>
                <a:cxn ang="0">
                  <a:pos x="55" y="445"/>
                </a:cxn>
                <a:cxn ang="0">
                  <a:pos x="44" y="445"/>
                </a:cxn>
                <a:cxn ang="0">
                  <a:pos x="33" y="441"/>
                </a:cxn>
                <a:cxn ang="0">
                  <a:pos x="23" y="437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5" y="401"/>
                </a:cxn>
                <a:cxn ang="0">
                  <a:pos x="3" y="384"/>
                </a:cxn>
                <a:cxn ang="0">
                  <a:pos x="0" y="364"/>
                </a:cxn>
                <a:cxn ang="0">
                  <a:pos x="0" y="342"/>
                </a:cxn>
                <a:cxn ang="0">
                  <a:pos x="3" y="318"/>
                </a:cxn>
                <a:cxn ang="0">
                  <a:pos x="7" y="293"/>
                </a:cxn>
                <a:cxn ang="0">
                  <a:pos x="12" y="267"/>
                </a:cxn>
                <a:cxn ang="0">
                  <a:pos x="18" y="240"/>
                </a:cxn>
                <a:cxn ang="0">
                  <a:pos x="27" y="212"/>
                </a:cxn>
                <a:cxn ang="0">
                  <a:pos x="37" y="186"/>
                </a:cxn>
                <a:cxn ang="0">
                  <a:pos x="47" y="159"/>
                </a:cxn>
                <a:cxn ang="0">
                  <a:pos x="59" y="134"/>
                </a:cxn>
                <a:cxn ang="0">
                  <a:pos x="73" y="109"/>
                </a:cxn>
                <a:cxn ang="0">
                  <a:pos x="86" y="86"/>
                </a:cxn>
                <a:cxn ang="0">
                  <a:pos x="100" y="65"/>
                </a:cxn>
                <a:cxn ang="0">
                  <a:pos x="114" y="48"/>
                </a:cxn>
                <a:cxn ang="0">
                  <a:pos x="129" y="33"/>
                </a:cxn>
                <a:cxn ang="0">
                  <a:pos x="143" y="19"/>
                </a:cxn>
                <a:cxn ang="0">
                  <a:pos x="157" y="9"/>
                </a:cxn>
                <a:cxn ang="0">
                  <a:pos x="170" y="2"/>
                </a:cxn>
                <a:cxn ang="0">
                  <a:pos x="184" y="0"/>
                </a:cxn>
                <a:cxn ang="0">
                  <a:pos x="195" y="1"/>
                </a:cxn>
                <a:cxn ang="0">
                  <a:pos x="203" y="2"/>
                </a:cxn>
                <a:cxn ang="0">
                  <a:pos x="205" y="1"/>
                </a:cxn>
              </a:cxnLst>
              <a:rect l="0" t="0" r="r" b="b"/>
              <a:pathLst>
                <a:path w="241" h="446">
                  <a:moveTo>
                    <a:pt x="205" y="1"/>
                  </a:moveTo>
                  <a:lnTo>
                    <a:pt x="214" y="9"/>
                  </a:lnTo>
                  <a:lnTo>
                    <a:pt x="222" y="17"/>
                  </a:lnTo>
                  <a:lnTo>
                    <a:pt x="229" y="30"/>
                  </a:lnTo>
                  <a:lnTo>
                    <a:pt x="234" y="44"/>
                  </a:lnTo>
                  <a:lnTo>
                    <a:pt x="238" y="61"/>
                  </a:lnTo>
                  <a:lnTo>
                    <a:pt x="239" y="80"/>
                  </a:lnTo>
                  <a:lnTo>
                    <a:pt x="240" y="104"/>
                  </a:lnTo>
                  <a:lnTo>
                    <a:pt x="238" y="127"/>
                  </a:lnTo>
                  <a:lnTo>
                    <a:pt x="235" y="151"/>
                  </a:lnTo>
                  <a:lnTo>
                    <a:pt x="229" y="178"/>
                  </a:lnTo>
                  <a:lnTo>
                    <a:pt x="221" y="205"/>
                  </a:lnTo>
                  <a:lnTo>
                    <a:pt x="214" y="231"/>
                  </a:lnTo>
                  <a:lnTo>
                    <a:pt x="203" y="257"/>
                  </a:lnTo>
                  <a:lnTo>
                    <a:pt x="190" y="285"/>
                  </a:lnTo>
                  <a:lnTo>
                    <a:pt x="179" y="310"/>
                  </a:lnTo>
                  <a:lnTo>
                    <a:pt x="166" y="334"/>
                  </a:lnTo>
                  <a:lnTo>
                    <a:pt x="152" y="356"/>
                  </a:lnTo>
                  <a:lnTo>
                    <a:pt x="138" y="377"/>
                  </a:lnTo>
                  <a:lnTo>
                    <a:pt x="124" y="395"/>
                  </a:lnTo>
                  <a:lnTo>
                    <a:pt x="109" y="410"/>
                  </a:lnTo>
                  <a:lnTo>
                    <a:pt x="95" y="422"/>
                  </a:lnTo>
                  <a:lnTo>
                    <a:pt x="82" y="434"/>
                  </a:lnTo>
                  <a:lnTo>
                    <a:pt x="69" y="440"/>
                  </a:lnTo>
                  <a:lnTo>
                    <a:pt x="55" y="445"/>
                  </a:lnTo>
                  <a:lnTo>
                    <a:pt x="44" y="445"/>
                  </a:lnTo>
                  <a:lnTo>
                    <a:pt x="33" y="441"/>
                  </a:lnTo>
                  <a:lnTo>
                    <a:pt x="23" y="437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5" y="401"/>
                  </a:lnTo>
                  <a:lnTo>
                    <a:pt x="3" y="384"/>
                  </a:lnTo>
                  <a:lnTo>
                    <a:pt x="0" y="364"/>
                  </a:lnTo>
                  <a:lnTo>
                    <a:pt x="0" y="342"/>
                  </a:lnTo>
                  <a:lnTo>
                    <a:pt x="3" y="318"/>
                  </a:lnTo>
                  <a:lnTo>
                    <a:pt x="7" y="293"/>
                  </a:lnTo>
                  <a:lnTo>
                    <a:pt x="12" y="267"/>
                  </a:lnTo>
                  <a:lnTo>
                    <a:pt x="18" y="240"/>
                  </a:lnTo>
                  <a:lnTo>
                    <a:pt x="27" y="212"/>
                  </a:lnTo>
                  <a:lnTo>
                    <a:pt x="37" y="186"/>
                  </a:lnTo>
                  <a:lnTo>
                    <a:pt x="47" y="159"/>
                  </a:lnTo>
                  <a:lnTo>
                    <a:pt x="59" y="134"/>
                  </a:lnTo>
                  <a:lnTo>
                    <a:pt x="73" y="109"/>
                  </a:lnTo>
                  <a:lnTo>
                    <a:pt x="86" y="86"/>
                  </a:lnTo>
                  <a:lnTo>
                    <a:pt x="100" y="65"/>
                  </a:lnTo>
                  <a:lnTo>
                    <a:pt x="114" y="48"/>
                  </a:lnTo>
                  <a:lnTo>
                    <a:pt x="129" y="33"/>
                  </a:lnTo>
                  <a:lnTo>
                    <a:pt x="143" y="19"/>
                  </a:lnTo>
                  <a:lnTo>
                    <a:pt x="157" y="9"/>
                  </a:lnTo>
                  <a:lnTo>
                    <a:pt x="170" y="2"/>
                  </a:lnTo>
                  <a:lnTo>
                    <a:pt x="184" y="0"/>
                  </a:lnTo>
                  <a:lnTo>
                    <a:pt x="195" y="1"/>
                  </a:lnTo>
                  <a:lnTo>
                    <a:pt x="203" y="2"/>
                  </a:lnTo>
                  <a:lnTo>
                    <a:pt x="205" y="1"/>
                  </a:lnTo>
                </a:path>
              </a:pathLst>
            </a:custGeom>
            <a:solidFill>
              <a:srgbClr val="6080C0"/>
            </a:solidFill>
            <a:ln w="12700" cap="rnd" cmpd="sng">
              <a:solidFill>
                <a:srgbClr val="6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08" name="Freeform 1192"/>
            <p:cNvSpPr>
              <a:spLocks/>
            </p:cNvSpPr>
            <p:nvPr/>
          </p:nvSpPr>
          <p:spPr bwMode="auto">
            <a:xfrm>
              <a:off x="1733" y="1237"/>
              <a:ext cx="229" cy="422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204" y="7"/>
                </a:cxn>
                <a:cxn ang="0">
                  <a:pos x="210" y="16"/>
                </a:cxn>
                <a:cxn ang="0">
                  <a:pos x="219" y="27"/>
                </a:cxn>
                <a:cxn ang="0">
                  <a:pos x="222" y="41"/>
                </a:cxn>
                <a:cxn ang="0">
                  <a:pos x="226" y="58"/>
                </a:cxn>
                <a:cxn ang="0">
                  <a:pos x="228" y="77"/>
                </a:cxn>
                <a:cxn ang="0">
                  <a:pos x="228" y="97"/>
                </a:cxn>
                <a:cxn ang="0">
                  <a:pos x="225" y="120"/>
                </a:cxn>
                <a:cxn ang="0">
                  <a:pos x="224" y="143"/>
                </a:cxn>
                <a:cxn ang="0">
                  <a:pos x="216" y="168"/>
                </a:cxn>
                <a:cxn ang="0">
                  <a:pos x="211" y="194"/>
                </a:cxn>
                <a:cxn ang="0">
                  <a:pos x="204" y="218"/>
                </a:cxn>
                <a:cxn ang="0">
                  <a:pos x="193" y="243"/>
                </a:cxn>
                <a:cxn ang="0">
                  <a:pos x="183" y="270"/>
                </a:cxn>
                <a:cxn ang="0">
                  <a:pos x="170" y="293"/>
                </a:cxn>
                <a:cxn ang="0">
                  <a:pos x="158" y="316"/>
                </a:cxn>
                <a:cxn ang="0">
                  <a:pos x="146" y="336"/>
                </a:cxn>
                <a:cxn ang="0">
                  <a:pos x="132" y="356"/>
                </a:cxn>
                <a:cxn ang="0">
                  <a:pos x="119" y="374"/>
                </a:cxn>
                <a:cxn ang="0">
                  <a:pos x="105" y="388"/>
                </a:cxn>
                <a:cxn ang="0">
                  <a:pos x="91" y="400"/>
                </a:cxn>
                <a:cxn ang="0">
                  <a:pos x="78" y="410"/>
                </a:cxn>
                <a:cxn ang="0">
                  <a:pos x="66" y="415"/>
                </a:cxn>
                <a:cxn ang="0">
                  <a:pos x="53" y="421"/>
                </a:cxn>
                <a:cxn ang="0">
                  <a:pos x="41" y="420"/>
                </a:cxn>
                <a:cxn ang="0">
                  <a:pos x="34" y="416"/>
                </a:cxn>
                <a:cxn ang="0">
                  <a:pos x="23" y="413"/>
                </a:cxn>
                <a:cxn ang="0">
                  <a:pos x="15" y="405"/>
                </a:cxn>
                <a:cxn ang="0">
                  <a:pos x="9" y="393"/>
                </a:cxn>
                <a:cxn ang="0">
                  <a:pos x="4" y="380"/>
                </a:cxn>
                <a:cxn ang="0">
                  <a:pos x="3" y="362"/>
                </a:cxn>
                <a:cxn ang="0">
                  <a:pos x="2" y="344"/>
                </a:cxn>
                <a:cxn ang="0">
                  <a:pos x="0" y="323"/>
                </a:cxn>
                <a:cxn ang="0">
                  <a:pos x="3" y="300"/>
                </a:cxn>
                <a:cxn ang="0">
                  <a:pos x="6" y="276"/>
                </a:cxn>
                <a:cxn ang="0">
                  <a:pos x="12" y="252"/>
                </a:cxn>
                <a:cxn ang="0">
                  <a:pos x="17" y="225"/>
                </a:cxn>
                <a:cxn ang="0">
                  <a:pos x="26" y="200"/>
                </a:cxn>
                <a:cxn ang="0">
                  <a:pos x="35" y="176"/>
                </a:cxn>
                <a:cxn ang="0">
                  <a:pos x="45" y="149"/>
                </a:cxn>
                <a:cxn ang="0">
                  <a:pos x="55" y="125"/>
                </a:cxn>
                <a:cxn ang="0">
                  <a:pos x="68" y="102"/>
                </a:cxn>
                <a:cxn ang="0">
                  <a:pos x="82" y="80"/>
                </a:cxn>
                <a:cxn ang="0">
                  <a:pos x="95" y="61"/>
                </a:cxn>
                <a:cxn ang="0">
                  <a:pos x="108" y="44"/>
                </a:cxn>
                <a:cxn ang="0">
                  <a:pos x="122" y="31"/>
                </a:cxn>
                <a:cxn ang="0">
                  <a:pos x="137" y="18"/>
                </a:cxn>
                <a:cxn ang="0">
                  <a:pos x="149" y="9"/>
                </a:cxn>
                <a:cxn ang="0">
                  <a:pos x="163" y="2"/>
                </a:cxn>
                <a:cxn ang="0">
                  <a:pos x="174" y="0"/>
                </a:cxn>
                <a:cxn ang="0">
                  <a:pos x="184" y="0"/>
                </a:cxn>
                <a:cxn ang="0">
                  <a:pos x="193" y="2"/>
                </a:cxn>
                <a:cxn ang="0">
                  <a:pos x="194" y="0"/>
                </a:cxn>
              </a:cxnLst>
              <a:rect l="0" t="0" r="r" b="b"/>
              <a:pathLst>
                <a:path w="229" h="422">
                  <a:moveTo>
                    <a:pt x="194" y="0"/>
                  </a:moveTo>
                  <a:lnTo>
                    <a:pt x="204" y="7"/>
                  </a:lnTo>
                  <a:lnTo>
                    <a:pt x="210" y="16"/>
                  </a:lnTo>
                  <a:lnTo>
                    <a:pt x="219" y="27"/>
                  </a:lnTo>
                  <a:lnTo>
                    <a:pt x="222" y="41"/>
                  </a:lnTo>
                  <a:lnTo>
                    <a:pt x="226" y="58"/>
                  </a:lnTo>
                  <a:lnTo>
                    <a:pt x="228" y="77"/>
                  </a:lnTo>
                  <a:lnTo>
                    <a:pt x="228" y="97"/>
                  </a:lnTo>
                  <a:lnTo>
                    <a:pt x="225" y="120"/>
                  </a:lnTo>
                  <a:lnTo>
                    <a:pt x="224" y="143"/>
                  </a:lnTo>
                  <a:lnTo>
                    <a:pt x="216" y="168"/>
                  </a:lnTo>
                  <a:lnTo>
                    <a:pt x="211" y="194"/>
                  </a:lnTo>
                  <a:lnTo>
                    <a:pt x="204" y="218"/>
                  </a:lnTo>
                  <a:lnTo>
                    <a:pt x="193" y="243"/>
                  </a:lnTo>
                  <a:lnTo>
                    <a:pt x="183" y="270"/>
                  </a:lnTo>
                  <a:lnTo>
                    <a:pt x="170" y="293"/>
                  </a:lnTo>
                  <a:lnTo>
                    <a:pt x="158" y="316"/>
                  </a:lnTo>
                  <a:lnTo>
                    <a:pt x="146" y="336"/>
                  </a:lnTo>
                  <a:lnTo>
                    <a:pt x="132" y="356"/>
                  </a:lnTo>
                  <a:lnTo>
                    <a:pt x="119" y="374"/>
                  </a:lnTo>
                  <a:lnTo>
                    <a:pt x="105" y="388"/>
                  </a:lnTo>
                  <a:lnTo>
                    <a:pt x="91" y="400"/>
                  </a:lnTo>
                  <a:lnTo>
                    <a:pt x="78" y="410"/>
                  </a:lnTo>
                  <a:lnTo>
                    <a:pt x="66" y="415"/>
                  </a:lnTo>
                  <a:lnTo>
                    <a:pt x="53" y="421"/>
                  </a:lnTo>
                  <a:lnTo>
                    <a:pt x="41" y="420"/>
                  </a:lnTo>
                  <a:lnTo>
                    <a:pt x="34" y="416"/>
                  </a:lnTo>
                  <a:lnTo>
                    <a:pt x="23" y="413"/>
                  </a:lnTo>
                  <a:lnTo>
                    <a:pt x="15" y="405"/>
                  </a:lnTo>
                  <a:lnTo>
                    <a:pt x="9" y="393"/>
                  </a:lnTo>
                  <a:lnTo>
                    <a:pt x="4" y="380"/>
                  </a:lnTo>
                  <a:lnTo>
                    <a:pt x="3" y="362"/>
                  </a:lnTo>
                  <a:lnTo>
                    <a:pt x="2" y="344"/>
                  </a:lnTo>
                  <a:lnTo>
                    <a:pt x="0" y="323"/>
                  </a:lnTo>
                  <a:lnTo>
                    <a:pt x="3" y="300"/>
                  </a:lnTo>
                  <a:lnTo>
                    <a:pt x="6" y="276"/>
                  </a:lnTo>
                  <a:lnTo>
                    <a:pt x="12" y="252"/>
                  </a:lnTo>
                  <a:lnTo>
                    <a:pt x="17" y="225"/>
                  </a:lnTo>
                  <a:lnTo>
                    <a:pt x="26" y="200"/>
                  </a:lnTo>
                  <a:lnTo>
                    <a:pt x="35" y="176"/>
                  </a:lnTo>
                  <a:lnTo>
                    <a:pt x="45" y="149"/>
                  </a:lnTo>
                  <a:lnTo>
                    <a:pt x="55" y="125"/>
                  </a:lnTo>
                  <a:lnTo>
                    <a:pt x="68" y="102"/>
                  </a:lnTo>
                  <a:lnTo>
                    <a:pt x="82" y="80"/>
                  </a:lnTo>
                  <a:lnTo>
                    <a:pt x="95" y="61"/>
                  </a:lnTo>
                  <a:lnTo>
                    <a:pt x="108" y="44"/>
                  </a:lnTo>
                  <a:lnTo>
                    <a:pt x="122" y="31"/>
                  </a:lnTo>
                  <a:lnTo>
                    <a:pt x="137" y="18"/>
                  </a:lnTo>
                  <a:lnTo>
                    <a:pt x="149" y="9"/>
                  </a:lnTo>
                  <a:lnTo>
                    <a:pt x="163" y="2"/>
                  </a:lnTo>
                  <a:lnTo>
                    <a:pt x="174" y="0"/>
                  </a:lnTo>
                  <a:lnTo>
                    <a:pt x="184" y="0"/>
                  </a:lnTo>
                  <a:lnTo>
                    <a:pt x="193" y="2"/>
                  </a:lnTo>
                  <a:lnTo>
                    <a:pt x="194" y="0"/>
                  </a:lnTo>
                </a:path>
              </a:pathLst>
            </a:custGeom>
            <a:solidFill>
              <a:srgbClr val="60A0C0"/>
            </a:solidFill>
            <a:ln w="12700" cap="rnd" cmpd="sng">
              <a:solidFill>
                <a:srgbClr val="6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09" name="Freeform 1193"/>
            <p:cNvSpPr>
              <a:spLocks/>
            </p:cNvSpPr>
            <p:nvPr/>
          </p:nvSpPr>
          <p:spPr bwMode="auto">
            <a:xfrm>
              <a:off x="1736" y="1250"/>
              <a:ext cx="214" cy="400"/>
            </a:xfrm>
            <a:custGeom>
              <a:avLst/>
              <a:gdLst/>
              <a:ahLst/>
              <a:cxnLst>
                <a:cxn ang="0">
                  <a:pos x="181" y="2"/>
                </a:cxn>
                <a:cxn ang="0">
                  <a:pos x="190" y="8"/>
                </a:cxn>
                <a:cxn ang="0">
                  <a:pos x="198" y="16"/>
                </a:cxn>
                <a:cxn ang="0">
                  <a:pos x="204" y="28"/>
                </a:cxn>
                <a:cxn ang="0">
                  <a:pos x="210" y="41"/>
                </a:cxn>
                <a:cxn ang="0">
                  <a:pos x="212" y="56"/>
                </a:cxn>
                <a:cxn ang="0">
                  <a:pos x="213" y="75"/>
                </a:cxn>
                <a:cxn ang="0">
                  <a:pos x="213" y="94"/>
                </a:cxn>
                <a:cxn ang="0">
                  <a:pos x="212" y="115"/>
                </a:cxn>
                <a:cxn ang="0">
                  <a:pos x="210" y="137"/>
                </a:cxn>
                <a:cxn ang="0">
                  <a:pos x="204" y="160"/>
                </a:cxn>
                <a:cxn ang="0">
                  <a:pos x="198" y="184"/>
                </a:cxn>
                <a:cxn ang="0">
                  <a:pos x="191" y="209"/>
                </a:cxn>
                <a:cxn ang="0">
                  <a:pos x="181" y="232"/>
                </a:cxn>
                <a:cxn ang="0">
                  <a:pos x="172" y="256"/>
                </a:cxn>
                <a:cxn ang="0">
                  <a:pos x="160" y="277"/>
                </a:cxn>
                <a:cxn ang="0">
                  <a:pos x="149" y="299"/>
                </a:cxn>
                <a:cxn ang="0">
                  <a:pos x="137" y="320"/>
                </a:cxn>
                <a:cxn ang="0">
                  <a:pos x="123" y="338"/>
                </a:cxn>
                <a:cxn ang="0">
                  <a:pos x="111" y="354"/>
                </a:cxn>
                <a:cxn ang="0">
                  <a:pos x="96" y="368"/>
                </a:cxn>
                <a:cxn ang="0">
                  <a:pos x="84" y="378"/>
                </a:cxn>
                <a:cxn ang="0">
                  <a:pos x="73" y="388"/>
                </a:cxn>
                <a:cxn ang="0">
                  <a:pos x="61" y="394"/>
                </a:cxn>
                <a:cxn ang="0">
                  <a:pos x="50" y="399"/>
                </a:cxn>
                <a:cxn ang="0">
                  <a:pos x="40" y="399"/>
                </a:cxn>
                <a:cxn ang="0">
                  <a:pos x="31" y="394"/>
                </a:cxn>
                <a:cxn ang="0">
                  <a:pos x="20" y="391"/>
                </a:cxn>
                <a:cxn ang="0">
                  <a:pos x="14" y="383"/>
                </a:cxn>
                <a:cxn ang="0">
                  <a:pos x="8" y="373"/>
                </a:cxn>
                <a:cxn ang="0">
                  <a:pos x="3" y="359"/>
                </a:cxn>
                <a:cxn ang="0">
                  <a:pos x="1" y="343"/>
                </a:cxn>
                <a:cxn ang="0">
                  <a:pos x="0" y="327"/>
                </a:cxn>
                <a:cxn ang="0">
                  <a:pos x="0" y="306"/>
                </a:cxn>
                <a:cxn ang="0">
                  <a:pos x="1" y="285"/>
                </a:cxn>
                <a:cxn ang="0">
                  <a:pos x="5" y="262"/>
                </a:cxn>
                <a:cxn ang="0">
                  <a:pos x="9" y="238"/>
                </a:cxn>
                <a:cxn ang="0">
                  <a:pos x="15" y="215"/>
                </a:cxn>
                <a:cxn ang="0">
                  <a:pos x="23" y="189"/>
                </a:cxn>
                <a:cxn ang="0">
                  <a:pos x="32" y="166"/>
                </a:cxn>
                <a:cxn ang="0">
                  <a:pos x="41" y="142"/>
                </a:cxn>
                <a:cxn ang="0">
                  <a:pos x="52" y="119"/>
                </a:cxn>
                <a:cxn ang="0">
                  <a:pos x="63" y="98"/>
                </a:cxn>
                <a:cxn ang="0">
                  <a:pos x="75" y="76"/>
                </a:cxn>
                <a:cxn ang="0">
                  <a:pos x="88" y="59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26" y="18"/>
                </a:cxn>
                <a:cxn ang="0">
                  <a:pos x="139" y="8"/>
                </a:cxn>
                <a:cxn ang="0">
                  <a:pos x="152" y="3"/>
                </a:cxn>
                <a:cxn ang="0">
                  <a:pos x="163" y="0"/>
                </a:cxn>
                <a:cxn ang="0">
                  <a:pos x="174" y="1"/>
                </a:cxn>
                <a:cxn ang="0">
                  <a:pos x="181" y="4"/>
                </a:cxn>
                <a:cxn ang="0">
                  <a:pos x="181" y="2"/>
                </a:cxn>
              </a:cxnLst>
              <a:rect l="0" t="0" r="r" b="b"/>
              <a:pathLst>
                <a:path w="214" h="400">
                  <a:moveTo>
                    <a:pt x="181" y="2"/>
                  </a:moveTo>
                  <a:lnTo>
                    <a:pt x="190" y="8"/>
                  </a:lnTo>
                  <a:lnTo>
                    <a:pt x="198" y="16"/>
                  </a:lnTo>
                  <a:lnTo>
                    <a:pt x="204" y="28"/>
                  </a:lnTo>
                  <a:lnTo>
                    <a:pt x="210" y="41"/>
                  </a:lnTo>
                  <a:lnTo>
                    <a:pt x="212" y="56"/>
                  </a:lnTo>
                  <a:lnTo>
                    <a:pt x="213" y="75"/>
                  </a:lnTo>
                  <a:lnTo>
                    <a:pt x="213" y="94"/>
                  </a:lnTo>
                  <a:lnTo>
                    <a:pt x="212" y="115"/>
                  </a:lnTo>
                  <a:lnTo>
                    <a:pt x="210" y="137"/>
                  </a:lnTo>
                  <a:lnTo>
                    <a:pt x="204" y="160"/>
                  </a:lnTo>
                  <a:lnTo>
                    <a:pt x="198" y="184"/>
                  </a:lnTo>
                  <a:lnTo>
                    <a:pt x="191" y="209"/>
                  </a:lnTo>
                  <a:lnTo>
                    <a:pt x="181" y="232"/>
                  </a:lnTo>
                  <a:lnTo>
                    <a:pt x="172" y="256"/>
                  </a:lnTo>
                  <a:lnTo>
                    <a:pt x="160" y="277"/>
                  </a:lnTo>
                  <a:lnTo>
                    <a:pt x="149" y="299"/>
                  </a:lnTo>
                  <a:lnTo>
                    <a:pt x="137" y="320"/>
                  </a:lnTo>
                  <a:lnTo>
                    <a:pt x="123" y="338"/>
                  </a:lnTo>
                  <a:lnTo>
                    <a:pt x="111" y="354"/>
                  </a:lnTo>
                  <a:lnTo>
                    <a:pt x="96" y="368"/>
                  </a:lnTo>
                  <a:lnTo>
                    <a:pt x="84" y="378"/>
                  </a:lnTo>
                  <a:lnTo>
                    <a:pt x="73" y="388"/>
                  </a:lnTo>
                  <a:lnTo>
                    <a:pt x="61" y="394"/>
                  </a:lnTo>
                  <a:lnTo>
                    <a:pt x="50" y="399"/>
                  </a:lnTo>
                  <a:lnTo>
                    <a:pt x="40" y="399"/>
                  </a:lnTo>
                  <a:lnTo>
                    <a:pt x="31" y="394"/>
                  </a:lnTo>
                  <a:lnTo>
                    <a:pt x="20" y="391"/>
                  </a:lnTo>
                  <a:lnTo>
                    <a:pt x="14" y="383"/>
                  </a:lnTo>
                  <a:lnTo>
                    <a:pt x="8" y="373"/>
                  </a:lnTo>
                  <a:lnTo>
                    <a:pt x="3" y="359"/>
                  </a:lnTo>
                  <a:lnTo>
                    <a:pt x="1" y="343"/>
                  </a:lnTo>
                  <a:lnTo>
                    <a:pt x="0" y="327"/>
                  </a:lnTo>
                  <a:lnTo>
                    <a:pt x="0" y="306"/>
                  </a:lnTo>
                  <a:lnTo>
                    <a:pt x="1" y="285"/>
                  </a:lnTo>
                  <a:lnTo>
                    <a:pt x="5" y="262"/>
                  </a:lnTo>
                  <a:lnTo>
                    <a:pt x="9" y="238"/>
                  </a:lnTo>
                  <a:lnTo>
                    <a:pt x="15" y="215"/>
                  </a:lnTo>
                  <a:lnTo>
                    <a:pt x="23" y="189"/>
                  </a:lnTo>
                  <a:lnTo>
                    <a:pt x="32" y="166"/>
                  </a:lnTo>
                  <a:lnTo>
                    <a:pt x="41" y="142"/>
                  </a:lnTo>
                  <a:lnTo>
                    <a:pt x="52" y="119"/>
                  </a:lnTo>
                  <a:lnTo>
                    <a:pt x="63" y="98"/>
                  </a:lnTo>
                  <a:lnTo>
                    <a:pt x="75" y="76"/>
                  </a:lnTo>
                  <a:lnTo>
                    <a:pt x="88" y="59"/>
                  </a:lnTo>
                  <a:lnTo>
                    <a:pt x="100" y="43"/>
                  </a:lnTo>
                  <a:lnTo>
                    <a:pt x="114" y="28"/>
                  </a:lnTo>
                  <a:lnTo>
                    <a:pt x="126" y="18"/>
                  </a:lnTo>
                  <a:lnTo>
                    <a:pt x="139" y="8"/>
                  </a:lnTo>
                  <a:lnTo>
                    <a:pt x="152" y="3"/>
                  </a:lnTo>
                  <a:lnTo>
                    <a:pt x="163" y="0"/>
                  </a:lnTo>
                  <a:lnTo>
                    <a:pt x="174" y="1"/>
                  </a:lnTo>
                  <a:lnTo>
                    <a:pt x="181" y="4"/>
                  </a:lnTo>
                  <a:lnTo>
                    <a:pt x="181" y="2"/>
                  </a:lnTo>
                </a:path>
              </a:pathLst>
            </a:custGeom>
            <a:solidFill>
              <a:srgbClr val="80A0C0"/>
            </a:solidFill>
            <a:ln w="12700" cap="rnd" cmpd="sng">
              <a:solidFill>
                <a:srgbClr val="8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10" name="Freeform 1194"/>
            <p:cNvSpPr>
              <a:spLocks/>
            </p:cNvSpPr>
            <p:nvPr/>
          </p:nvSpPr>
          <p:spPr bwMode="auto">
            <a:xfrm>
              <a:off x="1737" y="1264"/>
              <a:ext cx="203" cy="377"/>
            </a:xfrm>
            <a:custGeom>
              <a:avLst/>
              <a:gdLst/>
              <a:ahLst/>
              <a:cxnLst>
                <a:cxn ang="0">
                  <a:pos x="171" y="2"/>
                </a:cxn>
                <a:cxn ang="0">
                  <a:pos x="179" y="8"/>
                </a:cxn>
                <a:cxn ang="0">
                  <a:pos x="186" y="16"/>
                </a:cxn>
                <a:cxn ang="0">
                  <a:pos x="193" y="27"/>
                </a:cxn>
                <a:cxn ang="0">
                  <a:pos x="198" y="39"/>
                </a:cxn>
                <a:cxn ang="0">
                  <a:pos x="201" y="54"/>
                </a:cxn>
                <a:cxn ang="0">
                  <a:pos x="202" y="71"/>
                </a:cxn>
                <a:cxn ang="0">
                  <a:pos x="201" y="90"/>
                </a:cxn>
                <a:cxn ang="0">
                  <a:pos x="201" y="109"/>
                </a:cxn>
                <a:cxn ang="0">
                  <a:pos x="200" y="130"/>
                </a:cxn>
                <a:cxn ang="0">
                  <a:pos x="194" y="152"/>
                </a:cxn>
                <a:cxn ang="0">
                  <a:pos x="188" y="174"/>
                </a:cxn>
                <a:cxn ang="0">
                  <a:pos x="182" y="197"/>
                </a:cxn>
                <a:cxn ang="0">
                  <a:pos x="172" y="219"/>
                </a:cxn>
                <a:cxn ang="0">
                  <a:pos x="162" y="240"/>
                </a:cxn>
                <a:cxn ang="0">
                  <a:pos x="152" y="262"/>
                </a:cxn>
                <a:cxn ang="0">
                  <a:pos x="140" y="283"/>
                </a:cxn>
                <a:cxn ang="0">
                  <a:pos x="130" y="300"/>
                </a:cxn>
                <a:cxn ang="0">
                  <a:pos x="118" y="318"/>
                </a:cxn>
                <a:cxn ang="0">
                  <a:pos x="105" y="333"/>
                </a:cxn>
                <a:cxn ang="0">
                  <a:pos x="92" y="347"/>
                </a:cxn>
                <a:cxn ang="0">
                  <a:pos x="81" y="356"/>
                </a:cxn>
                <a:cxn ang="0">
                  <a:pos x="69" y="366"/>
                </a:cxn>
                <a:cxn ang="0">
                  <a:pos x="58" y="371"/>
                </a:cxn>
                <a:cxn ang="0">
                  <a:pos x="48" y="376"/>
                </a:cxn>
                <a:cxn ang="0">
                  <a:pos x="37" y="376"/>
                </a:cxn>
                <a:cxn ang="0">
                  <a:pos x="30" y="372"/>
                </a:cxn>
                <a:cxn ang="0">
                  <a:pos x="20" y="367"/>
                </a:cxn>
                <a:cxn ang="0">
                  <a:pos x="14" y="361"/>
                </a:cxn>
                <a:cxn ang="0">
                  <a:pos x="8" y="350"/>
                </a:cxn>
                <a:cxn ang="0">
                  <a:pos x="4" y="338"/>
                </a:cxn>
                <a:cxn ang="0">
                  <a:pos x="2" y="322"/>
                </a:cxn>
                <a:cxn ang="0">
                  <a:pos x="0" y="307"/>
                </a:cxn>
                <a:cxn ang="0">
                  <a:pos x="0" y="288"/>
                </a:cxn>
                <a:cxn ang="0">
                  <a:pos x="2" y="268"/>
                </a:cxn>
                <a:cxn ang="0">
                  <a:pos x="4" y="247"/>
                </a:cxn>
                <a:cxn ang="0">
                  <a:pos x="10" y="225"/>
                </a:cxn>
                <a:cxn ang="0">
                  <a:pos x="14" y="202"/>
                </a:cxn>
                <a:cxn ang="0">
                  <a:pos x="22" y="179"/>
                </a:cxn>
                <a:cxn ang="0">
                  <a:pos x="30" y="156"/>
                </a:cxn>
                <a:cxn ang="0">
                  <a:pos x="39" y="133"/>
                </a:cxn>
                <a:cxn ang="0">
                  <a:pos x="49" y="113"/>
                </a:cxn>
                <a:cxn ang="0">
                  <a:pos x="59" y="92"/>
                </a:cxn>
                <a:cxn ang="0">
                  <a:pos x="71" y="72"/>
                </a:cxn>
                <a:cxn ang="0">
                  <a:pos x="83" y="55"/>
                </a:cxn>
                <a:cxn ang="0">
                  <a:pos x="95" y="40"/>
                </a:cxn>
                <a:cxn ang="0">
                  <a:pos x="107" y="27"/>
                </a:cxn>
                <a:cxn ang="0">
                  <a:pos x="119" y="17"/>
                </a:cxn>
                <a:cxn ang="0">
                  <a:pos x="130" y="8"/>
                </a:cxn>
                <a:cxn ang="0">
                  <a:pos x="143" y="3"/>
                </a:cxn>
                <a:cxn ang="0">
                  <a:pos x="154" y="0"/>
                </a:cxn>
                <a:cxn ang="0">
                  <a:pos x="163" y="0"/>
                </a:cxn>
                <a:cxn ang="0">
                  <a:pos x="171" y="4"/>
                </a:cxn>
                <a:cxn ang="0">
                  <a:pos x="171" y="2"/>
                </a:cxn>
              </a:cxnLst>
              <a:rect l="0" t="0" r="r" b="b"/>
              <a:pathLst>
                <a:path w="203" h="377">
                  <a:moveTo>
                    <a:pt x="171" y="2"/>
                  </a:moveTo>
                  <a:lnTo>
                    <a:pt x="179" y="8"/>
                  </a:lnTo>
                  <a:lnTo>
                    <a:pt x="186" y="16"/>
                  </a:lnTo>
                  <a:lnTo>
                    <a:pt x="193" y="27"/>
                  </a:lnTo>
                  <a:lnTo>
                    <a:pt x="198" y="39"/>
                  </a:lnTo>
                  <a:lnTo>
                    <a:pt x="201" y="54"/>
                  </a:lnTo>
                  <a:lnTo>
                    <a:pt x="202" y="71"/>
                  </a:lnTo>
                  <a:lnTo>
                    <a:pt x="201" y="90"/>
                  </a:lnTo>
                  <a:lnTo>
                    <a:pt x="201" y="109"/>
                  </a:lnTo>
                  <a:lnTo>
                    <a:pt x="200" y="130"/>
                  </a:lnTo>
                  <a:lnTo>
                    <a:pt x="194" y="152"/>
                  </a:lnTo>
                  <a:lnTo>
                    <a:pt x="188" y="174"/>
                  </a:lnTo>
                  <a:lnTo>
                    <a:pt x="182" y="197"/>
                  </a:lnTo>
                  <a:lnTo>
                    <a:pt x="172" y="219"/>
                  </a:lnTo>
                  <a:lnTo>
                    <a:pt x="162" y="240"/>
                  </a:lnTo>
                  <a:lnTo>
                    <a:pt x="152" y="262"/>
                  </a:lnTo>
                  <a:lnTo>
                    <a:pt x="140" y="283"/>
                  </a:lnTo>
                  <a:lnTo>
                    <a:pt x="130" y="300"/>
                  </a:lnTo>
                  <a:lnTo>
                    <a:pt x="118" y="318"/>
                  </a:lnTo>
                  <a:lnTo>
                    <a:pt x="105" y="333"/>
                  </a:lnTo>
                  <a:lnTo>
                    <a:pt x="92" y="347"/>
                  </a:lnTo>
                  <a:lnTo>
                    <a:pt x="81" y="356"/>
                  </a:lnTo>
                  <a:lnTo>
                    <a:pt x="69" y="366"/>
                  </a:lnTo>
                  <a:lnTo>
                    <a:pt x="58" y="371"/>
                  </a:lnTo>
                  <a:lnTo>
                    <a:pt x="48" y="376"/>
                  </a:lnTo>
                  <a:lnTo>
                    <a:pt x="37" y="376"/>
                  </a:lnTo>
                  <a:lnTo>
                    <a:pt x="30" y="372"/>
                  </a:lnTo>
                  <a:lnTo>
                    <a:pt x="20" y="367"/>
                  </a:lnTo>
                  <a:lnTo>
                    <a:pt x="14" y="361"/>
                  </a:lnTo>
                  <a:lnTo>
                    <a:pt x="8" y="350"/>
                  </a:lnTo>
                  <a:lnTo>
                    <a:pt x="4" y="338"/>
                  </a:lnTo>
                  <a:lnTo>
                    <a:pt x="2" y="322"/>
                  </a:lnTo>
                  <a:lnTo>
                    <a:pt x="0" y="307"/>
                  </a:lnTo>
                  <a:lnTo>
                    <a:pt x="0" y="288"/>
                  </a:lnTo>
                  <a:lnTo>
                    <a:pt x="2" y="268"/>
                  </a:lnTo>
                  <a:lnTo>
                    <a:pt x="4" y="247"/>
                  </a:lnTo>
                  <a:lnTo>
                    <a:pt x="10" y="225"/>
                  </a:lnTo>
                  <a:lnTo>
                    <a:pt x="14" y="202"/>
                  </a:lnTo>
                  <a:lnTo>
                    <a:pt x="22" y="179"/>
                  </a:lnTo>
                  <a:lnTo>
                    <a:pt x="30" y="156"/>
                  </a:lnTo>
                  <a:lnTo>
                    <a:pt x="39" y="133"/>
                  </a:lnTo>
                  <a:lnTo>
                    <a:pt x="49" y="113"/>
                  </a:lnTo>
                  <a:lnTo>
                    <a:pt x="59" y="92"/>
                  </a:lnTo>
                  <a:lnTo>
                    <a:pt x="71" y="72"/>
                  </a:lnTo>
                  <a:lnTo>
                    <a:pt x="83" y="55"/>
                  </a:lnTo>
                  <a:lnTo>
                    <a:pt x="95" y="40"/>
                  </a:lnTo>
                  <a:lnTo>
                    <a:pt x="107" y="27"/>
                  </a:lnTo>
                  <a:lnTo>
                    <a:pt x="119" y="17"/>
                  </a:lnTo>
                  <a:lnTo>
                    <a:pt x="130" y="8"/>
                  </a:lnTo>
                  <a:lnTo>
                    <a:pt x="143" y="3"/>
                  </a:lnTo>
                  <a:lnTo>
                    <a:pt x="154" y="0"/>
                  </a:lnTo>
                  <a:lnTo>
                    <a:pt x="163" y="0"/>
                  </a:lnTo>
                  <a:lnTo>
                    <a:pt x="171" y="4"/>
                  </a:lnTo>
                  <a:lnTo>
                    <a:pt x="171" y="2"/>
                  </a:lnTo>
                </a:path>
              </a:pathLst>
            </a:custGeom>
            <a:solidFill>
              <a:srgbClr val="80A0D0"/>
            </a:solidFill>
            <a:ln w="12700" cap="rnd" cmpd="sng">
              <a:solidFill>
                <a:srgbClr val="80A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11" name="Freeform 1195"/>
            <p:cNvSpPr>
              <a:spLocks/>
            </p:cNvSpPr>
            <p:nvPr/>
          </p:nvSpPr>
          <p:spPr bwMode="auto">
            <a:xfrm>
              <a:off x="1739" y="1278"/>
              <a:ext cx="191" cy="353"/>
            </a:xfrm>
            <a:custGeom>
              <a:avLst/>
              <a:gdLst/>
              <a:ahLst/>
              <a:cxnLst>
                <a:cxn ang="0">
                  <a:pos x="160" y="3"/>
                </a:cxn>
                <a:cxn ang="0">
                  <a:pos x="168" y="9"/>
                </a:cxn>
                <a:cxn ang="0">
                  <a:pos x="175" y="16"/>
                </a:cxn>
                <a:cxn ang="0">
                  <a:pos x="181" y="26"/>
                </a:cxn>
                <a:cxn ang="0">
                  <a:pos x="184" y="39"/>
                </a:cxn>
                <a:cxn ang="0">
                  <a:pos x="188" y="52"/>
                </a:cxn>
                <a:cxn ang="0">
                  <a:pos x="190" y="68"/>
                </a:cxn>
                <a:cxn ang="0">
                  <a:pos x="190" y="85"/>
                </a:cxn>
                <a:cxn ang="0">
                  <a:pos x="188" y="104"/>
                </a:cxn>
                <a:cxn ang="0">
                  <a:pos x="186" y="123"/>
                </a:cxn>
                <a:cxn ang="0">
                  <a:pos x="181" y="143"/>
                </a:cxn>
                <a:cxn ang="0">
                  <a:pos x="175" y="165"/>
                </a:cxn>
                <a:cxn ang="0">
                  <a:pos x="170" y="185"/>
                </a:cxn>
                <a:cxn ang="0">
                  <a:pos x="161" y="207"/>
                </a:cxn>
                <a:cxn ang="0">
                  <a:pos x="152" y="228"/>
                </a:cxn>
                <a:cxn ang="0">
                  <a:pos x="143" y="246"/>
                </a:cxn>
                <a:cxn ang="0">
                  <a:pos x="131" y="265"/>
                </a:cxn>
                <a:cxn ang="0">
                  <a:pos x="120" y="282"/>
                </a:cxn>
                <a:cxn ang="0">
                  <a:pos x="110" y="299"/>
                </a:cxn>
                <a:cxn ang="0">
                  <a:pos x="98" y="312"/>
                </a:cxn>
                <a:cxn ang="0">
                  <a:pos x="87" y="325"/>
                </a:cxn>
                <a:cxn ang="0">
                  <a:pos x="76" y="334"/>
                </a:cxn>
                <a:cxn ang="0">
                  <a:pos x="64" y="342"/>
                </a:cxn>
                <a:cxn ang="0">
                  <a:pos x="56" y="348"/>
                </a:cxn>
                <a:cxn ang="0">
                  <a:pos x="44" y="352"/>
                </a:cxn>
                <a:cxn ang="0">
                  <a:pos x="35" y="351"/>
                </a:cxn>
                <a:cxn ang="0">
                  <a:pos x="26" y="348"/>
                </a:cxn>
                <a:cxn ang="0">
                  <a:pos x="17" y="345"/>
                </a:cxn>
                <a:cxn ang="0">
                  <a:pos x="12" y="337"/>
                </a:cxn>
                <a:cxn ang="0">
                  <a:pos x="8" y="329"/>
                </a:cxn>
                <a:cxn ang="0">
                  <a:pos x="2" y="317"/>
                </a:cxn>
                <a:cxn ang="0">
                  <a:pos x="2" y="302"/>
                </a:cxn>
                <a:cxn ang="0">
                  <a:pos x="0" y="287"/>
                </a:cxn>
                <a:cxn ang="0">
                  <a:pos x="0" y="270"/>
                </a:cxn>
                <a:cxn ang="0">
                  <a:pos x="0" y="251"/>
                </a:cxn>
                <a:cxn ang="0">
                  <a:pos x="3" y="231"/>
                </a:cxn>
                <a:cxn ang="0">
                  <a:pos x="8" y="210"/>
                </a:cxn>
                <a:cxn ang="0">
                  <a:pos x="12" y="190"/>
                </a:cxn>
                <a:cxn ang="0">
                  <a:pos x="20" y="167"/>
                </a:cxn>
                <a:cxn ang="0">
                  <a:pos x="28" y="146"/>
                </a:cxn>
                <a:cxn ang="0">
                  <a:pos x="35" y="125"/>
                </a:cxn>
                <a:cxn ang="0">
                  <a:pos x="44" y="105"/>
                </a:cxn>
                <a:cxn ang="0">
                  <a:pos x="55" y="85"/>
                </a:cxn>
                <a:cxn ang="0">
                  <a:pos x="64" y="68"/>
                </a:cxn>
                <a:cxn ang="0">
                  <a:pos x="76" y="52"/>
                </a:cxn>
                <a:cxn ang="0">
                  <a:pos x="87" y="37"/>
                </a:cxn>
                <a:cxn ang="0">
                  <a:pos x="99" y="26"/>
                </a:cxn>
                <a:cxn ang="0">
                  <a:pos x="111" y="16"/>
                </a:cxn>
                <a:cxn ang="0">
                  <a:pos x="121" y="8"/>
                </a:cxn>
                <a:cxn ang="0">
                  <a:pos x="132" y="3"/>
                </a:cxn>
                <a:cxn ang="0">
                  <a:pos x="143" y="0"/>
                </a:cxn>
                <a:cxn ang="0">
                  <a:pos x="152" y="1"/>
                </a:cxn>
                <a:cxn ang="0">
                  <a:pos x="160" y="4"/>
                </a:cxn>
                <a:cxn ang="0">
                  <a:pos x="160" y="3"/>
                </a:cxn>
              </a:cxnLst>
              <a:rect l="0" t="0" r="r" b="b"/>
              <a:pathLst>
                <a:path w="191" h="353">
                  <a:moveTo>
                    <a:pt x="160" y="3"/>
                  </a:moveTo>
                  <a:lnTo>
                    <a:pt x="168" y="9"/>
                  </a:lnTo>
                  <a:lnTo>
                    <a:pt x="175" y="16"/>
                  </a:lnTo>
                  <a:lnTo>
                    <a:pt x="181" y="26"/>
                  </a:lnTo>
                  <a:lnTo>
                    <a:pt x="184" y="39"/>
                  </a:lnTo>
                  <a:lnTo>
                    <a:pt x="188" y="52"/>
                  </a:lnTo>
                  <a:lnTo>
                    <a:pt x="190" y="68"/>
                  </a:lnTo>
                  <a:lnTo>
                    <a:pt x="190" y="85"/>
                  </a:lnTo>
                  <a:lnTo>
                    <a:pt x="188" y="104"/>
                  </a:lnTo>
                  <a:lnTo>
                    <a:pt x="186" y="123"/>
                  </a:lnTo>
                  <a:lnTo>
                    <a:pt x="181" y="143"/>
                  </a:lnTo>
                  <a:lnTo>
                    <a:pt x="175" y="165"/>
                  </a:lnTo>
                  <a:lnTo>
                    <a:pt x="170" y="185"/>
                  </a:lnTo>
                  <a:lnTo>
                    <a:pt x="161" y="207"/>
                  </a:lnTo>
                  <a:lnTo>
                    <a:pt x="152" y="228"/>
                  </a:lnTo>
                  <a:lnTo>
                    <a:pt x="143" y="246"/>
                  </a:lnTo>
                  <a:lnTo>
                    <a:pt x="131" y="265"/>
                  </a:lnTo>
                  <a:lnTo>
                    <a:pt x="120" y="282"/>
                  </a:lnTo>
                  <a:lnTo>
                    <a:pt x="110" y="299"/>
                  </a:lnTo>
                  <a:lnTo>
                    <a:pt x="98" y="312"/>
                  </a:lnTo>
                  <a:lnTo>
                    <a:pt x="87" y="325"/>
                  </a:lnTo>
                  <a:lnTo>
                    <a:pt x="76" y="334"/>
                  </a:lnTo>
                  <a:lnTo>
                    <a:pt x="64" y="342"/>
                  </a:lnTo>
                  <a:lnTo>
                    <a:pt x="56" y="348"/>
                  </a:lnTo>
                  <a:lnTo>
                    <a:pt x="44" y="352"/>
                  </a:lnTo>
                  <a:lnTo>
                    <a:pt x="35" y="351"/>
                  </a:lnTo>
                  <a:lnTo>
                    <a:pt x="26" y="348"/>
                  </a:lnTo>
                  <a:lnTo>
                    <a:pt x="17" y="345"/>
                  </a:lnTo>
                  <a:lnTo>
                    <a:pt x="12" y="337"/>
                  </a:lnTo>
                  <a:lnTo>
                    <a:pt x="8" y="329"/>
                  </a:lnTo>
                  <a:lnTo>
                    <a:pt x="2" y="317"/>
                  </a:lnTo>
                  <a:lnTo>
                    <a:pt x="2" y="302"/>
                  </a:lnTo>
                  <a:lnTo>
                    <a:pt x="0" y="287"/>
                  </a:lnTo>
                  <a:lnTo>
                    <a:pt x="0" y="270"/>
                  </a:lnTo>
                  <a:lnTo>
                    <a:pt x="0" y="251"/>
                  </a:lnTo>
                  <a:lnTo>
                    <a:pt x="3" y="231"/>
                  </a:lnTo>
                  <a:lnTo>
                    <a:pt x="8" y="210"/>
                  </a:lnTo>
                  <a:lnTo>
                    <a:pt x="12" y="190"/>
                  </a:lnTo>
                  <a:lnTo>
                    <a:pt x="20" y="167"/>
                  </a:lnTo>
                  <a:lnTo>
                    <a:pt x="28" y="146"/>
                  </a:lnTo>
                  <a:lnTo>
                    <a:pt x="35" y="125"/>
                  </a:lnTo>
                  <a:lnTo>
                    <a:pt x="44" y="105"/>
                  </a:lnTo>
                  <a:lnTo>
                    <a:pt x="55" y="85"/>
                  </a:lnTo>
                  <a:lnTo>
                    <a:pt x="64" y="68"/>
                  </a:lnTo>
                  <a:lnTo>
                    <a:pt x="76" y="52"/>
                  </a:lnTo>
                  <a:lnTo>
                    <a:pt x="87" y="37"/>
                  </a:lnTo>
                  <a:lnTo>
                    <a:pt x="99" y="26"/>
                  </a:lnTo>
                  <a:lnTo>
                    <a:pt x="111" y="16"/>
                  </a:lnTo>
                  <a:lnTo>
                    <a:pt x="121" y="8"/>
                  </a:lnTo>
                  <a:lnTo>
                    <a:pt x="132" y="3"/>
                  </a:lnTo>
                  <a:lnTo>
                    <a:pt x="143" y="0"/>
                  </a:lnTo>
                  <a:lnTo>
                    <a:pt x="152" y="1"/>
                  </a:lnTo>
                  <a:lnTo>
                    <a:pt x="160" y="4"/>
                  </a:lnTo>
                  <a:lnTo>
                    <a:pt x="160" y="3"/>
                  </a:lnTo>
                </a:path>
              </a:pathLst>
            </a:custGeom>
            <a:solidFill>
              <a:srgbClr val="80B0D0"/>
            </a:solidFill>
            <a:ln w="12700" cap="rnd" cmpd="sng">
              <a:solidFill>
                <a:srgbClr val="80B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12" name="Freeform 1196"/>
            <p:cNvSpPr>
              <a:spLocks/>
            </p:cNvSpPr>
            <p:nvPr/>
          </p:nvSpPr>
          <p:spPr bwMode="auto">
            <a:xfrm>
              <a:off x="1739" y="1294"/>
              <a:ext cx="180" cy="327"/>
            </a:xfrm>
            <a:custGeom>
              <a:avLst/>
              <a:gdLst/>
              <a:ahLst/>
              <a:cxnLst>
                <a:cxn ang="0">
                  <a:pos x="152" y="1"/>
                </a:cxn>
                <a:cxn ang="0">
                  <a:pos x="158" y="8"/>
                </a:cxn>
                <a:cxn ang="0">
                  <a:pos x="164" y="14"/>
                </a:cxn>
                <a:cxn ang="0">
                  <a:pos x="170" y="24"/>
                </a:cxn>
                <a:cxn ang="0">
                  <a:pos x="175" y="34"/>
                </a:cxn>
                <a:cxn ang="0">
                  <a:pos x="178" y="48"/>
                </a:cxn>
                <a:cxn ang="0">
                  <a:pos x="179" y="63"/>
                </a:cxn>
                <a:cxn ang="0">
                  <a:pos x="179" y="79"/>
                </a:cxn>
                <a:cxn ang="0">
                  <a:pos x="178" y="95"/>
                </a:cxn>
                <a:cxn ang="0">
                  <a:pos x="175" y="114"/>
                </a:cxn>
                <a:cxn ang="0">
                  <a:pos x="171" y="134"/>
                </a:cxn>
                <a:cxn ang="0">
                  <a:pos x="167" y="153"/>
                </a:cxn>
                <a:cxn ang="0">
                  <a:pos x="160" y="173"/>
                </a:cxn>
                <a:cxn ang="0">
                  <a:pos x="153" y="191"/>
                </a:cxn>
                <a:cxn ang="0">
                  <a:pos x="144" y="210"/>
                </a:cxn>
                <a:cxn ang="0">
                  <a:pos x="135" y="229"/>
                </a:cxn>
                <a:cxn ang="0">
                  <a:pos x="126" y="246"/>
                </a:cxn>
                <a:cxn ang="0">
                  <a:pos x="116" y="262"/>
                </a:cxn>
                <a:cxn ang="0">
                  <a:pos x="104" y="277"/>
                </a:cxn>
                <a:cxn ang="0">
                  <a:pos x="94" y="290"/>
                </a:cxn>
                <a:cxn ang="0">
                  <a:pos x="82" y="302"/>
                </a:cxn>
                <a:cxn ang="0">
                  <a:pos x="72" y="311"/>
                </a:cxn>
                <a:cxn ang="0">
                  <a:pos x="62" y="318"/>
                </a:cxn>
                <a:cxn ang="0">
                  <a:pos x="53" y="323"/>
                </a:cxn>
                <a:cxn ang="0">
                  <a:pos x="43" y="326"/>
                </a:cxn>
                <a:cxn ang="0">
                  <a:pos x="34" y="326"/>
                </a:cxn>
                <a:cxn ang="0">
                  <a:pos x="26" y="324"/>
                </a:cxn>
                <a:cxn ang="0">
                  <a:pos x="18" y="319"/>
                </a:cxn>
                <a:cxn ang="0">
                  <a:pos x="12" y="313"/>
                </a:cxn>
                <a:cxn ang="0">
                  <a:pos x="8" y="305"/>
                </a:cxn>
                <a:cxn ang="0">
                  <a:pos x="5" y="294"/>
                </a:cxn>
                <a:cxn ang="0">
                  <a:pos x="2" y="280"/>
                </a:cxn>
                <a:cxn ang="0">
                  <a:pos x="0" y="266"/>
                </a:cxn>
                <a:cxn ang="0">
                  <a:pos x="0" y="249"/>
                </a:cxn>
                <a:cxn ang="0">
                  <a:pos x="0" y="231"/>
                </a:cxn>
                <a:cxn ang="0">
                  <a:pos x="5" y="214"/>
                </a:cxn>
                <a:cxn ang="0">
                  <a:pos x="8" y="195"/>
                </a:cxn>
                <a:cxn ang="0">
                  <a:pos x="12" y="175"/>
                </a:cxn>
                <a:cxn ang="0">
                  <a:pos x="20" y="154"/>
                </a:cxn>
                <a:cxn ang="0">
                  <a:pos x="26" y="135"/>
                </a:cxn>
                <a:cxn ang="0">
                  <a:pos x="34" y="114"/>
                </a:cxn>
                <a:cxn ang="0">
                  <a:pos x="41" y="95"/>
                </a:cxn>
                <a:cxn ang="0">
                  <a:pos x="52" y="78"/>
                </a:cxn>
                <a:cxn ang="0">
                  <a:pos x="61" y="60"/>
                </a:cxn>
                <a:cxn ang="0">
                  <a:pos x="72" y="48"/>
                </a:cxn>
                <a:cxn ang="0">
                  <a:pos x="81" y="33"/>
                </a:cxn>
                <a:cxn ang="0">
                  <a:pos x="93" y="23"/>
                </a:cxn>
                <a:cxn ang="0">
                  <a:pos x="104" y="13"/>
                </a:cxn>
                <a:cxn ang="0">
                  <a:pos x="114" y="7"/>
                </a:cxn>
                <a:cxn ang="0">
                  <a:pos x="126" y="1"/>
                </a:cxn>
                <a:cxn ang="0">
                  <a:pos x="135" y="0"/>
                </a:cxn>
                <a:cxn ang="0">
                  <a:pos x="144" y="0"/>
                </a:cxn>
                <a:cxn ang="0">
                  <a:pos x="151" y="3"/>
                </a:cxn>
                <a:cxn ang="0">
                  <a:pos x="152" y="1"/>
                </a:cxn>
              </a:cxnLst>
              <a:rect l="0" t="0" r="r" b="b"/>
              <a:pathLst>
                <a:path w="180" h="327">
                  <a:moveTo>
                    <a:pt x="152" y="1"/>
                  </a:moveTo>
                  <a:lnTo>
                    <a:pt x="158" y="8"/>
                  </a:lnTo>
                  <a:lnTo>
                    <a:pt x="164" y="14"/>
                  </a:lnTo>
                  <a:lnTo>
                    <a:pt x="170" y="24"/>
                  </a:lnTo>
                  <a:lnTo>
                    <a:pt x="175" y="34"/>
                  </a:lnTo>
                  <a:lnTo>
                    <a:pt x="178" y="48"/>
                  </a:lnTo>
                  <a:lnTo>
                    <a:pt x="179" y="63"/>
                  </a:lnTo>
                  <a:lnTo>
                    <a:pt x="179" y="79"/>
                  </a:lnTo>
                  <a:lnTo>
                    <a:pt x="178" y="95"/>
                  </a:lnTo>
                  <a:lnTo>
                    <a:pt x="175" y="114"/>
                  </a:lnTo>
                  <a:lnTo>
                    <a:pt x="171" y="134"/>
                  </a:lnTo>
                  <a:lnTo>
                    <a:pt x="167" y="153"/>
                  </a:lnTo>
                  <a:lnTo>
                    <a:pt x="160" y="173"/>
                  </a:lnTo>
                  <a:lnTo>
                    <a:pt x="153" y="191"/>
                  </a:lnTo>
                  <a:lnTo>
                    <a:pt x="144" y="210"/>
                  </a:lnTo>
                  <a:lnTo>
                    <a:pt x="135" y="229"/>
                  </a:lnTo>
                  <a:lnTo>
                    <a:pt x="126" y="246"/>
                  </a:lnTo>
                  <a:lnTo>
                    <a:pt x="116" y="262"/>
                  </a:lnTo>
                  <a:lnTo>
                    <a:pt x="104" y="277"/>
                  </a:lnTo>
                  <a:lnTo>
                    <a:pt x="94" y="290"/>
                  </a:lnTo>
                  <a:lnTo>
                    <a:pt x="82" y="302"/>
                  </a:lnTo>
                  <a:lnTo>
                    <a:pt x="72" y="311"/>
                  </a:lnTo>
                  <a:lnTo>
                    <a:pt x="62" y="318"/>
                  </a:lnTo>
                  <a:lnTo>
                    <a:pt x="53" y="323"/>
                  </a:lnTo>
                  <a:lnTo>
                    <a:pt x="43" y="326"/>
                  </a:lnTo>
                  <a:lnTo>
                    <a:pt x="34" y="326"/>
                  </a:lnTo>
                  <a:lnTo>
                    <a:pt x="26" y="324"/>
                  </a:lnTo>
                  <a:lnTo>
                    <a:pt x="18" y="319"/>
                  </a:lnTo>
                  <a:lnTo>
                    <a:pt x="12" y="313"/>
                  </a:lnTo>
                  <a:lnTo>
                    <a:pt x="8" y="305"/>
                  </a:lnTo>
                  <a:lnTo>
                    <a:pt x="5" y="294"/>
                  </a:lnTo>
                  <a:lnTo>
                    <a:pt x="2" y="280"/>
                  </a:lnTo>
                  <a:lnTo>
                    <a:pt x="0" y="266"/>
                  </a:lnTo>
                  <a:lnTo>
                    <a:pt x="0" y="249"/>
                  </a:lnTo>
                  <a:lnTo>
                    <a:pt x="0" y="231"/>
                  </a:lnTo>
                  <a:lnTo>
                    <a:pt x="5" y="214"/>
                  </a:lnTo>
                  <a:lnTo>
                    <a:pt x="8" y="195"/>
                  </a:lnTo>
                  <a:lnTo>
                    <a:pt x="12" y="175"/>
                  </a:lnTo>
                  <a:lnTo>
                    <a:pt x="20" y="154"/>
                  </a:lnTo>
                  <a:lnTo>
                    <a:pt x="26" y="135"/>
                  </a:lnTo>
                  <a:lnTo>
                    <a:pt x="34" y="114"/>
                  </a:lnTo>
                  <a:lnTo>
                    <a:pt x="41" y="95"/>
                  </a:lnTo>
                  <a:lnTo>
                    <a:pt x="52" y="78"/>
                  </a:lnTo>
                  <a:lnTo>
                    <a:pt x="61" y="60"/>
                  </a:lnTo>
                  <a:lnTo>
                    <a:pt x="72" y="48"/>
                  </a:lnTo>
                  <a:lnTo>
                    <a:pt x="81" y="33"/>
                  </a:lnTo>
                  <a:lnTo>
                    <a:pt x="93" y="23"/>
                  </a:lnTo>
                  <a:lnTo>
                    <a:pt x="104" y="13"/>
                  </a:lnTo>
                  <a:lnTo>
                    <a:pt x="114" y="7"/>
                  </a:lnTo>
                  <a:lnTo>
                    <a:pt x="126" y="1"/>
                  </a:lnTo>
                  <a:lnTo>
                    <a:pt x="135" y="0"/>
                  </a:lnTo>
                  <a:lnTo>
                    <a:pt x="144" y="0"/>
                  </a:lnTo>
                  <a:lnTo>
                    <a:pt x="151" y="3"/>
                  </a:lnTo>
                  <a:lnTo>
                    <a:pt x="152" y="1"/>
                  </a:lnTo>
                </a:path>
              </a:pathLst>
            </a:custGeom>
            <a:solidFill>
              <a:srgbClr val="80C0E0"/>
            </a:solidFill>
            <a:ln w="12700" cap="rnd" cmpd="sng">
              <a:solidFill>
                <a:srgbClr val="8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13" name="Freeform 1197"/>
            <p:cNvSpPr>
              <a:spLocks/>
            </p:cNvSpPr>
            <p:nvPr/>
          </p:nvSpPr>
          <p:spPr bwMode="auto">
            <a:xfrm>
              <a:off x="1741" y="1308"/>
              <a:ext cx="168" cy="304"/>
            </a:xfrm>
            <a:custGeom>
              <a:avLst/>
              <a:gdLst/>
              <a:ahLst/>
              <a:cxnLst>
                <a:cxn ang="0">
                  <a:pos x="141" y="2"/>
                </a:cxn>
                <a:cxn ang="0">
                  <a:pos x="146" y="8"/>
                </a:cxn>
                <a:cxn ang="0">
                  <a:pos x="152" y="14"/>
                </a:cxn>
                <a:cxn ang="0">
                  <a:pos x="158" y="23"/>
                </a:cxn>
                <a:cxn ang="0">
                  <a:pos x="162" y="34"/>
                </a:cxn>
                <a:cxn ang="0">
                  <a:pos x="165" y="46"/>
                </a:cxn>
                <a:cxn ang="0">
                  <a:pos x="167" y="59"/>
                </a:cxn>
                <a:cxn ang="0">
                  <a:pos x="167" y="75"/>
                </a:cxn>
                <a:cxn ang="0">
                  <a:pos x="166" y="90"/>
                </a:cxn>
                <a:cxn ang="0">
                  <a:pos x="164" y="106"/>
                </a:cxn>
                <a:cxn ang="0">
                  <a:pos x="159" y="125"/>
                </a:cxn>
                <a:cxn ang="0">
                  <a:pos x="155" y="143"/>
                </a:cxn>
                <a:cxn ang="0">
                  <a:pos x="150" y="160"/>
                </a:cxn>
                <a:cxn ang="0">
                  <a:pos x="142" y="178"/>
                </a:cxn>
                <a:cxn ang="0">
                  <a:pos x="134" y="196"/>
                </a:cxn>
                <a:cxn ang="0">
                  <a:pos x="126" y="213"/>
                </a:cxn>
                <a:cxn ang="0">
                  <a:pos x="117" y="229"/>
                </a:cxn>
                <a:cxn ang="0">
                  <a:pos x="106" y="244"/>
                </a:cxn>
                <a:cxn ang="0">
                  <a:pos x="97" y="257"/>
                </a:cxn>
                <a:cxn ang="0">
                  <a:pos x="87" y="270"/>
                </a:cxn>
                <a:cxn ang="0">
                  <a:pos x="77" y="280"/>
                </a:cxn>
                <a:cxn ang="0">
                  <a:pos x="67" y="288"/>
                </a:cxn>
                <a:cxn ang="0">
                  <a:pos x="58" y="296"/>
                </a:cxn>
                <a:cxn ang="0">
                  <a:pos x="48" y="299"/>
                </a:cxn>
                <a:cxn ang="0">
                  <a:pos x="38" y="303"/>
                </a:cxn>
                <a:cxn ang="0">
                  <a:pos x="32" y="303"/>
                </a:cxn>
                <a:cxn ang="0">
                  <a:pos x="26" y="300"/>
                </a:cxn>
                <a:cxn ang="0">
                  <a:pos x="18" y="297"/>
                </a:cxn>
                <a:cxn ang="0">
                  <a:pos x="12" y="291"/>
                </a:cxn>
                <a:cxn ang="0">
                  <a:pos x="6" y="282"/>
                </a:cxn>
                <a:cxn ang="0">
                  <a:pos x="4" y="273"/>
                </a:cxn>
                <a:cxn ang="0">
                  <a:pos x="3" y="260"/>
                </a:cxn>
                <a:cxn ang="0">
                  <a:pos x="0" y="248"/>
                </a:cxn>
                <a:cxn ang="0">
                  <a:pos x="0" y="231"/>
                </a:cxn>
                <a:cxn ang="0">
                  <a:pos x="1" y="216"/>
                </a:cxn>
                <a:cxn ang="0">
                  <a:pos x="4" y="198"/>
                </a:cxn>
                <a:cxn ang="0">
                  <a:pos x="6" y="180"/>
                </a:cxn>
                <a:cxn ang="0">
                  <a:pos x="10" y="162"/>
                </a:cxn>
                <a:cxn ang="0">
                  <a:pos x="16" y="143"/>
                </a:cxn>
                <a:cxn ang="0">
                  <a:pos x="23" y="125"/>
                </a:cxn>
                <a:cxn ang="0">
                  <a:pos x="30" y="105"/>
                </a:cxn>
                <a:cxn ang="0">
                  <a:pos x="38" y="89"/>
                </a:cxn>
                <a:cxn ang="0">
                  <a:pos x="47" y="72"/>
                </a:cxn>
                <a:cxn ang="0">
                  <a:pos x="56" y="57"/>
                </a:cxn>
                <a:cxn ang="0">
                  <a:pos x="65" y="43"/>
                </a:cxn>
                <a:cxn ang="0">
                  <a:pos x="76" y="31"/>
                </a:cxn>
                <a:cxn ang="0">
                  <a:pos x="86" y="21"/>
                </a:cxn>
                <a:cxn ang="0">
                  <a:pos x="96" y="13"/>
                </a:cxn>
                <a:cxn ang="0">
                  <a:pos x="106" y="6"/>
                </a:cxn>
                <a:cxn ang="0">
                  <a:pos x="115" y="2"/>
                </a:cxn>
                <a:cxn ang="0">
                  <a:pos x="124" y="0"/>
                </a:cxn>
                <a:cxn ang="0">
                  <a:pos x="133" y="1"/>
                </a:cxn>
                <a:cxn ang="0">
                  <a:pos x="140" y="3"/>
                </a:cxn>
                <a:cxn ang="0">
                  <a:pos x="141" y="2"/>
                </a:cxn>
              </a:cxnLst>
              <a:rect l="0" t="0" r="r" b="b"/>
              <a:pathLst>
                <a:path w="168" h="304">
                  <a:moveTo>
                    <a:pt x="141" y="2"/>
                  </a:moveTo>
                  <a:lnTo>
                    <a:pt x="146" y="8"/>
                  </a:lnTo>
                  <a:lnTo>
                    <a:pt x="152" y="14"/>
                  </a:lnTo>
                  <a:lnTo>
                    <a:pt x="158" y="23"/>
                  </a:lnTo>
                  <a:lnTo>
                    <a:pt x="162" y="34"/>
                  </a:lnTo>
                  <a:lnTo>
                    <a:pt x="165" y="46"/>
                  </a:lnTo>
                  <a:lnTo>
                    <a:pt x="167" y="59"/>
                  </a:lnTo>
                  <a:lnTo>
                    <a:pt x="167" y="75"/>
                  </a:lnTo>
                  <a:lnTo>
                    <a:pt x="166" y="90"/>
                  </a:lnTo>
                  <a:lnTo>
                    <a:pt x="164" y="106"/>
                  </a:lnTo>
                  <a:lnTo>
                    <a:pt x="159" y="125"/>
                  </a:lnTo>
                  <a:lnTo>
                    <a:pt x="155" y="143"/>
                  </a:lnTo>
                  <a:lnTo>
                    <a:pt x="150" y="160"/>
                  </a:lnTo>
                  <a:lnTo>
                    <a:pt x="142" y="178"/>
                  </a:lnTo>
                  <a:lnTo>
                    <a:pt x="134" y="196"/>
                  </a:lnTo>
                  <a:lnTo>
                    <a:pt x="126" y="213"/>
                  </a:lnTo>
                  <a:lnTo>
                    <a:pt x="117" y="229"/>
                  </a:lnTo>
                  <a:lnTo>
                    <a:pt x="106" y="244"/>
                  </a:lnTo>
                  <a:lnTo>
                    <a:pt x="97" y="257"/>
                  </a:lnTo>
                  <a:lnTo>
                    <a:pt x="87" y="270"/>
                  </a:lnTo>
                  <a:lnTo>
                    <a:pt x="77" y="280"/>
                  </a:lnTo>
                  <a:lnTo>
                    <a:pt x="67" y="288"/>
                  </a:lnTo>
                  <a:lnTo>
                    <a:pt x="58" y="296"/>
                  </a:lnTo>
                  <a:lnTo>
                    <a:pt x="48" y="299"/>
                  </a:lnTo>
                  <a:lnTo>
                    <a:pt x="38" y="303"/>
                  </a:lnTo>
                  <a:lnTo>
                    <a:pt x="32" y="303"/>
                  </a:lnTo>
                  <a:lnTo>
                    <a:pt x="26" y="300"/>
                  </a:lnTo>
                  <a:lnTo>
                    <a:pt x="18" y="297"/>
                  </a:lnTo>
                  <a:lnTo>
                    <a:pt x="12" y="291"/>
                  </a:lnTo>
                  <a:lnTo>
                    <a:pt x="6" y="282"/>
                  </a:lnTo>
                  <a:lnTo>
                    <a:pt x="4" y="273"/>
                  </a:lnTo>
                  <a:lnTo>
                    <a:pt x="3" y="260"/>
                  </a:lnTo>
                  <a:lnTo>
                    <a:pt x="0" y="248"/>
                  </a:lnTo>
                  <a:lnTo>
                    <a:pt x="0" y="231"/>
                  </a:lnTo>
                  <a:lnTo>
                    <a:pt x="1" y="216"/>
                  </a:lnTo>
                  <a:lnTo>
                    <a:pt x="4" y="198"/>
                  </a:lnTo>
                  <a:lnTo>
                    <a:pt x="6" y="180"/>
                  </a:lnTo>
                  <a:lnTo>
                    <a:pt x="10" y="162"/>
                  </a:lnTo>
                  <a:lnTo>
                    <a:pt x="16" y="143"/>
                  </a:lnTo>
                  <a:lnTo>
                    <a:pt x="23" y="125"/>
                  </a:lnTo>
                  <a:lnTo>
                    <a:pt x="30" y="105"/>
                  </a:lnTo>
                  <a:lnTo>
                    <a:pt x="38" y="89"/>
                  </a:lnTo>
                  <a:lnTo>
                    <a:pt x="47" y="72"/>
                  </a:lnTo>
                  <a:lnTo>
                    <a:pt x="56" y="57"/>
                  </a:lnTo>
                  <a:lnTo>
                    <a:pt x="65" y="43"/>
                  </a:lnTo>
                  <a:lnTo>
                    <a:pt x="76" y="31"/>
                  </a:lnTo>
                  <a:lnTo>
                    <a:pt x="86" y="21"/>
                  </a:lnTo>
                  <a:lnTo>
                    <a:pt x="96" y="13"/>
                  </a:lnTo>
                  <a:lnTo>
                    <a:pt x="106" y="6"/>
                  </a:lnTo>
                  <a:lnTo>
                    <a:pt x="115" y="2"/>
                  </a:lnTo>
                  <a:lnTo>
                    <a:pt x="124" y="0"/>
                  </a:lnTo>
                  <a:lnTo>
                    <a:pt x="133" y="1"/>
                  </a:lnTo>
                  <a:lnTo>
                    <a:pt x="140" y="3"/>
                  </a:lnTo>
                  <a:lnTo>
                    <a:pt x="141" y="2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14" name="Freeform 1198"/>
            <p:cNvSpPr>
              <a:spLocks/>
            </p:cNvSpPr>
            <p:nvPr/>
          </p:nvSpPr>
          <p:spPr bwMode="auto">
            <a:xfrm>
              <a:off x="1744" y="1323"/>
              <a:ext cx="154" cy="280"/>
            </a:xfrm>
            <a:custGeom>
              <a:avLst/>
              <a:gdLst/>
              <a:ahLst/>
              <a:cxnLst>
                <a:cxn ang="0">
                  <a:pos x="127" y="2"/>
                </a:cxn>
                <a:cxn ang="0">
                  <a:pos x="135" y="8"/>
                </a:cxn>
                <a:cxn ang="0">
                  <a:pos x="140" y="12"/>
                </a:cxn>
                <a:cxn ang="0">
                  <a:pos x="144" y="21"/>
                </a:cxn>
                <a:cxn ang="0">
                  <a:pos x="149" y="31"/>
                </a:cxn>
                <a:cxn ang="0">
                  <a:pos x="152" y="42"/>
                </a:cxn>
                <a:cxn ang="0">
                  <a:pos x="153" y="55"/>
                </a:cxn>
                <a:cxn ang="0">
                  <a:pos x="153" y="69"/>
                </a:cxn>
                <a:cxn ang="0">
                  <a:pos x="150" y="83"/>
                </a:cxn>
                <a:cxn ang="0">
                  <a:pos x="149" y="98"/>
                </a:cxn>
                <a:cxn ang="0">
                  <a:pos x="147" y="115"/>
                </a:cxn>
                <a:cxn ang="0">
                  <a:pos x="141" y="132"/>
                </a:cxn>
                <a:cxn ang="0">
                  <a:pos x="138" y="148"/>
                </a:cxn>
                <a:cxn ang="0">
                  <a:pos x="131" y="165"/>
                </a:cxn>
                <a:cxn ang="0">
                  <a:pos x="123" y="180"/>
                </a:cxn>
                <a:cxn ang="0">
                  <a:pos x="115" y="196"/>
                </a:cxn>
                <a:cxn ang="0">
                  <a:pos x="106" y="210"/>
                </a:cxn>
                <a:cxn ang="0">
                  <a:pos x="97" y="225"/>
                </a:cxn>
                <a:cxn ang="0">
                  <a:pos x="89" y="237"/>
                </a:cxn>
                <a:cxn ang="0">
                  <a:pos x="79" y="248"/>
                </a:cxn>
                <a:cxn ang="0">
                  <a:pos x="70" y="257"/>
                </a:cxn>
                <a:cxn ang="0">
                  <a:pos x="61" y="265"/>
                </a:cxn>
                <a:cxn ang="0">
                  <a:pos x="52" y="272"/>
                </a:cxn>
                <a:cxn ang="0">
                  <a:pos x="44" y="276"/>
                </a:cxn>
                <a:cxn ang="0">
                  <a:pos x="35" y="279"/>
                </a:cxn>
                <a:cxn ang="0">
                  <a:pos x="27" y="278"/>
                </a:cxn>
                <a:cxn ang="0">
                  <a:pos x="21" y="276"/>
                </a:cxn>
                <a:cxn ang="0">
                  <a:pos x="15" y="273"/>
                </a:cxn>
                <a:cxn ang="0">
                  <a:pos x="10" y="267"/>
                </a:cxn>
                <a:cxn ang="0">
                  <a:pos x="6" y="260"/>
                </a:cxn>
                <a:cxn ang="0">
                  <a:pos x="1" y="250"/>
                </a:cxn>
                <a:cxn ang="0">
                  <a:pos x="1" y="239"/>
                </a:cxn>
                <a:cxn ang="0">
                  <a:pos x="0" y="226"/>
                </a:cxn>
                <a:cxn ang="0">
                  <a:pos x="0" y="213"/>
                </a:cxn>
                <a:cxn ang="0">
                  <a:pos x="0" y="197"/>
                </a:cxn>
                <a:cxn ang="0">
                  <a:pos x="3" y="181"/>
                </a:cxn>
                <a:cxn ang="0">
                  <a:pos x="4" y="165"/>
                </a:cxn>
                <a:cxn ang="0">
                  <a:pos x="9" y="148"/>
                </a:cxn>
                <a:cxn ang="0">
                  <a:pos x="13" y="130"/>
                </a:cxn>
                <a:cxn ang="0">
                  <a:pos x="20" y="114"/>
                </a:cxn>
                <a:cxn ang="0">
                  <a:pos x="27" y="97"/>
                </a:cxn>
                <a:cxn ang="0">
                  <a:pos x="33" y="81"/>
                </a:cxn>
                <a:cxn ang="0">
                  <a:pos x="42" y="66"/>
                </a:cxn>
                <a:cxn ang="0">
                  <a:pos x="50" y="50"/>
                </a:cxn>
                <a:cxn ang="0">
                  <a:pos x="59" y="38"/>
                </a:cxn>
                <a:cxn ang="0">
                  <a:pos x="67" y="27"/>
                </a:cxn>
                <a:cxn ang="0">
                  <a:pos x="76" y="19"/>
                </a:cxn>
                <a:cxn ang="0">
                  <a:pos x="86" y="11"/>
                </a:cxn>
                <a:cxn ang="0">
                  <a:pos x="96" y="4"/>
                </a:cxn>
                <a:cxn ang="0">
                  <a:pos x="105" y="2"/>
                </a:cxn>
                <a:cxn ang="0">
                  <a:pos x="112" y="0"/>
                </a:cxn>
                <a:cxn ang="0">
                  <a:pos x="121" y="0"/>
                </a:cxn>
                <a:cxn ang="0">
                  <a:pos x="126" y="3"/>
                </a:cxn>
                <a:cxn ang="0">
                  <a:pos x="127" y="2"/>
                </a:cxn>
              </a:cxnLst>
              <a:rect l="0" t="0" r="r" b="b"/>
              <a:pathLst>
                <a:path w="154" h="280">
                  <a:moveTo>
                    <a:pt x="127" y="2"/>
                  </a:moveTo>
                  <a:lnTo>
                    <a:pt x="135" y="8"/>
                  </a:lnTo>
                  <a:lnTo>
                    <a:pt x="140" y="12"/>
                  </a:lnTo>
                  <a:lnTo>
                    <a:pt x="144" y="21"/>
                  </a:lnTo>
                  <a:lnTo>
                    <a:pt x="149" y="31"/>
                  </a:lnTo>
                  <a:lnTo>
                    <a:pt x="152" y="42"/>
                  </a:lnTo>
                  <a:lnTo>
                    <a:pt x="153" y="55"/>
                  </a:lnTo>
                  <a:lnTo>
                    <a:pt x="153" y="69"/>
                  </a:lnTo>
                  <a:lnTo>
                    <a:pt x="150" y="83"/>
                  </a:lnTo>
                  <a:lnTo>
                    <a:pt x="149" y="98"/>
                  </a:lnTo>
                  <a:lnTo>
                    <a:pt x="147" y="115"/>
                  </a:lnTo>
                  <a:lnTo>
                    <a:pt x="141" y="132"/>
                  </a:lnTo>
                  <a:lnTo>
                    <a:pt x="138" y="148"/>
                  </a:lnTo>
                  <a:lnTo>
                    <a:pt x="131" y="165"/>
                  </a:lnTo>
                  <a:lnTo>
                    <a:pt x="123" y="180"/>
                  </a:lnTo>
                  <a:lnTo>
                    <a:pt x="115" y="196"/>
                  </a:lnTo>
                  <a:lnTo>
                    <a:pt x="106" y="210"/>
                  </a:lnTo>
                  <a:lnTo>
                    <a:pt x="97" y="225"/>
                  </a:lnTo>
                  <a:lnTo>
                    <a:pt x="89" y="237"/>
                  </a:lnTo>
                  <a:lnTo>
                    <a:pt x="79" y="248"/>
                  </a:lnTo>
                  <a:lnTo>
                    <a:pt x="70" y="257"/>
                  </a:lnTo>
                  <a:lnTo>
                    <a:pt x="61" y="265"/>
                  </a:lnTo>
                  <a:lnTo>
                    <a:pt x="52" y="272"/>
                  </a:lnTo>
                  <a:lnTo>
                    <a:pt x="44" y="276"/>
                  </a:lnTo>
                  <a:lnTo>
                    <a:pt x="35" y="279"/>
                  </a:lnTo>
                  <a:lnTo>
                    <a:pt x="27" y="278"/>
                  </a:lnTo>
                  <a:lnTo>
                    <a:pt x="21" y="276"/>
                  </a:lnTo>
                  <a:lnTo>
                    <a:pt x="15" y="273"/>
                  </a:lnTo>
                  <a:lnTo>
                    <a:pt x="10" y="267"/>
                  </a:lnTo>
                  <a:lnTo>
                    <a:pt x="6" y="260"/>
                  </a:lnTo>
                  <a:lnTo>
                    <a:pt x="1" y="250"/>
                  </a:lnTo>
                  <a:lnTo>
                    <a:pt x="1" y="239"/>
                  </a:lnTo>
                  <a:lnTo>
                    <a:pt x="0" y="226"/>
                  </a:lnTo>
                  <a:lnTo>
                    <a:pt x="0" y="213"/>
                  </a:lnTo>
                  <a:lnTo>
                    <a:pt x="0" y="197"/>
                  </a:lnTo>
                  <a:lnTo>
                    <a:pt x="3" y="181"/>
                  </a:lnTo>
                  <a:lnTo>
                    <a:pt x="4" y="165"/>
                  </a:lnTo>
                  <a:lnTo>
                    <a:pt x="9" y="148"/>
                  </a:lnTo>
                  <a:lnTo>
                    <a:pt x="13" y="130"/>
                  </a:lnTo>
                  <a:lnTo>
                    <a:pt x="20" y="114"/>
                  </a:lnTo>
                  <a:lnTo>
                    <a:pt x="27" y="97"/>
                  </a:lnTo>
                  <a:lnTo>
                    <a:pt x="33" y="81"/>
                  </a:lnTo>
                  <a:lnTo>
                    <a:pt x="42" y="66"/>
                  </a:lnTo>
                  <a:lnTo>
                    <a:pt x="50" y="50"/>
                  </a:lnTo>
                  <a:lnTo>
                    <a:pt x="59" y="38"/>
                  </a:lnTo>
                  <a:lnTo>
                    <a:pt x="67" y="27"/>
                  </a:lnTo>
                  <a:lnTo>
                    <a:pt x="76" y="19"/>
                  </a:lnTo>
                  <a:lnTo>
                    <a:pt x="86" y="11"/>
                  </a:lnTo>
                  <a:lnTo>
                    <a:pt x="96" y="4"/>
                  </a:lnTo>
                  <a:lnTo>
                    <a:pt x="105" y="2"/>
                  </a:lnTo>
                  <a:lnTo>
                    <a:pt x="112" y="0"/>
                  </a:lnTo>
                  <a:lnTo>
                    <a:pt x="121" y="0"/>
                  </a:lnTo>
                  <a:lnTo>
                    <a:pt x="126" y="3"/>
                  </a:lnTo>
                  <a:lnTo>
                    <a:pt x="127" y="2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15" name="Freeform 1199"/>
            <p:cNvSpPr>
              <a:spLocks/>
            </p:cNvSpPr>
            <p:nvPr/>
          </p:nvSpPr>
          <p:spPr bwMode="auto">
            <a:xfrm>
              <a:off x="1745" y="1337"/>
              <a:ext cx="143" cy="257"/>
            </a:xfrm>
            <a:custGeom>
              <a:avLst/>
              <a:gdLst/>
              <a:ahLst/>
              <a:cxnLst>
                <a:cxn ang="0">
                  <a:pos x="117" y="3"/>
                </a:cxn>
                <a:cxn ang="0">
                  <a:pos x="123" y="7"/>
                </a:cxn>
                <a:cxn ang="0">
                  <a:pos x="128" y="13"/>
                </a:cxn>
                <a:cxn ang="0">
                  <a:pos x="134" y="21"/>
                </a:cxn>
                <a:cxn ang="0">
                  <a:pos x="137" y="29"/>
                </a:cxn>
                <a:cxn ang="0">
                  <a:pos x="140" y="40"/>
                </a:cxn>
                <a:cxn ang="0">
                  <a:pos x="142" y="52"/>
                </a:cxn>
                <a:cxn ang="0">
                  <a:pos x="142" y="65"/>
                </a:cxn>
                <a:cxn ang="0">
                  <a:pos x="140" y="78"/>
                </a:cxn>
                <a:cxn ang="0">
                  <a:pos x="139" y="92"/>
                </a:cxn>
                <a:cxn ang="0">
                  <a:pos x="135" y="107"/>
                </a:cxn>
                <a:cxn ang="0">
                  <a:pos x="131" y="123"/>
                </a:cxn>
                <a:cxn ang="0">
                  <a:pos x="126" y="137"/>
                </a:cxn>
                <a:cxn ang="0">
                  <a:pos x="122" y="152"/>
                </a:cxn>
                <a:cxn ang="0">
                  <a:pos x="114" y="166"/>
                </a:cxn>
                <a:cxn ang="0">
                  <a:pos x="107" y="180"/>
                </a:cxn>
                <a:cxn ang="0">
                  <a:pos x="98" y="194"/>
                </a:cxn>
                <a:cxn ang="0">
                  <a:pos x="90" y="206"/>
                </a:cxn>
                <a:cxn ang="0">
                  <a:pos x="83" y="218"/>
                </a:cxn>
                <a:cxn ang="0">
                  <a:pos x="74" y="227"/>
                </a:cxn>
                <a:cxn ang="0">
                  <a:pos x="65" y="235"/>
                </a:cxn>
                <a:cxn ang="0">
                  <a:pos x="56" y="243"/>
                </a:cxn>
                <a:cxn ang="0">
                  <a:pos x="49" y="248"/>
                </a:cxn>
                <a:cxn ang="0">
                  <a:pos x="41" y="252"/>
                </a:cxn>
                <a:cxn ang="0">
                  <a:pos x="33" y="256"/>
                </a:cxn>
                <a:cxn ang="0">
                  <a:pos x="26" y="254"/>
                </a:cxn>
                <a:cxn ang="0">
                  <a:pos x="20" y="252"/>
                </a:cxn>
                <a:cxn ang="0">
                  <a:pos x="14" y="249"/>
                </a:cxn>
                <a:cxn ang="0">
                  <a:pos x="9" y="245"/>
                </a:cxn>
                <a:cxn ang="0">
                  <a:pos x="5" y="239"/>
                </a:cxn>
                <a:cxn ang="0">
                  <a:pos x="2" y="229"/>
                </a:cxn>
                <a:cxn ang="0">
                  <a:pos x="2" y="219"/>
                </a:cxn>
                <a:cxn ang="0">
                  <a:pos x="0" y="207"/>
                </a:cxn>
                <a:cxn ang="0">
                  <a:pos x="0" y="195"/>
                </a:cxn>
                <a:cxn ang="0">
                  <a:pos x="0" y="181"/>
                </a:cxn>
                <a:cxn ang="0">
                  <a:pos x="2" y="166"/>
                </a:cxn>
                <a:cxn ang="0">
                  <a:pos x="5" y="151"/>
                </a:cxn>
                <a:cxn ang="0">
                  <a:pos x="8" y="136"/>
                </a:cxn>
                <a:cxn ang="0">
                  <a:pos x="11" y="119"/>
                </a:cxn>
                <a:cxn ang="0">
                  <a:pos x="18" y="104"/>
                </a:cxn>
                <a:cxn ang="0">
                  <a:pos x="23" y="88"/>
                </a:cxn>
                <a:cxn ang="0">
                  <a:pos x="29" y="73"/>
                </a:cxn>
                <a:cxn ang="0">
                  <a:pos x="37" y="59"/>
                </a:cxn>
                <a:cxn ang="0">
                  <a:pos x="44" y="46"/>
                </a:cxn>
                <a:cxn ang="0">
                  <a:pos x="54" y="36"/>
                </a:cxn>
                <a:cxn ang="0">
                  <a:pos x="61" y="26"/>
                </a:cxn>
                <a:cxn ang="0">
                  <a:pos x="70" y="17"/>
                </a:cxn>
                <a:cxn ang="0">
                  <a:pos x="79" y="9"/>
                </a:cxn>
                <a:cxn ang="0">
                  <a:pos x="87" y="5"/>
                </a:cxn>
                <a:cxn ang="0">
                  <a:pos x="96" y="1"/>
                </a:cxn>
                <a:cxn ang="0">
                  <a:pos x="105" y="0"/>
                </a:cxn>
                <a:cxn ang="0">
                  <a:pos x="112" y="1"/>
                </a:cxn>
                <a:cxn ang="0">
                  <a:pos x="117" y="3"/>
                </a:cxn>
              </a:cxnLst>
              <a:rect l="0" t="0" r="r" b="b"/>
              <a:pathLst>
                <a:path w="143" h="257">
                  <a:moveTo>
                    <a:pt x="117" y="3"/>
                  </a:moveTo>
                  <a:lnTo>
                    <a:pt x="123" y="7"/>
                  </a:lnTo>
                  <a:lnTo>
                    <a:pt x="128" y="13"/>
                  </a:lnTo>
                  <a:lnTo>
                    <a:pt x="134" y="21"/>
                  </a:lnTo>
                  <a:lnTo>
                    <a:pt x="137" y="29"/>
                  </a:lnTo>
                  <a:lnTo>
                    <a:pt x="140" y="40"/>
                  </a:lnTo>
                  <a:lnTo>
                    <a:pt x="142" y="52"/>
                  </a:lnTo>
                  <a:lnTo>
                    <a:pt x="142" y="65"/>
                  </a:lnTo>
                  <a:lnTo>
                    <a:pt x="140" y="78"/>
                  </a:lnTo>
                  <a:lnTo>
                    <a:pt x="139" y="92"/>
                  </a:lnTo>
                  <a:lnTo>
                    <a:pt x="135" y="107"/>
                  </a:lnTo>
                  <a:lnTo>
                    <a:pt x="131" y="123"/>
                  </a:lnTo>
                  <a:lnTo>
                    <a:pt x="126" y="137"/>
                  </a:lnTo>
                  <a:lnTo>
                    <a:pt x="122" y="152"/>
                  </a:lnTo>
                  <a:lnTo>
                    <a:pt x="114" y="166"/>
                  </a:lnTo>
                  <a:lnTo>
                    <a:pt x="107" y="180"/>
                  </a:lnTo>
                  <a:lnTo>
                    <a:pt x="98" y="194"/>
                  </a:lnTo>
                  <a:lnTo>
                    <a:pt x="90" y="206"/>
                  </a:lnTo>
                  <a:lnTo>
                    <a:pt x="83" y="218"/>
                  </a:lnTo>
                  <a:lnTo>
                    <a:pt x="74" y="227"/>
                  </a:lnTo>
                  <a:lnTo>
                    <a:pt x="65" y="235"/>
                  </a:lnTo>
                  <a:lnTo>
                    <a:pt x="56" y="243"/>
                  </a:lnTo>
                  <a:lnTo>
                    <a:pt x="49" y="248"/>
                  </a:lnTo>
                  <a:lnTo>
                    <a:pt x="41" y="252"/>
                  </a:lnTo>
                  <a:lnTo>
                    <a:pt x="33" y="256"/>
                  </a:lnTo>
                  <a:lnTo>
                    <a:pt x="26" y="254"/>
                  </a:lnTo>
                  <a:lnTo>
                    <a:pt x="20" y="252"/>
                  </a:lnTo>
                  <a:lnTo>
                    <a:pt x="14" y="249"/>
                  </a:lnTo>
                  <a:lnTo>
                    <a:pt x="9" y="245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2" y="219"/>
                  </a:lnTo>
                  <a:lnTo>
                    <a:pt x="0" y="207"/>
                  </a:lnTo>
                  <a:lnTo>
                    <a:pt x="0" y="195"/>
                  </a:lnTo>
                  <a:lnTo>
                    <a:pt x="0" y="181"/>
                  </a:lnTo>
                  <a:lnTo>
                    <a:pt x="2" y="166"/>
                  </a:lnTo>
                  <a:lnTo>
                    <a:pt x="5" y="151"/>
                  </a:lnTo>
                  <a:lnTo>
                    <a:pt x="8" y="136"/>
                  </a:lnTo>
                  <a:lnTo>
                    <a:pt x="11" y="119"/>
                  </a:lnTo>
                  <a:lnTo>
                    <a:pt x="18" y="104"/>
                  </a:lnTo>
                  <a:lnTo>
                    <a:pt x="23" y="88"/>
                  </a:lnTo>
                  <a:lnTo>
                    <a:pt x="29" y="73"/>
                  </a:lnTo>
                  <a:lnTo>
                    <a:pt x="37" y="59"/>
                  </a:lnTo>
                  <a:lnTo>
                    <a:pt x="44" y="46"/>
                  </a:lnTo>
                  <a:lnTo>
                    <a:pt x="54" y="36"/>
                  </a:lnTo>
                  <a:lnTo>
                    <a:pt x="61" y="26"/>
                  </a:lnTo>
                  <a:lnTo>
                    <a:pt x="70" y="17"/>
                  </a:lnTo>
                  <a:lnTo>
                    <a:pt x="79" y="9"/>
                  </a:lnTo>
                  <a:lnTo>
                    <a:pt x="87" y="5"/>
                  </a:lnTo>
                  <a:lnTo>
                    <a:pt x="96" y="1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7" y="3"/>
                  </a:lnTo>
                </a:path>
              </a:pathLst>
            </a:custGeom>
            <a:solidFill>
              <a:srgbClr val="C0C0E0"/>
            </a:solidFill>
            <a:ln w="12700" cap="rnd" cmpd="sng">
              <a:solidFill>
                <a:srgbClr val="C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16" name="Freeform 1200"/>
            <p:cNvSpPr>
              <a:spLocks/>
            </p:cNvSpPr>
            <p:nvPr/>
          </p:nvSpPr>
          <p:spPr bwMode="auto">
            <a:xfrm>
              <a:off x="1747" y="1352"/>
              <a:ext cx="130" cy="231"/>
            </a:xfrm>
            <a:custGeom>
              <a:avLst/>
              <a:gdLst/>
              <a:ahLst/>
              <a:cxnLst>
                <a:cxn ang="0">
                  <a:pos x="105" y="2"/>
                </a:cxn>
                <a:cxn ang="0">
                  <a:pos x="112" y="6"/>
                </a:cxn>
                <a:cxn ang="0">
                  <a:pos x="115" y="11"/>
                </a:cxn>
                <a:cxn ang="0">
                  <a:pos x="120" y="19"/>
                </a:cxn>
                <a:cxn ang="0">
                  <a:pos x="124" y="28"/>
                </a:cxn>
                <a:cxn ang="0">
                  <a:pos x="127" y="37"/>
                </a:cxn>
                <a:cxn ang="0">
                  <a:pos x="129" y="48"/>
                </a:cxn>
                <a:cxn ang="0">
                  <a:pos x="128" y="60"/>
                </a:cxn>
                <a:cxn ang="0">
                  <a:pos x="128" y="70"/>
                </a:cxn>
                <a:cxn ang="0">
                  <a:pos x="127" y="84"/>
                </a:cxn>
                <a:cxn ang="0">
                  <a:pos x="123" y="97"/>
                </a:cxn>
                <a:cxn ang="0">
                  <a:pos x="120" y="110"/>
                </a:cxn>
                <a:cxn ang="0">
                  <a:pos x="115" y="125"/>
                </a:cxn>
                <a:cxn ang="0">
                  <a:pos x="110" y="138"/>
                </a:cxn>
                <a:cxn ang="0">
                  <a:pos x="104" y="151"/>
                </a:cxn>
                <a:cxn ang="0">
                  <a:pos x="97" y="164"/>
                </a:cxn>
                <a:cxn ang="0">
                  <a:pos x="89" y="175"/>
                </a:cxn>
                <a:cxn ang="0">
                  <a:pos x="82" y="187"/>
                </a:cxn>
                <a:cxn ang="0">
                  <a:pos x="74" y="196"/>
                </a:cxn>
                <a:cxn ang="0">
                  <a:pos x="68" y="206"/>
                </a:cxn>
                <a:cxn ang="0">
                  <a:pos x="59" y="213"/>
                </a:cxn>
                <a:cxn ang="0">
                  <a:pos x="50" y="220"/>
                </a:cxn>
                <a:cxn ang="0">
                  <a:pos x="44" y="225"/>
                </a:cxn>
                <a:cxn ang="0">
                  <a:pos x="36" y="228"/>
                </a:cxn>
                <a:cxn ang="0">
                  <a:pos x="30" y="230"/>
                </a:cxn>
                <a:cxn ang="0">
                  <a:pos x="24" y="230"/>
                </a:cxn>
                <a:cxn ang="0">
                  <a:pos x="18" y="228"/>
                </a:cxn>
                <a:cxn ang="0">
                  <a:pos x="12" y="226"/>
                </a:cxn>
                <a:cxn ang="0">
                  <a:pos x="8" y="220"/>
                </a:cxn>
                <a:cxn ang="0">
                  <a:pos x="4" y="215"/>
                </a:cxn>
                <a:cxn ang="0">
                  <a:pos x="1" y="207"/>
                </a:cxn>
                <a:cxn ang="0">
                  <a:pos x="0" y="197"/>
                </a:cxn>
                <a:cxn ang="0">
                  <a:pos x="0" y="188"/>
                </a:cxn>
                <a:cxn ang="0">
                  <a:pos x="0" y="175"/>
                </a:cxn>
                <a:cxn ang="0">
                  <a:pos x="0" y="163"/>
                </a:cxn>
                <a:cxn ang="0">
                  <a:pos x="0" y="149"/>
                </a:cxn>
                <a:cxn ang="0">
                  <a:pos x="3" y="136"/>
                </a:cxn>
                <a:cxn ang="0">
                  <a:pos x="6" y="122"/>
                </a:cxn>
                <a:cxn ang="0">
                  <a:pos x="10" y="108"/>
                </a:cxn>
                <a:cxn ang="0">
                  <a:pos x="15" y="93"/>
                </a:cxn>
                <a:cxn ang="0">
                  <a:pos x="20" y="78"/>
                </a:cxn>
                <a:cxn ang="0">
                  <a:pos x="26" y="66"/>
                </a:cxn>
                <a:cxn ang="0">
                  <a:pos x="32" y="53"/>
                </a:cxn>
                <a:cxn ang="0">
                  <a:pos x="40" y="40"/>
                </a:cxn>
                <a:cxn ang="0">
                  <a:pos x="48" y="30"/>
                </a:cxn>
                <a:cxn ang="0">
                  <a:pos x="56" y="21"/>
                </a:cxn>
                <a:cxn ang="0">
                  <a:pos x="62" y="14"/>
                </a:cxn>
                <a:cxn ang="0">
                  <a:pos x="71" y="8"/>
                </a:cxn>
                <a:cxn ang="0">
                  <a:pos x="79" y="3"/>
                </a:cxn>
                <a:cxn ang="0">
                  <a:pos x="86" y="0"/>
                </a:cxn>
                <a:cxn ang="0">
                  <a:pos x="94" y="0"/>
                </a:cxn>
                <a:cxn ang="0">
                  <a:pos x="100" y="0"/>
                </a:cxn>
                <a:cxn ang="0">
                  <a:pos x="105" y="2"/>
                </a:cxn>
              </a:cxnLst>
              <a:rect l="0" t="0" r="r" b="b"/>
              <a:pathLst>
                <a:path w="130" h="231">
                  <a:moveTo>
                    <a:pt x="105" y="2"/>
                  </a:moveTo>
                  <a:lnTo>
                    <a:pt x="112" y="6"/>
                  </a:lnTo>
                  <a:lnTo>
                    <a:pt x="115" y="11"/>
                  </a:lnTo>
                  <a:lnTo>
                    <a:pt x="120" y="19"/>
                  </a:lnTo>
                  <a:lnTo>
                    <a:pt x="124" y="28"/>
                  </a:lnTo>
                  <a:lnTo>
                    <a:pt x="127" y="37"/>
                  </a:lnTo>
                  <a:lnTo>
                    <a:pt x="129" y="48"/>
                  </a:lnTo>
                  <a:lnTo>
                    <a:pt x="128" y="60"/>
                  </a:lnTo>
                  <a:lnTo>
                    <a:pt x="128" y="70"/>
                  </a:lnTo>
                  <a:lnTo>
                    <a:pt x="127" y="84"/>
                  </a:lnTo>
                  <a:lnTo>
                    <a:pt x="123" y="97"/>
                  </a:lnTo>
                  <a:lnTo>
                    <a:pt x="120" y="110"/>
                  </a:lnTo>
                  <a:lnTo>
                    <a:pt x="115" y="125"/>
                  </a:lnTo>
                  <a:lnTo>
                    <a:pt x="110" y="138"/>
                  </a:lnTo>
                  <a:lnTo>
                    <a:pt x="104" y="151"/>
                  </a:lnTo>
                  <a:lnTo>
                    <a:pt x="97" y="164"/>
                  </a:lnTo>
                  <a:lnTo>
                    <a:pt x="89" y="175"/>
                  </a:lnTo>
                  <a:lnTo>
                    <a:pt x="82" y="187"/>
                  </a:lnTo>
                  <a:lnTo>
                    <a:pt x="74" y="196"/>
                  </a:lnTo>
                  <a:lnTo>
                    <a:pt x="68" y="206"/>
                  </a:lnTo>
                  <a:lnTo>
                    <a:pt x="59" y="213"/>
                  </a:lnTo>
                  <a:lnTo>
                    <a:pt x="50" y="220"/>
                  </a:lnTo>
                  <a:lnTo>
                    <a:pt x="44" y="225"/>
                  </a:lnTo>
                  <a:lnTo>
                    <a:pt x="36" y="228"/>
                  </a:lnTo>
                  <a:lnTo>
                    <a:pt x="30" y="230"/>
                  </a:lnTo>
                  <a:lnTo>
                    <a:pt x="24" y="230"/>
                  </a:lnTo>
                  <a:lnTo>
                    <a:pt x="18" y="228"/>
                  </a:lnTo>
                  <a:lnTo>
                    <a:pt x="12" y="226"/>
                  </a:lnTo>
                  <a:lnTo>
                    <a:pt x="8" y="220"/>
                  </a:lnTo>
                  <a:lnTo>
                    <a:pt x="4" y="215"/>
                  </a:lnTo>
                  <a:lnTo>
                    <a:pt x="1" y="207"/>
                  </a:lnTo>
                  <a:lnTo>
                    <a:pt x="0" y="197"/>
                  </a:lnTo>
                  <a:lnTo>
                    <a:pt x="0" y="188"/>
                  </a:lnTo>
                  <a:lnTo>
                    <a:pt x="0" y="175"/>
                  </a:lnTo>
                  <a:lnTo>
                    <a:pt x="0" y="163"/>
                  </a:lnTo>
                  <a:lnTo>
                    <a:pt x="0" y="149"/>
                  </a:lnTo>
                  <a:lnTo>
                    <a:pt x="3" y="136"/>
                  </a:lnTo>
                  <a:lnTo>
                    <a:pt x="6" y="122"/>
                  </a:lnTo>
                  <a:lnTo>
                    <a:pt x="10" y="108"/>
                  </a:lnTo>
                  <a:lnTo>
                    <a:pt x="15" y="93"/>
                  </a:lnTo>
                  <a:lnTo>
                    <a:pt x="20" y="78"/>
                  </a:lnTo>
                  <a:lnTo>
                    <a:pt x="26" y="66"/>
                  </a:lnTo>
                  <a:lnTo>
                    <a:pt x="32" y="53"/>
                  </a:lnTo>
                  <a:lnTo>
                    <a:pt x="40" y="40"/>
                  </a:lnTo>
                  <a:lnTo>
                    <a:pt x="48" y="30"/>
                  </a:lnTo>
                  <a:lnTo>
                    <a:pt x="56" y="21"/>
                  </a:lnTo>
                  <a:lnTo>
                    <a:pt x="62" y="14"/>
                  </a:lnTo>
                  <a:lnTo>
                    <a:pt x="71" y="8"/>
                  </a:lnTo>
                  <a:lnTo>
                    <a:pt x="79" y="3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5" y="2"/>
                  </a:lnTo>
                </a:path>
              </a:pathLst>
            </a:custGeom>
            <a:solidFill>
              <a:srgbClr val="C0D0F0"/>
            </a:solidFill>
            <a:ln w="12700" cap="rnd" cmpd="sng">
              <a:solidFill>
                <a:srgbClr val="C0D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17" name="Freeform 1201"/>
            <p:cNvSpPr>
              <a:spLocks/>
            </p:cNvSpPr>
            <p:nvPr/>
          </p:nvSpPr>
          <p:spPr bwMode="auto">
            <a:xfrm>
              <a:off x="1747" y="1366"/>
              <a:ext cx="119" cy="207"/>
            </a:xfrm>
            <a:custGeom>
              <a:avLst/>
              <a:gdLst/>
              <a:ahLst/>
              <a:cxnLst>
                <a:cxn ang="0">
                  <a:pos x="96" y="3"/>
                </a:cxn>
                <a:cxn ang="0">
                  <a:pos x="103" y="7"/>
                </a:cxn>
                <a:cxn ang="0">
                  <a:pos x="106" y="11"/>
                </a:cxn>
                <a:cxn ang="0">
                  <a:pos x="112" y="18"/>
                </a:cxn>
                <a:cxn ang="0">
                  <a:pos x="114" y="26"/>
                </a:cxn>
                <a:cxn ang="0">
                  <a:pos x="117" y="34"/>
                </a:cxn>
                <a:cxn ang="0">
                  <a:pos x="118" y="44"/>
                </a:cxn>
                <a:cxn ang="0">
                  <a:pos x="118" y="55"/>
                </a:cxn>
                <a:cxn ang="0">
                  <a:pos x="118" y="65"/>
                </a:cxn>
                <a:cxn ang="0">
                  <a:pos x="117" y="77"/>
                </a:cxn>
                <a:cxn ang="0">
                  <a:pos x="114" y="89"/>
                </a:cxn>
                <a:cxn ang="0">
                  <a:pos x="111" y="101"/>
                </a:cxn>
                <a:cxn ang="0">
                  <a:pos x="106" y="113"/>
                </a:cxn>
                <a:cxn ang="0">
                  <a:pos x="101" y="125"/>
                </a:cxn>
                <a:cxn ang="0">
                  <a:pos x="96" y="136"/>
                </a:cxn>
                <a:cxn ang="0">
                  <a:pos x="90" y="148"/>
                </a:cxn>
                <a:cxn ang="0">
                  <a:pos x="83" y="158"/>
                </a:cxn>
                <a:cxn ang="0">
                  <a:pos x="77" y="169"/>
                </a:cxn>
                <a:cxn ang="0">
                  <a:pos x="70" y="177"/>
                </a:cxn>
                <a:cxn ang="0">
                  <a:pos x="62" y="186"/>
                </a:cxn>
                <a:cxn ang="0">
                  <a:pos x="56" y="192"/>
                </a:cxn>
                <a:cxn ang="0">
                  <a:pos x="48" y="197"/>
                </a:cxn>
                <a:cxn ang="0">
                  <a:pos x="41" y="201"/>
                </a:cxn>
                <a:cxn ang="0">
                  <a:pos x="35" y="205"/>
                </a:cxn>
                <a:cxn ang="0">
                  <a:pos x="29" y="206"/>
                </a:cxn>
                <a:cxn ang="0">
                  <a:pos x="22" y="206"/>
                </a:cxn>
                <a:cxn ang="0">
                  <a:pos x="18" y="205"/>
                </a:cxn>
                <a:cxn ang="0">
                  <a:pos x="13" y="202"/>
                </a:cxn>
                <a:cxn ang="0">
                  <a:pos x="9" y="199"/>
                </a:cxn>
                <a:cxn ang="0">
                  <a:pos x="7" y="193"/>
                </a:cxn>
                <a:cxn ang="0">
                  <a:pos x="3" y="187"/>
                </a:cxn>
                <a:cxn ang="0">
                  <a:pos x="1" y="177"/>
                </a:cxn>
                <a:cxn ang="0">
                  <a:pos x="0" y="169"/>
                </a:cxn>
                <a:cxn ang="0">
                  <a:pos x="0" y="158"/>
                </a:cxn>
                <a:cxn ang="0">
                  <a:pos x="0" y="146"/>
                </a:cxn>
                <a:cxn ang="0">
                  <a:pos x="1" y="135"/>
                </a:cxn>
                <a:cxn ang="0">
                  <a:pos x="3" y="122"/>
                </a:cxn>
                <a:cxn ang="0">
                  <a:pos x="7" y="109"/>
                </a:cxn>
                <a:cxn ang="0">
                  <a:pos x="9" y="95"/>
                </a:cxn>
                <a:cxn ang="0">
                  <a:pos x="15" y="84"/>
                </a:cxn>
                <a:cxn ang="0">
                  <a:pos x="20" y="71"/>
                </a:cxn>
                <a:cxn ang="0">
                  <a:pos x="24" y="58"/>
                </a:cxn>
                <a:cxn ang="0">
                  <a:pos x="30" y="47"/>
                </a:cxn>
                <a:cxn ang="0">
                  <a:pos x="36" y="36"/>
                </a:cxn>
                <a:cxn ang="0">
                  <a:pos x="42" y="27"/>
                </a:cxn>
                <a:cxn ang="0">
                  <a:pos x="50" y="20"/>
                </a:cxn>
                <a:cxn ang="0">
                  <a:pos x="56" y="13"/>
                </a:cxn>
                <a:cxn ang="0">
                  <a:pos x="64" y="7"/>
                </a:cxn>
                <a:cxn ang="0">
                  <a:pos x="72" y="3"/>
                </a:cxn>
                <a:cxn ang="0">
                  <a:pos x="79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6" y="3"/>
                </a:cxn>
              </a:cxnLst>
              <a:rect l="0" t="0" r="r" b="b"/>
              <a:pathLst>
                <a:path w="119" h="207">
                  <a:moveTo>
                    <a:pt x="96" y="3"/>
                  </a:moveTo>
                  <a:lnTo>
                    <a:pt x="103" y="7"/>
                  </a:lnTo>
                  <a:lnTo>
                    <a:pt x="106" y="11"/>
                  </a:lnTo>
                  <a:lnTo>
                    <a:pt x="112" y="18"/>
                  </a:lnTo>
                  <a:lnTo>
                    <a:pt x="114" y="26"/>
                  </a:lnTo>
                  <a:lnTo>
                    <a:pt x="117" y="34"/>
                  </a:lnTo>
                  <a:lnTo>
                    <a:pt x="118" y="44"/>
                  </a:lnTo>
                  <a:lnTo>
                    <a:pt x="118" y="55"/>
                  </a:lnTo>
                  <a:lnTo>
                    <a:pt x="118" y="65"/>
                  </a:lnTo>
                  <a:lnTo>
                    <a:pt x="117" y="77"/>
                  </a:lnTo>
                  <a:lnTo>
                    <a:pt x="114" y="89"/>
                  </a:lnTo>
                  <a:lnTo>
                    <a:pt x="111" y="101"/>
                  </a:lnTo>
                  <a:lnTo>
                    <a:pt x="106" y="113"/>
                  </a:lnTo>
                  <a:lnTo>
                    <a:pt x="101" y="125"/>
                  </a:lnTo>
                  <a:lnTo>
                    <a:pt x="96" y="136"/>
                  </a:lnTo>
                  <a:lnTo>
                    <a:pt x="90" y="148"/>
                  </a:lnTo>
                  <a:lnTo>
                    <a:pt x="83" y="158"/>
                  </a:lnTo>
                  <a:lnTo>
                    <a:pt x="77" y="169"/>
                  </a:lnTo>
                  <a:lnTo>
                    <a:pt x="70" y="177"/>
                  </a:lnTo>
                  <a:lnTo>
                    <a:pt x="62" y="186"/>
                  </a:lnTo>
                  <a:lnTo>
                    <a:pt x="56" y="192"/>
                  </a:lnTo>
                  <a:lnTo>
                    <a:pt x="48" y="197"/>
                  </a:lnTo>
                  <a:lnTo>
                    <a:pt x="41" y="201"/>
                  </a:lnTo>
                  <a:lnTo>
                    <a:pt x="35" y="205"/>
                  </a:lnTo>
                  <a:lnTo>
                    <a:pt x="29" y="206"/>
                  </a:lnTo>
                  <a:lnTo>
                    <a:pt x="22" y="206"/>
                  </a:lnTo>
                  <a:lnTo>
                    <a:pt x="18" y="205"/>
                  </a:lnTo>
                  <a:lnTo>
                    <a:pt x="13" y="202"/>
                  </a:lnTo>
                  <a:lnTo>
                    <a:pt x="9" y="199"/>
                  </a:lnTo>
                  <a:lnTo>
                    <a:pt x="7" y="193"/>
                  </a:lnTo>
                  <a:lnTo>
                    <a:pt x="3" y="187"/>
                  </a:lnTo>
                  <a:lnTo>
                    <a:pt x="1" y="177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0" y="146"/>
                  </a:lnTo>
                  <a:lnTo>
                    <a:pt x="1" y="135"/>
                  </a:lnTo>
                  <a:lnTo>
                    <a:pt x="3" y="122"/>
                  </a:lnTo>
                  <a:lnTo>
                    <a:pt x="7" y="109"/>
                  </a:lnTo>
                  <a:lnTo>
                    <a:pt x="9" y="95"/>
                  </a:lnTo>
                  <a:lnTo>
                    <a:pt x="15" y="84"/>
                  </a:lnTo>
                  <a:lnTo>
                    <a:pt x="20" y="71"/>
                  </a:lnTo>
                  <a:lnTo>
                    <a:pt x="24" y="58"/>
                  </a:lnTo>
                  <a:lnTo>
                    <a:pt x="30" y="47"/>
                  </a:lnTo>
                  <a:lnTo>
                    <a:pt x="36" y="36"/>
                  </a:lnTo>
                  <a:lnTo>
                    <a:pt x="42" y="27"/>
                  </a:lnTo>
                  <a:lnTo>
                    <a:pt x="50" y="20"/>
                  </a:lnTo>
                  <a:lnTo>
                    <a:pt x="56" y="13"/>
                  </a:lnTo>
                  <a:lnTo>
                    <a:pt x="64" y="7"/>
                  </a:lnTo>
                  <a:lnTo>
                    <a:pt x="72" y="3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6" y="3"/>
                  </a:lnTo>
                </a:path>
              </a:pathLst>
            </a:custGeom>
            <a:solidFill>
              <a:srgbClr val="C0E0F0"/>
            </a:solidFill>
            <a:ln w="12700" cap="rnd" cmpd="sng">
              <a:solidFill>
                <a:srgbClr val="C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18" name="Freeform 1202"/>
            <p:cNvSpPr>
              <a:spLocks/>
            </p:cNvSpPr>
            <p:nvPr/>
          </p:nvSpPr>
          <p:spPr bwMode="auto">
            <a:xfrm>
              <a:off x="1748" y="1381"/>
              <a:ext cx="108" cy="184"/>
            </a:xfrm>
            <a:custGeom>
              <a:avLst/>
              <a:gdLst/>
              <a:ahLst/>
              <a:cxnLst>
                <a:cxn ang="0">
                  <a:pos x="87" y="2"/>
                </a:cxn>
                <a:cxn ang="0">
                  <a:pos x="91" y="6"/>
                </a:cxn>
                <a:cxn ang="0">
                  <a:pos x="95" y="10"/>
                </a:cxn>
                <a:cxn ang="0">
                  <a:pos x="99" y="16"/>
                </a:cxn>
                <a:cxn ang="0">
                  <a:pos x="102" y="24"/>
                </a:cxn>
                <a:cxn ang="0">
                  <a:pos x="104" y="32"/>
                </a:cxn>
                <a:cxn ang="0">
                  <a:pos x="107" y="40"/>
                </a:cxn>
                <a:cxn ang="0">
                  <a:pos x="105" y="49"/>
                </a:cxn>
                <a:cxn ang="0">
                  <a:pos x="105" y="60"/>
                </a:cxn>
                <a:cxn ang="0">
                  <a:pos x="104" y="68"/>
                </a:cxn>
                <a:cxn ang="0">
                  <a:pos x="102" y="80"/>
                </a:cxn>
                <a:cxn ang="0">
                  <a:pos x="99" y="91"/>
                </a:cxn>
                <a:cxn ang="0">
                  <a:pos x="96" y="102"/>
                </a:cxn>
                <a:cxn ang="0">
                  <a:pos x="93" y="111"/>
                </a:cxn>
                <a:cxn ang="0">
                  <a:pos x="87" y="121"/>
                </a:cxn>
                <a:cxn ang="0">
                  <a:pos x="81" y="131"/>
                </a:cxn>
                <a:cxn ang="0">
                  <a:pos x="75" y="140"/>
                </a:cxn>
                <a:cxn ang="0">
                  <a:pos x="70" y="149"/>
                </a:cxn>
                <a:cxn ang="0">
                  <a:pos x="63" y="157"/>
                </a:cxn>
                <a:cxn ang="0">
                  <a:pos x="57" y="163"/>
                </a:cxn>
                <a:cxn ang="0">
                  <a:pos x="51" y="169"/>
                </a:cxn>
                <a:cxn ang="0">
                  <a:pos x="44" y="175"/>
                </a:cxn>
                <a:cxn ang="0">
                  <a:pos x="38" y="179"/>
                </a:cxn>
                <a:cxn ang="0">
                  <a:pos x="31" y="181"/>
                </a:cxn>
                <a:cxn ang="0">
                  <a:pos x="26" y="183"/>
                </a:cxn>
                <a:cxn ang="0">
                  <a:pos x="21" y="182"/>
                </a:cxn>
                <a:cxn ang="0">
                  <a:pos x="17" y="181"/>
                </a:cxn>
                <a:cxn ang="0">
                  <a:pos x="12" y="179"/>
                </a:cxn>
                <a:cxn ang="0">
                  <a:pos x="8" y="175"/>
                </a:cxn>
                <a:cxn ang="0">
                  <a:pos x="6" y="169"/>
                </a:cxn>
                <a:cxn ang="0">
                  <a:pos x="3" y="163"/>
                </a:cxn>
                <a:cxn ang="0">
                  <a:pos x="2" y="156"/>
                </a:cxn>
                <a:cxn ang="0">
                  <a:pos x="0" y="148"/>
                </a:cxn>
                <a:cxn ang="0">
                  <a:pos x="0" y="138"/>
                </a:cxn>
                <a:cxn ang="0">
                  <a:pos x="0" y="128"/>
                </a:cxn>
                <a:cxn ang="0">
                  <a:pos x="2" y="119"/>
                </a:cxn>
                <a:cxn ang="0">
                  <a:pos x="3" y="107"/>
                </a:cxn>
                <a:cxn ang="0">
                  <a:pos x="6" y="96"/>
                </a:cxn>
                <a:cxn ang="0">
                  <a:pos x="9" y="84"/>
                </a:cxn>
                <a:cxn ang="0">
                  <a:pos x="12" y="72"/>
                </a:cxn>
                <a:cxn ang="0">
                  <a:pos x="16" y="61"/>
                </a:cxn>
                <a:cxn ang="0">
                  <a:pos x="21" y="50"/>
                </a:cxn>
                <a:cxn ang="0">
                  <a:pos x="26" y="40"/>
                </a:cxn>
                <a:cxn ang="0">
                  <a:pos x="31" y="32"/>
                </a:cxn>
                <a:cxn ang="0">
                  <a:pos x="38" y="23"/>
                </a:cxn>
                <a:cxn ang="0">
                  <a:pos x="44" y="15"/>
                </a:cxn>
                <a:cxn ang="0">
                  <a:pos x="51" y="10"/>
                </a:cxn>
                <a:cxn ang="0">
                  <a:pos x="57" y="5"/>
                </a:cxn>
                <a:cxn ang="0">
                  <a:pos x="63" y="2"/>
                </a:cxn>
                <a:cxn ang="0">
                  <a:pos x="70" y="1"/>
                </a:cxn>
                <a:cxn ang="0">
                  <a:pos x="75" y="0"/>
                </a:cxn>
                <a:cxn ang="0">
                  <a:pos x="81" y="1"/>
                </a:cxn>
                <a:cxn ang="0">
                  <a:pos x="87" y="2"/>
                </a:cxn>
              </a:cxnLst>
              <a:rect l="0" t="0" r="r" b="b"/>
              <a:pathLst>
                <a:path w="108" h="184">
                  <a:moveTo>
                    <a:pt x="87" y="2"/>
                  </a:moveTo>
                  <a:lnTo>
                    <a:pt x="91" y="6"/>
                  </a:lnTo>
                  <a:lnTo>
                    <a:pt x="95" y="10"/>
                  </a:lnTo>
                  <a:lnTo>
                    <a:pt x="99" y="16"/>
                  </a:lnTo>
                  <a:lnTo>
                    <a:pt x="102" y="24"/>
                  </a:lnTo>
                  <a:lnTo>
                    <a:pt x="104" y="32"/>
                  </a:lnTo>
                  <a:lnTo>
                    <a:pt x="107" y="40"/>
                  </a:lnTo>
                  <a:lnTo>
                    <a:pt x="105" y="49"/>
                  </a:lnTo>
                  <a:lnTo>
                    <a:pt x="105" y="60"/>
                  </a:lnTo>
                  <a:lnTo>
                    <a:pt x="104" y="68"/>
                  </a:lnTo>
                  <a:lnTo>
                    <a:pt x="102" y="80"/>
                  </a:lnTo>
                  <a:lnTo>
                    <a:pt x="99" y="91"/>
                  </a:lnTo>
                  <a:lnTo>
                    <a:pt x="96" y="102"/>
                  </a:lnTo>
                  <a:lnTo>
                    <a:pt x="93" y="111"/>
                  </a:lnTo>
                  <a:lnTo>
                    <a:pt x="87" y="121"/>
                  </a:lnTo>
                  <a:lnTo>
                    <a:pt x="81" y="131"/>
                  </a:lnTo>
                  <a:lnTo>
                    <a:pt x="75" y="140"/>
                  </a:lnTo>
                  <a:lnTo>
                    <a:pt x="70" y="149"/>
                  </a:lnTo>
                  <a:lnTo>
                    <a:pt x="63" y="157"/>
                  </a:lnTo>
                  <a:lnTo>
                    <a:pt x="57" y="163"/>
                  </a:lnTo>
                  <a:lnTo>
                    <a:pt x="51" y="169"/>
                  </a:lnTo>
                  <a:lnTo>
                    <a:pt x="44" y="175"/>
                  </a:lnTo>
                  <a:lnTo>
                    <a:pt x="38" y="179"/>
                  </a:lnTo>
                  <a:lnTo>
                    <a:pt x="31" y="181"/>
                  </a:lnTo>
                  <a:lnTo>
                    <a:pt x="26" y="183"/>
                  </a:lnTo>
                  <a:lnTo>
                    <a:pt x="21" y="182"/>
                  </a:lnTo>
                  <a:lnTo>
                    <a:pt x="17" y="181"/>
                  </a:lnTo>
                  <a:lnTo>
                    <a:pt x="12" y="179"/>
                  </a:lnTo>
                  <a:lnTo>
                    <a:pt x="8" y="175"/>
                  </a:lnTo>
                  <a:lnTo>
                    <a:pt x="6" y="169"/>
                  </a:lnTo>
                  <a:lnTo>
                    <a:pt x="3" y="163"/>
                  </a:lnTo>
                  <a:lnTo>
                    <a:pt x="2" y="156"/>
                  </a:lnTo>
                  <a:lnTo>
                    <a:pt x="0" y="148"/>
                  </a:lnTo>
                  <a:lnTo>
                    <a:pt x="0" y="138"/>
                  </a:lnTo>
                  <a:lnTo>
                    <a:pt x="0" y="128"/>
                  </a:lnTo>
                  <a:lnTo>
                    <a:pt x="2" y="119"/>
                  </a:lnTo>
                  <a:lnTo>
                    <a:pt x="3" y="107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12" y="72"/>
                  </a:lnTo>
                  <a:lnTo>
                    <a:pt x="16" y="61"/>
                  </a:lnTo>
                  <a:lnTo>
                    <a:pt x="21" y="50"/>
                  </a:lnTo>
                  <a:lnTo>
                    <a:pt x="26" y="40"/>
                  </a:lnTo>
                  <a:lnTo>
                    <a:pt x="31" y="32"/>
                  </a:lnTo>
                  <a:lnTo>
                    <a:pt x="38" y="23"/>
                  </a:lnTo>
                  <a:lnTo>
                    <a:pt x="44" y="15"/>
                  </a:lnTo>
                  <a:lnTo>
                    <a:pt x="51" y="10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1"/>
                  </a:lnTo>
                  <a:lnTo>
                    <a:pt x="75" y="0"/>
                  </a:lnTo>
                  <a:lnTo>
                    <a:pt x="81" y="1"/>
                  </a:lnTo>
                  <a:lnTo>
                    <a:pt x="87" y="2"/>
                  </a:lnTo>
                </a:path>
              </a:pathLst>
            </a:custGeom>
            <a:solidFill>
              <a:srgbClr val="D0E0F0"/>
            </a:solidFill>
            <a:ln w="12700" cap="rnd" cmpd="sng">
              <a:solidFill>
                <a:srgbClr val="D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19" name="Freeform 1203"/>
            <p:cNvSpPr>
              <a:spLocks/>
            </p:cNvSpPr>
            <p:nvPr/>
          </p:nvSpPr>
          <p:spPr bwMode="auto">
            <a:xfrm>
              <a:off x="1750" y="1395"/>
              <a:ext cx="95" cy="161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9" y="6"/>
                </a:cxn>
                <a:cxn ang="0">
                  <a:pos x="83" y="10"/>
                </a:cxn>
                <a:cxn ang="0">
                  <a:pos x="86" y="17"/>
                </a:cxn>
                <a:cxn ang="0">
                  <a:pos x="90" y="23"/>
                </a:cxn>
                <a:cxn ang="0">
                  <a:pos x="91" y="27"/>
                </a:cxn>
                <a:cxn ang="0">
                  <a:pos x="92" y="36"/>
                </a:cxn>
                <a:cxn ang="0">
                  <a:pos x="93" y="44"/>
                </a:cxn>
                <a:cxn ang="0">
                  <a:pos x="94" y="53"/>
                </a:cxn>
                <a:cxn ang="0">
                  <a:pos x="93" y="61"/>
                </a:cxn>
                <a:cxn ang="0">
                  <a:pos x="91" y="71"/>
                </a:cxn>
                <a:cxn ang="0">
                  <a:pos x="88" y="80"/>
                </a:cxn>
                <a:cxn ang="0">
                  <a:pos x="85" y="90"/>
                </a:cxn>
                <a:cxn ang="0">
                  <a:pos x="80" y="98"/>
                </a:cxn>
                <a:cxn ang="0">
                  <a:pos x="77" y="107"/>
                </a:cxn>
                <a:cxn ang="0">
                  <a:pos x="71" y="116"/>
                </a:cxn>
                <a:cxn ang="0">
                  <a:pos x="67" y="123"/>
                </a:cxn>
                <a:cxn ang="0">
                  <a:pos x="61" y="130"/>
                </a:cxn>
                <a:cxn ang="0">
                  <a:pos x="56" y="137"/>
                </a:cxn>
                <a:cxn ang="0">
                  <a:pos x="50" y="143"/>
                </a:cxn>
                <a:cxn ang="0">
                  <a:pos x="44" y="148"/>
                </a:cxn>
                <a:cxn ang="0">
                  <a:pos x="38" y="153"/>
                </a:cxn>
                <a:cxn ang="0">
                  <a:pos x="33" y="155"/>
                </a:cxn>
                <a:cxn ang="0">
                  <a:pos x="29" y="158"/>
                </a:cxn>
                <a:cxn ang="0">
                  <a:pos x="24" y="160"/>
                </a:cxn>
                <a:cxn ang="0">
                  <a:pos x="19" y="159"/>
                </a:cxn>
                <a:cxn ang="0">
                  <a:pos x="15" y="157"/>
                </a:cxn>
                <a:cxn ang="0">
                  <a:pos x="12" y="155"/>
                </a:cxn>
                <a:cxn ang="0">
                  <a:pos x="7" y="153"/>
                </a:cxn>
                <a:cxn ang="0">
                  <a:pos x="5" y="148"/>
                </a:cxn>
                <a:cxn ang="0">
                  <a:pos x="3" y="143"/>
                </a:cxn>
                <a:cxn ang="0">
                  <a:pos x="1" y="136"/>
                </a:cxn>
                <a:cxn ang="0">
                  <a:pos x="0" y="129"/>
                </a:cxn>
                <a:cxn ang="0">
                  <a:pos x="0" y="121"/>
                </a:cxn>
                <a:cxn ang="0">
                  <a:pos x="0" y="112"/>
                </a:cxn>
                <a:cxn ang="0">
                  <a:pos x="1" y="102"/>
                </a:cxn>
                <a:cxn ang="0">
                  <a:pos x="3" y="93"/>
                </a:cxn>
                <a:cxn ang="0">
                  <a:pos x="4" y="82"/>
                </a:cxn>
                <a:cxn ang="0">
                  <a:pos x="6" y="73"/>
                </a:cxn>
                <a:cxn ang="0">
                  <a:pos x="10" y="62"/>
                </a:cxn>
                <a:cxn ang="0">
                  <a:pos x="13" y="53"/>
                </a:cxn>
                <a:cxn ang="0">
                  <a:pos x="18" y="43"/>
                </a:cxn>
                <a:cxn ang="0">
                  <a:pos x="21" y="34"/>
                </a:cxn>
                <a:cxn ang="0">
                  <a:pos x="27" y="26"/>
                </a:cxn>
                <a:cxn ang="0">
                  <a:pos x="30" y="19"/>
                </a:cxn>
                <a:cxn ang="0">
                  <a:pos x="37" y="13"/>
                </a:cxn>
                <a:cxn ang="0">
                  <a:pos x="42" y="8"/>
                </a:cxn>
                <a:cxn ang="0">
                  <a:pos x="49" y="3"/>
                </a:cxn>
                <a:cxn ang="0">
                  <a:pos x="53" y="1"/>
                </a:cxn>
                <a:cxn ang="0">
                  <a:pos x="60" y="0"/>
                </a:cxn>
                <a:cxn ang="0">
                  <a:pos x="65" y="1"/>
                </a:cxn>
                <a:cxn ang="0">
                  <a:pos x="70" y="1"/>
                </a:cxn>
                <a:cxn ang="0">
                  <a:pos x="76" y="3"/>
                </a:cxn>
                <a:cxn ang="0">
                  <a:pos x="76" y="2"/>
                </a:cxn>
              </a:cxnLst>
              <a:rect l="0" t="0" r="r" b="b"/>
              <a:pathLst>
                <a:path w="95" h="161">
                  <a:moveTo>
                    <a:pt x="76" y="2"/>
                  </a:moveTo>
                  <a:lnTo>
                    <a:pt x="79" y="6"/>
                  </a:lnTo>
                  <a:lnTo>
                    <a:pt x="83" y="10"/>
                  </a:lnTo>
                  <a:lnTo>
                    <a:pt x="86" y="17"/>
                  </a:lnTo>
                  <a:lnTo>
                    <a:pt x="90" y="23"/>
                  </a:lnTo>
                  <a:lnTo>
                    <a:pt x="91" y="27"/>
                  </a:lnTo>
                  <a:lnTo>
                    <a:pt x="92" y="36"/>
                  </a:lnTo>
                  <a:lnTo>
                    <a:pt x="93" y="44"/>
                  </a:lnTo>
                  <a:lnTo>
                    <a:pt x="94" y="53"/>
                  </a:lnTo>
                  <a:lnTo>
                    <a:pt x="93" y="61"/>
                  </a:lnTo>
                  <a:lnTo>
                    <a:pt x="91" y="71"/>
                  </a:lnTo>
                  <a:lnTo>
                    <a:pt x="88" y="80"/>
                  </a:lnTo>
                  <a:lnTo>
                    <a:pt x="85" y="90"/>
                  </a:lnTo>
                  <a:lnTo>
                    <a:pt x="80" y="98"/>
                  </a:lnTo>
                  <a:lnTo>
                    <a:pt x="77" y="107"/>
                  </a:lnTo>
                  <a:lnTo>
                    <a:pt x="71" y="116"/>
                  </a:lnTo>
                  <a:lnTo>
                    <a:pt x="67" y="123"/>
                  </a:lnTo>
                  <a:lnTo>
                    <a:pt x="61" y="130"/>
                  </a:lnTo>
                  <a:lnTo>
                    <a:pt x="56" y="137"/>
                  </a:lnTo>
                  <a:lnTo>
                    <a:pt x="50" y="143"/>
                  </a:lnTo>
                  <a:lnTo>
                    <a:pt x="44" y="148"/>
                  </a:lnTo>
                  <a:lnTo>
                    <a:pt x="38" y="153"/>
                  </a:lnTo>
                  <a:lnTo>
                    <a:pt x="33" y="155"/>
                  </a:lnTo>
                  <a:lnTo>
                    <a:pt x="29" y="158"/>
                  </a:lnTo>
                  <a:lnTo>
                    <a:pt x="24" y="160"/>
                  </a:lnTo>
                  <a:lnTo>
                    <a:pt x="19" y="159"/>
                  </a:lnTo>
                  <a:lnTo>
                    <a:pt x="15" y="157"/>
                  </a:lnTo>
                  <a:lnTo>
                    <a:pt x="12" y="155"/>
                  </a:lnTo>
                  <a:lnTo>
                    <a:pt x="7" y="153"/>
                  </a:lnTo>
                  <a:lnTo>
                    <a:pt x="5" y="148"/>
                  </a:lnTo>
                  <a:lnTo>
                    <a:pt x="3" y="143"/>
                  </a:lnTo>
                  <a:lnTo>
                    <a:pt x="1" y="136"/>
                  </a:lnTo>
                  <a:lnTo>
                    <a:pt x="0" y="129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1" y="102"/>
                  </a:lnTo>
                  <a:lnTo>
                    <a:pt x="3" y="93"/>
                  </a:lnTo>
                  <a:lnTo>
                    <a:pt x="4" y="82"/>
                  </a:lnTo>
                  <a:lnTo>
                    <a:pt x="6" y="73"/>
                  </a:lnTo>
                  <a:lnTo>
                    <a:pt x="10" y="62"/>
                  </a:lnTo>
                  <a:lnTo>
                    <a:pt x="13" y="53"/>
                  </a:lnTo>
                  <a:lnTo>
                    <a:pt x="18" y="43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0" y="19"/>
                  </a:lnTo>
                  <a:lnTo>
                    <a:pt x="37" y="13"/>
                  </a:lnTo>
                  <a:lnTo>
                    <a:pt x="42" y="8"/>
                  </a:lnTo>
                  <a:lnTo>
                    <a:pt x="49" y="3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76" y="2"/>
                  </a:lnTo>
                </a:path>
              </a:pathLst>
            </a:custGeom>
            <a:solidFill>
              <a:srgbClr val="E0F0F0"/>
            </a:solidFill>
            <a:ln w="12700" cap="rnd" cmpd="sng">
              <a:solidFill>
                <a:srgbClr val="E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20" name="Freeform 1204"/>
            <p:cNvSpPr>
              <a:spLocks/>
            </p:cNvSpPr>
            <p:nvPr/>
          </p:nvSpPr>
          <p:spPr bwMode="auto">
            <a:xfrm>
              <a:off x="1751" y="1409"/>
              <a:ext cx="83" cy="137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69" y="7"/>
                </a:cxn>
                <a:cxn ang="0">
                  <a:pos x="72" y="10"/>
                </a:cxn>
                <a:cxn ang="0">
                  <a:pos x="76" y="15"/>
                </a:cxn>
                <a:cxn ang="0">
                  <a:pos x="78" y="20"/>
                </a:cxn>
                <a:cxn ang="0">
                  <a:pos x="81" y="27"/>
                </a:cxn>
                <a:cxn ang="0">
                  <a:pos x="81" y="33"/>
                </a:cxn>
                <a:cxn ang="0">
                  <a:pos x="82" y="40"/>
                </a:cxn>
                <a:cxn ang="0">
                  <a:pos x="82" y="47"/>
                </a:cxn>
                <a:cxn ang="0">
                  <a:pos x="81" y="54"/>
                </a:cxn>
                <a:cxn ang="0">
                  <a:pos x="79" y="62"/>
                </a:cxn>
                <a:cxn ang="0">
                  <a:pos x="77" y="70"/>
                </a:cxn>
                <a:cxn ang="0">
                  <a:pos x="75" y="77"/>
                </a:cxn>
                <a:cxn ang="0">
                  <a:pos x="72" y="85"/>
                </a:cxn>
                <a:cxn ang="0">
                  <a:pos x="68" y="93"/>
                </a:cxn>
                <a:cxn ang="0">
                  <a:pos x="63" y="100"/>
                </a:cxn>
                <a:cxn ang="0">
                  <a:pos x="59" y="106"/>
                </a:cxn>
                <a:cxn ang="0">
                  <a:pos x="54" y="112"/>
                </a:cxn>
                <a:cxn ang="0">
                  <a:pos x="49" y="117"/>
                </a:cxn>
                <a:cxn ang="0">
                  <a:pos x="45" y="123"/>
                </a:cxn>
                <a:cxn ang="0">
                  <a:pos x="38" y="126"/>
                </a:cxn>
                <a:cxn ang="0">
                  <a:pos x="35" y="130"/>
                </a:cxn>
                <a:cxn ang="0">
                  <a:pos x="29" y="133"/>
                </a:cxn>
                <a:cxn ang="0">
                  <a:pos x="26" y="134"/>
                </a:cxn>
                <a:cxn ang="0">
                  <a:pos x="20" y="136"/>
                </a:cxn>
                <a:cxn ang="0">
                  <a:pos x="17" y="135"/>
                </a:cxn>
                <a:cxn ang="0">
                  <a:pos x="14" y="134"/>
                </a:cxn>
                <a:cxn ang="0">
                  <a:pos x="11" y="133"/>
                </a:cxn>
                <a:cxn ang="0">
                  <a:pos x="8" y="130"/>
                </a:cxn>
                <a:cxn ang="0">
                  <a:pos x="5" y="126"/>
                </a:cxn>
                <a:cxn ang="0">
                  <a:pos x="3" y="122"/>
                </a:cxn>
                <a:cxn ang="0">
                  <a:pos x="3" y="115"/>
                </a:cxn>
                <a:cxn ang="0">
                  <a:pos x="0" y="110"/>
                </a:cxn>
                <a:cxn ang="0">
                  <a:pos x="2" y="103"/>
                </a:cxn>
                <a:cxn ang="0">
                  <a:pos x="0" y="94"/>
                </a:cxn>
                <a:cxn ang="0">
                  <a:pos x="0" y="87"/>
                </a:cxn>
                <a:cxn ang="0">
                  <a:pos x="3" y="77"/>
                </a:cxn>
                <a:cxn ang="0">
                  <a:pos x="3" y="70"/>
                </a:cxn>
                <a:cxn ang="0">
                  <a:pos x="5" y="61"/>
                </a:cxn>
                <a:cxn ang="0">
                  <a:pos x="8" y="52"/>
                </a:cxn>
                <a:cxn ang="0">
                  <a:pos x="11" y="44"/>
                </a:cxn>
                <a:cxn ang="0">
                  <a:pos x="14" y="36"/>
                </a:cxn>
                <a:cxn ang="0">
                  <a:pos x="17" y="28"/>
                </a:cxn>
                <a:cxn ang="0">
                  <a:pos x="22" y="21"/>
                </a:cxn>
                <a:cxn ang="0">
                  <a:pos x="26" y="16"/>
                </a:cxn>
                <a:cxn ang="0">
                  <a:pos x="31" y="11"/>
                </a:cxn>
                <a:cxn ang="0">
                  <a:pos x="36" y="6"/>
                </a:cxn>
                <a:cxn ang="0">
                  <a:pos x="41" y="4"/>
                </a:cxn>
                <a:cxn ang="0">
                  <a:pos x="46" y="3"/>
                </a:cxn>
                <a:cxn ang="0">
                  <a:pos x="52" y="0"/>
                </a:cxn>
                <a:cxn ang="0">
                  <a:pos x="55" y="0"/>
                </a:cxn>
                <a:cxn ang="0">
                  <a:pos x="60" y="3"/>
                </a:cxn>
                <a:cxn ang="0">
                  <a:pos x="64" y="4"/>
                </a:cxn>
                <a:cxn ang="0">
                  <a:pos x="66" y="4"/>
                </a:cxn>
              </a:cxnLst>
              <a:rect l="0" t="0" r="r" b="b"/>
              <a:pathLst>
                <a:path w="83" h="137">
                  <a:moveTo>
                    <a:pt x="66" y="4"/>
                  </a:moveTo>
                  <a:lnTo>
                    <a:pt x="69" y="7"/>
                  </a:lnTo>
                  <a:lnTo>
                    <a:pt x="72" y="10"/>
                  </a:lnTo>
                  <a:lnTo>
                    <a:pt x="76" y="15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1" y="33"/>
                  </a:lnTo>
                  <a:lnTo>
                    <a:pt x="82" y="40"/>
                  </a:lnTo>
                  <a:lnTo>
                    <a:pt x="82" y="47"/>
                  </a:lnTo>
                  <a:lnTo>
                    <a:pt x="81" y="54"/>
                  </a:lnTo>
                  <a:lnTo>
                    <a:pt x="79" y="62"/>
                  </a:lnTo>
                  <a:lnTo>
                    <a:pt x="77" y="70"/>
                  </a:lnTo>
                  <a:lnTo>
                    <a:pt x="75" y="77"/>
                  </a:lnTo>
                  <a:lnTo>
                    <a:pt x="72" y="85"/>
                  </a:lnTo>
                  <a:lnTo>
                    <a:pt x="68" y="93"/>
                  </a:lnTo>
                  <a:lnTo>
                    <a:pt x="63" y="100"/>
                  </a:lnTo>
                  <a:lnTo>
                    <a:pt x="59" y="106"/>
                  </a:lnTo>
                  <a:lnTo>
                    <a:pt x="54" y="112"/>
                  </a:lnTo>
                  <a:lnTo>
                    <a:pt x="49" y="117"/>
                  </a:lnTo>
                  <a:lnTo>
                    <a:pt x="45" y="123"/>
                  </a:lnTo>
                  <a:lnTo>
                    <a:pt x="38" y="126"/>
                  </a:lnTo>
                  <a:lnTo>
                    <a:pt x="35" y="130"/>
                  </a:lnTo>
                  <a:lnTo>
                    <a:pt x="29" y="133"/>
                  </a:lnTo>
                  <a:lnTo>
                    <a:pt x="26" y="134"/>
                  </a:lnTo>
                  <a:lnTo>
                    <a:pt x="20" y="136"/>
                  </a:lnTo>
                  <a:lnTo>
                    <a:pt x="17" y="135"/>
                  </a:lnTo>
                  <a:lnTo>
                    <a:pt x="14" y="134"/>
                  </a:lnTo>
                  <a:lnTo>
                    <a:pt x="11" y="133"/>
                  </a:lnTo>
                  <a:lnTo>
                    <a:pt x="8" y="130"/>
                  </a:lnTo>
                  <a:lnTo>
                    <a:pt x="5" y="126"/>
                  </a:lnTo>
                  <a:lnTo>
                    <a:pt x="3" y="122"/>
                  </a:lnTo>
                  <a:lnTo>
                    <a:pt x="3" y="115"/>
                  </a:lnTo>
                  <a:lnTo>
                    <a:pt x="0" y="110"/>
                  </a:lnTo>
                  <a:lnTo>
                    <a:pt x="2" y="103"/>
                  </a:lnTo>
                  <a:lnTo>
                    <a:pt x="0" y="94"/>
                  </a:lnTo>
                  <a:lnTo>
                    <a:pt x="0" y="87"/>
                  </a:lnTo>
                  <a:lnTo>
                    <a:pt x="3" y="77"/>
                  </a:lnTo>
                  <a:lnTo>
                    <a:pt x="3" y="70"/>
                  </a:lnTo>
                  <a:lnTo>
                    <a:pt x="5" y="61"/>
                  </a:lnTo>
                  <a:lnTo>
                    <a:pt x="8" y="52"/>
                  </a:lnTo>
                  <a:lnTo>
                    <a:pt x="11" y="44"/>
                  </a:lnTo>
                  <a:lnTo>
                    <a:pt x="14" y="36"/>
                  </a:lnTo>
                  <a:lnTo>
                    <a:pt x="17" y="28"/>
                  </a:lnTo>
                  <a:lnTo>
                    <a:pt x="22" y="21"/>
                  </a:lnTo>
                  <a:lnTo>
                    <a:pt x="26" y="16"/>
                  </a:lnTo>
                  <a:lnTo>
                    <a:pt x="31" y="11"/>
                  </a:lnTo>
                  <a:lnTo>
                    <a:pt x="36" y="6"/>
                  </a:lnTo>
                  <a:lnTo>
                    <a:pt x="41" y="4"/>
                  </a:lnTo>
                  <a:lnTo>
                    <a:pt x="46" y="3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60" y="3"/>
                  </a:lnTo>
                  <a:lnTo>
                    <a:pt x="64" y="4"/>
                  </a:lnTo>
                  <a:lnTo>
                    <a:pt x="66" y="4"/>
                  </a:lnTo>
                </a:path>
              </a:pathLst>
            </a:custGeom>
            <a:solidFill>
              <a:srgbClr val="F0F0FF"/>
            </a:solidFill>
            <a:ln w="12700" cap="rnd" cmpd="sng">
              <a:solidFill>
                <a:srgbClr val="F0F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21" name="Freeform 1205"/>
            <p:cNvSpPr>
              <a:spLocks/>
            </p:cNvSpPr>
            <p:nvPr/>
          </p:nvSpPr>
          <p:spPr bwMode="auto">
            <a:xfrm>
              <a:off x="1753" y="1424"/>
              <a:ext cx="71" cy="112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57" y="6"/>
                </a:cxn>
                <a:cxn ang="0">
                  <a:pos x="59" y="9"/>
                </a:cxn>
                <a:cxn ang="0">
                  <a:pos x="62" y="13"/>
                </a:cxn>
                <a:cxn ang="0">
                  <a:pos x="66" y="18"/>
                </a:cxn>
                <a:cxn ang="0">
                  <a:pos x="67" y="23"/>
                </a:cxn>
                <a:cxn ang="0">
                  <a:pos x="68" y="29"/>
                </a:cxn>
                <a:cxn ang="0">
                  <a:pos x="68" y="36"/>
                </a:cxn>
                <a:cxn ang="0">
                  <a:pos x="70" y="41"/>
                </a:cxn>
                <a:cxn ang="0">
                  <a:pos x="68" y="47"/>
                </a:cxn>
                <a:cxn ang="0">
                  <a:pos x="67" y="53"/>
                </a:cxn>
                <a:cxn ang="0">
                  <a:pos x="65" y="60"/>
                </a:cxn>
                <a:cxn ang="0">
                  <a:pos x="65" y="66"/>
                </a:cxn>
                <a:cxn ang="0">
                  <a:pos x="61" y="71"/>
                </a:cxn>
                <a:cxn ang="0">
                  <a:pos x="57" y="77"/>
                </a:cxn>
                <a:cxn ang="0">
                  <a:pos x="53" y="83"/>
                </a:cxn>
                <a:cxn ang="0">
                  <a:pos x="50" y="89"/>
                </a:cxn>
                <a:cxn ang="0">
                  <a:pos x="47" y="93"/>
                </a:cxn>
                <a:cxn ang="0">
                  <a:pos x="42" y="97"/>
                </a:cxn>
                <a:cxn ang="0">
                  <a:pos x="38" y="101"/>
                </a:cxn>
                <a:cxn ang="0">
                  <a:pos x="33" y="105"/>
                </a:cxn>
                <a:cxn ang="0">
                  <a:pos x="29" y="107"/>
                </a:cxn>
                <a:cxn ang="0">
                  <a:pos x="25" y="108"/>
                </a:cxn>
                <a:cxn ang="0">
                  <a:pos x="21" y="111"/>
                </a:cxn>
                <a:cxn ang="0">
                  <a:pos x="18" y="111"/>
                </a:cxn>
                <a:cxn ang="0">
                  <a:pos x="15" y="111"/>
                </a:cxn>
                <a:cxn ang="0">
                  <a:pos x="12" y="109"/>
                </a:cxn>
                <a:cxn ang="0">
                  <a:pos x="7" y="108"/>
                </a:cxn>
                <a:cxn ang="0">
                  <a:pos x="6" y="107"/>
                </a:cxn>
                <a:cxn ang="0">
                  <a:pos x="3" y="103"/>
                </a:cxn>
                <a:cxn ang="0">
                  <a:pos x="2" y="100"/>
                </a:cxn>
                <a:cxn ang="0">
                  <a:pos x="1" y="95"/>
                </a:cxn>
                <a:cxn ang="0">
                  <a:pos x="1" y="90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70"/>
                </a:cxn>
                <a:cxn ang="0">
                  <a:pos x="1" y="62"/>
                </a:cxn>
                <a:cxn ang="0">
                  <a:pos x="1" y="55"/>
                </a:cxn>
                <a:cxn ang="0">
                  <a:pos x="3" y="48"/>
                </a:cxn>
                <a:cxn ang="0">
                  <a:pos x="4" y="42"/>
                </a:cxn>
                <a:cxn ang="0">
                  <a:pos x="7" y="35"/>
                </a:cxn>
                <a:cxn ang="0">
                  <a:pos x="10" y="28"/>
                </a:cxn>
                <a:cxn ang="0">
                  <a:pos x="12" y="21"/>
                </a:cxn>
                <a:cxn ang="0">
                  <a:pos x="16" y="15"/>
                </a:cxn>
                <a:cxn ang="0">
                  <a:pos x="20" y="12"/>
                </a:cxn>
                <a:cxn ang="0">
                  <a:pos x="24" y="7"/>
                </a:cxn>
                <a:cxn ang="0">
                  <a:pos x="27" y="4"/>
                </a:cxn>
                <a:cxn ang="0">
                  <a:pos x="33" y="2"/>
                </a:cxn>
                <a:cxn ang="0">
                  <a:pos x="36" y="0"/>
                </a:cxn>
                <a:cxn ang="0">
                  <a:pos x="42" y="0"/>
                </a:cxn>
                <a:cxn ang="0">
                  <a:pos x="46" y="0"/>
                </a:cxn>
                <a:cxn ang="0">
                  <a:pos x="50" y="1"/>
                </a:cxn>
                <a:cxn ang="0">
                  <a:pos x="53" y="3"/>
                </a:cxn>
              </a:cxnLst>
              <a:rect l="0" t="0" r="r" b="b"/>
              <a:pathLst>
                <a:path w="71" h="112">
                  <a:moveTo>
                    <a:pt x="53" y="3"/>
                  </a:moveTo>
                  <a:lnTo>
                    <a:pt x="57" y="6"/>
                  </a:lnTo>
                  <a:lnTo>
                    <a:pt x="59" y="9"/>
                  </a:lnTo>
                  <a:lnTo>
                    <a:pt x="62" y="13"/>
                  </a:lnTo>
                  <a:lnTo>
                    <a:pt x="66" y="18"/>
                  </a:lnTo>
                  <a:lnTo>
                    <a:pt x="67" y="23"/>
                  </a:lnTo>
                  <a:lnTo>
                    <a:pt x="68" y="29"/>
                  </a:lnTo>
                  <a:lnTo>
                    <a:pt x="68" y="36"/>
                  </a:lnTo>
                  <a:lnTo>
                    <a:pt x="70" y="41"/>
                  </a:lnTo>
                  <a:lnTo>
                    <a:pt x="68" y="47"/>
                  </a:lnTo>
                  <a:lnTo>
                    <a:pt x="67" y="53"/>
                  </a:lnTo>
                  <a:lnTo>
                    <a:pt x="65" y="60"/>
                  </a:lnTo>
                  <a:lnTo>
                    <a:pt x="65" y="66"/>
                  </a:lnTo>
                  <a:lnTo>
                    <a:pt x="61" y="71"/>
                  </a:lnTo>
                  <a:lnTo>
                    <a:pt x="57" y="77"/>
                  </a:lnTo>
                  <a:lnTo>
                    <a:pt x="53" y="83"/>
                  </a:lnTo>
                  <a:lnTo>
                    <a:pt x="50" y="89"/>
                  </a:lnTo>
                  <a:lnTo>
                    <a:pt x="47" y="93"/>
                  </a:lnTo>
                  <a:lnTo>
                    <a:pt x="42" y="97"/>
                  </a:lnTo>
                  <a:lnTo>
                    <a:pt x="38" y="101"/>
                  </a:lnTo>
                  <a:lnTo>
                    <a:pt x="33" y="105"/>
                  </a:lnTo>
                  <a:lnTo>
                    <a:pt x="29" y="107"/>
                  </a:lnTo>
                  <a:lnTo>
                    <a:pt x="25" y="108"/>
                  </a:lnTo>
                  <a:lnTo>
                    <a:pt x="21" y="111"/>
                  </a:lnTo>
                  <a:lnTo>
                    <a:pt x="18" y="111"/>
                  </a:lnTo>
                  <a:lnTo>
                    <a:pt x="15" y="111"/>
                  </a:lnTo>
                  <a:lnTo>
                    <a:pt x="12" y="109"/>
                  </a:lnTo>
                  <a:lnTo>
                    <a:pt x="7" y="108"/>
                  </a:lnTo>
                  <a:lnTo>
                    <a:pt x="6" y="107"/>
                  </a:lnTo>
                  <a:lnTo>
                    <a:pt x="3" y="103"/>
                  </a:lnTo>
                  <a:lnTo>
                    <a:pt x="2" y="100"/>
                  </a:lnTo>
                  <a:lnTo>
                    <a:pt x="1" y="95"/>
                  </a:lnTo>
                  <a:lnTo>
                    <a:pt x="1" y="90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1" y="55"/>
                  </a:lnTo>
                  <a:lnTo>
                    <a:pt x="3" y="48"/>
                  </a:lnTo>
                  <a:lnTo>
                    <a:pt x="4" y="42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2" y="21"/>
                  </a:lnTo>
                  <a:lnTo>
                    <a:pt x="16" y="15"/>
                  </a:lnTo>
                  <a:lnTo>
                    <a:pt x="20" y="12"/>
                  </a:lnTo>
                  <a:lnTo>
                    <a:pt x="24" y="7"/>
                  </a:lnTo>
                  <a:lnTo>
                    <a:pt x="27" y="4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1"/>
                  </a:lnTo>
                  <a:lnTo>
                    <a:pt x="53" y="3"/>
                  </a:lnTo>
                </a:path>
              </a:pathLst>
            </a:custGeom>
            <a:solidFill>
              <a:srgbClr val="F0FFFF"/>
            </a:solidFill>
            <a:ln w="12700" cap="rnd" cmpd="sng">
              <a:solidFill>
                <a:srgbClr val="F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22" name="Freeform 1206"/>
            <p:cNvSpPr>
              <a:spLocks/>
            </p:cNvSpPr>
            <p:nvPr/>
          </p:nvSpPr>
          <p:spPr bwMode="auto">
            <a:xfrm>
              <a:off x="1754" y="1437"/>
              <a:ext cx="58" cy="90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6" y="7"/>
                </a:cxn>
                <a:cxn ang="0">
                  <a:pos x="49" y="10"/>
                </a:cxn>
                <a:cxn ang="0">
                  <a:pos x="52" y="13"/>
                </a:cxn>
                <a:cxn ang="0">
                  <a:pos x="55" y="18"/>
                </a:cxn>
                <a:cxn ang="0">
                  <a:pos x="56" y="23"/>
                </a:cxn>
                <a:cxn ang="0">
                  <a:pos x="57" y="26"/>
                </a:cxn>
                <a:cxn ang="0">
                  <a:pos x="57" y="31"/>
                </a:cxn>
                <a:cxn ang="0">
                  <a:pos x="57" y="36"/>
                </a:cxn>
                <a:cxn ang="0">
                  <a:pos x="57" y="41"/>
                </a:cxn>
                <a:cxn ang="0">
                  <a:pos x="56" y="46"/>
                </a:cxn>
                <a:cxn ang="0">
                  <a:pos x="55" y="51"/>
                </a:cxn>
                <a:cxn ang="0">
                  <a:pos x="54" y="55"/>
                </a:cxn>
                <a:cxn ang="0">
                  <a:pos x="51" y="60"/>
                </a:cxn>
                <a:cxn ang="0">
                  <a:pos x="49" y="64"/>
                </a:cxn>
                <a:cxn ang="0">
                  <a:pos x="46" y="67"/>
                </a:cxn>
                <a:cxn ang="0">
                  <a:pos x="42" y="72"/>
                </a:cxn>
                <a:cxn ang="0">
                  <a:pos x="38" y="75"/>
                </a:cxn>
                <a:cxn ang="0">
                  <a:pos x="35" y="78"/>
                </a:cxn>
                <a:cxn ang="0">
                  <a:pos x="32" y="81"/>
                </a:cxn>
                <a:cxn ang="0">
                  <a:pos x="28" y="83"/>
                </a:cxn>
                <a:cxn ang="0">
                  <a:pos x="25" y="86"/>
                </a:cxn>
                <a:cxn ang="0">
                  <a:pos x="22" y="87"/>
                </a:cxn>
                <a:cxn ang="0">
                  <a:pos x="19" y="87"/>
                </a:cxn>
                <a:cxn ang="0">
                  <a:pos x="17" y="89"/>
                </a:cxn>
                <a:cxn ang="0">
                  <a:pos x="14" y="88"/>
                </a:cxn>
                <a:cxn ang="0">
                  <a:pos x="11" y="87"/>
                </a:cxn>
                <a:cxn ang="0">
                  <a:pos x="8" y="87"/>
                </a:cxn>
                <a:cxn ang="0">
                  <a:pos x="6" y="84"/>
                </a:cxn>
                <a:cxn ang="0">
                  <a:pos x="5" y="82"/>
                </a:cxn>
                <a:cxn ang="0">
                  <a:pos x="2" y="79"/>
                </a:cxn>
                <a:cxn ang="0">
                  <a:pos x="1" y="76"/>
                </a:cxn>
                <a:cxn ang="0">
                  <a:pos x="1" y="72"/>
                </a:cxn>
                <a:cxn ang="0">
                  <a:pos x="1" y="66"/>
                </a:cxn>
                <a:cxn ang="0">
                  <a:pos x="0" y="61"/>
                </a:cxn>
                <a:cxn ang="0">
                  <a:pos x="0" y="56"/>
                </a:cxn>
                <a:cxn ang="0">
                  <a:pos x="1" y="49"/>
                </a:cxn>
                <a:cxn ang="0">
                  <a:pos x="1" y="45"/>
                </a:cxn>
                <a:cxn ang="0">
                  <a:pos x="1" y="38"/>
                </a:cxn>
                <a:cxn ang="0">
                  <a:pos x="3" y="33"/>
                </a:cxn>
                <a:cxn ang="0">
                  <a:pos x="5" y="26"/>
                </a:cxn>
                <a:cxn ang="0">
                  <a:pos x="8" y="23"/>
                </a:cxn>
                <a:cxn ang="0">
                  <a:pos x="9" y="17"/>
                </a:cxn>
                <a:cxn ang="0">
                  <a:pos x="11" y="12"/>
                </a:cxn>
                <a:cxn ang="0">
                  <a:pos x="15" y="8"/>
                </a:cxn>
                <a:cxn ang="0">
                  <a:pos x="17" y="6"/>
                </a:cxn>
                <a:cxn ang="0">
                  <a:pos x="22" y="4"/>
                </a:cxn>
                <a:cxn ang="0">
                  <a:pos x="25" y="1"/>
                </a:cxn>
                <a:cxn ang="0">
                  <a:pos x="28" y="0"/>
                </a:cxn>
                <a:cxn ang="0">
                  <a:pos x="33" y="1"/>
                </a:cxn>
                <a:cxn ang="0">
                  <a:pos x="37" y="1"/>
                </a:cxn>
                <a:cxn ang="0">
                  <a:pos x="41" y="2"/>
                </a:cxn>
                <a:cxn ang="0">
                  <a:pos x="43" y="5"/>
                </a:cxn>
              </a:cxnLst>
              <a:rect l="0" t="0" r="r" b="b"/>
              <a:pathLst>
                <a:path w="58" h="90">
                  <a:moveTo>
                    <a:pt x="43" y="5"/>
                  </a:moveTo>
                  <a:lnTo>
                    <a:pt x="46" y="7"/>
                  </a:lnTo>
                  <a:lnTo>
                    <a:pt x="49" y="10"/>
                  </a:lnTo>
                  <a:lnTo>
                    <a:pt x="52" y="13"/>
                  </a:lnTo>
                  <a:lnTo>
                    <a:pt x="55" y="18"/>
                  </a:lnTo>
                  <a:lnTo>
                    <a:pt x="56" y="23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57" y="36"/>
                  </a:lnTo>
                  <a:lnTo>
                    <a:pt x="57" y="41"/>
                  </a:lnTo>
                  <a:lnTo>
                    <a:pt x="56" y="46"/>
                  </a:lnTo>
                  <a:lnTo>
                    <a:pt x="55" y="51"/>
                  </a:lnTo>
                  <a:lnTo>
                    <a:pt x="54" y="55"/>
                  </a:lnTo>
                  <a:lnTo>
                    <a:pt x="51" y="60"/>
                  </a:lnTo>
                  <a:lnTo>
                    <a:pt x="49" y="64"/>
                  </a:lnTo>
                  <a:lnTo>
                    <a:pt x="46" y="67"/>
                  </a:lnTo>
                  <a:lnTo>
                    <a:pt x="42" y="72"/>
                  </a:lnTo>
                  <a:lnTo>
                    <a:pt x="38" y="75"/>
                  </a:lnTo>
                  <a:lnTo>
                    <a:pt x="35" y="78"/>
                  </a:lnTo>
                  <a:lnTo>
                    <a:pt x="32" y="81"/>
                  </a:lnTo>
                  <a:lnTo>
                    <a:pt x="28" y="83"/>
                  </a:lnTo>
                  <a:lnTo>
                    <a:pt x="25" y="86"/>
                  </a:lnTo>
                  <a:lnTo>
                    <a:pt x="22" y="87"/>
                  </a:lnTo>
                  <a:lnTo>
                    <a:pt x="19" y="87"/>
                  </a:lnTo>
                  <a:lnTo>
                    <a:pt x="17" y="89"/>
                  </a:lnTo>
                  <a:lnTo>
                    <a:pt x="14" y="88"/>
                  </a:lnTo>
                  <a:lnTo>
                    <a:pt x="11" y="87"/>
                  </a:lnTo>
                  <a:lnTo>
                    <a:pt x="8" y="87"/>
                  </a:lnTo>
                  <a:lnTo>
                    <a:pt x="6" y="84"/>
                  </a:lnTo>
                  <a:lnTo>
                    <a:pt x="5" y="82"/>
                  </a:lnTo>
                  <a:lnTo>
                    <a:pt x="2" y="79"/>
                  </a:lnTo>
                  <a:lnTo>
                    <a:pt x="1" y="76"/>
                  </a:lnTo>
                  <a:lnTo>
                    <a:pt x="1" y="72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1" y="45"/>
                  </a:lnTo>
                  <a:lnTo>
                    <a:pt x="1" y="38"/>
                  </a:lnTo>
                  <a:lnTo>
                    <a:pt x="3" y="33"/>
                  </a:lnTo>
                  <a:lnTo>
                    <a:pt x="5" y="26"/>
                  </a:lnTo>
                  <a:lnTo>
                    <a:pt x="8" y="23"/>
                  </a:lnTo>
                  <a:lnTo>
                    <a:pt x="9" y="17"/>
                  </a:lnTo>
                  <a:lnTo>
                    <a:pt x="11" y="12"/>
                  </a:lnTo>
                  <a:lnTo>
                    <a:pt x="15" y="8"/>
                  </a:lnTo>
                  <a:lnTo>
                    <a:pt x="17" y="6"/>
                  </a:lnTo>
                  <a:lnTo>
                    <a:pt x="22" y="4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3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23" name="Freeform 1207"/>
            <p:cNvSpPr>
              <a:spLocks/>
            </p:cNvSpPr>
            <p:nvPr/>
          </p:nvSpPr>
          <p:spPr bwMode="auto">
            <a:xfrm>
              <a:off x="1760" y="1132"/>
              <a:ext cx="330" cy="610"/>
            </a:xfrm>
            <a:custGeom>
              <a:avLst/>
              <a:gdLst/>
              <a:ahLst/>
              <a:cxnLst>
                <a:cxn ang="0">
                  <a:pos x="281" y="3"/>
                </a:cxn>
                <a:cxn ang="0">
                  <a:pos x="294" y="11"/>
                </a:cxn>
                <a:cxn ang="0">
                  <a:pos x="305" y="22"/>
                </a:cxn>
                <a:cxn ang="0">
                  <a:pos x="314" y="39"/>
                </a:cxn>
                <a:cxn ang="0">
                  <a:pos x="321" y="59"/>
                </a:cxn>
                <a:cxn ang="0">
                  <a:pos x="326" y="82"/>
                </a:cxn>
                <a:cxn ang="0">
                  <a:pos x="329" y="109"/>
                </a:cxn>
                <a:cxn ang="0">
                  <a:pos x="329" y="139"/>
                </a:cxn>
                <a:cxn ang="0">
                  <a:pos x="326" y="171"/>
                </a:cxn>
                <a:cxn ang="0">
                  <a:pos x="321" y="204"/>
                </a:cxn>
                <a:cxn ang="0">
                  <a:pos x="313" y="241"/>
                </a:cxn>
                <a:cxn ang="0">
                  <a:pos x="305" y="278"/>
                </a:cxn>
                <a:cxn ang="0">
                  <a:pos x="294" y="315"/>
                </a:cxn>
                <a:cxn ang="0">
                  <a:pos x="280" y="352"/>
                </a:cxn>
                <a:cxn ang="0">
                  <a:pos x="265" y="388"/>
                </a:cxn>
                <a:cxn ang="0">
                  <a:pos x="248" y="423"/>
                </a:cxn>
                <a:cxn ang="0">
                  <a:pos x="230" y="456"/>
                </a:cxn>
                <a:cxn ang="0">
                  <a:pos x="212" y="487"/>
                </a:cxn>
                <a:cxn ang="0">
                  <a:pos x="194" y="514"/>
                </a:cxn>
                <a:cxn ang="0">
                  <a:pos x="174" y="540"/>
                </a:cxn>
                <a:cxn ang="0">
                  <a:pos x="153" y="561"/>
                </a:cxn>
                <a:cxn ang="0">
                  <a:pos x="133" y="580"/>
                </a:cxn>
                <a:cxn ang="0">
                  <a:pos x="115" y="593"/>
                </a:cxn>
                <a:cxn ang="0">
                  <a:pos x="96" y="603"/>
                </a:cxn>
                <a:cxn ang="0">
                  <a:pos x="78" y="608"/>
                </a:cxn>
                <a:cxn ang="0">
                  <a:pos x="61" y="609"/>
                </a:cxn>
                <a:cxn ang="0">
                  <a:pos x="49" y="605"/>
                </a:cxn>
                <a:cxn ang="0">
                  <a:pos x="34" y="597"/>
                </a:cxn>
                <a:cxn ang="0">
                  <a:pos x="23" y="585"/>
                </a:cxn>
                <a:cxn ang="0">
                  <a:pos x="14" y="569"/>
                </a:cxn>
                <a:cxn ang="0">
                  <a:pos x="8" y="549"/>
                </a:cxn>
                <a:cxn ang="0">
                  <a:pos x="3" y="523"/>
                </a:cxn>
                <a:cxn ang="0">
                  <a:pos x="0" y="497"/>
                </a:cxn>
                <a:cxn ang="0">
                  <a:pos x="2" y="468"/>
                </a:cxn>
                <a:cxn ang="0">
                  <a:pos x="3" y="435"/>
                </a:cxn>
                <a:cxn ang="0">
                  <a:pos x="9" y="400"/>
                </a:cxn>
                <a:cxn ang="0">
                  <a:pos x="17" y="365"/>
                </a:cxn>
                <a:cxn ang="0">
                  <a:pos x="26" y="329"/>
                </a:cxn>
                <a:cxn ang="0">
                  <a:pos x="37" y="290"/>
                </a:cxn>
                <a:cxn ang="0">
                  <a:pos x="50" y="256"/>
                </a:cxn>
                <a:cxn ang="0">
                  <a:pos x="66" y="218"/>
                </a:cxn>
                <a:cxn ang="0">
                  <a:pos x="82" y="185"/>
                </a:cxn>
                <a:cxn ang="0">
                  <a:pos x="99" y="151"/>
                </a:cxn>
                <a:cxn ang="0">
                  <a:pos x="119" y="120"/>
                </a:cxn>
                <a:cxn ang="0">
                  <a:pos x="138" y="92"/>
                </a:cxn>
                <a:cxn ang="0">
                  <a:pos x="157" y="67"/>
                </a:cxn>
                <a:cxn ang="0">
                  <a:pos x="178" y="46"/>
                </a:cxn>
                <a:cxn ang="0">
                  <a:pos x="198" y="28"/>
                </a:cxn>
                <a:cxn ang="0">
                  <a:pos x="216" y="15"/>
                </a:cxn>
                <a:cxn ang="0">
                  <a:pos x="235" y="5"/>
                </a:cxn>
                <a:cxn ang="0">
                  <a:pos x="253" y="1"/>
                </a:cxn>
                <a:cxn ang="0">
                  <a:pos x="268" y="0"/>
                </a:cxn>
                <a:cxn ang="0">
                  <a:pos x="280" y="4"/>
                </a:cxn>
                <a:cxn ang="0">
                  <a:pos x="281" y="3"/>
                </a:cxn>
              </a:cxnLst>
              <a:rect l="0" t="0" r="r" b="b"/>
              <a:pathLst>
                <a:path w="330" h="610">
                  <a:moveTo>
                    <a:pt x="281" y="3"/>
                  </a:moveTo>
                  <a:lnTo>
                    <a:pt x="294" y="11"/>
                  </a:lnTo>
                  <a:lnTo>
                    <a:pt x="305" y="22"/>
                  </a:lnTo>
                  <a:lnTo>
                    <a:pt x="314" y="39"/>
                  </a:lnTo>
                  <a:lnTo>
                    <a:pt x="321" y="59"/>
                  </a:lnTo>
                  <a:lnTo>
                    <a:pt x="326" y="82"/>
                  </a:lnTo>
                  <a:lnTo>
                    <a:pt x="329" y="109"/>
                  </a:lnTo>
                  <a:lnTo>
                    <a:pt x="329" y="139"/>
                  </a:lnTo>
                  <a:lnTo>
                    <a:pt x="326" y="171"/>
                  </a:lnTo>
                  <a:lnTo>
                    <a:pt x="321" y="204"/>
                  </a:lnTo>
                  <a:lnTo>
                    <a:pt x="313" y="241"/>
                  </a:lnTo>
                  <a:lnTo>
                    <a:pt x="305" y="278"/>
                  </a:lnTo>
                  <a:lnTo>
                    <a:pt x="294" y="315"/>
                  </a:lnTo>
                  <a:lnTo>
                    <a:pt x="280" y="352"/>
                  </a:lnTo>
                  <a:lnTo>
                    <a:pt x="265" y="388"/>
                  </a:lnTo>
                  <a:lnTo>
                    <a:pt x="248" y="423"/>
                  </a:lnTo>
                  <a:lnTo>
                    <a:pt x="230" y="456"/>
                  </a:lnTo>
                  <a:lnTo>
                    <a:pt x="212" y="487"/>
                  </a:lnTo>
                  <a:lnTo>
                    <a:pt x="194" y="514"/>
                  </a:lnTo>
                  <a:lnTo>
                    <a:pt x="174" y="540"/>
                  </a:lnTo>
                  <a:lnTo>
                    <a:pt x="153" y="561"/>
                  </a:lnTo>
                  <a:lnTo>
                    <a:pt x="133" y="580"/>
                  </a:lnTo>
                  <a:lnTo>
                    <a:pt x="115" y="593"/>
                  </a:lnTo>
                  <a:lnTo>
                    <a:pt x="96" y="603"/>
                  </a:lnTo>
                  <a:lnTo>
                    <a:pt x="78" y="608"/>
                  </a:lnTo>
                  <a:lnTo>
                    <a:pt x="61" y="609"/>
                  </a:lnTo>
                  <a:lnTo>
                    <a:pt x="49" y="605"/>
                  </a:lnTo>
                  <a:lnTo>
                    <a:pt x="34" y="597"/>
                  </a:lnTo>
                  <a:lnTo>
                    <a:pt x="23" y="585"/>
                  </a:lnTo>
                  <a:lnTo>
                    <a:pt x="14" y="569"/>
                  </a:lnTo>
                  <a:lnTo>
                    <a:pt x="8" y="549"/>
                  </a:lnTo>
                  <a:lnTo>
                    <a:pt x="3" y="523"/>
                  </a:lnTo>
                  <a:lnTo>
                    <a:pt x="0" y="497"/>
                  </a:lnTo>
                  <a:lnTo>
                    <a:pt x="2" y="468"/>
                  </a:lnTo>
                  <a:lnTo>
                    <a:pt x="3" y="435"/>
                  </a:lnTo>
                  <a:lnTo>
                    <a:pt x="9" y="400"/>
                  </a:lnTo>
                  <a:lnTo>
                    <a:pt x="17" y="365"/>
                  </a:lnTo>
                  <a:lnTo>
                    <a:pt x="26" y="329"/>
                  </a:lnTo>
                  <a:lnTo>
                    <a:pt x="37" y="290"/>
                  </a:lnTo>
                  <a:lnTo>
                    <a:pt x="50" y="256"/>
                  </a:lnTo>
                  <a:lnTo>
                    <a:pt x="66" y="218"/>
                  </a:lnTo>
                  <a:lnTo>
                    <a:pt x="82" y="185"/>
                  </a:lnTo>
                  <a:lnTo>
                    <a:pt x="99" y="151"/>
                  </a:lnTo>
                  <a:lnTo>
                    <a:pt x="119" y="120"/>
                  </a:lnTo>
                  <a:lnTo>
                    <a:pt x="138" y="92"/>
                  </a:lnTo>
                  <a:lnTo>
                    <a:pt x="157" y="67"/>
                  </a:lnTo>
                  <a:lnTo>
                    <a:pt x="178" y="46"/>
                  </a:lnTo>
                  <a:lnTo>
                    <a:pt x="198" y="28"/>
                  </a:lnTo>
                  <a:lnTo>
                    <a:pt x="216" y="15"/>
                  </a:lnTo>
                  <a:lnTo>
                    <a:pt x="235" y="5"/>
                  </a:lnTo>
                  <a:lnTo>
                    <a:pt x="253" y="1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81" y="3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24" name="Freeform 1208"/>
            <p:cNvSpPr>
              <a:spLocks/>
            </p:cNvSpPr>
            <p:nvPr/>
          </p:nvSpPr>
          <p:spPr bwMode="auto">
            <a:xfrm>
              <a:off x="1821" y="1139"/>
              <a:ext cx="349" cy="648"/>
            </a:xfrm>
            <a:custGeom>
              <a:avLst/>
              <a:gdLst/>
              <a:ahLst/>
              <a:cxnLst>
                <a:cxn ang="0">
                  <a:pos x="0" y="603"/>
                </a:cxn>
                <a:cxn ang="0">
                  <a:pos x="117" y="647"/>
                </a:cxn>
                <a:cxn ang="0">
                  <a:pos x="348" y="44"/>
                </a:cxn>
                <a:cxn ang="0">
                  <a:pos x="232" y="0"/>
                </a:cxn>
                <a:cxn ang="0">
                  <a:pos x="0" y="603"/>
                </a:cxn>
              </a:cxnLst>
              <a:rect l="0" t="0" r="r" b="b"/>
              <a:pathLst>
                <a:path w="349" h="648">
                  <a:moveTo>
                    <a:pt x="0" y="603"/>
                  </a:moveTo>
                  <a:lnTo>
                    <a:pt x="117" y="647"/>
                  </a:lnTo>
                  <a:lnTo>
                    <a:pt x="348" y="44"/>
                  </a:lnTo>
                  <a:lnTo>
                    <a:pt x="232" y="0"/>
                  </a:lnTo>
                  <a:lnTo>
                    <a:pt x="0" y="603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25" name="Freeform 1209"/>
            <p:cNvSpPr>
              <a:spLocks/>
            </p:cNvSpPr>
            <p:nvPr/>
          </p:nvSpPr>
          <p:spPr bwMode="auto">
            <a:xfrm>
              <a:off x="1762" y="1143"/>
              <a:ext cx="324" cy="596"/>
            </a:xfrm>
            <a:custGeom>
              <a:avLst/>
              <a:gdLst/>
              <a:ahLst/>
              <a:cxnLst>
                <a:cxn ang="0">
                  <a:pos x="275" y="3"/>
                </a:cxn>
                <a:cxn ang="0">
                  <a:pos x="287" y="11"/>
                </a:cxn>
                <a:cxn ang="0">
                  <a:pos x="298" y="24"/>
                </a:cxn>
                <a:cxn ang="0">
                  <a:pos x="308" y="40"/>
                </a:cxn>
                <a:cxn ang="0">
                  <a:pos x="316" y="58"/>
                </a:cxn>
                <a:cxn ang="0">
                  <a:pos x="319" y="81"/>
                </a:cxn>
                <a:cxn ang="0">
                  <a:pos x="323" y="108"/>
                </a:cxn>
                <a:cxn ang="0">
                  <a:pos x="323" y="138"/>
                </a:cxn>
                <a:cxn ang="0">
                  <a:pos x="321" y="167"/>
                </a:cxn>
                <a:cxn ang="0">
                  <a:pos x="317" y="200"/>
                </a:cxn>
                <a:cxn ang="0">
                  <a:pos x="310" y="237"/>
                </a:cxn>
                <a:cxn ang="0">
                  <a:pos x="300" y="272"/>
                </a:cxn>
                <a:cxn ang="0">
                  <a:pos x="290" y="308"/>
                </a:cxn>
                <a:cxn ang="0">
                  <a:pos x="277" y="343"/>
                </a:cxn>
                <a:cxn ang="0">
                  <a:pos x="261" y="380"/>
                </a:cxn>
                <a:cxn ang="0">
                  <a:pos x="246" y="413"/>
                </a:cxn>
                <a:cxn ang="0">
                  <a:pos x="228" y="445"/>
                </a:cxn>
                <a:cxn ang="0">
                  <a:pos x="210" y="476"/>
                </a:cxn>
                <a:cxn ang="0">
                  <a:pos x="192" y="503"/>
                </a:cxn>
                <a:cxn ang="0">
                  <a:pos x="172" y="527"/>
                </a:cxn>
                <a:cxn ang="0">
                  <a:pos x="152" y="548"/>
                </a:cxn>
                <a:cxn ang="0">
                  <a:pos x="134" y="565"/>
                </a:cxn>
                <a:cxn ang="0">
                  <a:pos x="114" y="579"/>
                </a:cxn>
                <a:cxn ang="0">
                  <a:pos x="97" y="588"/>
                </a:cxn>
                <a:cxn ang="0">
                  <a:pos x="79" y="594"/>
                </a:cxn>
                <a:cxn ang="0">
                  <a:pos x="61" y="595"/>
                </a:cxn>
                <a:cxn ang="0">
                  <a:pos x="48" y="589"/>
                </a:cxn>
                <a:cxn ang="0">
                  <a:pos x="34" y="582"/>
                </a:cxn>
                <a:cxn ang="0">
                  <a:pos x="24" y="571"/>
                </a:cxn>
                <a:cxn ang="0">
                  <a:pos x="15" y="554"/>
                </a:cxn>
                <a:cxn ang="0">
                  <a:pos x="7" y="534"/>
                </a:cxn>
                <a:cxn ang="0">
                  <a:pos x="3" y="509"/>
                </a:cxn>
                <a:cxn ang="0">
                  <a:pos x="0" y="485"/>
                </a:cxn>
                <a:cxn ang="0">
                  <a:pos x="0" y="454"/>
                </a:cxn>
                <a:cxn ang="0">
                  <a:pos x="2" y="423"/>
                </a:cxn>
                <a:cxn ang="0">
                  <a:pos x="7" y="389"/>
                </a:cxn>
                <a:cxn ang="0">
                  <a:pos x="15" y="357"/>
                </a:cxn>
                <a:cxn ang="0">
                  <a:pos x="24" y="320"/>
                </a:cxn>
                <a:cxn ang="0">
                  <a:pos x="35" y="283"/>
                </a:cxn>
                <a:cxn ang="0">
                  <a:pos x="48" y="249"/>
                </a:cxn>
                <a:cxn ang="0">
                  <a:pos x="62" y="212"/>
                </a:cxn>
                <a:cxn ang="0">
                  <a:pos x="78" y="180"/>
                </a:cxn>
                <a:cxn ang="0">
                  <a:pos x="96" y="148"/>
                </a:cxn>
                <a:cxn ang="0">
                  <a:pos x="114" y="117"/>
                </a:cxn>
                <a:cxn ang="0">
                  <a:pos x="134" y="89"/>
                </a:cxn>
                <a:cxn ang="0">
                  <a:pos x="152" y="65"/>
                </a:cxn>
                <a:cxn ang="0">
                  <a:pos x="173" y="46"/>
                </a:cxn>
                <a:cxn ang="0">
                  <a:pos x="192" y="27"/>
                </a:cxn>
                <a:cxn ang="0">
                  <a:pos x="210" y="15"/>
                </a:cxn>
                <a:cxn ang="0">
                  <a:pos x="229" y="6"/>
                </a:cxn>
                <a:cxn ang="0">
                  <a:pos x="246" y="0"/>
                </a:cxn>
                <a:cxn ang="0">
                  <a:pos x="263" y="0"/>
                </a:cxn>
                <a:cxn ang="0">
                  <a:pos x="274" y="4"/>
                </a:cxn>
                <a:cxn ang="0">
                  <a:pos x="275" y="3"/>
                </a:cxn>
              </a:cxnLst>
              <a:rect l="0" t="0" r="r" b="b"/>
              <a:pathLst>
                <a:path w="324" h="596">
                  <a:moveTo>
                    <a:pt x="275" y="3"/>
                  </a:moveTo>
                  <a:lnTo>
                    <a:pt x="287" y="11"/>
                  </a:lnTo>
                  <a:lnTo>
                    <a:pt x="298" y="24"/>
                  </a:lnTo>
                  <a:lnTo>
                    <a:pt x="308" y="40"/>
                  </a:lnTo>
                  <a:lnTo>
                    <a:pt x="316" y="58"/>
                  </a:lnTo>
                  <a:lnTo>
                    <a:pt x="319" y="81"/>
                  </a:lnTo>
                  <a:lnTo>
                    <a:pt x="323" y="108"/>
                  </a:lnTo>
                  <a:lnTo>
                    <a:pt x="323" y="138"/>
                  </a:lnTo>
                  <a:lnTo>
                    <a:pt x="321" y="167"/>
                  </a:lnTo>
                  <a:lnTo>
                    <a:pt x="317" y="200"/>
                  </a:lnTo>
                  <a:lnTo>
                    <a:pt x="310" y="237"/>
                  </a:lnTo>
                  <a:lnTo>
                    <a:pt x="300" y="272"/>
                  </a:lnTo>
                  <a:lnTo>
                    <a:pt x="290" y="308"/>
                  </a:lnTo>
                  <a:lnTo>
                    <a:pt x="277" y="343"/>
                  </a:lnTo>
                  <a:lnTo>
                    <a:pt x="261" y="380"/>
                  </a:lnTo>
                  <a:lnTo>
                    <a:pt x="246" y="413"/>
                  </a:lnTo>
                  <a:lnTo>
                    <a:pt x="228" y="445"/>
                  </a:lnTo>
                  <a:lnTo>
                    <a:pt x="210" y="476"/>
                  </a:lnTo>
                  <a:lnTo>
                    <a:pt x="192" y="503"/>
                  </a:lnTo>
                  <a:lnTo>
                    <a:pt x="172" y="527"/>
                  </a:lnTo>
                  <a:lnTo>
                    <a:pt x="152" y="548"/>
                  </a:lnTo>
                  <a:lnTo>
                    <a:pt x="134" y="565"/>
                  </a:lnTo>
                  <a:lnTo>
                    <a:pt x="114" y="579"/>
                  </a:lnTo>
                  <a:lnTo>
                    <a:pt x="97" y="588"/>
                  </a:lnTo>
                  <a:lnTo>
                    <a:pt x="79" y="594"/>
                  </a:lnTo>
                  <a:lnTo>
                    <a:pt x="61" y="595"/>
                  </a:lnTo>
                  <a:lnTo>
                    <a:pt x="48" y="589"/>
                  </a:lnTo>
                  <a:lnTo>
                    <a:pt x="34" y="582"/>
                  </a:lnTo>
                  <a:lnTo>
                    <a:pt x="24" y="571"/>
                  </a:lnTo>
                  <a:lnTo>
                    <a:pt x="15" y="554"/>
                  </a:lnTo>
                  <a:lnTo>
                    <a:pt x="7" y="534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0" y="454"/>
                  </a:lnTo>
                  <a:lnTo>
                    <a:pt x="2" y="423"/>
                  </a:lnTo>
                  <a:lnTo>
                    <a:pt x="7" y="389"/>
                  </a:lnTo>
                  <a:lnTo>
                    <a:pt x="15" y="357"/>
                  </a:lnTo>
                  <a:lnTo>
                    <a:pt x="24" y="320"/>
                  </a:lnTo>
                  <a:lnTo>
                    <a:pt x="35" y="283"/>
                  </a:lnTo>
                  <a:lnTo>
                    <a:pt x="48" y="249"/>
                  </a:lnTo>
                  <a:lnTo>
                    <a:pt x="62" y="212"/>
                  </a:lnTo>
                  <a:lnTo>
                    <a:pt x="78" y="180"/>
                  </a:lnTo>
                  <a:lnTo>
                    <a:pt x="96" y="148"/>
                  </a:lnTo>
                  <a:lnTo>
                    <a:pt x="114" y="117"/>
                  </a:lnTo>
                  <a:lnTo>
                    <a:pt x="134" y="89"/>
                  </a:lnTo>
                  <a:lnTo>
                    <a:pt x="152" y="65"/>
                  </a:lnTo>
                  <a:lnTo>
                    <a:pt x="173" y="46"/>
                  </a:lnTo>
                  <a:lnTo>
                    <a:pt x="192" y="27"/>
                  </a:lnTo>
                  <a:lnTo>
                    <a:pt x="210" y="15"/>
                  </a:lnTo>
                  <a:lnTo>
                    <a:pt x="229" y="6"/>
                  </a:lnTo>
                  <a:lnTo>
                    <a:pt x="246" y="0"/>
                  </a:lnTo>
                  <a:lnTo>
                    <a:pt x="263" y="0"/>
                  </a:lnTo>
                  <a:lnTo>
                    <a:pt x="274" y="4"/>
                  </a:lnTo>
                  <a:lnTo>
                    <a:pt x="275" y="3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26" name="Freeform 1210"/>
            <p:cNvSpPr>
              <a:spLocks/>
            </p:cNvSpPr>
            <p:nvPr/>
          </p:nvSpPr>
          <p:spPr bwMode="auto">
            <a:xfrm>
              <a:off x="1823" y="1150"/>
              <a:ext cx="342" cy="633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115" y="632"/>
                </a:cxn>
                <a:cxn ang="0">
                  <a:pos x="341" y="45"/>
                </a:cxn>
                <a:cxn ang="0">
                  <a:pos x="226" y="0"/>
                </a:cxn>
                <a:cxn ang="0">
                  <a:pos x="0" y="588"/>
                </a:cxn>
              </a:cxnLst>
              <a:rect l="0" t="0" r="r" b="b"/>
              <a:pathLst>
                <a:path w="342" h="633">
                  <a:moveTo>
                    <a:pt x="0" y="588"/>
                  </a:moveTo>
                  <a:lnTo>
                    <a:pt x="115" y="632"/>
                  </a:lnTo>
                  <a:lnTo>
                    <a:pt x="341" y="45"/>
                  </a:lnTo>
                  <a:lnTo>
                    <a:pt x="226" y="0"/>
                  </a:lnTo>
                  <a:lnTo>
                    <a:pt x="0" y="588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27" name="Freeform 1211"/>
            <p:cNvSpPr>
              <a:spLocks/>
            </p:cNvSpPr>
            <p:nvPr/>
          </p:nvSpPr>
          <p:spPr bwMode="auto">
            <a:xfrm>
              <a:off x="1764" y="1156"/>
              <a:ext cx="319" cy="578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282" y="11"/>
                </a:cxn>
                <a:cxn ang="0">
                  <a:pos x="293" y="22"/>
                </a:cxn>
                <a:cxn ang="0">
                  <a:pos x="302" y="37"/>
                </a:cxn>
                <a:cxn ang="0">
                  <a:pos x="310" y="56"/>
                </a:cxn>
                <a:cxn ang="0">
                  <a:pos x="315" y="78"/>
                </a:cxn>
                <a:cxn ang="0">
                  <a:pos x="318" y="105"/>
                </a:cxn>
                <a:cxn ang="0">
                  <a:pos x="318" y="133"/>
                </a:cxn>
                <a:cxn ang="0">
                  <a:pos x="317" y="163"/>
                </a:cxn>
                <a:cxn ang="0">
                  <a:pos x="313" y="194"/>
                </a:cxn>
                <a:cxn ang="0">
                  <a:pos x="305" y="230"/>
                </a:cxn>
                <a:cxn ang="0">
                  <a:pos x="296" y="265"/>
                </a:cxn>
                <a:cxn ang="0">
                  <a:pos x="287" y="300"/>
                </a:cxn>
                <a:cxn ang="0">
                  <a:pos x="273" y="334"/>
                </a:cxn>
                <a:cxn ang="0">
                  <a:pos x="259" y="369"/>
                </a:cxn>
                <a:cxn ang="0">
                  <a:pos x="244" y="402"/>
                </a:cxn>
                <a:cxn ang="0">
                  <a:pos x="226" y="432"/>
                </a:cxn>
                <a:cxn ang="0">
                  <a:pos x="208" y="463"/>
                </a:cxn>
                <a:cxn ang="0">
                  <a:pos x="190" y="488"/>
                </a:cxn>
                <a:cxn ang="0">
                  <a:pos x="171" y="513"/>
                </a:cxn>
                <a:cxn ang="0">
                  <a:pos x="152" y="532"/>
                </a:cxn>
                <a:cxn ang="0">
                  <a:pos x="133" y="550"/>
                </a:cxn>
                <a:cxn ang="0">
                  <a:pos x="114" y="562"/>
                </a:cxn>
                <a:cxn ang="0">
                  <a:pos x="97" y="571"/>
                </a:cxn>
                <a:cxn ang="0">
                  <a:pos x="78" y="577"/>
                </a:cxn>
                <a:cxn ang="0">
                  <a:pos x="63" y="577"/>
                </a:cxn>
                <a:cxn ang="0">
                  <a:pos x="48" y="572"/>
                </a:cxn>
                <a:cxn ang="0">
                  <a:pos x="33" y="565"/>
                </a:cxn>
                <a:cxn ang="0">
                  <a:pos x="24" y="553"/>
                </a:cxn>
                <a:cxn ang="0">
                  <a:pos x="14" y="537"/>
                </a:cxn>
                <a:cxn ang="0">
                  <a:pos x="7" y="518"/>
                </a:cxn>
                <a:cxn ang="0">
                  <a:pos x="3" y="494"/>
                </a:cxn>
                <a:cxn ang="0">
                  <a:pos x="1" y="470"/>
                </a:cxn>
                <a:cxn ang="0">
                  <a:pos x="0" y="440"/>
                </a:cxn>
                <a:cxn ang="0">
                  <a:pos x="1" y="409"/>
                </a:cxn>
                <a:cxn ang="0">
                  <a:pos x="7" y="377"/>
                </a:cxn>
                <a:cxn ang="0">
                  <a:pos x="13" y="344"/>
                </a:cxn>
                <a:cxn ang="0">
                  <a:pos x="22" y="309"/>
                </a:cxn>
                <a:cxn ang="0">
                  <a:pos x="33" y="274"/>
                </a:cxn>
                <a:cxn ang="0">
                  <a:pos x="45" y="240"/>
                </a:cxn>
                <a:cxn ang="0">
                  <a:pos x="60" y="204"/>
                </a:cxn>
                <a:cxn ang="0">
                  <a:pos x="75" y="172"/>
                </a:cxn>
                <a:cxn ang="0">
                  <a:pos x="92" y="142"/>
                </a:cxn>
                <a:cxn ang="0">
                  <a:pos x="111" y="112"/>
                </a:cxn>
                <a:cxn ang="0">
                  <a:pos x="129" y="85"/>
                </a:cxn>
                <a:cxn ang="0">
                  <a:pos x="148" y="62"/>
                </a:cxn>
                <a:cxn ang="0">
                  <a:pos x="167" y="43"/>
                </a:cxn>
                <a:cxn ang="0">
                  <a:pos x="188" y="26"/>
                </a:cxn>
                <a:cxn ang="0">
                  <a:pos x="206" y="13"/>
                </a:cxn>
                <a:cxn ang="0">
                  <a:pos x="223" y="4"/>
                </a:cxn>
                <a:cxn ang="0">
                  <a:pos x="241" y="0"/>
                </a:cxn>
                <a:cxn ang="0">
                  <a:pos x="257" y="0"/>
                </a:cxn>
                <a:cxn ang="0">
                  <a:pos x="268" y="3"/>
                </a:cxn>
                <a:cxn ang="0">
                  <a:pos x="270" y="2"/>
                </a:cxn>
              </a:cxnLst>
              <a:rect l="0" t="0" r="r" b="b"/>
              <a:pathLst>
                <a:path w="319" h="578">
                  <a:moveTo>
                    <a:pt x="270" y="2"/>
                  </a:moveTo>
                  <a:lnTo>
                    <a:pt x="282" y="11"/>
                  </a:lnTo>
                  <a:lnTo>
                    <a:pt x="293" y="22"/>
                  </a:lnTo>
                  <a:lnTo>
                    <a:pt x="302" y="37"/>
                  </a:lnTo>
                  <a:lnTo>
                    <a:pt x="310" y="56"/>
                  </a:lnTo>
                  <a:lnTo>
                    <a:pt x="315" y="78"/>
                  </a:lnTo>
                  <a:lnTo>
                    <a:pt x="318" y="105"/>
                  </a:lnTo>
                  <a:lnTo>
                    <a:pt x="318" y="133"/>
                  </a:lnTo>
                  <a:lnTo>
                    <a:pt x="317" y="163"/>
                  </a:lnTo>
                  <a:lnTo>
                    <a:pt x="313" y="194"/>
                  </a:lnTo>
                  <a:lnTo>
                    <a:pt x="305" y="230"/>
                  </a:lnTo>
                  <a:lnTo>
                    <a:pt x="296" y="265"/>
                  </a:lnTo>
                  <a:lnTo>
                    <a:pt x="287" y="300"/>
                  </a:lnTo>
                  <a:lnTo>
                    <a:pt x="273" y="334"/>
                  </a:lnTo>
                  <a:lnTo>
                    <a:pt x="259" y="369"/>
                  </a:lnTo>
                  <a:lnTo>
                    <a:pt x="244" y="402"/>
                  </a:lnTo>
                  <a:lnTo>
                    <a:pt x="226" y="432"/>
                  </a:lnTo>
                  <a:lnTo>
                    <a:pt x="208" y="463"/>
                  </a:lnTo>
                  <a:lnTo>
                    <a:pt x="190" y="488"/>
                  </a:lnTo>
                  <a:lnTo>
                    <a:pt x="171" y="513"/>
                  </a:lnTo>
                  <a:lnTo>
                    <a:pt x="152" y="532"/>
                  </a:lnTo>
                  <a:lnTo>
                    <a:pt x="133" y="550"/>
                  </a:lnTo>
                  <a:lnTo>
                    <a:pt x="114" y="562"/>
                  </a:lnTo>
                  <a:lnTo>
                    <a:pt x="97" y="571"/>
                  </a:lnTo>
                  <a:lnTo>
                    <a:pt x="78" y="577"/>
                  </a:lnTo>
                  <a:lnTo>
                    <a:pt x="63" y="577"/>
                  </a:lnTo>
                  <a:lnTo>
                    <a:pt x="48" y="572"/>
                  </a:lnTo>
                  <a:lnTo>
                    <a:pt x="33" y="565"/>
                  </a:lnTo>
                  <a:lnTo>
                    <a:pt x="24" y="553"/>
                  </a:lnTo>
                  <a:lnTo>
                    <a:pt x="14" y="537"/>
                  </a:lnTo>
                  <a:lnTo>
                    <a:pt x="7" y="518"/>
                  </a:lnTo>
                  <a:lnTo>
                    <a:pt x="3" y="494"/>
                  </a:lnTo>
                  <a:lnTo>
                    <a:pt x="1" y="470"/>
                  </a:lnTo>
                  <a:lnTo>
                    <a:pt x="0" y="440"/>
                  </a:lnTo>
                  <a:lnTo>
                    <a:pt x="1" y="409"/>
                  </a:lnTo>
                  <a:lnTo>
                    <a:pt x="7" y="377"/>
                  </a:lnTo>
                  <a:lnTo>
                    <a:pt x="13" y="344"/>
                  </a:lnTo>
                  <a:lnTo>
                    <a:pt x="22" y="309"/>
                  </a:lnTo>
                  <a:lnTo>
                    <a:pt x="33" y="274"/>
                  </a:lnTo>
                  <a:lnTo>
                    <a:pt x="45" y="240"/>
                  </a:lnTo>
                  <a:lnTo>
                    <a:pt x="60" y="204"/>
                  </a:lnTo>
                  <a:lnTo>
                    <a:pt x="75" y="172"/>
                  </a:lnTo>
                  <a:lnTo>
                    <a:pt x="92" y="142"/>
                  </a:lnTo>
                  <a:lnTo>
                    <a:pt x="111" y="112"/>
                  </a:lnTo>
                  <a:lnTo>
                    <a:pt x="129" y="85"/>
                  </a:lnTo>
                  <a:lnTo>
                    <a:pt x="148" y="62"/>
                  </a:lnTo>
                  <a:lnTo>
                    <a:pt x="167" y="43"/>
                  </a:lnTo>
                  <a:lnTo>
                    <a:pt x="188" y="26"/>
                  </a:lnTo>
                  <a:lnTo>
                    <a:pt x="206" y="13"/>
                  </a:lnTo>
                  <a:lnTo>
                    <a:pt x="223" y="4"/>
                  </a:lnTo>
                  <a:lnTo>
                    <a:pt x="241" y="0"/>
                  </a:lnTo>
                  <a:lnTo>
                    <a:pt x="257" y="0"/>
                  </a:lnTo>
                  <a:lnTo>
                    <a:pt x="268" y="3"/>
                  </a:lnTo>
                  <a:lnTo>
                    <a:pt x="270" y="2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28" name="Freeform 1212"/>
            <p:cNvSpPr>
              <a:spLocks/>
            </p:cNvSpPr>
            <p:nvPr/>
          </p:nvSpPr>
          <p:spPr bwMode="auto">
            <a:xfrm>
              <a:off x="1824" y="1162"/>
              <a:ext cx="337" cy="617"/>
            </a:xfrm>
            <a:custGeom>
              <a:avLst/>
              <a:gdLst/>
              <a:ahLst/>
              <a:cxnLst>
                <a:cxn ang="0">
                  <a:pos x="0" y="571"/>
                </a:cxn>
                <a:cxn ang="0">
                  <a:pos x="116" y="616"/>
                </a:cxn>
                <a:cxn ang="0">
                  <a:pos x="336" y="44"/>
                </a:cxn>
                <a:cxn ang="0">
                  <a:pos x="220" y="0"/>
                </a:cxn>
                <a:cxn ang="0">
                  <a:pos x="0" y="571"/>
                </a:cxn>
              </a:cxnLst>
              <a:rect l="0" t="0" r="r" b="b"/>
              <a:pathLst>
                <a:path w="337" h="617">
                  <a:moveTo>
                    <a:pt x="0" y="571"/>
                  </a:moveTo>
                  <a:lnTo>
                    <a:pt x="116" y="616"/>
                  </a:lnTo>
                  <a:lnTo>
                    <a:pt x="336" y="44"/>
                  </a:lnTo>
                  <a:lnTo>
                    <a:pt x="220" y="0"/>
                  </a:lnTo>
                  <a:lnTo>
                    <a:pt x="0" y="571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29" name="Freeform 1213"/>
            <p:cNvSpPr>
              <a:spLocks/>
            </p:cNvSpPr>
            <p:nvPr/>
          </p:nvSpPr>
          <p:spPr bwMode="auto">
            <a:xfrm>
              <a:off x="1765" y="1167"/>
              <a:ext cx="315" cy="563"/>
            </a:xfrm>
            <a:custGeom>
              <a:avLst/>
              <a:gdLst/>
              <a:ahLst/>
              <a:cxnLst>
                <a:cxn ang="0">
                  <a:pos x="263" y="2"/>
                </a:cxn>
                <a:cxn ang="0">
                  <a:pos x="277" y="11"/>
                </a:cxn>
                <a:cxn ang="0">
                  <a:pos x="287" y="22"/>
                </a:cxn>
                <a:cxn ang="0">
                  <a:pos x="298" y="39"/>
                </a:cxn>
                <a:cxn ang="0">
                  <a:pos x="306" y="56"/>
                </a:cxn>
                <a:cxn ang="0">
                  <a:pos x="310" y="78"/>
                </a:cxn>
                <a:cxn ang="0">
                  <a:pos x="314" y="103"/>
                </a:cxn>
                <a:cxn ang="0">
                  <a:pos x="314" y="131"/>
                </a:cxn>
                <a:cxn ang="0">
                  <a:pos x="313" y="160"/>
                </a:cxn>
                <a:cxn ang="0">
                  <a:pos x="310" y="192"/>
                </a:cxn>
                <a:cxn ang="0">
                  <a:pos x="304" y="225"/>
                </a:cxn>
                <a:cxn ang="0">
                  <a:pos x="295" y="260"/>
                </a:cxn>
                <a:cxn ang="0">
                  <a:pos x="286" y="294"/>
                </a:cxn>
                <a:cxn ang="0">
                  <a:pos x="272" y="327"/>
                </a:cxn>
                <a:cxn ang="0">
                  <a:pos x="258" y="362"/>
                </a:cxn>
                <a:cxn ang="0">
                  <a:pos x="243" y="393"/>
                </a:cxn>
                <a:cxn ang="0">
                  <a:pos x="227" y="422"/>
                </a:cxn>
                <a:cxn ang="0">
                  <a:pos x="208" y="451"/>
                </a:cxn>
                <a:cxn ang="0">
                  <a:pos x="190" y="476"/>
                </a:cxn>
                <a:cxn ang="0">
                  <a:pos x="172" y="500"/>
                </a:cxn>
                <a:cxn ang="0">
                  <a:pos x="152" y="520"/>
                </a:cxn>
                <a:cxn ang="0">
                  <a:pos x="134" y="536"/>
                </a:cxn>
                <a:cxn ang="0">
                  <a:pos x="116" y="548"/>
                </a:cxn>
                <a:cxn ang="0">
                  <a:pos x="97" y="556"/>
                </a:cxn>
                <a:cxn ang="0">
                  <a:pos x="81" y="562"/>
                </a:cxn>
                <a:cxn ang="0">
                  <a:pos x="64" y="562"/>
                </a:cxn>
                <a:cxn ang="0">
                  <a:pos x="50" y="556"/>
                </a:cxn>
                <a:cxn ang="0">
                  <a:pos x="36" y="550"/>
                </a:cxn>
                <a:cxn ang="0">
                  <a:pos x="26" y="539"/>
                </a:cxn>
                <a:cxn ang="0">
                  <a:pos x="17" y="523"/>
                </a:cxn>
                <a:cxn ang="0">
                  <a:pos x="9" y="504"/>
                </a:cxn>
                <a:cxn ang="0">
                  <a:pos x="4" y="480"/>
                </a:cxn>
                <a:cxn ang="0">
                  <a:pos x="2" y="457"/>
                </a:cxn>
                <a:cxn ang="0">
                  <a:pos x="0" y="429"/>
                </a:cxn>
                <a:cxn ang="0">
                  <a:pos x="3" y="398"/>
                </a:cxn>
                <a:cxn ang="0">
                  <a:pos x="6" y="366"/>
                </a:cxn>
                <a:cxn ang="0">
                  <a:pos x="13" y="334"/>
                </a:cxn>
                <a:cxn ang="0">
                  <a:pos x="21" y="301"/>
                </a:cxn>
                <a:cxn ang="0">
                  <a:pos x="32" y="265"/>
                </a:cxn>
                <a:cxn ang="0">
                  <a:pos x="45" y="233"/>
                </a:cxn>
                <a:cxn ang="0">
                  <a:pos x="58" y="199"/>
                </a:cxn>
                <a:cxn ang="0">
                  <a:pos x="73" y="167"/>
                </a:cxn>
                <a:cxn ang="0">
                  <a:pos x="91" y="137"/>
                </a:cxn>
                <a:cxn ang="0">
                  <a:pos x="108" y="108"/>
                </a:cxn>
                <a:cxn ang="0">
                  <a:pos x="126" y="82"/>
                </a:cxn>
                <a:cxn ang="0">
                  <a:pos x="145" y="59"/>
                </a:cxn>
                <a:cxn ang="0">
                  <a:pos x="164" y="40"/>
                </a:cxn>
                <a:cxn ang="0">
                  <a:pos x="183" y="24"/>
                </a:cxn>
                <a:cxn ang="0">
                  <a:pos x="202" y="14"/>
                </a:cxn>
                <a:cxn ang="0">
                  <a:pos x="219" y="4"/>
                </a:cxn>
                <a:cxn ang="0">
                  <a:pos x="237" y="0"/>
                </a:cxn>
                <a:cxn ang="0">
                  <a:pos x="252" y="0"/>
                </a:cxn>
                <a:cxn ang="0">
                  <a:pos x="263" y="3"/>
                </a:cxn>
                <a:cxn ang="0">
                  <a:pos x="263" y="2"/>
                </a:cxn>
              </a:cxnLst>
              <a:rect l="0" t="0" r="r" b="b"/>
              <a:pathLst>
                <a:path w="315" h="563">
                  <a:moveTo>
                    <a:pt x="263" y="2"/>
                  </a:moveTo>
                  <a:lnTo>
                    <a:pt x="277" y="11"/>
                  </a:lnTo>
                  <a:lnTo>
                    <a:pt x="287" y="22"/>
                  </a:lnTo>
                  <a:lnTo>
                    <a:pt x="298" y="39"/>
                  </a:lnTo>
                  <a:lnTo>
                    <a:pt x="306" y="56"/>
                  </a:lnTo>
                  <a:lnTo>
                    <a:pt x="310" y="78"/>
                  </a:lnTo>
                  <a:lnTo>
                    <a:pt x="314" y="103"/>
                  </a:lnTo>
                  <a:lnTo>
                    <a:pt x="314" y="131"/>
                  </a:lnTo>
                  <a:lnTo>
                    <a:pt x="313" y="160"/>
                  </a:lnTo>
                  <a:lnTo>
                    <a:pt x="310" y="192"/>
                  </a:lnTo>
                  <a:lnTo>
                    <a:pt x="304" y="225"/>
                  </a:lnTo>
                  <a:lnTo>
                    <a:pt x="295" y="260"/>
                  </a:lnTo>
                  <a:lnTo>
                    <a:pt x="286" y="294"/>
                  </a:lnTo>
                  <a:lnTo>
                    <a:pt x="272" y="327"/>
                  </a:lnTo>
                  <a:lnTo>
                    <a:pt x="258" y="362"/>
                  </a:lnTo>
                  <a:lnTo>
                    <a:pt x="243" y="393"/>
                  </a:lnTo>
                  <a:lnTo>
                    <a:pt x="227" y="422"/>
                  </a:lnTo>
                  <a:lnTo>
                    <a:pt x="208" y="451"/>
                  </a:lnTo>
                  <a:lnTo>
                    <a:pt x="190" y="476"/>
                  </a:lnTo>
                  <a:lnTo>
                    <a:pt x="172" y="500"/>
                  </a:lnTo>
                  <a:lnTo>
                    <a:pt x="152" y="520"/>
                  </a:lnTo>
                  <a:lnTo>
                    <a:pt x="134" y="536"/>
                  </a:lnTo>
                  <a:lnTo>
                    <a:pt x="116" y="548"/>
                  </a:lnTo>
                  <a:lnTo>
                    <a:pt x="97" y="556"/>
                  </a:lnTo>
                  <a:lnTo>
                    <a:pt x="81" y="562"/>
                  </a:lnTo>
                  <a:lnTo>
                    <a:pt x="64" y="562"/>
                  </a:lnTo>
                  <a:lnTo>
                    <a:pt x="50" y="556"/>
                  </a:lnTo>
                  <a:lnTo>
                    <a:pt x="36" y="550"/>
                  </a:lnTo>
                  <a:lnTo>
                    <a:pt x="26" y="539"/>
                  </a:lnTo>
                  <a:lnTo>
                    <a:pt x="17" y="523"/>
                  </a:lnTo>
                  <a:lnTo>
                    <a:pt x="9" y="504"/>
                  </a:lnTo>
                  <a:lnTo>
                    <a:pt x="4" y="480"/>
                  </a:lnTo>
                  <a:lnTo>
                    <a:pt x="2" y="457"/>
                  </a:lnTo>
                  <a:lnTo>
                    <a:pt x="0" y="429"/>
                  </a:lnTo>
                  <a:lnTo>
                    <a:pt x="3" y="398"/>
                  </a:lnTo>
                  <a:lnTo>
                    <a:pt x="6" y="366"/>
                  </a:lnTo>
                  <a:lnTo>
                    <a:pt x="13" y="334"/>
                  </a:lnTo>
                  <a:lnTo>
                    <a:pt x="21" y="301"/>
                  </a:lnTo>
                  <a:lnTo>
                    <a:pt x="32" y="265"/>
                  </a:lnTo>
                  <a:lnTo>
                    <a:pt x="45" y="233"/>
                  </a:lnTo>
                  <a:lnTo>
                    <a:pt x="58" y="199"/>
                  </a:lnTo>
                  <a:lnTo>
                    <a:pt x="73" y="167"/>
                  </a:lnTo>
                  <a:lnTo>
                    <a:pt x="91" y="137"/>
                  </a:lnTo>
                  <a:lnTo>
                    <a:pt x="108" y="108"/>
                  </a:lnTo>
                  <a:lnTo>
                    <a:pt x="126" y="82"/>
                  </a:lnTo>
                  <a:lnTo>
                    <a:pt x="145" y="59"/>
                  </a:lnTo>
                  <a:lnTo>
                    <a:pt x="164" y="40"/>
                  </a:lnTo>
                  <a:lnTo>
                    <a:pt x="183" y="24"/>
                  </a:lnTo>
                  <a:lnTo>
                    <a:pt x="202" y="14"/>
                  </a:lnTo>
                  <a:lnTo>
                    <a:pt x="219" y="4"/>
                  </a:lnTo>
                  <a:lnTo>
                    <a:pt x="237" y="0"/>
                  </a:lnTo>
                  <a:lnTo>
                    <a:pt x="252" y="0"/>
                  </a:lnTo>
                  <a:lnTo>
                    <a:pt x="263" y="3"/>
                  </a:lnTo>
                  <a:lnTo>
                    <a:pt x="263" y="2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30" name="Freeform 1214"/>
            <p:cNvSpPr>
              <a:spLocks/>
            </p:cNvSpPr>
            <p:nvPr/>
          </p:nvSpPr>
          <p:spPr bwMode="auto">
            <a:xfrm>
              <a:off x="1827" y="1174"/>
              <a:ext cx="329" cy="600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116" y="599"/>
                </a:cxn>
                <a:cxn ang="0">
                  <a:pos x="328" y="44"/>
                </a:cxn>
                <a:cxn ang="0">
                  <a:pos x="213" y="0"/>
                </a:cxn>
                <a:cxn ang="0">
                  <a:pos x="0" y="555"/>
                </a:cxn>
              </a:cxnLst>
              <a:rect l="0" t="0" r="r" b="b"/>
              <a:pathLst>
                <a:path w="329" h="600">
                  <a:moveTo>
                    <a:pt x="0" y="555"/>
                  </a:moveTo>
                  <a:lnTo>
                    <a:pt x="116" y="599"/>
                  </a:lnTo>
                  <a:lnTo>
                    <a:pt x="328" y="44"/>
                  </a:lnTo>
                  <a:lnTo>
                    <a:pt x="213" y="0"/>
                  </a:lnTo>
                  <a:lnTo>
                    <a:pt x="0" y="555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31" name="Freeform 1215"/>
            <p:cNvSpPr>
              <a:spLocks/>
            </p:cNvSpPr>
            <p:nvPr/>
          </p:nvSpPr>
          <p:spPr bwMode="auto">
            <a:xfrm>
              <a:off x="1768" y="1179"/>
              <a:ext cx="310" cy="547"/>
            </a:xfrm>
            <a:custGeom>
              <a:avLst/>
              <a:gdLst/>
              <a:ahLst/>
              <a:cxnLst>
                <a:cxn ang="0">
                  <a:pos x="258" y="2"/>
                </a:cxn>
                <a:cxn ang="0">
                  <a:pos x="269" y="11"/>
                </a:cxn>
                <a:cxn ang="0">
                  <a:pos x="281" y="21"/>
                </a:cxn>
                <a:cxn ang="0">
                  <a:pos x="292" y="37"/>
                </a:cxn>
                <a:cxn ang="0">
                  <a:pos x="299" y="54"/>
                </a:cxn>
                <a:cxn ang="0">
                  <a:pos x="305" y="76"/>
                </a:cxn>
                <a:cxn ang="0">
                  <a:pos x="308" y="99"/>
                </a:cxn>
                <a:cxn ang="0">
                  <a:pos x="309" y="129"/>
                </a:cxn>
                <a:cxn ang="0">
                  <a:pos x="307" y="156"/>
                </a:cxn>
                <a:cxn ang="0">
                  <a:pos x="305" y="187"/>
                </a:cxn>
                <a:cxn ang="0">
                  <a:pos x="298" y="219"/>
                </a:cxn>
                <a:cxn ang="0">
                  <a:pos x="290" y="253"/>
                </a:cxn>
                <a:cxn ang="0">
                  <a:pos x="281" y="286"/>
                </a:cxn>
                <a:cxn ang="0">
                  <a:pos x="269" y="318"/>
                </a:cxn>
                <a:cxn ang="0">
                  <a:pos x="254" y="352"/>
                </a:cxn>
                <a:cxn ang="0">
                  <a:pos x="240" y="382"/>
                </a:cxn>
                <a:cxn ang="0">
                  <a:pos x="224" y="411"/>
                </a:cxn>
                <a:cxn ang="0">
                  <a:pos x="206" y="440"/>
                </a:cxn>
                <a:cxn ang="0">
                  <a:pos x="190" y="464"/>
                </a:cxn>
                <a:cxn ang="0">
                  <a:pos x="170" y="486"/>
                </a:cxn>
                <a:cxn ang="0">
                  <a:pos x="151" y="504"/>
                </a:cxn>
                <a:cxn ang="0">
                  <a:pos x="132" y="520"/>
                </a:cxn>
                <a:cxn ang="0">
                  <a:pos x="115" y="532"/>
                </a:cxn>
                <a:cxn ang="0">
                  <a:pos x="97" y="541"/>
                </a:cxn>
                <a:cxn ang="0">
                  <a:pos x="79" y="546"/>
                </a:cxn>
                <a:cxn ang="0">
                  <a:pos x="64" y="546"/>
                </a:cxn>
                <a:cxn ang="0">
                  <a:pos x="50" y="541"/>
                </a:cxn>
                <a:cxn ang="0">
                  <a:pos x="35" y="534"/>
                </a:cxn>
                <a:cxn ang="0">
                  <a:pos x="26" y="522"/>
                </a:cxn>
                <a:cxn ang="0">
                  <a:pos x="17" y="507"/>
                </a:cxn>
                <a:cxn ang="0">
                  <a:pos x="9" y="488"/>
                </a:cxn>
                <a:cxn ang="0">
                  <a:pos x="3" y="465"/>
                </a:cxn>
                <a:cxn ang="0">
                  <a:pos x="0" y="443"/>
                </a:cxn>
                <a:cxn ang="0">
                  <a:pos x="0" y="416"/>
                </a:cxn>
                <a:cxn ang="0">
                  <a:pos x="3" y="385"/>
                </a:cxn>
                <a:cxn ang="0">
                  <a:pos x="6" y="354"/>
                </a:cxn>
                <a:cxn ang="0">
                  <a:pos x="11" y="323"/>
                </a:cxn>
                <a:cxn ang="0">
                  <a:pos x="19" y="291"/>
                </a:cxn>
                <a:cxn ang="0">
                  <a:pos x="29" y="257"/>
                </a:cxn>
                <a:cxn ang="0">
                  <a:pos x="41" y="224"/>
                </a:cxn>
                <a:cxn ang="0">
                  <a:pos x="55" y="192"/>
                </a:cxn>
                <a:cxn ang="0">
                  <a:pos x="70" y="161"/>
                </a:cxn>
                <a:cxn ang="0">
                  <a:pos x="85" y="131"/>
                </a:cxn>
                <a:cxn ang="0">
                  <a:pos x="103" y="104"/>
                </a:cxn>
                <a:cxn ang="0">
                  <a:pos x="121" y="79"/>
                </a:cxn>
                <a:cxn ang="0">
                  <a:pos x="140" y="58"/>
                </a:cxn>
                <a:cxn ang="0">
                  <a:pos x="159" y="39"/>
                </a:cxn>
                <a:cxn ang="0">
                  <a:pos x="178" y="23"/>
                </a:cxn>
                <a:cxn ang="0">
                  <a:pos x="195" y="12"/>
                </a:cxn>
                <a:cxn ang="0">
                  <a:pos x="213" y="4"/>
                </a:cxn>
                <a:cxn ang="0">
                  <a:pos x="230" y="1"/>
                </a:cxn>
                <a:cxn ang="0">
                  <a:pos x="245" y="0"/>
                </a:cxn>
                <a:cxn ang="0">
                  <a:pos x="257" y="4"/>
                </a:cxn>
                <a:cxn ang="0">
                  <a:pos x="258" y="2"/>
                </a:cxn>
              </a:cxnLst>
              <a:rect l="0" t="0" r="r" b="b"/>
              <a:pathLst>
                <a:path w="310" h="547">
                  <a:moveTo>
                    <a:pt x="258" y="2"/>
                  </a:moveTo>
                  <a:lnTo>
                    <a:pt x="269" y="11"/>
                  </a:lnTo>
                  <a:lnTo>
                    <a:pt x="281" y="21"/>
                  </a:lnTo>
                  <a:lnTo>
                    <a:pt x="292" y="37"/>
                  </a:lnTo>
                  <a:lnTo>
                    <a:pt x="299" y="54"/>
                  </a:lnTo>
                  <a:lnTo>
                    <a:pt x="305" y="76"/>
                  </a:lnTo>
                  <a:lnTo>
                    <a:pt x="308" y="99"/>
                  </a:lnTo>
                  <a:lnTo>
                    <a:pt x="309" y="129"/>
                  </a:lnTo>
                  <a:lnTo>
                    <a:pt x="307" y="156"/>
                  </a:lnTo>
                  <a:lnTo>
                    <a:pt x="305" y="187"/>
                  </a:lnTo>
                  <a:lnTo>
                    <a:pt x="298" y="219"/>
                  </a:lnTo>
                  <a:lnTo>
                    <a:pt x="290" y="253"/>
                  </a:lnTo>
                  <a:lnTo>
                    <a:pt x="281" y="286"/>
                  </a:lnTo>
                  <a:lnTo>
                    <a:pt x="269" y="318"/>
                  </a:lnTo>
                  <a:lnTo>
                    <a:pt x="254" y="352"/>
                  </a:lnTo>
                  <a:lnTo>
                    <a:pt x="240" y="382"/>
                  </a:lnTo>
                  <a:lnTo>
                    <a:pt x="224" y="411"/>
                  </a:lnTo>
                  <a:lnTo>
                    <a:pt x="206" y="440"/>
                  </a:lnTo>
                  <a:lnTo>
                    <a:pt x="190" y="464"/>
                  </a:lnTo>
                  <a:lnTo>
                    <a:pt x="170" y="486"/>
                  </a:lnTo>
                  <a:lnTo>
                    <a:pt x="151" y="504"/>
                  </a:lnTo>
                  <a:lnTo>
                    <a:pt x="132" y="520"/>
                  </a:lnTo>
                  <a:lnTo>
                    <a:pt x="115" y="532"/>
                  </a:lnTo>
                  <a:lnTo>
                    <a:pt x="97" y="541"/>
                  </a:lnTo>
                  <a:lnTo>
                    <a:pt x="79" y="546"/>
                  </a:lnTo>
                  <a:lnTo>
                    <a:pt x="64" y="546"/>
                  </a:lnTo>
                  <a:lnTo>
                    <a:pt x="50" y="541"/>
                  </a:lnTo>
                  <a:lnTo>
                    <a:pt x="35" y="534"/>
                  </a:lnTo>
                  <a:lnTo>
                    <a:pt x="26" y="522"/>
                  </a:lnTo>
                  <a:lnTo>
                    <a:pt x="17" y="507"/>
                  </a:lnTo>
                  <a:lnTo>
                    <a:pt x="9" y="488"/>
                  </a:lnTo>
                  <a:lnTo>
                    <a:pt x="3" y="465"/>
                  </a:lnTo>
                  <a:lnTo>
                    <a:pt x="0" y="443"/>
                  </a:lnTo>
                  <a:lnTo>
                    <a:pt x="0" y="416"/>
                  </a:lnTo>
                  <a:lnTo>
                    <a:pt x="3" y="385"/>
                  </a:lnTo>
                  <a:lnTo>
                    <a:pt x="6" y="354"/>
                  </a:lnTo>
                  <a:lnTo>
                    <a:pt x="11" y="323"/>
                  </a:lnTo>
                  <a:lnTo>
                    <a:pt x="19" y="291"/>
                  </a:lnTo>
                  <a:lnTo>
                    <a:pt x="29" y="257"/>
                  </a:lnTo>
                  <a:lnTo>
                    <a:pt x="41" y="224"/>
                  </a:lnTo>
                  <a:lnTo>
                    <a:pt x="55" y="192"/>
                  </a:lnTo>
                  <a:lnTo>
                    <a:pt x="70" y="161"/>
                  </a:lnTo>
                  <a:lnTo>
                    <a:pt x="85" y="131"/>
                  </a:lnTo>
                  <a:lnTo>
                    <a:pt x="103" y="104"/>
                  </a:lnTo>
                  <a:lnTo>
                    <a:pt x="121" y="79"/>
                  </a:lnTo>
                  <a:lnTo>
                    <a:pt x="140" y="58"/>
                  </a:lnTo>
                  <a:lnTo>
                    <a:pt x="159" y="39"/>
                  </a:lnTo>
                  <a:lnTo>
                    <a:pt x="178" y="23"/>
                  </a:lnTo>
                  <a:lnTo>
                    <a:pt x="195" y="12"/>
                  </a:lnTo>
                  <a:lnTo>
                    <a:pt x="213" y="4"/>
                  </a:lnTo>
                  <a:lnTo>
                    <a:pt x="230" y="1"/>
                  </a:lnTo>
                  <a:lnTo>
                    <a:pt x="245" y="0"/>
                  </a:lnTo>
                  <a:lnTo>
                    <a:pt x="257" y="4"/>
                  </a:lnTo>
                  <a:lnTo>
                    <a:pt x="258" y="2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32" name="Freeform 1216"/>
            <p:cNvSpPr>
              <a:spLocks/>
            </p:cNvSpPr>
            <p:nvPr/>
          </p:nvSpPr>
          <p:spPr bwMode="auto">
            <a:xfrm>
              <a:off x="1829" y="1184"/>
              <a:ext cx="323" cy="586"/>
            </a:xfrm>
            <a:custGeom>
              <a:avLst/>
              <a:gdLst/>
              <a:ahLst/>
              <a:cxnLst>
                <a:cxn ang="0">
                  <a:pos x="0" y="540"/>
                </a:cxn>
                <a:cxn ang="0">
                  <a:pos x="115" y="585"/>
                </a:cxn>
                <a:cxn ang="0">
                  <a:pos x="322" y="45"/>
                </a:cxn>
                <a:cxn ang="0">
                  <a:pos x="206" y="0"/>
                </a:cxn>
                <a:cxn ang="0">
                  <a:pos x="0" y="540"/>
                </a:cxn>
              </a:cxnLst>
              <a:rect l="0" t="0" r="r" b="b"/>
              <a:pathLst>
                <a:path w="323" h="586">
                  <a:moveTo>
                    <a:pt x="0" y="540"/>
                  </a:moveTo>
                  <a:lnTo>
                    <a:pt x="115" y="585"/>
                  </a:lnTo>
                  <a:lnTo>
                    <a:pt x="322" y="45"/>
                  </a:lnTo>
                  <a:lnTo>
                    <a:pt x="206" y="0"/>
                  </a:lnTo>
                  <a:lnTo>
                    <a:pt x="0" y="540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33" name="Freeform 1217"/>
            <p:cNvSpPr>
              <a:spLocks/>
            </p:cNvSpPr>
            <p:nvPr/>
          </p:nvSpPr>
          <p:spPr bwMode="auto">
            <a:xfrm>
              <a:off x="1771" y="1191"/>
              <a:ext cx="304" cy="532"/>
            </a:xfrm>
            <a:custGeom>
              <a:avLst/>
              <a:gdLst/>
              <a:ahLst/>
              <a:cxnLst>
                <a:cxn ang="0">
                  <a:pos x="251" y="2"/>
                </a:cxn>
                <a:cxn ang="0">
                  <a:pos x="263" y="10"/>
                </a:cxn>
                <a:cxn ang="0">
                  <a:pos x="275" y="21"/>
                </a:cxn>
                <a:cxn ang="0">
                  <a:pos x="286" y="35"/>
                </a:cxn>
                <a:cxn ang="0">
                  <a:pos x="293" y="53"/>
                </a:cxn>
                <a:cxn ang="0">
                  <a:pos x="298" y="73"/>
                </a:cxn>
                <a:cxn ang="0">
                  <a:pos x="301" y="98"/>
                </a:cxn>
                <a:cxn ang="0">
                  <a:pos x="303" y="125"/>
                </a:cxn>
                <a:cxn ang="0">
                  <a:pos x="301" y="152"/>
                </a:cxn>
                <a:cxn ang="0">
                  <a:pos x="299" y="183"/>
                </a:cxn>
                <a:cxn ang="0">
                  <a:pos x="294" y="215"/>
                </a:cxn>
                <a:cxn ang="0">
                  <a:pos x="286" y="246"/>
                </a:cxn>
                <a:cxn ang="0">
                  <a:pos x="277" y="278"/>
                </a:cxn>
                <a:cxn ang="0">
                  <a:pos x="265" y="310"/>
                </a:cxn>
                <a:cxn ang="0">
                  <a:pos x="251" y="341"/>
                </a:cxn>
                <a:cxn ang="0">
                  <a:pos x="237" y="372"/>
                </a:cxn>
                <a:cxn ang="0">
                  <a:pos x="222" y="400"/>
                </a:cxn>
                <a:cxn ang="0">
                  <a:pos x="205" y="427"/>
                </a:cxn>
                <a:cxn ang="0">
                  <a:pos x="187" y="452"/>
                </a:cxn>
                <a:cxn ang="0">
                  <a:pos x="169" y="472"/>
                </a:cxn>
                <a:cxn ang="0">
                  <a:pos x="151" y="491"/>
                </a:cxn>
                <a:cxn ang="0">
                  <a:pos x="132" y="506"/>
                </a:cxn>
                <a:cxn ang="0">
                  <a:pos x="114" y="517"/>
                </a:cxn>
                <a:cxn ang="0">
                  <a:pos x="96" y="525"/>
                </a:cxn>
                <a:cxn ang="0">
                  <a:pos x="80" y="531"/>
                </a:cxn>
                <a:cxn ang="0">
                  <a:pos x="64" y="529"/>
                </a:cxn>
                <a:cxn ang="0">
                  <a:pos x="50" y="524"/>
                </a:cxn>
                <a:cxn ang="0">
                  <a:pos x="35" y="517"/>
                </a:cxn>
                <a:cxn ang="0">
                  <a:pos x="25" y="506"/>
                </a:cxn>
                <a:cxn ang="0">
                  <a:pos x="16" y="492"/>
                </a:cxn>
                <a:cxn ang="0">
                  <a:pos x="8" y="474"/>
                </a:cxn>
                <a:cxn ang="0">
                  <a:pos x="3" y="451"/>
                </a:cxn>
                <a:cxn ang="0">
                  <a:pos x="0" y="429"/>
                </a:cxn>
                <a:cxn ang="0">
                  <a:pos x="0" y="403"/>
                </a:cxn>
                <a:cxn ang="0">
                  <a:pos x="0" y="373"/>
                </a:cxn>
                <a:cxn ang="0">
                  <a:pos x="3" y="344"/>
                </a:cxn>
                <a:cxn ang="0">
                  <a:pos x="9" y="312"/>
                </a:cxn>
                <a:cxn ang="0">
                  <a:pos x="17" y="281"/>
                </a:cxn>
                <a:cxn ang="0">
                  <a:pos x="26" y="247"/>
                </a:cxn>
                <a:cxn ang="0">
                  <a:pos x="38" y="215"/>
                </a:cxn>
                <a:cxn ang="0">
                  <a:pos x="50" y="184"/>
                </a:cxn>
                <a:cxn ang="0">
                  <a:pos x="65" y="155"/>
                </a:cxn>
                <a:cxn ang="0">
                  <a:pos x="81" y="126"/>
                </a:cxn>
                <a:cxn ang="0">
                  <a:pos x="98" y="99"/>
                </a:cxn>
                <a:cxn ang="0">
                  <a:pos x="116" y="75"/>
                </a:cxn>
                <a:cxn ang="0">
                  <a:pos x="134" y="55"/>
                </a:cxn>
                <a:cxn ang="0">
                  <a:pos x="152" y="38"/>
                </a:cxn>
                <a:cxn ang="0">
                  <a:pos x="172" y="23"/>
                </a:cxn>
                <a:cxn ang="0">
                  <a:pos x="188" y="11"/>
                </a:cxn>
                <a:cxn ang="0">
                  <a:pos x="207" y="2"/>
                </a:cxn>
                <a:cxn ang="0">
                  <a:pos x="223" y="0"/>
                </a:cxn>
                <a:cxn ang="0">
                  <a:pos x="239" y="0"/>
                </a:cxn>
                <a:cxn ang="0">
                  <a:pos x="251" y="3"/>
                </a:cxn>
                <a:cxn ang="0">
                  <a:pos x="251" y="2"/>
                </a:cxn>
              </a:cxnLst>
              <a:rect l="0" t="0" r="r" b="b"/>
              <a:pathLst>
                <a:path w="304" h="532">
                  <a:moveTo>
                    <a:pt x="251" y="2"/>
                  </a:moveTo>
                  <a:lnTo>
                    <a:pt x="263" y="10"/>
                  </a:lnTo>
                  <a:lnTo>
                    <a:pt x="275" y="21"/>
                  </a:lnTo>
                  <a:lnTo>
                    <a:pt x="286" y="35"/>
                  </a:lnTo>
                  <a:lnTo>
                    <a:pt x="293" y="53"/>
                  </a:lnTo>
                  <a:lnTo>
                    <a:pt x="298" y="73"/>
                  </a:lnTo>
                  <a:lnTo>
                    <a:pt x="301" y="98"/>
                  </a:lnTo>
                  <a:lnTo>
                    <a:pt x="303" y="125"/>
                  </a:lnTo>
                  <a:lnTo>
                    <a:pt x="301" y="152"/>
                  </a:lnTo>
                  <a:lnTo>
                    <a:pt x="299" y="183"/>
                  </a:lnTo>
                  <a:lnTo>
                    <a:pt x="294" y="215"/>
                  </a:lnTo>
                  <a:lnTo>
                    <a:pt x="286" y="246"/>
                  </a:lnTo>
                  <a:lnTo>
                    <a:pt x="277" y="278"/>
                  </a:lnTo>
                  <a:lnTo>
                    <a:pt x="265" y="310"/>
                  </a:lnTo>
                  <a:lnTo>
                    <a:pt x="251" y="341"/>
                  </a:lnTo>
                  <a:lnTo>
                    <a:pt x="237" y="372"/>
                  </a:lnTo>
                  <a:lnTo>
                    <a:pt x="222" y="400"/>
                  </a:lnTo>
                  <a:lnTo>
                    <a:pt x="205" y="427"/>
                  </a:lnTo>
                  <a:lnTo>
                    <a:pt x="187" y="452"/>
                  </a:lnTo>
                  <a:lnTo>
                    <a:pt x="169" y="472"/>
                  </a:lnTo>
                  <a:lnTo>
                    <a:pt x="151" y="491"/>
                  </a:lnTo>
                  <a:lnTo>
                    <a:pt x="132" y="506"/>
                  </a:lnTo>
                  <a:lnTo>
                    <a:pt x="114" y="517"/>
                  </a:lnTo>
                  <a:lnTo>
                    <a:pt x="96" y="525"/>
                  </a:lnTo>
                  <a:lnTo>
                    <a:pt x="80" y="531"/>
                  </a:lnTo>
                  <a:lnTo>
                    <a:pt x="64" y="529"/>
                  </a:lnTo>
                  <a:lnTo>
                    <a:pt x="50" y="524"/>
                  </a:lnTo>
                  <a:lnTo>
                    <a:pt x="35" y="517"/>
                  </a:lnTo>
                  <a:lnTo>
                    <a:pt x="25" y="506"/>
                  </a:lnTo>
                  <a:lnTo>
                    <a:pt x="16" y="492"/>
                  </a:lnTo>
                  <a:lnTo>
                    <a:pt x="8" y="474"/>
                  </a:lnTo>
                  <a:lnTo>
                    <a:pt x="3" y="451"/>
                  </a:lnTo>
                  <a:lnTo>
                    <a:pt x="0" y="429"/>
                  </a:lnTo>
                  <a:lnTo>
                    <a:pt x="0" y="403"/>
                  </a:lnTo>
                  <a:lnTo>
                    <a:pt x="0" y="373"/>
                  </a:lnTo>
                  <a:lnTo>
                    <a:pt x="3" y="344"/>
                  </a:lnTo>
                  <a:lnTo>
                    <a:pt x="9" y="312"/>
                  </a:lnTo>
                  <a:lnTo>
                    <a:pt x="17" y="281"/>
                  </a:lnTo>
                  <a:lnTo>
                    <a:pt x="26" y="247"/>
                  </a:lnTo>
                  <a:lnTo>
                    <a:pt x="38" y="215"/>
                  </a:lnTo>
                  <a:lnTo>
                    <a:pt x="50" y="184"/>
                  </a:lnTo>
                  <a:lnTo>
                    <a:pt x="65" y="155"/>
                  </a:lnTo>
                  <a:lnTo>
                    <a:pt x="81" y="126"/>
                  </a:lnTo>
                  <a:lnTo>
                    <a:pt x="98" y="99"/>
                  </a:lnTo>
                  <a:lnTo>
                    <a:pt x="116" y="75"/>
                  </a:lnTo>
                  <a:lnTo>
                    <a:pt x="134" y="55"/>
                  </a:lnTo>
                  <a:lnTo>
                    <a:pt x="152" y="38"/>
                  </a:lnTo>
                  <a:lnTo>
                    <a:pt x="172" y="23"/>
                  </a:lnTo>
                  <a:lnTo>
                    <a:pt x="188" y="11"/>
                  </a:lnTo>
                  <a:lnTo>
                    <a:pt x="207" y="2"/>
                  </a:lnTo>
                  <a:lnTo>
                    <a:pt x="223" y="0"/>
                  </a:lnTo>
                  <a:lnTo>
                    <a:pt x="239" y="0"/>
                  </a:lnTo>
                  <a:lnTo>
                    <a:pt x="251" y="3"/>
                  </a:lnTo>
                  <a:lnTo>
                    <a:pt x="251" y="2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34" name="Freeform 1218"/>
            <p:cNvSpPr>
              <a:spLocks/>
            </p:cNvSpPr>
            <p:nvPr/>
          </p:nvSpPr>
          <p:spPr bwMode="auto">
            <a:xfrm>
              <a:off x="1830" y="1197"/>
              <a:ext cx="317" cy="567"/>
            </a:xfrm>
            <a:custGeom>
              <a:avLst/>
              <a:gdLst/>
              <a:ahLst/>
              <a:cxnLst>
                <a:cxn ang="0">
                  <a:pos x="0" y="522"/>
                </a:cxn>
                <a:cxn ang="0">
                  <a:pos x="116" y="566"/>
                </a:cxn>
                <a:cxn ang="0">
                  <a:pos x="316" y="44"/>
                </a:cxn>
                <a:cxn ang="0">
                  <a:pos x="201" y="0"/>
                </a:cxn>
                <a:cxn ang="0">
                  <a:pos x="0" y="522"/>
                </a:cxn>
              </a:cxnLst>
              <a:rect l="0" t="0" r="r" b="b"/>
              <a:pathLst>
                <a:path w="317" h="567">
                  <a:moveTo>
                    <a:pt x="0" y="522"/>
                  </a:moveTo>
                  <a:lnTo>
                    <a:pt x="116" y="566"/>
                  </a:lnTo>
                  <a:lnTo>
                    <a:pt x="316" y="44"/>
                  </a:lnTo>
                  <a:lnTo>
                    <a:pt x="201" y="0"/>
                  </a:lnTo>
                  <a:lnTo>
                    <a:pt x="0" y="522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35" name="Freeform 1219"/>
            <p:cNvSpPr>
              <a:spLocks/>
            </p:cNvSpPr>
            <p:nvPr/>
          </p:nvSpPr>
          <p:spPr bwMode="auto">
            <a:xfrm>
              <a:off x="1771" y="1201"/>
              <a:ext cx="302" cy="516"/>
            </a:xfrm>
            <a:custGeom>
              <a:avLst/>
              <a:gdLst/>
              <a:ahLst/>
              <a:cxnLst>
                <a:cxn ang="0">
                  <a:pos x="247" y="3"/>
                </a:cxn>
                <a:cxn ang="0">
                  <a:pos x="260" y="13"/>
                </a:cxn>
                <a:cxn ang="0">
                  <a:pos x="271" y="22"/>
                </a:cxn>
                <a:cxn ang="0">
                  <a:pos x="281" y="38"/>
                </a:cxn>
                <a:cxn ang="0">
                  <a:pos x="289" y="54"/>
                </a:cxn>
                <a:cxn ang="0">
                  <a:pos x="295" y="74"/>
                </a:cxn>
                <a:cxn ang="0">
                  <a:pos x="298" y="98"/>
                </a:cxn>
                <a:cxn ang="0">
                  <a:pos x="301" y="124"/>
                </a:cxn>
                <a:cxn ang="0">
                  <a:pos x="298" y="151"/>
                </a:cxn>
                <a:cxn ang="0">
                  <a:pos x="297" y="180"/>
                </a:cxn>
                <a:cxn ang="0">
                  <a:pos x="292" y="212"/>
                </a:cxn>
                <a:cxn ang="0">
                  <a:pos x="285" y="243"/>
                </a:cxn>
                <a:cxn ang="0">
                  <a:pos x="276" y="273"/>
                </a:cxn>
                <a:cxn ang="0">
                  <a:pos x="263" y="303"/>
                </a:cxn>
                <a:cxn ang="0">
                  <a:pos x="251" y="335"/>
                </a:cxn>
                <a:cxn ang="0">
                  <a:pos x="237" y="363"/>
                </a:cxn>
                <a:cxn ang="0">
                  <a:pos x="222" y="392"/>
                </a:cxn>
                <a:cxn ang="0">
                  <a:pos x="205" y="417"/>
                </a:cxn>
                <a:cxn ang="0">
                  <a:pos x="188" y="441"/>
                </a:cxn>
                <a:cxn ang="0">
                  <a:pos x="170" y="461"/>
                </a:cxn>
                <a:cxn ang="0">
                  <a:pos x="151" y="478"/>
                </a:cxn>
                <a:cxn ang="0">
                  <a:pos x="135" y="493"/>
                </a:cxn>
                <a:cxn ang="0">
                  <a:pos x="117" y="503"/>
                </a:cxn>
                <a:cxn ang="0">
                  <a:pos x="99" y="511"/>
                </a:cxn>
                <a:cxn ang="0">
                  <a:pos x="82" y="515"/>
                </a:cxn>
                <a:cxn ang="0">
                  <a:pos x="66" y="515"/>
                </a:cxn>
                <a:cxn ang="0">
                  <a:pos x="53" y="510"/>
                </a:cxn>
                <a:cxn ang="0">
                  <a:pos x="38" y="503"/>
                </a:cxn>
                <a:cxn ang="0">
                  <a:pos x="29" y="493"/>
                </a:cxn>
                <a:cxn ang="0">
                  <a:pos x="18" y="478"/>
                </a:cxn>
                <a:cxn ang="0">
                  <a:pos x="11" y="460"/>
                </a:cxn>
                <a:cxn ang="0">
                  <a:pos x="6" y="440"/>
                </a:cxn>
                <a:cxn ang="0">
                  <a:pos x="3" y="417"/>
                </a:cxn>
                <a:cxn ang="0">
                  <a:pos x="0" y="390"/>
                </a:cxn>
                <a:cxn ang="0">
                  <a:pos x="0" y="363"/>
                </a:cxn>
                <a:cxn ang="0">
                  <a:pos x="6" y="334"/>
                </a:cxn>
                <a:cxn ang="0">
                  <a:pos x="9" y="303"/>
                </a:cxn>
                <a:cxn ang="0">
                  <a:pos x="17" y="272"/>
                </a:cxn>
                <a:cxn ang="0">
                  <a:pos x="28" y="241"/>
                </a:cxn>
                <a:cxn ang="0">
                  <a:pos x="38" y="212"/>
                </a:cxn>
                <a:cxn ang="0">
                  <a:pos x="50" y="180"/>
                </a:cxn>
                <a:cxn ang="0">
                  <a:pos x="64" y="151"/>
                </a:cxn>
                <a:cxn ang="0">
                  <a:pos x="80" y="124"/>
                </a:cxn>
                <a:cxn ang="0">
                  <a:pos x="96" y="98"/>
                </a:cxn>
                <a:cxn ang="0">
                  <a:pos x="114" y="75"/>
                </a:cxn>
                <a:cxn ang="0">
                  <a:pos x="131" y="54"/>
                </a:cxn>
                <a:cxn ang="0">
                  <a:pos x="150" y="37"/>
                </a:cxn>
                <a:cxn ang="0">
                  <a:pos x="168" y="22"/>
                </a:cxn>
                <a:cxn ang="0">
                  <a:pos x="186" y="11"/>
                </a:cxn>
                <a:cxn ang="0">
                  <a:pos x="203" y="5"/>
                </a:cxn>
                <a:cxn ang="0">
                  <a:pos x="219" y="0"/>
                </a:cxn>
                <a:cxn ang="0">
                  <a:pos x="236" y="2"/>
                </a:cxn>
                <a:cxn ang="0">
                  <a:pos x="246" y="5"/>
                </a:cxn>
                <a:cxn ang="0">
                  <a:pos x="247" y="3"/>
                </a:cxn>
              </a:cxnLst>
              <a:rect l="0" t="0" r="r" b="b"/>
              <a:pathLst>
                <a:path w="302" h="516">
                  <a:moveTo>
                    <a:pt x="247" y="3"/>
                  </a:moveTo>
                  <a:lnTo>
                    <a:pt x="260" y="13"/>
                  </a:lnTo>
                  <a:lnTo>
                    <a:pt x="271" y="22"/>
                  </a:lnTo>
                  <a:lnTo>
                    <a:pt x="281" y="38"/>
                  </a:lnTo>
                  <a:lnTo>
                    <a:pt x="289" y="54"/>
                  </a:lnTo>
                  <a:lnTo>
                    <a:pt x="295" y="74"/>
                  </a:lnTo>
                  <a:lnTo>
                    <a:pt x="298" y="98"/>
                  </a:lnTo>
                  <a:lnTo>
                    <a:pt x="301" y="124"/>
                  </a:lnTo>
                  <a:lnTo>
                    <a:pt x="298" y="151"/>
                  </a:lnTo>
                  <a:lnTo>
                    <a:pt x="297" y="180"/>
                  </a:lnTo>
                  <a:lnTo>
                    <a:pt x="292" y="212"/>
                  </a:lnTo>
                  <a:lnTo>
                    <a:pt x="285" y="243"/>
                  </a:lnTo>
                  <a:lnTo>
                    <a:pt x="276" y="273"/>
                  </a:lnTo>
                  <a:lnTo>
                    <a:pt x="263" y="303"/>
                  </a:lnTo>
                  <a:lnTo>
                    <a:pt x="251" y="335"/>
                  </a:lnTo>
                  <a:lnTo>
                    <a:pt x="237" y="363"/>
                  </a:lnTo>
                  <a:lnTo>
                    <a:pt x="222" y="392"/>
                  </a:lnTo>
                  <a:lnTo>
                    <a:pt x="205" y="417"/>
                  </a:lnTo>
                  <a:lnTo>
                    <a:pt x="188" y="441"/>
                  </a:lnTo>
                  <a:lnTo>
                    <a:pt x="170" y="461"/>
                  </a:lnTo>
                  <a:lnTo>
                    <a:pt x="151" y="478"/>
                  </a:lnTo>
                  <a:lnTo>
                    <a:pt x="135" y="493"/>
                  </a:lnTo>
                  <a:lnTo>
                    <a:pt x="117" y="503"/>
                  </a:lnTo>
                  <a:lnTo>
                    <a:pt x="99" y="511"/>
                  </a:lnTo>
                  <a:lnTo>
                    <a:pt x="82" y="515"/>
                  </a:lnTo>
                  <a:lnTo>
                    <a:pt x="66" y="515"/>
                  </a:lnTo>
                  <a:lnTo>
                    <a:pt x="53" y="510"/>
                  </a:lnTo>
                  <a:lnTo>
                    <a:pt x="38" y="503"/>
                  </a:lnTo>
                  <a:lnTo>
                    <a:pt x="29" y="493"/>
                  </a:lnTo>
                  <a:lnTo>
                    <a:pt x="18" y="478"/>
                  </a:lnTo>
                  <a:lnTo>
                    <a:pt x="11" y="460"/>
                  </a:lnTo>
                  <a:lnTo>
                    <a:pt x="6" y="440"/>
                  </a:lnTo>
                  <a:lnTo>
                    <a:pt x="3" y="417"/>
                  </a:lnTo>
                  <a:lnTo>
                    <a:pt x="0" y="390"/>
                  </a:lnTo>
                  <a:lnTo>
                    <a:pt x="0" y="363"/>
                  </a:lnTo>
                  <a:lnTo>
                    <a:pt x="6" y="334"/>
                  </a:lnTo>
                  <a:lnTo>
                    <a:pt x="9" y="303"/>
                  </a:lnTo>
                  <a:lnTo>
                    <a:pt x="17" y="272"/>
                  </a:lnTo>
                  <a:lnTo>
                    <a:pt x="28" y="241"/>
                  </a:lnTo>
                  <a:lnTo>
                    <a:pt x="38" y="212"/>
                  </a:lnTo>
                  <a:lnTo>
                    <a:pt x="50" y="180"/>
                  </a:lnTo>
                  <a:lnTo>
                    <a:pt x="64" y="151"/>
                  </a:lnTo>
                  <a:lnTo>
                    <a:pt x="80" y="124"/>
                  </a:lnTo>
                  <a:lnTo>
                    <a:pt x="96" y="98"/>
                  </a:lnTo>
                  <a:lnTo>
                    <a:pt x="114" y="75"/>
                  </a:lnTo>
                  <a:lnTo>
                    <a:pt x="131" y="54"/>
                  </a:lnTo>
                  <a:lnTo>
                    <a:pt x="150" y="37"/>
                  </a:lnTo>
                  <a:lnTo>
                    <a:pt x="168" y="22"/>
                  </a:lnTo>
                  <a:lnTo>
                    <a:pt x="186" y="11"/>
                  </a:lnTo>
                  <a:lnTo>
                    <a:pt x="203" y="5"/>
                  </a:lnTo>
                  <a:lnTo>
                    <a:pt x="219" y="0"/>
                  </a:lnTo>
                  <a:lnTo>
                    <a:pt x="236" y="2"/>
                  </a:lnTo>
                  <a:lnTo>
                    <a:pt x="246" y="5"/>
                  </a:lnTo>
                  <a:lnTo>
                    <a:pt x="247" y="3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36" name="Freeform 1220"/>
            <p:cNvSpPr>
              <a:spLocks/>
            </p:cNvSpPr>
            <p:nvPr/>
          </p:nvSpPr>
          <p:spPr bwMode="auto">
            <a:xfrm>
              <a:off x="1833" y="1207"/>
              <a:ext cx="310" cy="554"/>
            </a:xfrm>
            <a:custGeom>
              <a:avLst/>
              <a:gdLst/>
              <a:ahLst/>
              <a:cxnLst>
                <a:cxn ang="0">
                  <a:pos x="0" y="508"/>
                </a:cxn>
                <a:cxn ang="0">
                  <a:pos x="114" y="553"/>
                </a:cxn>
                <a:cxn ang="0">
                  <a:pos x="309" y="45"/>
                </a:cxn>
                <a:cxn ang="0">
                  <a:pos x="194" y="0"/>
                </a:cxn>
                <a:cxn ang="0">
                  <a:pos x="0" y="508"/>
                </a:cxn>
              </a:cxnLst>
              <a:rect l="0" t="0" r="r" b="b"/>
              <a:pathLst>
                <a:path w="310" h="554">
                  <a:moveTo>
                    <a:pt x="0" y="508"/>
                  </a:moveTo>
                  <a:lnTo>
                    <a:pt x="114" y="553"/>
                  </a:lnTo>
                  <a:lnTo>
                    <a:pt x="309" y="45"/>
                  </a:lnTo>
                  <a:lnTo>
                    <a:pt x="194" y="0"/>
                  </a:lnTo>
                  <a:lnTo>
                    <a:pt x="0" y="508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37" name="Freeform 1221"/>
            <p:cNvSpPr>
              <a:spLocks/>
            </p:cNvSpPr>
            <p:nvPr/>
          </p:nvSpPr>
          <p:spPr bwMode="auto">
            <a:xfrm>
              <a:off x="1774" y="1214"/>
              <a:ext cx="295" cy="500"/>
            </a:xfrm>
            <a:custGeom>
              <a:avLst/>
              <a:gdLst/>
              <a:ahLst/>
              <a:cxnLst>
                <a:cxn ang="0">
                  <a:pos x="241" y="2"/>
                </a:cxn>
                <a:cxn ang="0">
                  <a:pos x="252" y="10"/>
                </a:cxn>
                <a:cxn ang="0">
                  <a:pos x="264" y="21"/>
                </a:cxn>
                <a:cxn ang="0">
                  <a:pos x="275" y="35"/>
                </a:cxn>
                <a:cxn ang="0">
                  <a:pos x="283" y="52"/>
                </a:cxn>
                <a:cxn ang="0">
                  <a:pos x="289" y="71"/>
                </a:cxn>
                <a:cxn ang="0">
                  <a:pos x="293" y="94"/>
                </a:cxn>
                <a:cxn ang="0">
                  <a:pos x="294" y="120"/>
                </a:cxn>
                <a:cxn ang="0">
                  <a:pos x="293" y="146"/>
                </a:cxn>
                <a:cxn ang="0">
                  <a:pos x="292" y="175"/>
                </a:cxn>
                <a:cxn ang="0">
                  <a:pos x="286" y="205"/>
                </a:cxn>
                <a:cxn ang="0">
                  <a:pos x="280" y="235"/>
                </a:cxn>
                <a:cxn ang="0">
                  <a:pos x="271" y="264"/>
                </a:cxn>
                <a:cxn ang="0">
                  <a:pos x="260" y="295"/>
                </a:cxn>
                <a:cxn ang="0">
                  <a:pos x="248" y="324"/>
                </a:cxn>
                <a:cxn ang="0">
                  <a:pos x="234" y="352"/>
                </a:cxn>
                <a:cxn ang="0">
                  <a:pos x="219" y="380"/>
                </a:cxn>
                <a:cxn ang="0">
                  <a:pos x="204" y="404"/>
                </a:cxn>
                <a:cxn ang="0">
                  <a:pos x="187" y="427"/>
                </a:cxn>
                <a:cxn ang="0">
                  <a:pos x="169" y="446"/>
                </a:cxn>
                <a:cxn ang="0">
                  <a:pos x="151" y="462"/>
                </a:cxn>
                <a:cxn ang="0">
                  <a:pos x="133" y="477"/>
                </a:cxn>
                <a:cxn ang="0">
                  <a:pos x="116" y="487"/>
                </a:cxn>
                <a:cxn ang="0">
                  <a:pos x="99" y="494"/>
                </a:cxn>
                <a:cxn ang="0">
                  <a:pos x="82" y="499"/>
                </a:cxn>
                <a:cxn ang="0">
                  <a:pos x="67" y="498"/>
                </a:cxn>
                <a:cxn ang="0">
                  <a:pos x="53" y="493"/>
                </a:cxn>
                <a:cxn ang="0">
                  <a:pos x="38" y="486"/>
                </a:cxn>
                <a:cxn ang="0">
                  <a:pos x="29" y="476"/>
                </a:cxn>
                <a:cxn ang="0">
                  <a:pos x="18" y="461"/>
                </a:cxn>
                <a:cxn ang="0">
                  <a:pos x="11" y="445"/>
                </a:cxn>
                <a:cxn ang="0">
                  <a:pos x="5" y="423"/>
                </a:cxn>
                <a:cxn ang="0">
                  <a:pos x="2" y="401"/>
                </a:cxn>
                <a:cxn ang="0">
                  <a:pos x="0" y="376"/>
                </a:cxn>
                <a:cxn ang="0">
                  <a:pos x="0" y="349"/>
                </a:cxn>
                <a:cxn ang="0">
                  <a:pos x="3" y="321"/>
                </a:cxn>
                <a:cxn ang="0">
                  <a:pos x="8" y="292"/>
                </a:cxn>
                <a:cxn ang="0">
                  <a:pos x="14" y="263"/>
                </a:cxn>
                <a:cxn ang="0">
                  <a:pos x="25" y="230"/>
                </a:cxn>
                <a:cxn ang="0">
                  <a:pos x="35" y="201"/>
                </a:cxn>
                <a:cxn ang="0">
                  <a:pos x="46" y="171"/>
                </a:cxn>
                <a:cxn ang="0">
                  <a:pos x="61" y="144"/>
                </a:cxn>
                <a:cxn ang="0">
                  <a:pos x="76" y="117"/>
                </a:cxn>
                <a:cxn ang="0">
                  <a:pos x="93" y="92"/>
                </a:cxn>
                <a:cxn ang="0">
                  <a:pos x="109" y="70"/>
                </a:cxn>
                <a:cxn ang="0">
                  <a:pos x="125" y="50"/>
                </a:cxn>
                <a:cxn ang="0">
                  <a:pos x="143" y="33"/>
                </a:cxn>
                <a:cxn ang="0">
                  <a:pos x="161" y="19"/>
                </a:cxn>
                <a:cxn ang="0">
                  <a:pos x="179" y="9"/>
                </a:cxn>
                <a:cxn ang="0">
                  <a:pos x="196" y="2"/>
                </a:cxn>
                <a:cxn ang="0">
                  <a:pos x="213" y="0"/>
                </a:cxn>
                <a:cxn ang="0">
                  <a:pos x="229" y="1"/>
                </a:cxn>
                <a:cxn ang="0">
                  <a:pos x="240" y="4"/>
                </a:cxn>
                <a:cxn ang="0">
                  <a:pos x="241" y="2"/>
                </a:cxn>
              </a:cxnLst>
              <a:rect l="0" t="0" r="r" b="b"/>
              <a:pathLst>
                <a:path w="295" h="500">
                  <a:moveTo>
                    <a:pt x="241" y="2"/>
                  </a:moveTo>
                  <a:lnTo>
                    <a:pt x="252" y="10"/>
                  </a:lnTo>
                  <a:lnTo>
                    <a:pt x="264" y="21"/>
                  </a:lnTo>
                  <a:lnTo>
                    <a:pt x="275" y="35"/>
                  </a:lnTo>
                  <a:lnTo>
                    <a:pt x="283" y="52"/>
                  </a:lnTo>
                  <a:lnTo>
                    <a:pt x="289" y="71"/>
                  </a:lnTo>
                  <a:lnTo>
                    <a:pt x="293" y="94"/>
                  </a:lnTo>
                  <a:lnTo>
                    <a:pt x="294" y="120"/>
                  </a:lnTo>
                  <a:lnTo>
                    <a:pt x="293" y="146"/>
                  </a:lnTo>
                  <a:lnTo>
                    <a:pt x="292" y="175"/>
                  </a:lnTo>
                  <a:lnTo>
                    <a:pt x="286" y="205"/>
                  </a:lnTo>
                  <a:lnTo>
                    <a:pt x="280" y="235"/>
                  </a:lnTo>
                  <a:lnTo>
                    <a:pt x="271" y="264"/>
                  </a:lnTo>
                  <a:lnTo>
                    <a:pt x="260" y="295"/>
                  </a:lnTo>
                  <a:lnTo>
                    <a:pt x="248" y="324"/>
                  </a:lnTo>
                  <a:lnTo>
                    <a:pt x="234" y="352"/>
                  </a:lnTo>
                  <a:lnTo>
                    <a:pt x="219" y="380"/>
                  </a:lnTo>
                  <a:lnTo>
                    <a:pt x="204" y="404"/>
                  </a:lnTo>
                  <a:lnTo>
                    <a:pt x="187" y="427"/>
                  </a:lnTo>
                  <a:lnTo>
                    <a:pt x="169" y="446"/>
                  </a:lnTo>
                  <a:lnTo>
                    <a:pt x="151" y="462"/>
                  </a:lnTo>
                  <a:lnTo>
                    <a:pt x="133" y="477"/>
                  </a:lnTo>
                  <a:lnTo>
                    <a:pt x="116" y="487"/>
                  </a:lnTo>
                  <a:lnTo>
                    <a:pt x="99" y="494"/>
                  </a:lnTo>
                  <a:lnTo>
                    <a:pt x="82" y="499"/>
                  </a:lnTo>
                  <a:lnTo>
                    <a:pt x="67" y="498"/>
                  </a:lnTo>
                  <a:lnTo>
                    <a:pt x="53" y="493"/>
                  </a:lnTo>
                  <a:lnTo>
                    <a:pt x="38" y="486"/>
                  </a:lnTo>
                  <a:lnTo>
                    <a:pt x="29" y="476"/>
                  </a:lnTo>
                  <a:lnTo>
                    <a:pt x="18" y="461"/>
                  </a:lnTo>
                  <a:lnTo>
                    <a:pt x="11" y="445"/>
                  </a:lnTo>
                  <a:lnTo>
                    <a:pt x="5" y="423"/>
                  </a:lnTo>
                  <a:lnTo>
                    <a:pt x="2" y="401"/>
                  </a:lnTo>
                  <a:lnTo>
                    <a:pt x="0" y="376"/>
                  </a:lnTo>
                  <a:lnTo>
                    <a:pt x="0" y="349"/>
                  </a:lnTo>
                  <a:lnTo>
                    <a:pt x="3" y="321"/>
                  </a:lnTo>
                  <a:lnTo>
                    <a:pt x="8" y="292"/>
                  </a:lnTo>
                  <a:lnTo>
                    <a:pt x="14" y="263"/>
                  </a:lnTo>
                  <a:lnTo>
                    <a:pt x="25" y="230"/>
                  </a:lnTo>
                  <a:lnTo>
                    <a:pt x="35" y="201"/>
                  </a:lnTo>
                  <a:lnTo>
                    <a:pt x="46" y="171"/>
                  </a:lnTo>
                  <a:lnTo>
                    <a:pt x="61" y="144"/>
                  </a:lnTo>
                  <a:lnTo>
                    <a:pt x="76" y="117"/>
                  </a:lnTo>
                  <a:lnTo>
                    <a:pt x="93" y="92"/>
                  </a:lnTo>
                  <a:lnTo>
                    <a:pt x="109" y="70"/>
                  </a:lnTo>
                  <a:lnTo>
                    <a:pt x="125" y="50"/>
                  </a:lnTo>
                  <a:lnTo>
                    <a:pt x="143" y="33"/>
                  </a:lnTo>
                  <a:lnTo>
                    <a:pt x="161" y="19"/>
                  </a:lnTo>
                  <a:lnTo>
                    <a:pt x="179" y="9"/>
                  </a:lnTo>
                  <a:lnTo>
                    <a:pt x="196" y="2"/>
                  </a:lnTo>
                  <a:lnTo>
                    <a:pt x="213" y="0"/>
                  </a:lnTo>
                  <a:lnTo>
                    <a:pt x="229" y="1"/>
                  </a:lnTo>
                  <a:lnTo>
                    <a:pt x="240" y="4"/>
                  </a:lnTo>
                  <a:lnTo>
                    <a:pt x="241" y="2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38" name="Freeform 1222"/>
            <p:cNvSpPr>
              <a:spLocks/>
            </p:cNvSpPr>
            <p:nvPr/>
          </p:nvSpPr>
          <p:spPr bwMode="auto">
            <a:xfrm>
              <a:off x="1835" y="1220"/>
              <a:ext cx="303" cy="535"/>
            </a:xfrm>
            <a:custGeom>
              <a:avLst/>
              <a:gdLst/>
              <a:ahLst/>
              <a:cxnLst>
                <a:cxn ang="0">
                  <a:pos x="0" y="490"/>
                </a:cxn>
                <a:cxn ang="0">
                  <a:pos x="114" y="534"/>
                </a:cxn>
                <a:cxn ang="0">
                  <a:pos x="302" y="44"/>
                </a:cxn>
                <a:cxn ang="0">
                  <a:pos x="188" y="0"/>
                </a:cxn>
                <a:cxn ang="0">
                  <a:pos x="0" y="490"/>
                </a:cxn>
              </a:cxnLst>
              <a:rect l="0" t="0" r="r" b="b"/>
              <a:pathLst>
                <a:path w="303" h="535">
                  <a:moveTo>
                    <a:pt x="0" y="490"/>
                  </a:moveTo>
                  <a:lnTo>
                    <a:pt x="114" y="534"/>
                  </a:lnTo>
                  <a:lnTo>
                    <a:pt x="302" y="44"/>
                  </a:lnTo>
                  <a:lnTo>
                    <a:pt x="188" y="0"/>
                  </a:lnTo>
                  <a:lnTo>
                    <a:pt x="0" y="490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39" name="Freeform 1223"/>
            <p:cNvSpPr>
              <a:spLocks/>
            </p:cNvSpPr>
            <p:nvPr/>
          </p:nvSpPr>
          <p:spPr bwMode="auto">
            <a:xfrm>
              <a:off x="1776" y="1225"/>
              <a:ext cx="290" cy="484"/>
            </a:xfrm>
            <a:custGeom>
              <a:avLst/>
              <a:gdLst/>
              <a:ahLst/>
              <a:cxnLst>
                <a:cxn ang="0">
                  <a:pos x="234" y="3"/>
                </a:cxn>
                <a:cxn ang="0">
                  <a:pos x="248" y="12"/>
                </a:cxn>
                <a:cxn ang="0">
                  <a:pos x="258" y="22"/>
                </a:cxn>
                <a:cxn ang="0">
                  <a:pos x="270" y="35"/>
                </a:cxn>
                <a:cxn ang="0">
                  <a:pos x="278" y="52"/>
                </a:cxn>
                <a:cxn ang="0">
                  <a:pos x="283" y="70"/>
                </a:cxn>
                <a:cxn ang="0">
                  <a:pos x="287" y="93"/>
                </a:cxn>
                <a:cxn ang="0">
                  <a:pos x="289" y="117"/>
                </a:cxn>
                <a:cxn ang="0">
                  <a:pos x="289" y="143"/>
                </a:cxn>
                <a:cxn ang="0">
                  <a:pos x="287" y="171"/>
                </a:cxn>
                <a:cxn ang="0">
                  <a:pos x="282" y="200"/>
                </a:cxn>
                <a:cxn ang="0">
                  <a:pos x="275" y="229"/>
                </a:cxn>
                <a:cxn ang="0">
                  <a:pos x="268" y="259"/>
                </a:cxn>
                <a:cxn ang="0">
                  <a:pos x="258" y="287"/>
                </a:cxn>
                <a:cxn ang="0">
                  <a:pos x="246" y="316"/>
                </a:cxn>
                <a:cxn ang="0">
                  <a:pos x="232" y="342"/>
                </a:cxn>
                <a:cxn ang="0">
                  <a:pos x="217" y="369"/>
                </a:cxn>
                <a:cxn ang="0">
                  <a:pos x="202" y="393"/>
                </a:cxn>
                <a:cxn ang="0">
                  <a:pos x="185" y="415"/>
                </a:cxn>
                <a:cxn ang="0">
                  <a:pos x="168" y="434"/>
                </a:cxn>
                <a:cxn ang="0">
                  <a:pos x="150" y="450"/>
                </a:cxn>
                <a:cxn ang="0">
                  <a:pos x="132" y="463"/>
                </a:cxn>
                <a:cxn ang="0">
                  <a:pos x="115" y="472"/>
                </a:cxn>
                <a:cxn ang="0">
                  <a:pos x="99" y="480"/>
                </a:cxn>
                <a:cxn ang="0">
                  <a:pos x="83" y="483"/>
                </a:cxn>
                <a:cxn ang="0">
                  <a:pos x="67" y="483"/>
                </a:cxn>
                <a:cxn ang="0">
                  <a:pos x="53" y="478"/>
                </a:cxn>
                <a:cxn ang="0">
                  <a:pos x="39" y="471"/>
                </a:cxn>
                <a:cxn ang="0">
                  <a:pos x="29" y="460"/>
                </a:cxn>
                <a:cxn ang="0">
                  <a:pos x="19" y="447"/>
                </a:cxn>
                <a:cxn ang="0">
                  <a:pos x="10" y="430"/>
                </a:cxn>
                <a:cxn ang="0">
                  <a:pos x="6" y="410"/>
                </a:cxn>
                <a:cxn ang="0">
                  <a:pos x="1" y="388"/>
                </a:cxn>
                <a:cxn ang="0">
                  <a:pos x="0" y="363"/>
                </a:cxn>
                <a:cxn ang="0">
                  <a:pos x="0" y="337"/>
                </a:cxn>
                <a:cxn ang="0">
                  <a:pos x="2" y="310"/>
                </a:cxn>
                <a:cxn ang="0">
                  <a:pos x="7" y="282"/>
                </a:cxn>
                <a:cxn ang="0">
                  <a:pos x="13" y="253"/>
                </a:cxn>
                <a:cxn ang="0">
                  <a:pos x="21" y="223"/>
                </a:cxn>
                <a:cxn ang="0">
                  <a:pos x="33" y="195"/>
                </a:cxn>
                <a:cxn ang="0">
                  <a:pos x="44" y="164"/>
                </a:cxn>
                <a:cxn ang="0">
                  <a:pos x="57" y="138"/>
                </a:cxn>
                <a:cxn ang="0">
                  <a:pos x="73" y="114"/>
                </a:cxn>
                <a:cxn ang="0">
                  <a:pos x="89" y="89"/>
                </a:cxn>
                <a:cxn ang="0">
                  <a:pos x="105" y="68"/>
                </a:cxn>
                <a:cxn ang="0">
                  <a:pos x="121" y="48"/>
                </a:cxn>
                <a:cxn ang="0">
                  <a:pos x="140" y="33"/>
                </a:cxn>
                <a:cxn ang="0">
                  <a:pos x="156" y="20"/>
                </a:cxn>
                <a:cxn ang="0">
                  <a:pos x="173" y="9"/>
                </a:cxn>
                <a:cxn ang="0">
                  <a:pos x="191" y="3"/>
                </a:cxn>
                <a:cxn ang="0">
                  <a:pos x="208" y="0"/>
                </a:cxn>
                <a:cxn ang="0">
                  <a:pos x="223" y="1"/>
                </a:cxn>
                <a:cxn ang="0">
                  <a:pos x="234" y="6"/>
                </a:cxn>
                <a:cxn ang="0">
                  <a:pos x="234" y="3"/>
                </a:cxn>
              </a:cxnLst>
              <a:rect l="0" t="0" r="r" b="b"/>
              <a:pathLst>
                <a:path w="290" h="484">
                  <a:moveTo>
                    <a:pt x="234" y="3"/>
                  </a:moveTo>
                  <a:lnTo>
                    <a:pt x="248" y="12"/>
                  </a:lnTo>
                  <a:lnTo>
                    <a:pt x="258" y="22"/>
                  </a:lnTo>
                  <a:lnTo>
                    <a:pt x="270" y="35"/>
                  </a:lnTo>
                  <a:lnTo>
                    <a:pt x="278" y="52"/>
                  </a:lnTo>
                  <a:lnTo>
                    <a:pt x="283" y="70"/>
                  </a:lnTo>
                  <a:lnTo>
                    <a:pt x="287" y="93"/>
                  </a:lnTo>
                  <a:lnTo>
                    <a:pt x="289" y="117"/>
                  </a:lnTo>
                  <a:lnTo>
                    <a:pt x="289" y="143"/>
                  </a:lnTo>
                  <a:lnTo>
                    <a:pt x="287" y="171"/>
                  </a:lnTo>
                  <a:lnTo>
                    <a:pt x="282" y="200"/>
                  </a:lnTo>
                  <a:lnTo>
                    <a:pt x="275" y="229"/>
                  </a:lnTo>
                  <a:lnTo>
                    <a:pt x="268" y="259"/>
                  </a:lnTo>
                  <a:lnTo>
                    <a:pt x="258" y="287"/>
                  </a:lnTo>
                  <a:lnTo>
                    <a:pt x="246" y="316"/>
                  </a:lnTo>
                  <a:lnTo>
                    <a:pt x="232" y="342"/>
                  </a:lnTo>
                  <a:lnTo>
                    <a:pt x="217" y="369"/>
                  </a:lnTo>
                  <a:lnTo>
                    <a:pt x="202" y="393"/>
                  </a:lnTo>
                  <a:lnTo>
                    <a:pt x="185" y="415"/>
                  </a:lnTo>
                  <a:lnTo>
                    <a:pt x="168" y="434"/>
                  </a:lnTo>
                  <a:lnTo>
                    <a:pt x="150" y="450"/>
                  </a:lnTo>
                  <a:lnTo>
                    <a:pt x="132" y="463"/>
                  </a:lnTo>
                  <a:lnTo>
                    <a:pt x="115" y="472"/>
                  </a:lnTo>
                  <a:lnTo>
                    <a:pt x="99" y="480"/>
                  </a:lnTo>
                  <a:lnTo>
                    <a:pt x="83" y="483"/>
                  </a:lnTo>
                  <a:lnTo>
                    <a:pt x="67" y="483"/>
                  </a:lnTo>
                  <a:lnTo>
                    <a:pt x="53" y="478"/>
                  </a:lnTo>
                  <a:lnTo>
                    <a:pt x="39" y="471"/>
                  </a:lnTo>
                  <a:lnTo>
                    <a:pt x="29" y="460"/>
                  </a:lnTo>
                  <a:lnTo>
                    <a:pt x="19" y="447"/>
                  </a:lnTo>
                  <a:lnTo>
                    <a:pt x="10" y="430"/>
                  </a:lnTo>
                  <a:lnTo>
                    <a:pt x="6" y="410"/>
                  </a:lnTo>
                  <a:lnTo>
                    <a:pt x="1" y="388"/>
                  </a:lnTo>
                  <a:lnTo>
                    <a:pt x="0" y="363"/>
                  </a:lnTo>
                  <a:lnTo>
                    <a:pt x="0" y="337"/>
                  </a:lnTo>
                  <a:lnTo>
                    <a:pt x="2" y="310"/>
                  </a:lnTo>
                  <a:lnTo>
                    <a:pt x="7" y="282"/>
                  </a:lnTo>
                  <a:lnTo>
                    <a:pt x="13" y="253"/>
                  </a:lnTo>
                  <a:lnTo>
                    <a:pt x="21" y="223"/>
                  </a:lnTo>
                  <a:lnTo>
                    <a:pt x="33" y="195"/>
                  </a:lnTo>
                  <a:lnTo>
                    <a:pt x="44" y="164"/>
                  </a:lnTo>
                  <a:lnTo>
                    <a:pt x="57" y="138"/>
                  </a:lnTo>
                  <a:lnTo>
                    <a:pt x="73" y="114"/>
                  </a:lnTo>
                  <a:lnTo>
                    <a:pt x="89" y="89"/>
                  </a:lnTo>
                  <a:lnTo>
                    <a:pt x="105" y="68"/>
                  </a:lnTo>
                  <a:lnTo>
                    <a:pt x="121" y="48"/>
                  </a:lnTo>
                  <a:lnTo>
                    <a:pt x="140" y="33"/>
                  </a:lnTo>
                  <a:lnTo>
                    <a:pt x="156" y="20"/>
                  </a:lnTo>
                  <a:lnTo>
                    <a:pt x="173" y="9"/>
                  </a:lnTo>
                  <a:lnTo>
                    <a:pt x="191" y="3"/>
                  </a:lnTo>
                  <a:lnTo>
                    <a:pt x="208" y="0"/>
                  </a:lnTo>
                  <a:lnTo>
                    <a:pt x="223" y="1"/>
                  </a:lnTo>
                  <a:lnTo>
                    <a:pt x="234" y="6"/>
                  </a:lnTo>
                  <a:lnTo>
                    <a:pt x="234" y="3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40" name="Freeform 1224"/>
            <p:cNvSpPr>
              <a:spLocks/>
            </p:cNvSpPr>
            <p:nvPr/>
          </p:nvSpPr>
          <p:spPr bwMode="auto">
            <a:xfrm>
              <a:off x="1838" y="1231"/>
              <a:ext cx="296" cy="520"/>
            </a:xfrm>
            <a:custGeom>
              <a:avLst/>
              <a:gdLst/>
              <a:ahLst/>
              <a:cxnLst>
                <a:cxn ang="0">
                  <a:pos x="0" y="476"/>
                </a:cxn>
                <a:cxn ang="0">
                  <a:pos x="114" y="519"/>
                </a:cxn>
                <a:cxn ang="0">
                  <a:pos x="295" y="44"/>
                </a:cxn>
                <a:cxn ang="0">
                  <a:pos x="181" y="0"/>
                </a:cxn>
                <a:cxn ang="0">
                  <a:pos x="0" y="476"/>
                </a:cxn>
              </a:cxnLst>
              <a:rect l="0" t="0" r="r" b="b"/>
              <a:pathLst>
                <a:path w="296" h="520">
                  <a:moveTo>
                    <a:pt x="0" y="476"/>
                  </a:moveTo>
                  <a:lnTo>
                    <a:pt x="114" y="519"/>
                  </a:lnTo>
                  <a:lnTo>
                    <a:pt x="295" y="44"/>
                  </a:lnTo>
                  <a:lnTo>
                    <a:pt x="181" y="0"/>
                  </a:lnTo>
                  <a:lnTo>
                    <a:pt x="0" y="476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41" name="Freeform 1225"/>
            <p:cNvSpPr>
              <a:spLocks/>
            </p:cNvSpPr>
            <p:nvPr/>
          </p:nvSpPr>
          <p:spPr bwMode="auto">
            <a:xfrm>
              <a:off x="1777" y="1237"/>
              <a:ext cx="287" cy="468"/>
            </a:xfrm>
            <a:custGeom>
              <a:avLst/>
              <a:gdLst/>
              <a:ahLst/>
              <a:cxnLst>
                <a:cxn ang="0">
                  <a:pos x="231" y="3"/>
                </a:cxn>
                <a:cxn ang="0">
                  <a:pos x="242" y="11"/>
                </a:cxn>
                <a:cxn ang="0">
                  <a:pos x="254" y="21"/>
                </a:cxn>
                <a:cxn ang="0">
                  <a:pos x="265" y="35"/>
                </a:cxn>
                <a:cxn ang="0">
                  <a:pos x="273" y="50"/>
                </a:cxn>
                <a:cxn ang="0">
                  <a:pos x="279" y="69"/>
                </a:cxn>
                <a:cxn ang="0">
                  <a:pos x="283" y="90"/>
                </a:cxn>
                <a:cxn ang="0">
                  <a:pos x="286" y="115"/>
                </a:cxn>
                <a:cxn ang="0">
                  <a:pos x="285" y="138"/>
                </a:cxn>
                <a:cxn ang="0">
                  <a:pos x="283" y="166"/>
                </a:cxn>
                <a:cxn ang="0">
                  <a:pos x="280" y="194"/>
                </a:cxn>
                <a:cxn ang="0">
                  <a:pos x="274" y="223"/>
                </a:cxn>
                <a:cxn ang="0">
                  <a:pos x="265" y="251"/>
                </a:cxn>
                <a:cxn ang="0">
                  <a:pos x="256" y="278"/>
                </a:cxn>
                <a:cxn ang="0">
                  <a:pos x="244" y="306"/>
                </a:cxn>
                <a:cxn ang="0">
                  <a:pos x="231" y="333"/>
                </a:cxn>
                <a:cxn ang="0">
                  <a:pos x="216" y="357"/>
                </a:cxn>
                <a:cxn ang="0">
                  <a:pos x="201" y="380"/>
                </a:cxn>
                <a:cxn ang="0">
                  <a:pos x="185" y="401"/>
                </a:cxn>
                <a:cxn ang="0">
                  <a:pos x="169" y="420"/>
                </a:cxn>
                <a:cxn ang="0">
                  <a:pos x="151" y="435"/>
                </a:cxn>
                <a:cxn ang="0">
                  <a:pos x="134" y="448"/>
                </a:cxn>
                <a:cxn ang="0">
                  <a:pos x="117" y="457"/>
                </a:cxn>
                <a:cxn ang="0">
                  <a:pos x="101" y="464"/>
                </a:cxn>
                <a:cxn ang="0">
                  <a:pos x="84" y="467"/>
                </a:cxn>
                <a:cxn ang="0">
                  <a:pos x="69" y="467"/>
                </a:cxn>
                <a:cxn ang="0">
                  <a:pos x="55" y="462"/>
                </a:cxn>
                <a:cxn ang="0">
                  <a:pos x="41" y="454"/>
                </a:cxn>
                <a:cxn ang="0">
                  <a:pos x="31" y="445"/>
                </a:cxn>
                <a:cxn ang="0">
                  <a:pos x="20" y="431"/>
                </a:cxn>
                <a:cxn ang="0">
                  <a:pos x="12" y="414"/>
                </a:cxn>
                <a:cxn ang="0">
                  <a:pos x="6" y="395"/>
                </a:cxn>
                <a:cxn ang="0">
                  <a:pos x="2" y="375"/>
                </a:cxn>
                <a:cxn ang="0">
                  <a:pos x="1" y="351"/>
                </a:cxn>
                <a:cxn ang="0">
                  <a:pos x="0" y="325"/>
                </a:cxn>
                <a:cxn ang="0">
                  <a:pos x="3" y="298"/>
                </a:cxn>
                <a:cxn ang="0">
                  <a:pos x="8" y="271"/>
                </a:cxn>
                <a:cxn ang="0">
                  <a:pos x="12" y="243"/>
                </a:cxn>
                <a:cxn ang="0">
                  <a:pos x="22" y="213"/>
                </a:cxn>
                <a:cxn ang="0">
                  <a:pos x="32" y="187"/>
                </a:cxn>
                <a:cxn ang="0">
                  <a:pos x="43" y="159"/>
                </a:cxn>
                <a:cxn ang="0">
                  <a:pos x="55" y="132"/>
                </a:cxn>
                <a:cxn ang="0">
                  <a:pos x="70" y="108"/>
                </a:cxn>
                <a:cxn ang="0">
                  <a:pos x="85" y="84"/>
                </a:cxn>
                <a:cxn ang="0">
                  <a:pos x="101" y="65"/>
                </a:cxn>
                <a:cxn ang="0">
                  <a:pos x="119" y="46"/>
                </a:cxn>
                <a:cxn ang="0">
                  <a:pos x="137" y="32"/>
                </a:cxn>
                <a:cxn ang="0">
                  <a:pos x="152" y="18"/>
                </a:cxn>
                <a:cxn ang="0">
                  <a:pos x="169" y="9"/>
                </a:cxn>
                <a:cxn ang="0">
                  <a:pos x="186" y="2"/>
                </a:cxn>
                <a:cxn ang="0">
                  <a:pos x="203" y="0"/>
                </a:cxn>
                <a:cxn ang="0">
                  <a:pos x="218" y="2"/>
                </a:cxn>
                <a:cxn ang="0">
                  <a:pos x="230" y="4"/>
                </a:cxn>
                <a:cxn ang="0">
                  <a:pos x="231" y="3"/>
                </a:cxn>
              </a:cxnLst>
              <a:rect l="0" t="0" r="r" b="b"/>
              <a:pathLst>
                <a:path w="287" h="468">
                  <a:moveTo>
                    <a:pt x="231" y="3"/>
                  </a:moveTo>
                  <a:lnTo>
                    <a:pt x="242" y="11"/>
                  </a:lnTo>
                  <a:lnTo>
                    <a:pt x="254" y="21"/>
                  </a:lnTo>
                  <a:lnTo>
                    <a:pt x="265" y="35"/>
                  </a:lnTo>
                  <a:lnTo>
                    <a:pt x="273" y="50"/>
                  </a:lnTo>
                  <a:lnTo>
                    <a:pt x="279" y="69"/>
                  </a:lnTo>
                  <a:lnTo>
                    <a:pt x="283" y="90"/>
                  </a:lnTo>
                  <a:lnTo>
                    <a:pt x="286" y="115"/>
                  </a:lnTo>
                  <a:lnTo>
                    <a:pt x="285" y="138"/>
                  </a:lnTo>
                  <a:lnTo>
                    <a:pt x="283" y="166"/>
                  </a:lnTo>
                  <a:lnTo>
                    <a:pt x="280" y="194"/>
                  </a:lnTo>
                  <a:lnTo>
                    <a:pt x="274" y="223"/>
                  </a:lnTo>
                  <a:lnTo>
                    <a:pt x="265" y="251"/>
                  </a:lnTo>
                  <a:lnTo>
                    <a:pt x="256" y="278"/>
                  </a:lnTo>
                  <a:lnTo>
                    <a:pt x="244" y="306"/>
                  </a:lnTo>
                  <a:lnTo>
                    <a:pt x="231" y="333"/>
                  </a:lnTo>
                  <a:lnTo>
                    <a:pt x="216" y="357"/>
                  </a:lnTo>
                  <a:lnTo>
                    <a:pt x="201" y="380"/>
                  </a:lnTo>
                  <a:lnTo>
                    <a:pt x="185" y="401"/>
                  </a:lnTo>
                  <a:lnTo>
                    <a:pt x="169" y="420"/>
                  </a:lnTo>
                  <a:lnTo>
                    <a:pt x="151" y="435"/>
                  </a:lnTo>
                  <a:lnTo>
                    <a:pt x="134" y="448"/>
                  </a:lnTo>
                  <a:lnTo>
                    <a:pt x="117" y="457"/>
                  </a:lnTo>
                  <a:lnTo>
                    <a:pt x="101" y="464"/>
                  </a:lnTo>
                  <a:lnTo>
                    <a:pt x="84" y="467"/>
                  </a:lnTo>
                  <a:lnTo>
                    <a:pt x="69" y="467"/>
                  </a:lnTo>
                  <a:lnTo>
                    <a:pt x="55" y="462"/>
                  </a:lnTo>
                  <a:lnTo>
                    <a:pt x="41" y="454"/>
                  </a:lnTo>
                  <a:lnTo>
                    <a:pt x="31" y="445"/>
                  </a:lnTo>
                  <a:lnTo>
                    <a:pt x="20" y="431"/>
                  </a:lnTo>
                  <a:lnTo>
                    <a:pt x="12" y="414"/>
                  </a:lnTo>
                  <a:lnTo>
                    <a:pt x="6" y="395"/>
                  </a:lnTo>
                  <a:lnTo>
                    <a:pt x="2" y="375"/>
                  </a:lnTo>
                  <a:lnTo>
                    <a:pt x="1" y="351"/>
                  </a:lnTo>
                  <a:lnTo>
                    <a:pt x="0" y="325"/>
                  </a:lnTo>
                  <a:lnTo>
                    <a:pt x="3" y="298"/>
                  </a:lnTo>
                  <a:lnTo>
                    <a:pt x="8" y="271"/>
                  </a:lnTo>
                  <a:lnTo>
                    <a:pt x="12" y="243"/>
                  </a:lnTo>
                  <a:lnTo>
                    <a:pt x="22" y="213"/>
                  </a:lnTo>
                  <a:lnTo>
                    <a:pt x="32" y="187"/>
                  </a:lnTo>
                  <a:lnTo>
                    <a:pt x="43" y="159"/>
                  </a:lnTo>
                  <a:lnTo>
                    <a:pt x="55" y="132"/>
                  </a:lnTo>
                  <a:lnTo>
                    <a:pt x="70" y="108"/>
                  </a:lnTo>
                  <a:lnTo>
                    <a:pt x="85" y="84"/>
                  </a:lnTo>
                  <a:lnTo>
                    <a:pt x="101" y="65"/>
                  </a:lnTo>
                  <a:lnTo>
                    <a:pt x="119" y="46"/>
                  </a:lnTo>
                  <a:lnTo>
                    <a:pt x="137" y="32"/>
                  </a:lnTo>
                  <a:lnTo>
                    <a:pt x="152" y="18"/>
                  </a:lnTo>
                  <a:lnTo>
                    <a:pt x="169" y="9"/>
                  </a:lnTo>
                  <a:lnTo>
                    <a:pt x="186" y="2"/>
                  </a:lnTo>
                  <a:lnTo>
                    <a:pt x="203" y="0"/>
                  </a:lnTo>
                  <a:lnTo>
                    <a:pt x="218" y="2"/>
                  </a:lnTo>
                  <a:lnTo>
                    <a:pt x="230" y="4"/>
                  </a:lnTo>
                  <a:lnTo>
                    <a:pt x="231" y="3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42" name="Freeform 1226"/>
            <p:cNvSpPr>
              <a:spLocks/>
            </p:cNvSpPr>
            <p:nvPr/>
          </p:nvSpPr>
          <p:spPr bwMode="auto">
            <a:xfrm>
              <a:off x="1840" y="1243"/>
              <a:ext cx="290" cy="504"/>
            </a:xfrm>
            <a:custGeom>
              <a:avLst/>
              <a:gdLst/>
              <a:ahLst/>
              <a:cxnLst>
                <a:cxn ang="0">
                  <a:pos x="0" y="459"/>
                </a:cxn>
                <a:cxn ang="0">
                  <a:pos x="113" y="503"/>
                </a:cxn>
                <a:cxn ang="0">
                  <a:pos x="289" y="44"/>
                </a:cxn>
                <a:cxn ang="0">
                  <a:pos x="176" y="0"/>
                </a:cxn>
                <a:cxn ang="0">
                  <a:pos x="0" y="459"/>
                </a:cxn>
              </a:cxnLst>
              <a:rect l="0" t="0" r="r" b="b"/>
              <a:pathLst>
                <a:path w="290" h="504">
                  <a:moveTo>
                    <a:pt x="0" y="459"/>
                  </a:moveTo>
                  <a:lnTo>
                    <a:pt x="113" y="503"/>
                  </a:lnTo>
                  <a:lnTo>
                    <a:pt x="289" y="44"/>
                  </a:lnTo>
                  <a:lnTo>
                    <a:pt x="176" y="0"/>
                  </a:lnTo>
                  <a:lnTo>
                    <a:pt x="0" y="459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43" name="Freeform 1227"/>
            <p:cNvSpPr>
              <a:spLocks/>
            </p:cNvSpPr>
            <p:nvPr/>
          </p:nvSpPr>
          <p:spPr bwMode="auto">
            <a:xfrm>
              <a:off x="1779" y="1249"/>
              <a:ext cx="282" cy="452"/>
            </a:xfrm>
            <a:custGeom>
              <a:avLst/>
              <a:gdLst/>
              <a:ahLst/>
              <a:cxnLst>
                <a:cxn ang="0">
                  <a:pos x="224" y="3"/>
                </a:cxn>
                <a:cxn ang="0">
                  <a:pos x="237" y="11"/>
                </a:cxn>
                <a:cxn ang="0">
                  <a:pos x="248" y="21"/>
                </a:cxn>
                <a:cxn ang="0">
                  <a:pos x="259" y="34"/>
                </a:cxn>
                <a:cxn ang="0">
                  <a:pos x="268" y="49"/>
                </a:cxn>
                <a:cxn ang="0">
                  <a:pos x="274" y="67"/>
                </a:cxn>
                <a:cxn ang="0">
                  <a:pos x="279" y="88"/>
                </a:cxn>
                <a:cxn ang="0">
                  <a:pos x="280" y="111"/>
                </a:cxn>
                <a:cxn ang="0">
                  <a:pos x="281" y="136"/>
                </a:cxn>
                <a:cxn ang="0">
                  <a:pos x="279" y="161"/>
                </a:cxn>
                <a:cxn ang="0">
                  <a:pos x="276" y="188"/>
                </a:cxn>
                <a:cxn ang="0">
                  <a:pos x="270" y="217"/>
                </a:cxn>
                <a:cxn ang="0">
                  <a:pos x="263" y="243"/>
                </a:cxn>
                <a:cxn ang="0">
                  <a:pos x="252" y="270"/>
                </a:cxn>
                <a:cxn ang="0">
                  <a:pos x="240" y="298"/>
                </a:cxn>
                <a:cxn ang="0">
                  <a:pos x="229" y="323"/>
                </a:cxn>
                <a:cxn ang="0">
                  <a:pos x="215" y="346"/>
                </a:cxn>
                <a:cxn ang="0">
                  <a:pos x="199" y="369"/>
                </a:cxn>
                <a:cxn ang="0">
                  <a:pos x="184" y="388"/>
                </a:cxn>
                <a:cxn ang="0">
                  <a:pos x="167" y="406"/>
                </a:cxn>
                <a:cxn ang="0">
                  <a:pos x="151" y="420"/>
                </a:cxn>
                <a:cxn ang="0">
                  <a:pos x="135" y="433"/>
                </a:cxn>
                <a:cxn ang="0">
                  <a:pos x="118" y="442"/>
                </a:cxn>
                <a:cxn ang="0">
                  <a:pos x="102" y="448"/>
                </a:cxn>
                <a:cxn ang="0">
                  <a:pos x="85" y="451"/>
                </a:cxn>
                <a:cxn ang="0">
                  <a:pos x="69" y="450"/>
                </a:cxn>
                <a:cxn ang="0">
                  <a:pos x="56" y="445"/>
                </a:cxn>
                <a:cxn ang="0">
                  <a:pos x="42" y="439"/>
                </a:cxn>
                <a:cxn ang="0">
                  <a:pos x="30" y="428"/>
                </a:cxn>
                <a:cxn ang="0">
                  <a:pos x="21" y="416"/>
                </a:cxn>
                <a:cxn ang="0">
                  <a:pos x="13" y="400"/>
                </a:cxn>
                <a:cxn ang="0">
                  <a:pos x="8" y="380"/>
                </a:cxn>
                <a:cxn ang="0">
                  <a:pos x="3" y="360"/>
                </a:cxn>
                <a:cxn ang="0">
                  <a:pos x="0" y="337"/>
                </a:cxn>
                <a:cxn ang="0">
                  <a:pos x="0" y="312"/>
                </a:cxn>
                <a:cxn ang="0">
                  <a:pos x="3" y="287"/>
                </a:cxn>
                <a:cxn ang="0">
                  <a:pos x="7" y="260"/>
                </a:cxn>
                <a:cxn ang="0">
                  <a:pos x="12" y="233"/>
                </a:cxn>
                <a:cxn ang="0">
                  <a:pos x="20" y="205"/>
                </a:cxn>
                <a:cxn ang="0">
                  <a:pos x="30" y="178"/>
                </a:cxn>
                <a:cxn ang="0">
                  <a:pos x="40" y="151"/>
                </a:cxn>
                <a:cxn ang="0">
                  <a:pos x="53" y="126"/>
                </a:cxn>
                <a:cxn ang="0">
                  <a:pos x="67" y="103"/>
                </a:cxn>
                <a:cxn ang="0">
                  <a:pos x="82" y="81"/>
                </a:cxn>
                <a:cxn ang="0">
                  <a:pos x="97" y="61"/>
                </a:cxn>
                <a:cxn ang="0">
                  <a:pos x="113" y="42"/>
                </a:cxn>
                <a:cxn ang="0">
                  <a:pos x="132" y="29"/>
                </a:cxn>
                <a:cxn ang="0">
                  <a:pos x="148" y="17"/>
                </a:cxn>
                <a:cxn ang="0">
                  <a:pos x="164" y="7"/>
                </a:cxn>
                <a:cxn ang="0">
                  <a:pos x="181" y="0"/>
                </a:cxn>
                <a:cxn ang="0">
                  <a:pos x="197" y="0"/>
                </a:cxn>
                <a:cxn ang="0">
                  <a:pos x="213" y="0"/>
                </a:cxn>
                <a:cxn ang="0">
                  <a:pos x="223" y="5"/>
                </a:cxn>
                <a:cxn ang="0">
                  <a:pos x="224" y="3"/>
                </a:cxn>
              </a:cxnLst>
              <a:rect l="0" t="0" r="r" b="b"/>
              <a:pathLst>
                <a:path w="282" h="452">
                  <a:moveTo>
                    <a:pt x="224" y="3"/>
                  </a:moveTo>
                  <a:lnTo>
                    <a:pt x="237" y="11"/>
                  </a:lnTo>
                  <a:lnTo>
                    <a:pt x="248" y="21"/>
                  </a:lnTo>
                  <a:lnTo>
                    <a:pt x="259" y="34"/>
                  </a:lnTo>
                  <a:lnTo>
                    <a:pt x="268" y="49"/>
                  </a:lnTo>
                  <a:lnTo>
                    <a:pt x="274" y="67"/>
                  </a:lnTo>
                  <a:lnTo>
                    <a:pt x="279" y="88"/>
                  </a:lnTo>
                  <a:lnTo>
                    <a:pt x="280" y="111"/>
                  </a:lnTo>
                  <a:lnTo>
                    <a:pt x="281" y="136"/>
                  </a:lnTo>
                  <a:lnTo>
                    <a:pt x="279" y="161"/>
                  </a:lnTo>
                  <a:lnTo>
                    <a:pt x="276" y="188"/>
                  </a:lnTo>
                  <a:lnTo>
                    <a:pt x="270" y="217"/>
                  </a:lnTo>
                  <a:lnTo>
                    <a:pt x="263" y="243"/>
                  </a:lnTo>
                  <a:lnTo>
                    <a:pt x="252" y="270"/>
                  </a:lnTo>
                  <a:lnTo>
                    <a:pt x="240" y="298"/>
                  </a:lnTo>
                  <a:lnTo>
                    <a:pt x="229" y="323"/>
                  </a:lnTo>
                  <a:lnTo>
                    <a:pt x="215" y="346"/>
                  </a:lnTo>
                  <a:lnTo>
                    <a:pt x="199" y="369"/>
                  </a:lnTo>
                  <a:lnTo>
                    <a:pt x="184" y="388"/>
                  </a:lnTo>
                  <a:lnTo>
                    <a:pt x="167" y="406"/>
                  </a:lnTo>
                  <a:lnTo>
                    <a:pt x="151" y="420"/>
                  </a:lnTo>
                  <a:lnTo>
                    <a:pt x="135" y="433"/>
                  </a:lnTo>
                  <a:lnTo>
                    <a:pt x="118" y="442"/>
                  </a:lnTo>
                  <a:lnTo>
                    <a:pt x="102" y="448"/>
                  </a:lnTo>
                  <a:lnTo>
                    <a:pt x="85" y="451"/>
                  </a:lnTo>
                  <a:lnTo>
                    <a:pt x="69" y="450"/>
                  </a:lnTo>
                  <a:lnTo>
                    <a:pt x="56" y="445"/>
                  </a:lnTo>
                  <a:lnTo>
                    <a:pt x="42" y="439"/>
                  </a:lnTo>
                  <a:lnTo>
                    <a:pt x="30" y="428"/>
                  </a:lnTo>
                  <a:lnTo>
                    <a:pt x="21" y="416"/>
                  </a:lnTo>
                  <a:lnTo>
                    <a:pt x="13" y="400"/>
                  </a:lnTo>
                  <a:lnTo>
                    <a:pt x="8" y="380"/>
                  </a:lnTo>
                  <a:lnTo>
                    <a:pt x="3" y="360"/>
                  </a:lnTo>
                  <a:lnTo>
                    <a:pt x="0" y="337"/>
                  </a:lnTo>
                  <a:lnTo>
                    <a:pt x="0" y="312"/>
                  </a:lnTo>
                  <a:lnTo>
                    <a:pt x="3" y="287"/>
                  </a:lnTo>
                  <a:lnTo>
                    <a:pt x="7" y="260"/>
                  </a:lnTo>
                  <a:lnTo>
                    <a:pt x="12" y="233"/>
                  </a:lnTo>
                  <a:lnTo>
                    <a:pt x="20" y="205"/>
                  </a:lnTo>
                  <a:lnTo>
                    <a:pt x="30" y="178"/>
                  </a:lnTo>
                  <a:lnTo>
                    <a:pt x="40" y="151"/>
                  </a:lnTo>
                  <a:lnTo>
                    <a:pt x="53" y="126"/>
                  </a:lnTo>
                  <a:lnTo>
                    <a:pt x="67" y="103"/>
                  </a:lnTo>
                  <a:lnTo>
                    <a:pt x="82" y="81"/>
                  </a:lnTo>
                  <a:lnTo>
                    <a:pt x="97" y="61"/>
                  </a:lnTo>
                  <a:lnTo>
                    <a:pt x="113" y="42"/>
                  </a:lnTo>
                  <a:lnTo>
                    <a:pt x="132" y="29"/>
                  </a:lnTo>
                  <a:lnTo>
                    <a:pt x="148" y="17"/>
                  </a:lnTo>
                  <a:lnTo>
                    <a:pt x="164" y="7"/>
                  </a:lnTo>
                  <a:lnTo>
                    <a:pt x="181" y="0"/>
                  </a:lnTo>
                  <a:lnTo>
                    <a:pt x="197" y="0"/>
                  </a:lnTo>
                  <a:lnTo>
                    <a:pt x="213" y="0"/>
                  </a:lnTo>
                  <a:lnTo>
                    <a:pt x="223" y="5"/>
                  </a:lnTo>
                  <a:lnTo>
                    <a:pt x="224" y="3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44" name="Freeform 1228"/>
            <p:cNvSpPr>
              <a:spLocks/>
            </p:cNvSpPr>
            <p:nvPr/>
          </p:nvSpPr>
          <p:spPr bwMode="auto">
            <a:xfrm>
              <a:off x="1843" y="1255"/>
              <a:ext cx="282" cy="486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112" y="485"/>
                </a:cxn>
                <a:cxn ang="0">
                  <a:pos x="281" y="43"/>
                </a:cxn>
                <a:cxn ang="0">
                  <a:pos x="167" y="0"/>
                </a:cxn>
                <a:cxn ang="0">
                  <a:pos x="0" y="442"/>
                </a:cxn>
              </a:cxnLst>
              <a:rect l="0" t="0" r="r" b="b"/>
              <a:pathLst>
                <a:path w="282" h="486">
                  <a:moveTo>
                    <a:pt x="0" y="442"/>
                  </a:moveTo>
                  <a:lnTo>
                    <a:pt x="112" y="485"/>
                  </a:lnTo>
                  <a:lnTo>
                    <a:pt x="281" y="43"/>
                  </a:lnTo>
                  <a:lnTo>
                    <a:pt x="167" y="0"/>
                  </a:lnTo>
                  <a:lnTo>
                    <a:pt x="0" y="442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45" name="Freeform 1229"/>
            <p:cNvSpPr>
              <a:spLocks/>
            </p:cNvSpPr>
            <p:nvPr/>
          </p:nvSpPr>
          <p:spPr bwMode="auto">
            <a:xfrm>
              <a:off x="1780" y="1260"/>
              <a:ext cx="279" cy="437"/>
            </a:xfrm>
            <a:custGeom>
              <a:avLst/>
              <a:gdLst/>
              <a:ahLst/>
              <a:cxnLst>
                <a:cxn ang="0">
                  <a:pos x="219" y="3"/>
                </a:cxn>
                <a:cxn ang="0">
                  <a:pos x="232" y="12"/>
                </a:cxn>
                <a:cxn ang="0">
                  <a:pos x="243" y="21"/>
                </a:cxn>
                <a:cxn ang="0">
                  <a:pos x="254" y="34"/>
                </a:cxn>
                <a:cxn ang="0">
                  <a:pos x="262" y="50"/>
                </a:cxn>
                <a:cxn ang="0">
                  <a:pos x="269" y="67"/>
                </a:cxn>
                <a:cxn ang="0">
                  <a:pos x="274" y="86"/>
                </a:cxn>
                <a:cxn ang="0">
                  <a:pos x="277" y="109"/>
                </a:cxn>
                <a:cxn ang="0">
                  <a:pos x="278" y="133"/>
                </a:cxn>
                <a:cxn ang="0">
                  <a:pos x="277" y="158"/>
                </a:cxn>
                <a:cxn ang="0">
                  <a:pos x="273" y="184"/>
                </a:cxn>
                <a:cxn ang="0">
                  <a:pos x="268" y="211"/>
                </a:cxn>
                <a:cxn ang="0">
                  <a:pos x="262" y="237"/>
                </a:cxn>
                <a:cxn ang="0">
                  <a:pos x="252" y="263"/>
                </a:cxn>
                <a:cxn ang="0">
                  <a:pos x="239" y="288"/>
                </a:cxn>
                <a:cxn ang="0">
                  <a:pos x="228" y="312"/>
                </a:cxn>
                <a:cxn ang="0">
                  <a:pos x="215" y="336"/>
                </a:cxn>
                <a:cxn ang="0">
                  <a:pos x="199" y="358"/>
                </a:cxn>
                <a:cxn ang="0">
                  <a:pos x="184" y="376"/>
                </a:cxn>
                <a:cxn ang="0">
                  <a:pos x="169" y="393"/>
                </a:cxn>
                <a:cxn ang="0">
                  <a:pos x="151" y="407"/>
                </a:cxn>
                <a:cxn ang="0">
                  <a:pos x="136" y="419"/>
                </a:cxn>
                <a:cxn ang="0">
                  <a:pos x="119" y="428"/>
                </a:cxn>
                <a:cxn ang="0">
                  <a:pos x="103" y="433"/>
                </a:cxn>
                <a:cxn ang="0">
                  <a:pos x="87" y="436"/>
                </a:cxn>
                <a:cxn ang="0">
                  <a:pos x="71" y="436"/>
                </a:cxn>
                <a:cxn ang="0">
                  <a:pos x="58" y="431"/>
                </a:cxn>
                <a:cxn ang="0">
                  <a:pos x="44" y="423"/>
                </a:cxn>
                <a:cxn ang="0">
                  <a:pos x="34" y="414"/>
                </a:cxn>
                <a:cxn ang="0">
                  <a:pos x="23" y="401"/>
                </a:cxn>
                <a:cxn ang="0">
                  <a:pos x="15" y="386"/>
                </a:cxn>
                <a:cxn ang="0">
                  <a:pos x="8" y="367"/>
                </a:cxn>
                <a:cxn ang="0">
                  <a:pos x="5" y="347"/>
                </a:cxn>
                <a:cxn ang="0">
                  <a:pos x="2" y="325"/>
                </a:cxn>
                <a:cxn ang="0">
                  <a:pos x="0" y="301"/>
                </a:cxn>
                <a:cxn ang="0">
                  <a:pos x="3" y="276"/>
                </a:cxn>
                <a:cxn ang="0">
                  <a:pos x="6" y="251"/>
                </a:cxn>
                <a:cxn ang="0">
                  <a:pos x="11" y="225"/>
                </a:cxn>
                <a:cxn ang="0">
                  <a:pos x="19" y="197"/>
                </a:cxn>
                <a:cxn ang="0">
                  <a:pos x="29" y="172"/>
                </a:cxn>
                <a:cxn ang="0">
                  <a:pos x="39" y="145"/>
                </a:cxn>
                <a:cxn ang="0">
                  <a:pos x="49" y="122"/>
                </a:cxn>
                <a:cxn ang="0">
                  <a:pos x="64" y="98"/>
                </a:cxn>
                <a:cxn ang="0">
                  <a:pos x="79" y="77"/>
                </a:cxn>
                <a:cxn ang="0">
                  <a:pos x="94" y="58"/>
                </a:cxn>
                <a:cxn ang="0">
                  <a:pos x="111" y="42"/>
                </a:cxn>
                <a:cxn ang="0">
                  <a:pos x="127" y="27"/>
                </a:cxn>
                <a:cxn ang="0">
                  <a:pos x="143" y="16"/>
                </a:cxn>
                <a:cxn ang="0">
                  <a:pos x="160" y="8"/>
                </a:cxn>
                <a:cxn ang="0">
                  <a:pos x="177" y="2"/>
                </a:cxn>
                <a:cxn ang="0">
                  <a:pos x="192" y="0"/>
                </a:cxn>
                <a:cxn ang="0">
                  <a:pos x="207" y="1"/>
                </a:cxn>
                <a:cxn ang="0">
                  <a:pos x="219" y="4"/>
                </a:cxn>
                <a:cxn ang="0">
                  <a:pos x="219" y="3"/>
                </a:cxn>
              </a:cxnLst>
              <a:rect l="0" t="0" r="r" b="b"/>
              <a:pathLst>
                <a:path w="279" h="437">
                  <a:moveTo>
                    <a:pt x="219" y="3"/>
                  </a:moveTo>
                  <a:lnTo>
                    <a:pt x="232" y="12"/>
                  </a:lnTo>
                  <a:lnTo>
                    <a:pt x="243" y="21"/>
                  </a:lnTo>
                  <a:lnTo>
                    <a:pt x="254" y="34"/>
                  </a:lnTo>
                  <a:lnTo>
                    <a:pt x="262" y="50"/>
                  </a:lnTo>
                  <a:lnTo>
                    <a:pt x="269" y="67"/>
                  </a:lnTo>
                  <a:lnTo>
                    <a:pt x="274" y="86"/>
                  </a:lnTo>
                  <a:lnTo>
                    <a:pt x="277" y="109"/>
                  </a:lnTo>
                  <a:lnTo>
                    <a:pt x="278" y="133"/>
                  </a:lnTo>
                  <a:lnTo>
                    <a:pt x="277" y="158"/>
                  </a:lnTo>
                  <a:lnTo>
                    <a:pt x="273" y="184"/>
                  </a:lnTo>
                  <a:lnTo>
                    <a:pt x="268" y="211"/>
                  </a:lnTo>
                  <a:lnTo>
                    <a:pt x="262" y="237"/>
                  </a:lnTo>
                  <a:lnTo>
                    <a:pt x="252" y="263"/>
                  </a:lnTo>
                  <a:lnTo>
                    <a:pt x="239" y="288"/>
                  </a:lnTo>
                  <a:lnTo>
                    <a:pt x="228" y="312"/>
                  </a:lnTo>
                  <a:lnTo>
                    <a:pt x="215" y="336"/>
                  </a:lnTo>
                  <a:lnTo>
                    <a:pt x="199" y="358"/>
                  </a:lnTo>
                  <a:lnTo>
                    <a:pt x="184" y="376"/>
                  </a:lnTo>
                  <a:lnTo>
                    <a:pt x="169" y="393"/>
                  </a:lnTo>
                  <a:lnTo>
                    <a:pt x="151" y="407"/>
                  </a:lnTo>
                  <a:lnTo>
                    <a:pt x="136" y="419"/>
                  </a:lnTo>
                  <a:lnTo>
                    <a:pt x="119" y="428"/>
                  </a:lnTo>
                  <a:lnTo>
                    <a:pt x="103" y="433"/>
                  </a:lnTo>
                  <a:lnTo>
                    <a:pt x="87" y="436"/>
                  </a:lnTo>
                  <a:lnTo>
                    <a:pt x="71" y="436"/>
                  </a:lnTo>
                  <a:lnTo>
                    <a:pt x="58" y="431"/>
                  </a:lnTo>
                  <a:lnTo>
                    <a:pt x="44" y="423"/>
                  </a:lnTo>
                  <a:lnTo>
                    <a:pt x="34" y="414"/>
                  </a:lnTo>
                  <a:lnTo>
                    <a:pt x="23" y="401"/>
                  </a:lnTo>
                  <a:lnTo>
                    <a:pt x="15" y="386"/>
                  </a:lnTo>
                  <a:lnTo>
                    <a:pt x="8" y="367"/>
                  </a:lnTo>
                  <a:lnTo>
                    <a:pt x="5" y="347"/>
                  </a:lnTo>
                  <a:lnTo>
                    <a:pt x="2" y="325"/>
                  </a:lnTo>
                  <a:lnTo>
                    <a:pt x="0" y="301"/>
                  </a:lnTo>
                  <a:lnTo>
                    <a:pt x="3" y="276"/>
                  </a:lnTo>
                  <a:lnTo>
                    <a:pt x="6" y="251"/>
                  </a:lnTo>
                  <a:lnTo>
                    <a:pt x="11" y="225"/>
                  </a:lnTo>
                  <a:lnTo>
                    <a:pt x="19" y="197"/>
                  </a:lnTo>
                  <a:lnTo>
                    <a:pt x="29" y="172"/>
                  </a:lnTo>
                  <a:lnTo>
                    <a:pt x="39" y="145"/>
                  </a:lnTo>
                  <a:lnTo>
                    <a:pt x="49" y="122"/>
                  </a:lnTo>
                  <a:lnTo>
                    <a:pt x="64" y="98"/>
                  </a:lnTo>
                  <a:lnTo>
                    <a:pt x="79" y="77"/>
                  </a:lnTo>
                  <a:lnTo>
                    <a:pt x="94" y="58"/>
                  </a:lnTo>
                  <a:lnTo>
                    <a:pt x="111" y="42"/>
                  </a:lnTo>
                  <a:lnTo>
                    <a:pt x="127" y="27"/>
                  </a:lnTo>
                  <a:lnTo>
                    <a:pt x="143" y="16"/>
                  </a:lnTo>
                  <a:lnTo>
                    <a:pt x="160" y="8"/>
                  </a:lnTo>
                  <a:lnTo>
                    <a:pt x="177" y="2"/>
                  </a:lnTo>
                  <a:lnTo>
                    <a:pt x="192" y="0"/>
                  </a:lnTo>
                  <a:lnTo>
                    <a:pt x="207" y="1"/>
                  </a:lnTo>
                  <a:lnTo>
                    <a:pt x="219" y="4"/>
                  </a:lnTo>
                  <a:lnTo>
                    <a:pt x="219" y="3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46" name="Freeform 1230"/>
            <p:cNvSpPr>
              <a:spLocks/>
            </p:cNvSpPr>
            <p:nvPr/>
          </p:nvSpPr>
          <p:spPr bwMode="auto">
            <a:xfrm>
              <a:off x="1844" y="1266"/>
              <a:ext cx="277" cy="471"/>
            </a:xfrm>
            <a:custGeom>
              <a:avLst/>
              <a:gdLst/>
              <a:ahLst/>
              <a:cxnLst>
                <a:cxn ang="0">
                  <a:pos x="0" y="427"/>
                </a:cxn>
                <a:cxn ang="0">
                  <a:pos x="113" y="470"/>
                </a:cxn>
                <a:cxn ang="0">
                  <a:pos x="276" y="44"/>
                </a:cxn>
                <a:cxn ang="0">
                  <a:pos x="163" y="0"/>
                </a:cxn>
                <a:cxn ang="0">
                  <a:pos x="0" y="427"/>
                </a:cxn>
              </a:cxnLst>
              <a:rect l="0" t="0" r="r" b="b"/>
              <a:pathLst>
                <a:path w="277" h="471">
                  <a:moveTo>
                    <a:pt x="0" y="427"/>
                  </a:moveTo>
                  <a:lnTo>
                    <a:pt x="113" y="470"/>
                  </a:lnTo>
                  <a:lnTo>
                    <a:pt x="276" y="44"/>
                  </a:lnTo>
                  <a:lnTo>
                    <a:pt x="163" y="0"/>
                  </a:lnTo>
                  <a:lnTo>
                    <a:pt x="0" y="427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47" name="Freeform 1231"/>
            <p:cNvSpPr>
              <a:spLocks/>
            </p:cNvSpPr>
            <p:nvPr/>
          </p:nvSpPr>
          <p:spPr bwMode="auto">
            <a:xfrm>
              <a:off x="1782" y="1272"/>
              <a:ext cx="273" cy="421"/>
            </a:xfrm>
            <a:custGeom>
              <a:avLst/>
              <a:gdLst/>
              <a:ahLst/>
              <a:cxnLst>
                <a:cxn ang="0">
                  <a:pos x="214" y="3"/>
                </a:cxn>
                <a:cxn ang="0">
                  <a:pos x="226" y="11"/>
                </a:cxn>
                <a:cxn ang="0">
                  <a:pos x="237" y="19"/>
                </a:cxn>
                <a:cxn ang="0">
                  <a:pos x="249" y="33"/>
                </a:cxn>
                <a:cxn ang="0">
                  <a:pos x="257" y="47"/>
                </a:cxn>
                <a:cxn ang="0">
                  <a:pos x="264" y="65"/>
                </a:cxn>
                <a:cxn ang="0">
                  <a:pos x="269" y="85"/>
                </a:cxn>
                <a:cxn ang="0">
                  <a:pos x="272" y="107"/>
                </a:cxn>
                <a:cxn ang="0">
                  <a:pos x="272" y="130"/>
                </a:cxn>
                <a:cxn ang="0">
                  <a:pos x="272" y="153"/>
                </a:cxn>
                <a:cxn ang="0">
                  <a:pos x="269" y="178"/>
                </a:cxn>
                <a:cxn ang="0">
                  <a:pos x="264" y="205"/>
                </a:cxn>
                <a:cxn ang="0">
                  <a:pos x="258" y="229"/>
                </a:cxn>
                <a:cxn ang="0">
                  <a:pos x="249" y="254"/>
                </a:cxn>
                <a:cxn ang="0">
                  <a:pos x="237" y="278"/>
                </a:cxn>
                <a:cxn ang="0">
                  <a:pos x="226" y="302"/>
                </a:cxn>
                <a:cxn ang="0">
                  <a:pos x="213" y="324"/>
                </a:cxn>
                <a:cxn ang="0">
                  <a:pos x="198" y="345"/>
                </a:cxn>
                <a:cxn ang="0">
                  <a:pos x="184" y="364"/>
                </a:cxn>
                <a:cxn ang="0">
                  <a:pos x="167" y="379"/>
                </a:cxn>
                <a:cxn ang="0">
                  <a:pos x="152" y="393"/>
                </a:cxn>
                <a:cxn ang="0">
                  <a:pos x="135" y="404"/>
                </a:cxn>
                <a:cxn ang="0">
                  <a:pos x="119" y="412"/>
                </a:cxn>
                <a:cxn ang="0">
                  <a:pos x="103" y="418"/>
                </a:cxn>
                <a:cxn ang="0">
                  <a:pos x="87" y="420"/>
                </a:cxn>
                <a:cxn ang="0">
                  <a:pos x="71" y="419"/>
                </a:cxn>
                <a:cxn ang="0">
                  <a:pos x="59" y="413"/>
                </a:cxn>
                <a:cxn ang="0">
                  <a:pos x="45" y="407"/>
                </a:cxn>
                <a:cxn ang="0">
                  <a:pos x="33" y="398"/>
                </a:cxn>
                <a:cxn ang="0">
                  <a:pos x="24" y="385"/>
                </a:cxn>
                <a:cxn ang="0">
                  <a:pos x="15" y="371"/>
                </a:cxn>
                <a:cxn ang="0">
                  <a:pos x="9" y="353"/>
                </a:cxn>
                <a:cxn ang="0">
                  <a:pos x="5" y="333"/>
                </a:cxn>
                <a:cxn ang="0">
                  <a:pos x="1" y="311"/>
                </a:cxn>
                <a:cxn ang="0">
                  <a:pos x="0" y="289"/>
                </a:cxn>
                <a:cxn ang="0">
                  <a:pos x="1" y="264"/>
                </a:cxn>
                <a:cxn ang="0">
                  <a:pos x="5" y="239"/>
                </a:cxn>
                <a:cxn ang="0">
                  <a:pos x="10" y="214"/>
                </a:cxn>
                <a:cxn ang="0">
                  <a:pos x="17" y="188"/>
                </a:cxn>
                <a:cxn ang="0">
                  <a:pos x="26" y="164"/>
                </a:cxn>
                <a:cxn ang="0">
                  <a:pos x="36" y="138"/>
                </a:cxn>
                <a:cxn ang="0">
                  <a:pos x="47" y="115"/>
                </a:cxn>
                <a:cxn ang="0">
                  <a:pos x="60" y="94"/>
                </a:cxn>
                <a:cxn ang="0">
                  <a:pos x="74" y="72"/>
                </a:cxn>
                <a:cxn ang="0">
                  <a:pos x="91" y="55"/>
                </a:cxn>
                <a:cxn ang="0">
                  <a:pos x="106" y="38"/>
                </a:cxn>
                <a:cxn ang="0">
                  <a:pos x="121" y="26"/>
                </a:cxn>
                <a:cxn ang="0">
                  <a:pos x="138" y="14"/>
                </a:cxn>
                <a:cxn ang="0">
                  <a:pos x="155" y="6"/>
                </a:cxn>
                <a:cxn ang="0">
                  <a:pos x="170" y="0"/>
                </a:cxn>
                <a:cxn ang="0">
                  <a:pos x="188" y="0"/>
                </a:cxn>
                <a:cxn ang="0">
                  <a:pos x="202" y="0"/>
                </a:cxn>
                <a:cxn ang="0">
                  <a:pos x="213" y="5"/>
                </a:cxn>
                <a:cxn ang="0">
                  <a:pos x="214" y="3"/>
                </a:cxn>
              </a:cxnLst>
              <a:rect l="0" t="0" r="r" b="b"/>
              <a:pathLst>
                <a:path w="273" h="421">
                  <a:moveTo>
                    <a:pt x="214" y="3"/>
                  </a:moveTo>
                  <a:lnTo>
                    <a:pt x="226" y="11"/>
                  </a:lnTo>
                  <a:lnTo>
                    <a:pt x="237" y="19"/>
                  </a:lnTo>
                  <a:lnTo>
                    <a:pt x="249" y="33"/>
                  </a:lnTo>
                  <a:lnTo>
                    <a:pt x="257" y="47"/>
                  </a:lnTo>
                  <a:lnTo>
                    <a:pt x="264" y="65"/>
                  </a:lnTo>
                  <a:lnTo>
                    <a:pt x="269" y="85"/>
                  </a:lnTo>
                  <a:lnTo>
                    <a:pt x="272" y="107"/>
                  </a:lnTo>
                  <a:lnTo>
                    <a:pt x="272" y="130"/>
                  </a:lnTo>
                  <a:lnTo>
                    <a:pt x="272" y="153"/>
                  </a:lnTo>
                  <a:lnTo>
                    <a:pt x="269" y="178"/>
                  </a:lnTo>
                  <a:lnTo>
                    <a:pt x="264" y="205"/>
                  </a:lnTo>
                  <a:lnTo>
                    <a:pt x="258" y="229"/>
                  </a:lnTo>
                  <a:lnTo>
                    <a:pt x="249" y="254"/>
                  </a:lnTo>
                  <a:lnTo>
                    <a:pt x="237" y="278"/>
                  </a:lnTo>
                  <a:lnTo>
                    <a:pt x="226" y="302"/>
                  </a:lnTo>
                  <a:lnTo>
                    <a:pt x="213" y="324"/>
                  </a:lnTo>
                  <a:lnTo>
                    <a:pt x="198" y="345"/>
                  </a:lnTo>
                  <a:lnTo>
                    <a:pt x="184" y="364"/>
                  </a:lnTo>
                  <a:lnTo>
                    <a:pt x="167" y="379"/>
                  </a:lnTo>
                  <a:lnTo>
                    <a:pt x="152" y="393"/>
                  </a:lnTo>
                  <a:lnTo>
                    <a:pt x="135" y="404"/>
                  </a:lnTo>
                  <a:lnTo>
                    <a:pt x="119" y="412"/>
                  </a:lnTo>
                  <a:lnTo>
                    <a:pt x="103" y="418"/>
                  </a:lnTo>
                  <a:lnTo>
                    <a:pt x="87" y="420"/>
                  </a:lnTo>
                  <a:lnTo>
                    <a:pt x="71" y="419"/>
                  </a:lnTo>
                  <a:lnTo>
                    <a:pt x="59" y="413"/>
                  </a:lnTo>
                  <a:lnTo>
                    <a:pt x="45" y="407"/>
                  </a:lnTo>
                  <a:lnTo>
                    <a:pt x="33" y="398"/>
                  </a:lnTo>
                  <a:lnTo>
                    <a:pt x="24" y="385"/>
                  </a:lnTo>
                  <a:lnTo>
                    <a:pt x="15" y="371"/>
                  </a:lnTo>
                  <a:lnTo>
                    <a:pt x="9" y="353"/>
                  </a:lnTo>
                  <a:lnTo>
                    <a:pt x="5" y="333"/>
                  </a:lnTo>
                  <a:lnTo>
                    <a:pt x="1" y="311"/>
                  </a:lnTo>
                  <a:lnTo>
                    <a:pt x="0" y="289"/>
                  </a:lnTo>
                  <a:lnTo>
                    <a:pt x="1" y="264"/>
                  </a:lnTo>
                  <a:lnTo>
                    <a:pt x="5" y="239"/>
                  </a:lnTo>
                  <a:lnTo>
                    <a:pt x="10" y="214"/>
                  </a:lnTo>
                  <a:lnTo>
                    <a:pt x="17" y="188"/>
                  </a:lnTo>
                  <a:lnTo>
                    <a:pt x="26" y="164"/>
                  </a:lnTo>
                  <a:lnTo>
                    <a:pt x="36" y="138"/>
                  </a:lnTo>
                  <a:lnTo>
                    <a:pt x="47" y="115"/>
                  </a:lnTo>
                  <a:lnTo>
                    <a:pt x="60" y="94"/>
                  </a:lnTo>
                  <a:lnTo>
                    <a:pt x="74" y="72"/>
                  </a:lnTo>
                  <a:lnTo>
                    <a:pt x="91" y="55"/>
                  </a:lnTo>
                  <a:lnTo>
                    <a:pt x="106" y="38"/>
                  </a:lnTo>
                  <a:lnTo>
                    <a:pt x="121" y="26"/>
                  </a:lnTo>
                  <a:lnTo>
                    <a:pt x="138" y="14"/>
                  </a:lnTo>
                  <a:lnTo>
                    <a:pt x="155" y="6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02" y="0"/>
                  </a:lnTo>
                  <a:lnTo>
                    <a:pt x="213" y="5"/>
                  </a:lnTo>
                  <a:lnTo>
                    <a:pt x="214" y="3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48" name="Freeform 1232"/>
            <p:cNvSpPr>
              <a:spLocks/>
            </p:cNvSpPr>
            <p:nvPr/>
          </p:nvSpPr>
          <p:spPr bwMode="auto">
            <a:xfrm>
              <a:off x="1846" y="1278"/>
              <a:ext cx="270" cy="454"/>
            </a:xfrm>
            <a:custGeom>
              <a:avLst/>
              <a:gdLst/>
              <a:ahLst/>
              <a:cxnLst>
                <a:cxn ang="0">
                  <a:pos x="0" y="410"/>
                </a:cxn>
                <a:cxn ang="0">
                  <a:pos x="112" y="453"/>
                </a:cxn>
                <a:cxn ang="0">
                  <a:pos x="269" y="43"/>
                </a:cxn>
                <a:cxn ang="0">
                  <a:pos x="157" y="0"/>
                </a:cxn>
                <a:cxn ang="0">
                  <a:pos x="0" y="410"/>
                </a:cxn>
              </a:cxnLst>
              <a:rect l="0" t="0" r="r" b="b"/>
              <a:pathLst>
                <a:path w="270" h="454">
                  <a:moveTo>
                    <a:pt x="0" y="410"/>
                  </a:moveTo>
                  <a:lnTo>
                    <a:pt x="112" y="453"/>
                  </a:lnTo>
                  <a:lnTo>
                    <a:pt x="269" y="43"/>
                  </a:lnTo>
                  <a:lnTo>
                    <a:pt x="157" y="0"/>
                  </a:lnTo>
                  <a:lnTo>
                    <a:pt x="0" y="410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49" name="Freeform 1233"/>
            <p:cNvSpPr>
              <a:spLocks/>
            </p:cNvSpPr>
            <p:nvPr/>
          </p:nvSpPr>
          <p:spPr bwMode="auto">
            <a:xfrm>
              <a:off x="1785" y="1283"/>
              <a:ext cx="268" cy="406"/>
            </a:xfrm>
            <a:custGeom>
              <a:avLst/>
              <a:gdLst/>
              <a:ahLst/>
              <a:cxnLst>
                <a:cxn ang="0">
                  <a:pos x="208" y="4"/>
                </a:cxn>
                <a:cxn ang="0">
                  <a:pos x="219" y="11"/>
                </a:cxn>
                <a:cxn ang="0">
                  <a:pos x="232" y="21"/>
                </a:cxn>
                <a:cxn ang="0">
                  <a:pos x="242" y="34"/>
                </a:cxn>
                <a:cxn ang="0">
                  <a:pos x="251" y="48"/>
                </a:cxn>
                <a:cxn ang="0">
                  <a:pos x="257" y="65"/>
                </a:cxn>
                <a:cxn ang="0">
                  <a:pos x="264" y="83"/>
                </a:cxn>
                <a:cxn ang="0">
                  <a:pos x="266" y="105"/>
                </a:cxn>
                <a:cxn ang="0">
                  <a:pos x="267" y="126"/>
                </a:cxn>
                <a:cxn ang="0">
                  <a:pos x="267" y="149"/>
                </a:cxn>
                <a:cxn ang="0">
                  <a:pos x="264" y="174"/>
                </a:cxn>
                <a:cxn ang="0">
                  <a:pos x="260" y="199"/>
                </a:cxn>
                <a:cxn ang="0">
                  <a:pos x="254" y="223"/>
                </a:cxn>
                <a:cxn ang="0">
                  <a:pos x="244" y="248"/>
                </a:cxn>
                <a:cxn ang="0">
                  <a:pos x="234" y="271"/>
                </a:cxn>
                <a:cxn ang="0">
                  <a:pos x="223" y="294"/>
                </a:cxn>
                <a:cxn ang="0">
                  <a:pos x="210" y="314"/>
                </a:cxn>
                <a:cxn ang="0">
                  <a:pos x="196" y="335"/>
                </a:cxn>
                <a:cxn ang="0">
                  <a:pos x="182" y="352"/>
                </a:cxn>
                <a:cxn ang="0">
                  <a:pos x="167" y="367"/>
                </a:cxn>
                <a:cxn ang="0">
                  <a:pos x="150" y="380"/>
                </a:cxn>
                <a:cxn ang="0">
                  <a:pos x="135" y="390"/>
                </a:cxn>
                <a:cxn ang="0">
                  <a:pos x="118" y="398"/>
                </a:cxn>
                <a:cxn ang="0">
                  <a:pos x="103" y="402"/>
                </a:cxn>
                <a:cxn ang="0">
                  <a:pos x="86" y="405"/>
                </a:cxn>
                <a:cxn ang="0">
                  <a:pos x="72" y="404"/>
                </a:cxn>
                <a:cxn ang="0">
                  <a:pos x="59" y="399"/>
                </a:cxn>
                <a:cxn ang="0">
                  <a:pos x="44" y="392"/>
                </a:cxn>
                <a:cxn ang="0">
                  <a:pos x="33" y="383"/>
                </a:cxn>
                <a:cxn ang="0">
                  <a:pos x="24" y="370"/>
                </a:cxn>
                <a:cxn ang="0">
                  <a:pos x="15" y="357"/>
                </a:cxn>
                <a:cxn ang="0">
                  <a:pos x="9" y="337"/>
                </a:cxn>
                <a:cxn ang="0">
                  <a:pos x="3" y="320"/>
                </a:cxn>
                <a:cxn ang="0">
                  <a:pos x="0" y="299"/>
                </a:cxn>
                <a:cxn ang="0">
                  <a:pos x="0" y="276"/>
                </a:cxn>
                <a:cxn ang="0">
                  <a:pos x="1" y="254"/>
                </a:cxn>
                <a:cxn ang="0">
                  <a:pos x="3" y="230"/>
                </a:cxn>
                <a:cxn ang="0">
                  <a:pos x="7" y="206"/>
                </a:cxn>
                <a:cxn ang="0">
                  <a:pos x="15" y="179"/>
                </a:cxn>
                <a:cxn ang="0">
                  <a:pos x="23" y="156"/>
                </a:cxn>
                <a:cxn ang="0">
                  <a:pos x="33" y="132"/>
                </a:cxn>
                <a:cxn ang="0">
                  <a:pos x="43" y="111"/>
                </a:cxn>
                <a:cxn ang="0">
                  <a:pos x="56" y="90"/>
                </a:cxn>
                <a:cxn ang="0">
                  <a:pos x="71" y="69"/>
                </a:cxn>
                <a:cxn ang="0">
                  <a:pos x="85" y="52"/>
                </a:cxn>
                <a:cxn ang="0">
                  <a:pos x="100" y="36"/>
                </a:cxn>
                <a:cxn ang="0">
                  <a:pos x="117" y="24"/>
                </a:cxn>
                <a:cxn ang="0">
                  <a:pos x="132" y="13"/>
                </a:cxn>
                <a:cxn ang="0">
                  <a:pos x="148" y="6"/>
                </a:cxn>
                <a:cxn ang="0">
                  <a:pos x="164" y="2"/>
                </a:cxn>
                <a:cxn ang="0">
                  <a:pos x="181" y="0"/>
                </a:cxn>
                <a:cxn ang="0">
                  <a:pos x="194" y="1"/>
                </a:cxn>
                <a:cxn ang="0">
                  <a:pos x="207" y="4"/>
                </a:cxn>
                <a:cxn ang="0">
                  <a:pos x="208" y="4"/>
                </a:cxn>
              </a:cxnLst>
              <a:rect l="0" t="0" r="r" b="b"/>
              <a:pathLst>
                <a:path w="268" h="406">
                  <a:moveTo>
                    <a:pt x="208" y="4"/>
                  </a:moveTo>
                  <a:lnTo>
                    <a:pt x="219" y="11"/>
                  </a:lnTo>
                  <a:lnTo>
                    <a:pt x="232" y="21"/>
                  </a:lnTo>
                  <a:lnTo>
                    <a:pt x="242" y="34"/>
                  </a:lnTo>
                  <a:lnTo>
                    <a:pt x="251" y="48"/>
                  </a:lnTo>
                  <a:lnTo>
                    <a:pt x="257" y="65"/>
                  </a:lnTo>
                  <a:lnTo>
                    <a:pt x="264" y="83"/>
                  </a:lnTo>
                  <a:lnTo>
                    <a:pt x="266" y="105"/>
                  </a:lnTo>
                  <a:lnTo>
                    <a:pt x="267" y="126"/>
                  </a:lnTo>
                  <a:lnTo>
                    <a:pt x="267" y="149"/>
                  </a:lnTo>
                  <a:lnTo>
                    <a:pt x="264" y="174"/>
                  </a:lnTo>
                  <a:lnTo>
                    <a:pt x="260" y="199"/>
                  </a:lnTo>
                  <a:lnTo>
                    <a:pt x="254" y="223"/>
                  </a:lnTo>
                  <a:lnTo>
                    <a:pt x="244" y="248"/>
                  </a:lnTo>
                  <a:lnTo>
                    <a:pt x="234" y="271"/>
                  </a:lnTo>
                  <a:lnTo>
                    <a:pt x="223" y="294"/>
                  </a:lnTo>
                  <a:lnTo>
                    <a:pt x="210" y="314"/>
                  </a:lnTo>
                  <a:lnTo>
                    <a:pt x="196" y="335"/>
                  </a:lnTo>
                  <a:lnTo>
                    <a:pt x="182" y="352"/>
                  </a:lnTo>
                  <a:lnTo>
                    <a:pt x="167" y="367"/>
                  </a:lnTo>
                  <a:lnTo>
                    <a:pt x="150" y="380"/>
                  </a:lnTo>
                  <a:lnTo>
                    <a:pt x="135" y="390"/>
                  </a:lnTo>
                  <a:lnTo>
                    <a:pt x="118" y="398"/>
                  </a:lnTo>
                  <a:lnTo>
                    <a:pt x="103" y="402"/>
                  </a:lnTo>
                  <a:lnTo>
                    <a:pt x="86" y="405"/>
                  </a:lnTo>
                  <a:lnTo>
                    <a:pt x="72" y="404"/>
                  </a:lnTo>
                  <a:lnTo>
                    <a:pt x="59" y="399"/>
                  </a:lnTo>
                  <a:lnTo>
                    <a:pt x="44" y="392"/>
                  </a:lnTo>
                  <a:lnTo>
                    <a:pt x="33" y="383"/>
                  </a:lnTo>
                  <a:lnTo>
                    <a:pt x="24" y="370"/>
                  </a:lnTo>
                  <a:lnTo>
                    <a:pt x="15" y="357"/>
                  </a:lnTo>
                  <a:lnTo>
                    <a:pt x="9" y="337"/>
                  </a:lnTo>
                  <a:lnTo>
                    <a:pt x="3" y="320"/>
                  </a:lnTo>
                  <a:lnTo>
                    <a:pt x="0" y="299"/>
                  </a:lnTo>
                  <a:lnTo>
                    <a:pt x="0" y="276"/>
                  </a:lnTo>
                  <a:lnTo>
                    <a:pt x="1" y="254"/>
                  </a:lnTo>
                  <a:lnTo>
                    <a:pt x="3" y="230"/>
                  </a:lnTo>
                  <a:lnTo>
                    <a:pt x="7" y="206"/>
                  </a:lnTo>
                  <a:lnTo>
                    <a:pt x="15" y="179"/>
                  </a:lnTo>
                  <a:lnTo>
                    <a:pt x="23" y="156"/>
                  </a:lnTo>
                  <a:lnTo>
                    <a:pt x="33" y="132"/>
                  </a:lnTo>
                  <a:lnTo>
                    <a:pt x="43" y="111"/>
                  </a:lnTo>
                  <a:lnTo>
                    <a:pt x="56" y="90"/>
                  </a:lnTo>
                  <a:lnTo>
                    <a:pt x="71" y="69"/>
                  </a:lnTo>
                  <a:lnTo>
                    <a:pt x="85" y="52"/>
                  </a:lnTo>
                  <a:lnTo>
                    <a:pt x="100" y="36"/>
                  </a:lnTo>
                  <a:lnTo>
                    <a:pt x="117" y="24"/>
                  </a:lnTo>
                  <a:lnTo>
                    <a:pt x="132" y="13"/>
                  </a:lnTo>
                  <a:lnTo>
                    <a:pt x="148" y="6"/>
                  </a:lnTo>
                  <a:lnTo>
                    <a:pt x="164" y="2"/>
                  </a:lnTo>
                  <a:lnTo>
                    <a:pt x="181" y="0"/>
                  </a:lnTo>
                  <a:lnTo>
                    <a:pt x="194" y="1"/>
                  </a:lnTo>
                  <a:lnTo>
                    <a:pt x="207" y="4"/>
                  </a:lnTo>
                  <a:lnTo>
                    <a:pt x="208" y="4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50" name="Freeform 1234"/>
            <p:cNvSpPr>
              <a:spLocks/>
            </p:cNvSpPr>
            <p:nvPr/>
          </p:nvSpPr>
          <p:spPr bwMode="auto">
            <a:xfrm>
              <a:off x="1849" y="1289"/>
              <a:ext cx="264" cy="439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111" y="438"/>
                </a:cxn>
                <a:cxn ang="0">
                  <a:pos x="263" y="45"/>
                </a:cxn>
                <a:cxn ang="0">
                  <a:pos x="150" y="0"/>
                </a:cxn>
                <a:cxn ang="0">
                  <a:pos x="0" y="395"/>
                </a:cxn>
              </a:cxnLst>
              <a:rect l="0" t="0" r="r" b="b"/>
              <a:pathLst>
                <a:path w="264" h="439">
                  <a:moveTo>
                    <a:pt x="0" y="395"/>
                  </a:moveTo>
                  <a:lnTo>
                    <a:pt x="111" y="438"/>
                  </a:lnTo>
                  <a:lnTo>
                    <a:pt x="263" y="45"/>
                  </a:lnTo>
                  <a:lnTo>
                    <a:pt x="150" y="0"/>
                  </a:lnTo>
                  <a:lnTo>
                    <a:pt x="0" y="395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51" name="Freeform 1235"/>
            <p:cNvSpPr>
              <a:spLocks/>
            </p:cNvSpPr>
            <p:nvPr/>
          </p:nvSpPr>
          <p:spPr bwMode="auto">
            <a:xfrm>
              <a:off x="1786" y="1294"/>
              <a:ext cx="265" cy="391"/>
            </a:xfrm>
            <a:custGeom>
              <a:avLst/>
              <a:gdLst/>
              <a:ahLst/>
              <a:cxnLst>
                <a:cxn ang="0">
                  <a:pos x="201" y="4"/>
                </a:cxn>
                <a:cxn ang="0">
                  <a:pos x="216" y="12"/>
                </a:cxn>
                <a:cxn ang="0">
                  <a:pos x="227" y="21"/>
                </a:cxn>
                <a:cxn ang="0">
                  <a:pos x="238" y="33"/>
                </a:cxn>
                <a:cxn ang="0">
                  <a:pos x="248" y="48"/>
                </a:cxn>
                <a:cxn ang="0">
                  <a:pos x="254" y="64"/>
                </a:cxn>
                <a:cxn ang="0">
                  <a:pos x="260" y="81"/>
                </a:cxn>
                <a:cxn ang="0">
                  <a:pos x="263" y="102"/>
                </a:cxn>
                <a:cxn ang="0">
                  <a:pos x="264" y="124"/>
                </a:cxn>
                <a:cxn ang="0">
                  <a:pos x="264" y="147"/>
                </a:cxn>
                <a:cxn ang="0">
                  <a:pos x="262" y="169"/>
                </a:cxn>
                <a:cxn ang="0">
                  <a:pos x="256" y="192"/>
                </a:cxn>
                <a:cxn ang="0">
                  <a:pos x="251" y="217"/>
                </a:cxn>
                <a:cxn ang="0">
                  <a:pos x="242" y="239"/>
                </a:cxn>
                <a:cxn ang="0">
                  <a:pos x="233" y="262"/>
                </a:cxn>
                <a:cxn ang="0">
                  <a:pos x="222" y="284"/>
                </a:cxn>
                <a:cxn ang="0">
                  <a:pos x="210" y="303"/>
                </a:cxn>
                <a:cxn ang="0">
                  <a:pos x="197" y="323"/>
                </a:cxn>
                <a:cxn ang="0">
                  <a:pos x="182" y="339"/>
                </a:cxn>
                <a:cxn ang="0">
                  <a:pos x="167" y="354"/>
                </a:cxn>
                <a:cxn ang="0">
                  <a:pos x="152" y="366"/>
                </a:cxn>
                <a:cxn ang="0">
                  <a:pos x="135" y="376"/>
                </a:cxn>
                <a:cxn ang="0">
                  <a:pos x="120" y="383"/>
                </a:cxn>
                <a:cxn ang="0">
                  <a:pos x="105" y="388"/>
                </a:cxn>
                <a:cxn ang="0">
                  <a:pos x="88" y="390"/>
                </a:cxn>
                <a:cxn ang="0">
                  <a:pos x="73" y="389"/>
                </a:cxn>
                <a:cxn ang="0">
                  <a:pos x="60" y="384"/>
                </a:cxn>
                <a:cxn ang="0">
                  <a:pos x="46" y="378"/>
                </a:cxn>
                <a:cxn ang="0">
                  <a:pos x="35" y="368"/>
                </a:cxn>
                <a:cxn ang="0">
                  <a:pos x="25" y="356"/>
                </a:cxn>
                <a:cxn ang="0">
                  <a:pos x="17" y="342"/>
                </a:cxn>
                <a:cxn ang="0">
                  <a:pos x="11" y="326"/>
                </a:cxn>
                <a:cxn ang="0">
                  <a:pos x="5" y="308"/>
                </a:cxn>
                <a:cxn ang="0">
                  <a:pos x="2" y="287"/>
                </a:cxn>
                <a:cxn ang="0">
                  <a:pos x="0" y="265"/>
                </a:cxn>
                <a:cxn ang="0">
                  <a:pos x="1" y="243"/>
                </a:cxn>
                <a:cxn ang="0">
                  <a:pos x="3" y="220"/>
                </a:cxn>
                <a:cxn ang="0">
                  <a:pos x="6" y="196"/>
                </a:cxn>
                <a:cxn ang="0">
                  <a:pos x="14" y="172"/>
                </a:cxn>
                <a:cxn ang="0">
                  <a:pos x="22" y="150"/>
                </a:cxn>
                <a:cxn ang="0">
                  <a:pos x="31" y="126"/>
                </a:cxn>
                <a:cxn ang="0">
                  <a:pos x="41" y="104"/>
                </a:cxn>
                <a:cxn ang="0">
                  <a:pos x="53" y="86"/>
                </a:cxn>
                <a:cxn ang="0">
                  <a:pos x="67" y="66"/>
                </a:cxn>
                <a:cxn ang="0">
                  <a:pos x="81" y="49"/>
                </a:cxn>
                <a:cxn ang="0">
                  <a:pos x="96" y="34"/>
                </a:cxn>
                <a:cxn ang="0">
                  <a:pos x="113" y="23"/>
                </a:cxn>
                <a:cxn ang="0">
                  <a:pos x="128" y="13"/>
                </a:cxn>
                <a:cxn ang="0">
                  <a:pos x="144" y="6"/>
                </a:cxn>
                <a:cxn ang="0">
                  <a:pos x="160" y="1"/>
                </a:cxn>
                <a:cxn ang="0">
                  <a:pos x="176" y="0"/>
                </a:cxn>
                <a:cxn ang="0">
                  <a:pos x="192" y="2"/>
                </a:cxn>
                <a:cxn ang="0">
                  <a:pos x="201" y="6"/>
                </a:cxn>
                <a:cxn ang="0">
                  <a:pos x="201" y="4"/>
                </a:cxn>
              </a:cxnLst>
              <a:rect l="0" t="0" r="r" b="b"/>
              <a:pathLst>
                <a:path w="265" h="391">
                  <a:moveTo>
                    <a:pt x="201" y="4"/>
                  </a:moveTo>
                  <a:lnTo>
                    <a:pt x="216" y="12"/>
                  </a:lnTo>
                  <a:lnTo>
                    <a:pt x="227" y="21"/>
                  </a:lnTo>
                  <a:lnTo>
                    <a:pt x="238" y="33"/>
                  </a:lnTo>
                  <a:lnTo>
                    <a:pt x="248" y="48"/>
                  </a:lnTo>
                  <a:lnTo>
                    <a:pt x="254" y="64"/>
                  </a:lnTo>
                  <a:lnTo>
                    <a:pt x="260" y="81"/>
                  </a:lnTo>
                  <a:lnTo>
                    <a:pt x="263" y="102"/>
                  </a:lnTo>
                  <a:lnTo>
                    <a:pt x="264" y="124"/>
                  </a:lnTo>
                  <a:lnTo>
                    <a:pt x="264" y="147"/>
                  </a:lnTo>
                  <a:lnTo>
                    <a:pt x="262" y="169"/>
                  </a:lnTo>
                  <a:lnTo>
                    <a:pt x="256" y="192"/>
                  </a:lnTo>
                  <a:lnTo>
                    <a:pt x="251" y="217"/>
                  </a:lnTo>
                  <a:lnTo>
                    <a:pt x="242" y="239"/>
                  </a:lnTo>
                  <a:lnTo>
                    <a:pt x="233" y="262"/>
                  </a:lnTo>
                  <a:lnTo>
                    <a:pt x="222" y="284"/>
                  </a:lnTo>
                  <a:lnTo>
                    <a:pt x="210" y="303"/>
                  </a:lnTo>
                  <a:lnTo>
                    <a:pt x="197" y="323"/>
                  </a:lnTo>
                  <a:lnTo>
                    <a:pt x="182" y="339"/>
                  </a:lnTo>
                  <a:lnTo>
                    <a:pt x="167" y="354"/>
                  </a:lnTo>
                  <a:lnTo>
                    <a:pt x="152" y="366"/>
                  </a:lnTo>
                  <a:lnTo>
                    <a:pt x="135" y="376"/>
                  </a:lnTo>
                  <a:lnTo>
                    <a:pt x="120" y="383"/>
                  </a:lnTo>
                  <a:lnTo>
                    <a:pt x="105" y="388"/>
                  </a:lnTo>
                  <a:lnTo>
                    <a:pt x="88" y="390"/>
                  </a:lnTo>
                  <a:lnTo>
                    <a:pt x="73" y="389"/>
                  </a:lnTo>
                  <a:lnTo>
                    <a:pt x="60" y="384"/>
                  </a:lnTo>
                  <a:lnTo>
                    <a:pt x="46" y="378"/>
                  </a:lnTo>
                  <a:lnTo>
                    <a:pt x="35" y="368"/>
                  </a:lnTo>
                  <a:lnTo>
                    <a:pt x="25" y="356"/>
                  </a:lnTo>
                  <a:lnTo>
                    <a:pt x="17" y="342"/>
                  </a:lnTo>
                  <a:lnTo>
                    <a:pt x="11" y="326"/>
                  </a:lnTo>
                  <a:lnTo>
                    <a:pt x="5" y="308"/>
                  </a:lnTo>
                  <a:lnTo>
                    <a:pt x="2" y="287"/>
                  </a:lnTo>
                  <a:lnTo>
                    <a:pt x="0" y="265"/>
                  </a:lnTo>
                  <a:lnTo>
                    <a:pt x="1" y="243"/>
                  </a:lnTo>
                  <a:lnTo>
                    <a:pt x="3" y="220"/>
                  </a:lnTo>
                  <a:lnTo>
                    <a:pt x="6" y="196"/>
                  </a:lnTo>
                  <a:lnTo>
                    <a:pt x="14" y="172"/>
                  </a:lnTo>
                  <a:lnTo>
                    <a:pt x="22" y="150"/>
                  </a:lnTo>
                  <a:lnTo>
                    <a:pt x="31" y="126"/>
                  </a:lnTo>
                  <a:lnTo>
                    <a:pt x="41" y="104"/>
                  </a:lnTo>
                  <a:lnTo>
                    <a:pt x="53" y="86"/>
                  </a:lnTo>
                  <a:lnTo>
                    <a:pt x="67" y="66"/>
                  </a:lnTo>
                  <a:lnTo>
                    <a:pt x="81" y="49"/>
                  </a:lnTo>
                  <a:lnTo>
                    <a:pt x="96" y="34"/>
                  </a:lnTo>
                  <a:lnTo>
                    <a:pt x="113" y="23"/>
                  </a:lnTo>
                  <a:lnTo>
                    <a:pt x="128" y="13"/>
                  </a:lnTo>
                  <a:lnTo>
                    <a:pt x="144" y="6"/>
                  </a:lnTo>
                  <a:lnTo>
                    <a:pt x="160" y="1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1" y="6"/>
                  </a:lnTo>
                  <a:lnTo>
                    <a:pt x="201" y="4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52" name="Freeform 1236"/>
            <p:cNvSpPr>
              <a:spLocks/>
            </p:cNvSpPr>
            <p:nvPr/>
          </p:nvSpPr>
          <p:spPr bwMode="auto">
            <a:xfrm>
              <a:off x="1851" y="1302"/>
              <a:ext cx="257" cy="422"/>
            </a:xfrm>
            <a:custGeom>
              <a:avLst/>
              <a:gdLst/>
              <a:ahLst/>
              <a:cxnLst>
                <a:cxn ang="0">
                  <a:pos x="0" y="377"/>
                </a:cxn>
                <a:cxn ang="0">
                  <a:pos x="111" y="421"/>
                </a:cxn>
                <a:cxn ang="0">
                  <a:pos x="256" y="41"/>
                </a:cxn>
                <a:cxn ang="0">
                  <a:pos x="144" y="0"/>
                </a:cxn>
                <a:cxn ang="0">
                  <a:pos x="0" y="377"/>
                </a:cxn>
              </a:cxnLst>
              <a:rect l="0" t="0" r="r" b="b"/>
              <a:pathLst>
                <a:path w="257" h="422">
                  <a:moveTo>
                    <a:pt x="0" y="377"/>
                  </a:moveTo>
                  <a:lnTo>
                    <a:pt x="111" y="421"/>
                  </a:lnTo>
                  <a:lnTo>
                    <a:pt x="256" y="41"/>
                  </a:lnTo>
                  <a:lnTo>
                    <a:pt x="144" y="0"/>
                  </a:lnTo>
                  <a:lnTo>
                    <a:pt x="0" y="377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53" name="Freeform 1237"/>
            <p:cNvSpPr>
              <a:spLocks/>
            </p:cNvSpPr>
            <p:nvPr/>
          </p:nvSpPr>
          <p:spPr bwMode="auto">
            <a:xfrm>
              <a:off x="1787" y="1306"/>
              <a:ext cx="262" cy="375"/>
            </a:xfrm>
            <a:custGeom>
              <a:avLst/>
              <a:gdLst/>
              <a:ahLst/>
              <a:cxnLst>
                <a:cxn ang="0">
                  <a:pos x="197" y="4"/>
                </a:cxn>
                <a:cxn ang="0">
                  <a:pos x="209" y="12"/>
                </a:cxn>
                <a:cxn ang="0">
                  <a:pos x="221" y="21"/>
                </a:cxn>
                <a:cxn ang="0">
                  <a:pos x="232" y="33"/>
                </a:cxn>
                <a:cxn ang="0">
                  <a:pos x="241" y="46"/>
                </a:cxn>
                <a:cxn ang="0">
                  <a:pos x="249" y="62"/>
                </a:cxn>
                <a:cxn ang="0">
                  <a:pos x="255" y="80"/>
                </a:cxn>
                <a:cxn ang="0">
                  <a:pos x="259" y="99"/>
                </a:cxn>
                <a:cxn ang="0">
                  <a:pos x="261" y="119"/>
                </a:cxn>
                <a:cxn ang="0">
                  <a:pos x="261" y="141"/>
                </a:cxn>
                <a:cxn ang="0">
                  <a:pos x="259" y="164"/>
                </a:cxn>
                <a:cxn ang="0">
                  <a:pos x="254" y="187"/>
                </a:cxn>
                <a:cxn ang="0">
                  <a:pos x="249" y="209"/>
                </a:cxn>
                <a:cxn ang="0">
                  <a:pos x="241" y="231"/>
                </a:cxn>
                <a:cxn ang="0">
                  <a:pos x="232" y="253"/>
                </a:cxn>
                <a:cxn ang="0">
                  <a:pos x="221" y="274"/>
                </a:cxn>
                <a:cxn ang="0">
                  <a:pos x="209" y="293"/>
                </a:cxn>
                <a:cxn ang="0">
                  <a:pos x="197" y="311"/>
                </a:cxn>
                <a:cxn ang="0">
                  <a:pos x="182" y="326"/>
                </a:cxn>
                <a:cxn ang="0">
                  <a:pos x="167" y="340"/>
                </a:cxn>
                <a:cxn ang="0">
                  <a:pos x="151" y="352"/>
                </a:cxn>
                <a:cxn ang="0">
                  <a:pos x="136" y="361"/>
                </a:cxn>
                <a:cxn ang="0">
                  <a:pos x="121" y="368"/>
                </a:cxn>
                <a:cxn ang="0">
                  <a:pos x="106" y="372"/>
                </a:cxn>
                <a:cxn ang="0">
                  <a:pos x="89" y="374"/>
                </a:cxn>
                <a:cxn ang="0">
                  <a:pos x="74" y="372"/>
                </a:cxn>
                <a:cxn ang="0">
                  <a:pos x="63" y="368"/>
                </a:cxn>
                <a:cxn ang="0">
                  <a:pos x="48" y="361"/>
                </a:cxn>
                <a:cxn ang="0">
                  <a:pos x="36" y="352"/>
                </a:cxn>
                <a:cxn ang="0">
                  <a:pos x="27" y="340"/>
                </a:cxn>
                <a:cxn ang="0">
                  <a:pos x="18" y="327"/>
                </a:cxn>
                <a:cxn ang="0">
                  <a:pos x="12" y="309"/>
                </a:cxn>
                <a:cxn ang="0">
                  <a:pos x="7" y="293"/>
                </a:cxn>
                <a:cxn ang="0">
                  <a:pos x="2" y="274"/>
                </a:cxn>
                <a:cxn ang="0">
                  <a:pos x="0" y="253"/>
                </a:cxn>
                <a:cxn ang="0">
                  <a:pos x="1" y="231"/>
                </a:cxn>
                <a:cxn ang="0">
                  <a:pos x="2" y="209"/>
                </a:cxn>
                <a:cxn ang="0">
                  <a:pos x="7" y="186"/>
                </a:cxn>
                <a:cxn ang="0">
                  <a:pos x="13" y="163"/>
                </a:cxn>
                <a:cxn ang="0">
                  <a:pos x="21" y="141"/>
                </a:cxn>
                <a:cxn ang="0">
                  <a:pos x="30" y="119"/>
                </a:cxn>
                <a:cxn ang="0">
                  <a:pos x="40" y="99"/>
                </a:cxn>
                <a:cxn ang="0">
                  <a:pos x="51" y="80"/>
                </a:cxn>
                <a:cxn ang="0">
                  <a:pos x="65" y="61"/>
                </a:cxn>
                <a:cxn ang="0">
                  <a:pos x="78" y="46"/>
                </a:cxn>
                <a:cxn ang="0">
                  <a:pos x="95" y="32"/>
                </a:cxn>
                <a:cxn ang="0">
                  <a:pos x="109" y="21"/>
                </a:cxn>
                <a:cxn ang="0">
                  <a:pos x="126" y="12"/>
                </a:cxn>
                <a:cxn ang="0">
                  <a:pos x="140" y="5"/>
                </a:cxn>
                <a:cxn ang="0">
                  <a:pos x="156" y="1"/>
                </a:cxn>
                <a:cxn ang="0">
                  <a:pos x="171" y="0"/>
                </a:cxn>
                <a:cxn ang="0">
                  <a:pos x="186" y="2"/>
                </a:cxn>
                <a:cxn ang="0">
                  <a:pos x="197" y="5"/>
                </a:cxn>
                <a:cxn ang="0">
                  <a:pos x="197" y="4"/>
                </a:cxn>
              </a:cxnLst>
              <a:rect l="0" t="0" r="r" b="b"/>
              <a:pathLst>
                <a:path w="262" h="375">
                  <a:moveTo>
                    <a:pt x="197" y="4"/>
                  </a:moveTo>
                  <a:lnTo>
                    <a:pt x="209" y="12"/>
                  </a:lnTo>
                  <a:lnTo>
                    <a:pt x="221" y="21"/>
                  </a:lnTo>
                  <a:lnTo>
                    <a:pt x="232" y="33"/>
                  </a:lnTo>
                  <a:lnTo>
                    <a:pt x="241" y="46"/>
                  </a:lnTo>
                  <a:lnTo>
                    <a:pt x="249" y="62"/>
                  </a:lnTo>
                  <a:lnTo>
                    <a:pt x="255" y="80"/>
                  </a:lnTo>
                  <a:lnTo>
                    <a:pt x="259" y="99"/>
                  </a:lnTo>
                  <a:lnTo>
                    <a:pt x="261" y="119"/>
                  </a:lnTo>
                  <a:lnTo>
                    <a:pt x="261" y="141"/>
                  </a:lnTo>
                  <a:lnTo>
                    <a:pt x="259" y="164"/>
                  </a:lnTo>
                  <a:lnTo>
                    <a:pt x="254" y="187"/>
                  </a:lnTo>
                  <a:lnTo>
                    <a:pt x="249" y="209"/>
                  </a:lnTo>
                  <a:lnTo>
                    <a:pt x="241" y="231"/>
                  </a:lnTo>
                  <a:lnTo>
                    <a:pt x="232" y="253"/>
                  </a:lnTo>
                  <a:lnTo>
                    <a:pt x="221" y="274"/>
                  </a:lnTo>
                  <a:lnTo>
                    <a:pt x="209" y="293"/>
                  </a:lnTo>
                  <a:lnTo>
                    <a:pt x="197" y="311"/>
                  </a:lnTo>
                  <a:lnTo>
                    <a:pt x="182" y="326"/>
                  </a:lnTo>
                  <a:lnTo>
                    <a:pt x="167" y="340"/>
                  </a:lnTo>
                  <a:lnTo>
                    <a:pt x="151" y="352"/>
                  </a:lnTo>
                  <a:lnTo>
                    <a:pt x="136" y="361"/>
                  </a:lnTo>
                  <a:lnTo>
                    <a:pt x="121" y="368"/>
                  </a:lnTo>
                  <a:lnTo>
                    <a:pt x="106" y="372"/>
                  </a:lnTo>
                  <a:lnTo>
                    <a:pt x="89" y="374"/>
                  </a:lnTo>
                  <a:lnTo>
                    <a:pt x="74" y="372"/>
                  </a:lnTo>
                  <a:lnTo>
                    <a:pt x="63" y="368"/>
                  </a:lnTo>
                  <a:lnTo>
                    <a:pt x="48" y="361"/>
                  </a:lnTo>
                  <a:lnTo>
                    <a:pt x="36" y="352"/>
                  </a:lnTo>
                  <a:lnTo>
                    <a:pt x="27" y="340"/>
                  </a:lnTo>
                  <a:lnTo>
                    <a:pt x="18" y="327"/>
                  </a:lnTo>
                  <a:lnTo>
                    <a:pt x="12" y="309"/>
                  </a:lnTo>
                  <a:lnTo>
                    <a:pt x="7" y="293"/>
                  </a:lnTo>
                  <a:lnTo>
                    <a:pt x="2" y="274"/>
                  </a:lnTo>
                  <a:lnTo>
                    <a:pt x="0" y="253"/>
                  </a:lnTo>
                  <a:lnTo>
                    <a:pt x="1" y="231"/>
                  </a:lnTo>
                  <a:lnTo>
                    <a:pt x="2" y="209"/>
                  </a:lnTo>
                  <a:lnTo>
                    <a:pt x="7" y="186"/>
                  </a:lnTo>
                  <a:lnTo>
                    <a:pt x="13" y="163"/>
                  </a:lnTo>
                  <a:lnTo>
                    <a:pt x="21" y="141"/>
                  </a:lnTo>
                  <a:lnTo>
                    <a:pt x="30" y="119"/>
                  </a:lnTo>
                  <a:lnTo>
                    <a:pt x="40" y="99"/>
                  </a:lnTo>
                  <a:lnTo>
                    <a:pt x="51" y="80"/>
                  </a:lnTo>
                  <a:lnTo>
                    <a:pt x="65" y="61"/>
                  </a:lnTo>
                  <a:lnTo>
                    <a:pt x="78" y="46"/>
                  </a:lnTo>
                  <a:lnTo>
                    <a:pt x="95" y="32"/>
                  </a:lnTo>
                  <a:lnTo>
                    <a:pt x="109" y="21"/>
                  </a:lnTo>
                  <a:lnTo>
                    <a:pt x="126" y="12"/>
                  </a:lnTo>
                  <a:lnTo>
                    <a:pt x="140" y="5"/>
                  </a:lnTo>
                  <a:lnTo>
                    <a:pt x="156" y="1"/>
                  </a:lnTo>
                  <a:lnTo>
                    <a:pt x="171" y="0"/>
                  </a:lnTo>
                  <a:lnTo>
                    <a:pt x="186" y="2"/>
                  </a:lnTo>
                  <a:lnTo>
                    <a:pt x="197" y="5"/>
                  </a:lnTo>
                  <a:lnTo>
                    <a:pt x="197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54" name="Freeform 1238"/>
            <p:cNvSpPr>
              <a:spLocks/>
            </p:cNvSpPr>
            <p:nvPr/>
          </p:nvSpPr>
          <p:spPr bwMode="auto">
            <a:xfrm>
              <a:off x="1852" y="1312"/>
              <a:ext cx="252" cy="406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111" y="405"/>
                </a:cxn>
                <a:cxn ang="0">
                  <a:pos x="251" y="44"/>
                </a:cxn>
                <a:cxn ang="0">
                  <a:pos x="138" y="0"/>
                </a:cxn>
                <a:cxn ang="0">
                  <a:pos x="0" y="363"/>
                </a:cxn>
              </a:cxnLst>
              <a:rect l="0" t="0" r="r" b="b"/>
              <a:pathLst>
                <a:path w="252" h="406">
                  <a:moveTo>
                    <a:pt x="0" y="363"/>
                  </a:moveTo>
                  <a:lnTo>
                    <a:pt x="111" y="405"/>
                  </a:lnTo>
                  <a:lnTo>
                    <a:pt x="251" y="44"/>
                  </a:lnTo>
                  <a:lnTo>
                    <a:pt x="138" y="0"/>
                  </a:lnTo>
                  <a:lnTo>
                    <a:pt x="0" y="363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55" name="Freeform 1239"/>
            <p:cNvSpPr>
              <a:spLocks/>
            </p:cNvSpPr>
            <p:nvPr/>
          </p:nvSpPr>
          <p:spPr bwMode="auto">
            <a:xfrm>
              <a:off x="1788" y="1318"/>
              <a:ext cx="259" cy="359"/>
            </a:xfrm>
            <a:custGeom>
              <a:avLst/>
              <a:gdLst/>
              <a:ahLst/>
              <a:cxnLst>
                <a:cxn ang="0">
                  <a:pos x="193" y="4"/>
                </a:cxn>
                <a:cxn ang="0">
                  <a:pos x="205" y="11"/>
                </a:cxn>
                <a:cxn ang="0">
                  <a:pos x="217" y="19"/>
                </a:cxn>
                <a:cxn ang="0">
                  <a:pos x="229" y="32"/>
                </a:cxn>
                <a:cxn ang="0">
                  <a:pos x="238" y="45"/>
                </a:cxn>
                <a:cxn ang="0">
                  <a:pos x="246" y="60"/>
                </a:cxn>
                <a:cxn ang="0">
                  <a:pos x="252" y="78"/>
                </a:cxn>
                <a:cxn ang="0">
                  <a:pos x="254" y="96"/>
                </a:cxn>
                <a:cxn ang="0">
                  <a:pos x="256" y="115"/>
                </a:cxn>
                <a:cxn ang="0">
                  <a:pos x="258" y="136"/>
                </a:cxn>
                <a:cxn ang="0">
                  <a:pos x="255" y="159"/>
                </a:cxn>
                <a:cxn ang="0">
                  <a:pos x="252" y="180"/>
                </a:cxn>
                <a:cxn ang="0">
                  <a:pos x="246" y="201"/>
                </a:cxn>
                <a:cxn ang="0">
                  <a:pos x="239" y="222"/>
                </a:cxn>
                <a:cxn ang="0">
                  <a:pos x="230" y="244"/>
                </a:cxn>
                <a:cxn ang="0">
                  <a:pos x="220" y="263"/>
                </a:cxn>
                <a:cxn ang="0">
                  <a:pos x="208" y="282"/>
                </a:cxn>
                <a:cxn ang="0">
                  <a:pos x="196" y="299"/>
                </a:cxn>
                <a:cxn ang="0">
                  <a:pos x="182" y="314"/>
                </a:cxn>
                <a:cxn ang="0">
                  <a:pos x="167" y="326"/>
                </a:cxn>
                <a:cxn ang="0">
                  <a:pos x="152" y="337"/>
                </a:cxn>
                <a:cxn ang="0">
                  <a:pos x="138" y="347"/>
                </a:cxn>
                <a:cxn ang="0">
                  <a:pos x="123" y="352"/>
                </a:cxn>
                <a:cxn ang="0">
                  <a:pos x="106" y="357"/>
                </a:cxn>
                <a:cxn ang="0">
                  <a:pos x="91" y="358"/>
                </a:cxn>
                <a:cxn ang="0">
                  <a:pos x="77" y="356"/>
                </a:cxn>
                <a:cxn ang="0">
                  <a:pos x="64" y="351"/>
                </a:cxn>
                <a:cxn ang="0">
                  <a:pos x="50" y="345"/>
                </a:cxn>
                <a:cxn ang="0">
                  <a:pos x="39" y="336"/>
                </a:cxn>
                <a:cxn ang="0">
                  <a:pos x="29" y="325"/>
                </a:cxn>
                <a:cxn ang="0">
                  <a:pos x="20" y="312"/>
                </a:cxn>
                <a:cxn ang="0">
                  <a:pos x="12" y="295"/>
                </a:cxn>
                <a:cxn ang="0">
                  <a:pos x="8" y="278"/>
                </a:cxn>
                <a:cxn ang="0">
                  <a:pos x="3" y="260"/>
                </a:cxn>
                <a:cxn ang="0">
                  <a:pos x="0" y="238"/>
                </a:cxn>
                <a:cxn ang="0">
                  <a:pos x="1" y="219"/>
                </a:cxn>
                <a:cxn ang="0">
                  <a:pos x="3" y="198"/>
                </a:cxn>
                <a:cxn ang="0">
                  <a:pos x="7" y="176"/>
                </a:cxn>
                <a:cxn ang="0">
                  <a:pos x="12" y="154"/>
                </a:cxn>
                <a:cxn ang="0">
                  <a:pos x="20" y="133"/>
                </a:cxn>
                <a:cxn ang="0">
                  <a:pos x="27" y="112"/>
                </a:cxn>
                <a:cxn ang="0">
                  <a:pos x="38" y="94"/>
                </a:cxn>
                <a:cxn ang="0">
                  <a:pos x="49" y="74"/>
                </a:cxn>
                <a:cxn ang="0">
                  <a:pos x="62" y="57"/>
                </a:cxn>
                <a:cxn ang="0">
                  <a:pos x="76" y="42"/>
                </a:cxn>
                <a:cxn ang="0">
                  <a:pos x="90" y="30"/>
                </a:cxn>
                <a:cxn ang="0">
                  <a:pos x="105" y="19"/>
                </a:cxn>
                <a:cxn ang="0">
                  <a:pos x="120" y="9"/>
                </a:cxn>
                <a:cxn ang="0">
                  <a:pos x="134" y="3"/>
                </a:cxn>
                <a:cxn ang="0">
                  <a:pos x="152" y="0"/>
                </a:cxn>
                <a:cxn ang="0">
                  <a:pos x="166" y="0"/>
                </a:cxn>
                <a:cxn ang="0">
                  <a:pos x="182" y="2"/>
                </a:cxn>
                <a:cxn ang="0">
                  <a:pos x="192" y="5"/>
                </a:cxn>
                <a:cxn ang="0">
                  <a:pos x="193" y="4"/>
                </a:cxn>
              </a:cxnLst>
              <a:rect l="0" t="0" r="r" b="b"/>
              <a:pathLst>
                <a:path w="259" h="359">
                  <a:moveTo>
                    <a:pt x="193" y="4"/>
                  </a:moveTo>
                  <a:lnTo>
                    <a:pt x="205" y="11"/>
                  </a:lnTo>
                  <a:lnTo>
                    <a:pt x="217" y="19"/>
                  </a:lnTo>
                  <a:lnTo>
                    <a:pt x="229" y="32"/>
                  </a:lnTo>
                  <a:lnTo>
                    <a:pt x="238" y="45"/>
                  </a:lnTo>
                  <a:lnTo>
                    <a:pt x="246" y="60"/>
                  </a:lnTo>
                  <a:lnTo>
                    <a:pt x="252" y="78"/>
                  </a:lnTo>
                  <a:lnTo>
                    <a:pt x="254" y="96"/>
                  </a:lnTo>
                  <a:lnTo>
                    <a:pt x="256" y="115"/>
                  </a:lnTo>
                  <a:lnTo>
                    <a:pt x="258" y="136"/>
                  </a:lnTo>
                  <a:lnTo>
                    <a:pt x="255" y="159"/>
                  </a:lnTo>
                  <a:lnTo>
                    <a:pt x="252" y="180"/>
                  </a:lnTo>
                  <a:lnTo>
                    <a:pt x="246" y="201"/>
                  </a:lnTo>
                  <a:lnTo>
                    <a:pt x="239" y="222"/>
                  </a:lnTo>
                  <a:lnTo>
                    <a:pt x="230" y="244"/>
                  </a:lnTo>
                  <a:lnTo>
                    <a:pt x="220" y="263"/>
                  </a:lnTo>
                  <a:lnTo>
                    <a:pt x="208" y="282"/>
                  </a:lnTo>
                  <a:lnTo>
                    <a:pt x="196" y="299"/>
                  </a:lnTo>
                  <a:lnTo>
                    <a:pt x="182" y="314"/>
                  </a:lnTo>
                  <a:lnTo>
                    <a:pt x="167" y="326"/>
                  </a:lnTo>
                  <a:lnTo>
                    <a:pt x="152" y="337"/>
                  </a:lnTo>
                  <a:lnTo>
                    <a:pt x="138" y="347"/>
                  </a:lnTo>
                  <a:lnTo>
                    <a:pt x="123" y="352"/>
                  </a:lnTo>
                  <a:lnTo>
                    <a:pt x="106" y="357"/>
                  </a:lnTo>
                  <a:lnTo>
                    <a:pt x="91" y="358"/>
                  </a:lnTo>
                  <a:lnTo>
                    <a:pt x="77" y="356"/>
                  </a:lnTo>
                  <a:lnTo>
                    <a:pt x="64" y="351"/>
                  </a:lnTo>
                  <a:lnTo>
                    <a:pt x="50" y="345"/>
                  </a:lnTo>
                  <a:lnTo>
                    <a:pt x="39" y="336"/>
                  </a:lnTo>
                  <a:lnTo>
                    <a:pt x="29" y="325"/>
                  </a:lnTo>
                  <a:lnTo>
                    <a:pt x="20" y="312"/>
                  </a:lnTo>
                  <a:lnTo>
                    <a:pt x="12" y="295"/>
                  </a:lnTo>
                  <a:lnTo>
                    <a:pt x="8" y="278"/>
                  </a:lnTo>
                  <a:lnTo>
                    <a:pt x="3" y="260"/>
                  </a:lnTo>
                  <a:lnTo>
                    <a:pt x="0" y="238"/>
                  </a:lnTo>
                  <a:lnTo>
                    <a:pt x="1" y="219"/>
                  </a:lnTo>
                  <a:lnTo>
                    <a:pt x="3" y="198"/>
                  </a:lnTo>
                  <a:lnTo>
                    <a:pt x="7" y="176"/>
                  </a:lnTo>
                  <a:lnTo>
                    <a:pt x="12" y="154"/>
                  </a:lnTo>
                  <a:lnTo>
                    <a:pt x="20" y="133"/>
                  </a:lnTo>
                  <a:lnTo>
                    <a:pt x="27" y="112"/>
                  </a:lnTo>
                  <a:lnTo>
                    <a:pt x="38" y="94"/>
                  </a:lnTo>
                  <a:lnTo>
                    <a:pt x="49" y="74"/>
                  </a:lnTo>
                  <a:lnTo>
                    <a:pt x="62" y="57"/>
                  </a:lnTo>
                  <a:lnTo>
                    <a:pt x="76" y="42"/>
                  </a:lnTo>
                  <a:lnTo>
                    <a:pt x="90" y="30"/>
                  </a:lnTo>
                  <a:lnTo>
                    <a:pt x="105" y="19"/>
                  </a:lnTo>
                  <a:lnTo>
                    <a:pt x="120" y="9"/>
                  </a:lnTo>
                  <a:lnTo>
                    <a:pt x="134" y="3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82" y="2"/>
                  </a:lnTo>
                  <a:lnTo>
                    <a:pt x="192" y="5"/>
                  </a:lnTo>
                  <a:lnTo>
                    <a:pt x="193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56" name="Freeform 1240"/>
            <p:cNvSpPr>
              <a:spLocks/>
            </p:cNvSpPr>
            <p:nvPr/>
          </p:nvSpPr>
          <p:spPr bwMode="auto">
            <a:xfrm>
              <a:off x="1855" y="1325"/>
              <a:ext cx="244" cy="390"/>
            </a:xfrm>
            <a:custGeom>
              <a:avLst/>
              <a:gdLst/>
              <a:ahLst/>
              <a:cxnLst>
                <a:cxn ang="0">
                  <a:pos x="0" y="346"/>
                </a:cxn>
                <a:cxn ang="0">
                  <a:pos x="109" y="389"/>
                </a:cxn>
                <a:cxn ang="0">
                  <a:pos x="243" y="41"/>
                </a:cxn>
                <a:cxn ang="0">
                  <a:pos x="131" y="0"/>
                </a:cxn>
                <a:cxn ang="0">
                  <a:pos x="0" y="346"/>
                </a:cxn>
              </a:cxnLst>
              <a:rect l="0" t="0" r="r" b="b"/>
              <a:pathLst>
                <a:path w="244" h="390">
                  <a:moveTo>
                    <a:pt x="0" y="346"/>
                  </a:moveTo>
                  <a:lnTo>
                    <a:pt x="109" y="389"/>
                  </a:lnTo>
                  <a:lnTo>
                    <a:pt x="243" y="41"/>
                  </a:lnTo>
                  <a:lnTo>
                    <a:pt x="131" y="0"/>
                  </a:lnTo>
                  <a:lnTo>
                    <a:pt x="0" y="34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57" name="Freeform 1241"/>
            <p:cNvSpPr>
              <a:spLocks/>
            </p:cNvSpPr>
            <p:nvPr/>
          </p:nvSpPr>
          <p:spPr bwMode="auto">
            <a:xfrm>
              <a:off x="1789" y="1329"/>
              <a:ext cx="255" cy="344"/>
            </a:xfrm>
            <a:custGeom>
              <a:avLst/>
              <a:gdLst/>
              <a:ahLst/>
              <a:cxnLst>
                <a:cxn ang="0">
                  <a:pos x="189" y="5"/>
                </a:cxn>
                <a:cxn ang="0">
                  <a:pos x="201" y="13"/>
                </a:cxn>
                <a:cxn ang="0">
                  <a:pos x="213" y="21"/>
                </a:cxn>
                <a:cxn ang="0">
                  <a:pos x="223" y="31"/>
                </a:cxn>
                <a:cxn ang="0">
                  <a:pos x="233" y="45"/>
                </a:cxn>
                <a:cxn ang="0">
                  <a:pos x="240" y="60"/>
                </a:cxn>
                <a:cxn ang="0">
                  <a:pos x="247" y="76"/>
                </a:cxn>
                <a:cxn ang="0">
                  <a:pos x="251" y="93"/>
                </a:cxn>
                <a:cxn ang="0">
                  <a:pos x="253" y="113"/>
                </a:cxn>
                <a:cxn ang="0">
                  <a:pos x="254" y="132"/>
                </a:cxn>
                <a:cxn ang="0">
                  <a:pos x="253" y="154"/>
                </a:cxn>
                <a:cxn ang="0">
                  <a:pos x="250" y="175"/>
                </a:cxn>
                <a:cxn ang="0">
                  <a:pos x="245" y="195"/>
                </a:cxn>
                <a:cxn ang="0">
                  <a:pos x="237" y="215"/>
                </a:cxn>
                <a:cxn ang="0">
                  <a:pos x="228" y="235"/>
                </a:cxn>
                <a:cxn ang="0">
                  <a:pos x="219" y="254"/>
                </a:cxn>
                <a:cxn ang="0">
                  <a:pos x="209" y="271"/>
                </a:cxn>
                <a:cxn ang="0">
                  <a:pos x="196" y="288"/>
                </a:cxn>
                <a:cxn ang="0">
                  <a:pos x="183" y="302"/>
                </a:cxn>
                <a:cxn ang="0">
                  <a:pos x="169" y="314"/>
                </a:cxn>
                <a:cxn ang="0">
                  <a:pos x="153" y="323"/>
                </a:cxn>
                <a:cxn ang="0">
                  <a:pos x="138" y="332"/>
                </a:cxn>
                <a:cxn ang="0">
                  <a:pos x="122" y="338"/>
                </a:cxn>
                <a:cxn ang="0">
                  <a:pos x="108" y="342"/>
                </a:cxn>
                <a:cxn ang="0">
                  <a:pos x="94" y="343"/>
                </a:cxn>
                <a:cxn ang="0">
                  <a:pos x="78" y="340"/>
                </a:cxn>
                <a:cxn ang="0">
                  <a:pos x="67" y="336"/>
                </a:cxn>
                <a:cxn ang="0">
                  <a:pos x="52" y="330"/>
                </a:cxn>
                <a:cxn ang="0">
                  <a:pos x="40" y="321"/>
                </a:cxn>
                <a:cxn ang="0">
                  <a:pos x="31" y="311"/>
                </a:cxn>
                <a:cxn ang="0">
                  <a:pos x="21" y="298"/>
                </a:cxn>
                <a:cxn ang="0">
                  <a:pos x="14" y="282"/>
                </a:cxn>
                <a:cxn ang="0">
                  <a:pos x="8" y="267"/>
                </a:cxn>
                <a:cxn ang="0">
                  <a:pos x="5" y="248"/>
                </a:cxn>
                <a:cxn ang="0">
                  <a:pos x="0" y="227"/>
                </a:cxn>
                <a:cxn ang="0">
                  <a:pos x="2" y="209"/>
                </a:cxn>
                <a:cxn ang="0">
                  <a:pos x="3" y="188"/>
                </a:cxn>
                <a:cxn ang="0">
                  <a:pos x="6" y="167"/>
                </a:cxn>
                <a:cxn ang="0">
                  <a:pos x="11" y="148"/>
                </a:cxn>
                <a:cxn ang="0">
                  <a:pos x="19" y="127"/>
                </a:cxn>
                <a:cxn ang="0">
                  <a:pos x="26" y="105"/>
                </a:cxn>
                <a:cxn ang="0">
                  <a:pos x="35" y="87"/>
                </a:cxn>
                <a:cxn ang="0">
                  <a:pos x="46" y="71"/>
                </a:cxn>
                <a:cxn ang="0">
                  <a:pos x="60" y="54"/>
                </a:cxn>
                <a:cxn ang="0">
                  <a:pos x="72" y="40"/>
                </a:cxn>
                <a:cxn ang="0">
                  <a:pos x="87" y="28"/>
                </a:cxn>
                <a:cxn ang="0">
                  <a:pos x="102" y="17"/>
                </a:cxn>
                <a:cxn ang="0">
                  <a:pos x="117" y="10"/>
                </a:cxn>
                <a:cxn ang="0">
                  <a:pos x="131" y="5"/>
                </a:cxn>
                <a:cxn ang="0">
                  <a:pos x="148" y="0"/>
                </a:cxn>
                <a:cxn ang="0">
                  <a:pos x="163" y="0"/>
                </a:cxn>
                <a:cxn ang="0">
                  <a:pos x="177" y="2"/>
                </a:cxn>
                <a:cxn ang="0">
                  <a:pos x="187" y="6"/>
                </a:cxn>
                <a:cxn ang="0">
                  <a:pos x="189" y="5"/>
                </a:cxn>
              </a:cxnLst>
              <a:rect l="0" t="0" r="r" b="b"/>
              <a:pathLst>
                <a:path w="255" h="344">
                  <a:moveTo>
                    <a:pt x="189" y="5"/>
                  </a:moveTo>
                  <a:lnTo>
                    <a:pt x="201" y="13"/>
                  </a:lnTo>
                  <a:lnTo>
                    <a:pt x="213" y="21"/>
                  </a:lnTo>
                  <a:lnTo>
                    <a:pt x="223" y="31"/>
                  </a:lnTo>
                  <a:lnTo>
                    <a:pt x="233" y="45"/>
                  </a:lnTo>
                  <a:lnTo>
                    <a:pt x="240" y="60"/>
                  </a:lnTo>
                  <a:lnTo>
                    <a:pt x="247" y="76"/>
                  </a:lnTo>
                  <a:lnTo>
                    <a:pt x="251" y="93"/>
                  </a:lnTo>
                  <a:lnTo>
                    <a:pt x="253" y="113"/>
                  </a:lnTo>
                  <a:lnTo>
                    <a:pt x="254" y="132"/>
                  </a:lnTo>
                  <a:lnTo>
                    <a:pt x="253" y="154"/>
                  </a:lnTo>
                  <a:lnTo>
                    <a:pt x="250" y="175"/>
                  </a:lnTo>
                  <a:lnTo>
                    <a:pt x="245" y="195"/>
                  </a:lnTo>
                  <a:lnTo>
                    <a:pt x="237" y="215"/>
                  </a:lnTo>
                  <a:lnTo>
                    <a:pt x="228" y="235"/>
                  </a:lnTo>
                  <a:lnTo>
                    <a:pt x="219" y="254"/>
                  </a:lnTo>
                  <a:lnTo>
                    <a:pt x="209" y="271"/>
                  </a:lnTo>
                  <a:lnTo>
                    <a:pt x="196" y="288"/>
                  </a:lnTo>
                  <a:lnTo>
                    <a:pt x="183" y="302"/>
                  </a:lnTo>
                  <a:lnTo>
                    <a:pt x="169" y="314"/>
                  </a:lnTo>
                  <a:lnTo>
                    <a:pt x="153" y="323"/>
                  </a:lnTo>
                  <a:lnTo>
                    <a:pt x="138" y="332"/>
                  </a:lnTo>
                  <a:lnTo>
                    <a:pt x="122" y="338"/>
                  </a:lnTo>
                  <a:lnTo>
                    <a:pt x="108" y="342"/>
                  </a:lnTo>
                  <a:lnTo>
                    <a:pt x="94" y="343"/>
                  </a:lnTo>
                  <a:lnTo>
                    <a:pt x="78" y="340"/>
                  </a:lnTo>
                  <a:lnTo>
                    <a:pt x="67" y="336"/>
                  </a:lnTo>
                  <a:lnTo>
                    <a:pt x="52" y="330"/>
                  </a:lnTo>
                  <a:lnTo>
                    <a:pt x="40" y="321"/>
                  </a:lnTo>
                  <a:lnTo>
                    <a:pt x="31" y="311"/>
                  </a:lnTo>
                  <a:lnTo>
                    <a:pt x="21" y="298"/>
                  </a:lnTo>
                  <a:lnTo>
                    <a:pt x="14" y="282"/>
                  </a:lnTo>
                  <a:lnTo>
                    <a:pt x="8" y="267"/>
                  </a:lnTo>
                  <a:lnTo>
                    <a:pt x="5" y="248"/>
                  </a:lnTo>
                  <a:lnTo>
                    <a:pt x="0" y="227"/>
                  </a:lnTo>
                  <a:lnTo>
                    <a:pt x="2" y="209"/>
                  </a:lnTo>
                  <a:lnTo>
                    <a:pt x="3" y="188"/>
                  </a:lnTo>
                  <a:lnTo>
                    <a:pt x="6" y="167"/>
                  </a:lnTo>
                  <a:lnTo>
                    <a:pt x="11" y="148"/>
                  </a:lnTo>
                  <a:lnTo>
                    <a:pt x="19" y="127"/>
                  </a:lnTo>
                  <a:lnTo>
                    <a:pt x="26" y="105"/>
                  </a:lnTo>
                  <a:lnTo>
                    <a:pt x="35" y="87"/>
                  </a:lnTo>
                  <a:lnTo>
                    <a:pt x="46" y="71"/>
                  </a:lnTo>
                  <a:lnTo>
                    <a:pt x="60" y="54"/>
                  </a:lnTo>
                  <a:lnTo>
                    <a:pt x="72" y="40"/>
                  </a:lnTo>
                  <a:lnTo>
                    <a:pt x="87" y="28"/>
                  </a:lnTo>
                  <a:lnTo>
                    <a:pt x="102" y="17"/>
                  </a:lnTo>
                  <a:lnTo>
                    <a:pt x="117" y="10"/>
                  </a:lnTo>
                  <a:lnTo>
                    <a:pt x="131" y="5"/>
                  </a:lnTo>
                  <a:lnTo>
                    <a:pt x="148" y="0"/>
                  </a:lnTo>
                  <a:lnTo>
                    <a:pt x="163" y="0"/>
                  </a:lnTo>
                  <a:lnTo>
                    <a:pt x="177" y="2"/>
                  </a:lnTo>
                  <a:lnTo>
                    <a:pt x="187" y="6"/>
                  </a:lnTo>
                  <a:lnTo>
                    <a:pt x="189" y="5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58" name="Freeform 1242"/>
            <p:cNvSpPr>
              <a:spLocks/>
            </p:cNvSpPr>
            <p:nvPr/>
          </p:nvSpPr>
          <p:spPr bwMode="auto">
            <a:xfrm>
              <a:off x="1856" y="1335"/>
              <a:ext cx="239" cy="374"/>
            </a:xfrm>
            <a:custGeom>
              <a:avLst/>
              <a:gdLst/>
              <a:ahLst/>
              <a:cxnLst>
                <a:cxn ang="0">
                  <a:pos x="0" y="331"/>
                </a:cxn>
                <a:cxn ang="0">
                  <a:pos x="111" y="373"/>
                </a:cxn>
                <a:cxn ang="0">
                  <a:pos x="238" y="44"/>
                </a:cxn>
                <a:cxn ang="0">
                  <a:pos x="125" y="0"/>
                </a:cxn>
                <a:cxn ang="0">
                  <a:pos x="0" y="331"/>
                </a:cxn>
              </a:cxnLst>
              <a:rect l="0" t="0" r="r" b="b"/>
              <a:pathLst>
                <a:path w="239" h="374">
                  <a:moveTo>
                    <a:pt x="0" y="331"/>
                  </a:moveTo>
                  <a:lnTo>
                    <a:pt x="111" y="373"/>
                  </a:lnTo>
                  <a:lnTo>
                    <a:pt x="238" y="44"/>
                  </a:lnTo>
                  <a:lnTo>
                    <a:pt x="125" y="0"/>
                  </a:lnTo>
                  <a:lnTo>
                    <a:pt x="0" y="331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59" name="Freeform 1243"/>
            <p:cNvSpPr>
              <a:spLocks/>
            </p:cNvSpPr>
            <p:nvPr/>
          </p:nvSpPr>
          <p:spPr bwMode="auto">
            <a:xfrm>
              <a:off x="1792" y="1342"/>
              <a:ext cx="250" cy="326"/>
            </a:xfrm>
            <a:custGeom>
              <a:avLst/>
              <a:gdLst/>
              <a:ahLst/>
              <a:cxnLst>
                <a:cxn ang="0">
                  <a:pos x="181" y="4"/>
                </a:cxn>
                <a:cxn ang="0">
                  <a:pos x="194" y="10"/>
                </a:cxn>
                <a:cxn ang="0">
                  <a:pos x="206" y="18"/>
                </a:cxn>
                <a:cxn ang="0">
                  <a:pos x="218" y="31"/>
                </a:cxn>
                <a:cxn ang="0">
                  <a:pos x="227" y="42"/>
                </a:cxn>
                <a:cxn ang="0">
                  <a:pos x="234" y="56"/>
                </a:cxn>
                <a:cxn ang="0">
                  <a:pos x="241" y="72"/>
                </a:cxn>
                <a:cxn ang="0">
                  <a:pos x="245" y="90"/>
                </a:cxn>
                <a:cxn ang="0">
                  <a:pos x="248" y="108"/>
                </a:cxn>
                <a:cxn ang="0">
                  <a:pos x="249" y="127"/>
                </a:cxn>
                <a:cxn ang="0">
                  <a:pos x="248" y="148"/>
                </a:cxn>
                <a:cxn ang="0">
                  <a:pos x="245" y="167"/>
                </a:cxn>
                <a:cxn ang="0">
                  <a:pos x="241" y="187"/>
                </a:cxn>
                <a:cxn ang="0">
                  <a:pos x="234" y="206"/>
                </a:cxn>
                <a:cxn ang="0">
                  <a:pos x="225" y="225"/>
                </a:cxn>
                <a:cxn ang="0">
                  <a:pos x="216" y="242"/>
                </a:cxn>
                <a:cxn ang="0">
                  <a:pos x="206" y="259"/>
                </a:cxn>
                <a:cxn ang="0">
                  <a:pos x="193" y="273"/>
                </a:cxn>
                <a:cxn ang="0">
                  <a:pos x="180" y="288"/>
                </a:cxn>
                <a:cxn ang="0">
                  <a:pos x="166" y="300"/>
                </a:cxn>
                <a:cxn ang="0">
                  <a:pos x="151" y="308"/>
                </a:cxn>
                <a:cxn ang="0">
                  <a:pos x="138" y="317"/>
                </a:cxn>
                <a:cxn ang="0">
                  <a:pos x="122" y="322"/>
                </a:cxn>
                <a:cxn ang="0">
                  <a:pos x="107" y="325"/>
                </a:cxn>
                <a:cxn ang="0">
                  <a:pos x="92" y="325"/>
                </a:cxn>
                <a:cxn ang="0">
                  <a:pos x="78" y="323"/>
                </a:cxn>
                <a:cxn ang="0">
                  <a:pos x="66" y="318"/>
                </a:cxn>
                <a:cxn ang="0">
                  <a:pos x="51" y="313"/>
                </a:cxn>
                <a:cxn ang="0">
                  <a:pos x="40" y="305"/>
                </a:cxn>
                <a:cxn ang="0">
                  <a:pos x="29" y="294"/>
                </a:cxn>
                <a:cxn ang="0">
                  <a:pos x="22" y="282"/>
                </a:cxn>
                <a:cxn ang="0">
                  <a:pos x="13" y="266"/>
                </a:cxn>
                <a:cxn ang="0">
                  <a:pos x="8" y="251"/>
                </a:cxn>
                <a:cxn ang="0">
                  <a:pos x="4" y="232"/>
                </a:cxn>
                <a:cxn ang="0">
                  <a:pos x="0" y="214"/>
                </a:cxn>
                <a:cxn ang="0">
                  <a:pos x="0" y="196"/>
                </a:cxn>
                <a:cxn ang="0">
                  <a:pos x="2" y="176"/>
                </a:cxn>
                <a:cxn ang="0">
                  <a:pos x="4" y="158"/>
                </a:cxn>
                <a:cxn ang="0">
                  <a:pos x="8" y="136"/>
                </a:cxn>
                <a:cxn ang="0">
                  <a:pos x="14" y="118"/>
                </a:cxn>
                <a:cxn ang="0">
                  <a:pos x="22" y="99"/>
                </a:cxn>
                <a:cxn ang="0">
                  <a:pos x="32" y="80"/>
                </a:cxn>
                <a:cxn ang="0">
                  <a:pos x="41" y="64"/>
                </a:cxn>
                <a:cxn ang="0">
                  <a:pos x="55" y="48"/>
                </a:cxn>
                <a:cxn ang="0">
                  <a:pos x="67" y="35"/>
                </a:cxn>
                <a:cxn ang="0">
                  <a:pos x="81" y="24"/>
                </a:cxn>
                <a:cxn ang="0">
                  <a:pos x="96" y="15"/>
                </a:cxn>
                <a:cxn ang="0">
                  <a:pos x="110" y="6"/>
                </a:cxn>
                <a:cxn ang="0">
                  <a:pos x="125" y="1"/>
                </a:cxn>
                <a:cxn ang="0">
                  <a:pos x="140" y="0"/>
                </a:cxn>
                <a:cxn ang="0">
                  <a:pos x="155" y="0"/>
                </a:cxn>
                <a:cxn ang="0">
                  <a:pos x="169" y="1"/>
                </a:cxn>
                <a:cxn ang="0">
                  <a:pos x="180" y="6"/>
                </a:cxn>
                <a:cxn ang="0">
                  <a:pos x="181" y="4"/>
                </a:cxn>
              </a:cxnLst>
              <a:rect l="0" t="0" r="r" b="b"/>
              <a:pathLst>
                <a:path w="250" h="326">
                  <a:moveTo>
                    <a:pt x="181" y="4"/>
                  </a:moveTo>
                  <a:lnTo>
                    <a:pt x="194" y="10"/>
                  </a:lnTo>
                  <a:lnTo>
                    <a:pt x="206" y="18"/>
                  </a:lnTo>
                  <a:lnTo>
                    <a:pt x="218" y="31"/>
                  </a:lnTo>
                  <a:lnTo>
                    <a:pt x="227" y="42"/>
                  </a:lnTo>
                  <a:lnTo>
                    <a:pt x="234" y="56"/>
                  </a:lnTo>
                  <a:lnTo>
                    <a:pt x="241" y="72"/>
                  </a:lnTo>
                  <a:lnTo>
                    <a:pt x="245" y="90"/>
                  </a:lnTo>
                  <a:lnTo>
                    <a:pt x="248" y="108"/>
                  </a:lnTo>
                  <a:lnTo>
                    <a:pt x="249" y="127"/>
                  </a:lnTo>
                  <a:lnTo>
                    <a:pt x="248" y="148"/>
                  </a:lnTo>
                  <a:lnTo>
                    <a:pt x="245" y="167"/>
                  </a:lnTo>
                  <a:lnTo>
                    <a:pt x="241" y="187"/>
                  </a:lnTo>
                  <a:lnTo>
                    <a:pt x="234" y="206"/>
                  </a:lnTo>
                  <a:lnTo>
                    <a:pt x="225" y="225"/>
                  </a:lnTo>
                  <a:lnTo>
                    <a:pt x="216" y="242"/>
                  </a:lnTo>
                  <a:lnTo>
                    <a:pt x="206" y="259"/>
                  </a:lnTo>
                  <a:lnTo>
                    <a:pt x="193" y="273"/>
                  </a:lnTo>
                  <a:lnTo>
                    <a:pt x="180" y="288"/>
                  </a:lnTo>
                  <a:lnTo>
                    <a:pt x="166" y="300"/>
                  </a:lnTo>
                  <a:lnTo>
                    <a:pt x="151" y="308"/>
                  </a:lnTo>
                  <a:lnTo>
                    <a:pt x="138" y="317"/>
                  </a:lnTo>
                  <a:lnTo>
                    <a:pt x="122" y="322"/>
                  </a:lnTo>
                  <a:lnTo>
                    <a:pt x="107" y="325"/>
                  </a:lnTo>
                  <a:lnTo>
                    <a:pt x="92" y="325"/>
                  </a:lnTo>
                  <a:lnTo>
                    <a:pt x="78" y="323"/>
                  </a:lnTo>
                  <a:lnTo>
                    <a:pt x="66" y="318"/>
                  </a:lnTo>
                  <a:lnTo>
                    <a:pt x="51" y="313"/>
                  </a:lnTo>
                  <a:lnTo>
                    <a:pt x="40" y="305"/>
                  </a:lnTo>
                  <a:lnTo>
                    <a:pt x="29" y="294"/>
                  </a:lnTo>
                  <a:lnTo>
                    <a:pt x="22" y="282"/>
                  </a:lnTo>
                  <a:lnTo>
                    <a:pt x="13" y="266"/>
                  </a:lnTo>
                  <a:lnTo>
                    <a:pt x="8" y="251"/>
                  </a:lnTo>
                  <a:lnTo>
                    <a:pt x="4" y="232"/>
                  </a:lnTo>
                  <a:lnTo>
                    <a:pt x="0" y="214"/>
                  </a:lnTo>
                  <a:lnTo>
                    <a:pt x="0" y="196"/>
                  </a:lnTo>
                  <a:lnTo>
                    <a:pt x="2" y="176"/>
                  </a:lnTo>
                  <a:lnTo>
                    <a:pt x="4" y="158"/>
                  </a:lnTo>
                  <a:lnTo>
                    <a:pt x="8" y="136"/>
                  </a:lnTo>
                  <a:lnTo>
                    <a:pt x="14" y="118"/>
                  </a:lnTo>
                  <a:lnTo>
                    <a:pt x="22" y="99"/>
                  </a:lnTo>
                  <a:lnTo>
                    <a:pt x="32" y="80"/>
                  </a:lnTo>
                  <a:lnTo>
                    <a:pt x="41" y="64"/>
                  </a:lnTo>
                  <a:lnTo>
                    <a:pt x="55" y="48"/>
                  </a:lnTo>
                  <a:lnTo>
                    <a:pt x="67" y="35"/>
                  </a:lnTo>
                  <a:lnTo>
                    <a:pt x="81" y="24"/>
                  </a:lnTo>
                  <a:lnTo>
                    <a:pt x="96" y="15"/>
                  </a:lnTo>
                  <a:lnTo>
                    <a:pt x="110" y="6"/>
                  </a:lnTo>
                  <a:lnTo>
                    <a:pt x="125" y="1"/>
                  </a:lnTo>
                  <a:lnTo>
                    <a:pt x="140" y="0"/>
                  </a:lnTo>
                  <a:lnTo>
                    <a:pt x="155" y="0"/>
                  </a:lnTo>
                  <a:lnTo>
                    <a:pt x="169" y="1"/>
                  </a:lnTo>
                  <a:lnTo>
                    <a:pt x="180" y="6"/>
                  </a:lnTo>
                  <a:lnTo>
                    <a:pt x="181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60" name="Freeform 1244"/>
            <p:cNvSpPr>
              <a:spLocks/>
            </p:cNvSpPr>
            <p:nvPr/>
          </p:nvSpPr>
          <p:spPr bwMode="auto">
            <a:xfrm>
              <a:off x="1859" y="1348"/>
              <a:ext cx="231" cy="357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110" y="356"/>
                </a:cxn>
                <a:cxn ang="0">
                  <a:pos x="230" y="41"/>
                </a:cxn>
                <a:cxn ang="0">
                  <a:pos x="119" y="0"/>
                </a:cxn>
                <a:cxn ang="0">
                  <a:pos x="0" y="314"/>
                </a:cxn>
              </a:cxnLst>
              <a:rect l="0" t="0" r="r" b="b"/>
              <a:pathLst>
                <a:path w="231" h="357">
                  <a:moveTo>
                    <a:pt x="0" y="314"/>
                  </a:moveTo>
                  <a:lnTo>
                    <a:pt x="110" y="356"/>
                  </a:lnTo>
                  <a:lnTo>
                    <a:pt x="230" y="41"/>
                  </a:lnTo>
                  <a:lnTo>
                    <a:pt x="119" y="0"/>
                  </a:lnTo>
                  <a:lnTo>
                    <a:pt x="0" y="31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61" name="Freeform 1245"/>
            <p:cNvSpPr>
              <a:spLocks/>
            </p:cNvSpPr>
            <p:nvPr/>
          </p:nvSpPr>
          <p:spPr bwMode="auto">
            <a:xfrm>
              <a:off x="1794" y="1352"/>
              <a:ext cx="245" cy="313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88" y="12"/>
                </a:cxn>
                <a:cxn ang="0">
                  <a:pos x="200" y="21"/>
                </a:cxn>
                <a:cxn ang="0">
                  <a:pos x="213" y="31"/>
                </a:cxn>
                <a:cxn ang="0">
                  <a:pos x="222" y="44"/>
                </a:cxn>
                <a:cxn ang="0">
                  <a:pos x="228" y="56"/>
                </a:cxn>
                <a:cxn ang="0">
                  <a:pos x="235" y="73"/>
                </a:cxn>
                <a:cxn ang="0">
                  <a:pos x="240" y="89"/>
                </a:cxn>
                <a:cxn ang="0">
                  <a:pos x="243" y="107"/>
                </a:cxn>
                <a:cxn ang="0">
                  <a:pos x="244" y="125"/>
                </a:cxn>
                <a:cxn ang="0">
                  <a:pos x="244" y="144"/>
                </a:cxn>
                <a:cxn ang="0">
                  <a:pos x="242" y="163"/>
                </a:cxn>
                <a:cxn ang="0">
                  <a:pos x="237" y="180"/>
                </a:cxn>
                <a:cxn ang="0">
                  <a:pos x="231" y="200"/>
                </a:cxn>
                <a:cxn ang="0">
                  <a:pos x="223" y="218"/>
                </a:cxn>
                <a:cxn ang="0">
                  <a:pos x="214" y="234"/>
                </a:cxn>
                <a:cxn ang="0">
                  <a:pos x="204" y="250"/>
                </a:cxn>
                <a:cxn ang="0">
                  <a:pos x="192" y="265"/>
                </a:cxn>
                <a:cxn ang="0">
                  <a:pos x="180" y="276"/>
                </a:cxn>
                <a:cxn ang="0">
                  <a:pos x="167" y="288"/>
                </a:cxn>
                <a:cxn ang="0">
                  <a:pos x="152" y="297"/>
                </a:cxn>
                <a:cxn ang="0">
                  <a:pos x="137" y="304"/>
                </a:cxn>
                <a:cxn ang="0">
                  <a:pos x="123" y="308"/>
                </a:cxn>
                <a:cxn ang="0">
                  <a:pos x="109" y="311"/>
                </a:cxn>
                <a:cxn ang="0">
                  <a:pos x="94" y="312"/>
                </a:cxn>
                <a:cxn ang="0">
                  <a:pos x="79" y="309"/>
                </a:cxn>
                <a:cxn ang="0">
                  <a:pos x="66" y="305"/>
                </a:cxn>
                <a:cxn ang="0">
                  <a:pos x="52" y="298"/>
                </a:cxn>
                <a:cxn ang="0">
                  <a:pos x="41" y="291"/>
                </a:cxn>
                <a:cxn ang="0">
                  <a:pos x="32" y="280"/>
                </a:cxn>
                <a:cxn ang="0">
                  <a:pos x="23" y="268"/>
                </a:cxn>
                <a:cxn ang="0">
                  <a:pos x="14" y="254"/>
                </a:cxn>
                <a:cxn ang="0">
                  <a:pos x="9" y="239"/>
                </a:cxn>
                <a:cxn ang="0">
                  <a:pos x="3" y="221"/>
                </a:cxn>
                <a:cxn ang="0">
                  <a:pos x="0" y="204"/>
                </a:cxn>
                <a:cxn ang="0">
                  <a:pos x="0" y="186"/>
                </a:cxn>
                <a:cxn ang="0">
                  <a:pos x="1" y="167"/>
                </a:cxn>
                <a:cxn ang="0">
                  <a:pos x="1" y="149"/>
                </a:cxn>
                <a:cxn ang="0">
                  <a:pos x="6" y="130"/>
                </a:cxn>
                <a:cxn ang="0">
                  <a:pos x="12" y="111"/>
                </a:cxn>
                <a:cxn ang="0">
                  <a:pos x="18" y="93"/>
                </a:cxn>
                <a:cxn ang="0">
                  <a:pos x="29" y="77"/>
                </a:cxn>
                <a:cxn ang="0">
                  <a:pos x="39" y="61"/>
                </a:cxn>
                <a:cxn ang="0">
                  <a:pos x="50" y="46"/>
                </a:cxn>
                <a:cxn ang="0">
                  <a:pos x="63" y="34"/>
                </a:cxn>
                <a:cxn ang="0">
                  <a:pos x="76" y="23"/>
                </a:cxn>
                <a:cxn ang="0">
                  <a:pos x="91" y="14"/>
                </a:cxn>
                <a:cxn ang="0">
                  <a:pos x="105" y="8"/>
                </a:cxn>
                <a:cxn ang="0">
                  <a:pos x="120" y="3"/>
                </a:cxn>
                <a:cxn ang="0">
                  <a:pos x="135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5" y="6"/>
                </a:cxn>
                <a:cxn ang="0">
                  <a:pos x="176" y="5"/>
                </a:cxn>
              </a:cxnLst>
              <a:rect l="0" t="0" r="r" b="b"/>
              <a:pathLst>
                <a:path w="245" h="313">
                  <a:moveTo>
                    <a:pt x="176" y="5"/>
                  </a:moveTo>
                  <a:lnTo>
                    <a:pt x="188" y="12"/>
                  </a:lnTo>
                  <a:lnTo>
                    <a:pt x="200" y="21"/>
                  </a:lnTo>
                  <a:lnTo>
                    <a:pt x="213" y="31"/>
                  </a:lnTo>
                  <a:lnTo>
                    <a:pt x="222" y="44"/>
                  </a:lnTo>
                  <a:lnTo>
                    <a:pt x="228" y="56"/>
                  </a:lnTo>
                  <a:lnTo>
                    <a:pt x="235" y="73"/>
                  </a:lnTo>
                  <a:lnTo>
                    <a:pt x="240" y="89"/>
                  </a:lnTo>
                  <a:lnTo>
                    <a:pt x="243" y="107"/>
                  </a:lnTo>
                  <a:lnTo>
                    <a:pt x="244" y="125"/>
                  </a:lnTo>
                  <a:lnTo>
                    <a:pt x="244" y="144"/>
                  </a:lnTo>
                  <a:lnTo>
                    <a:pt x="242" y="163"/>
                  </a:lnTo>
                  <a:lnTo>
                    <a:pt x="237" y="180"/>
                  </a:lnTo>
                  <a:lnTo>
                    <a:pt x="231" y="200"/>
                  </a:lnTo>
                  <a:lnTo>
                    <a:pt x="223" y="218"/>
                  </a:lnTo>
                  <a:lnTo>
                    <a:pt x="214" y="234"/>
                  </a:lnTo>
                  <a:lnTo>
                    <a:pt x="204" y="250"/>
                  </a:lnTo>
                  <a:lnTo>
                    <a:pt x="192" y="265"/>
                  </a:lnTo>
                  <a:lnTo>
                    <a:pt x="180" y="276"/>
                  </a:lnTo>
                  <a:lnTo>
                    <a:pt x="167" y="288"/>
                  </a:lnTo>
                  <a:lnTo>
                    <a:pt x="152" y="297"/>
                  </a:lnTo>
                  <a:lnTo>
                    <a:pt x="137" y="304"/>
                  </a:lnTo>
                  <a:lnTo>
                    <a:pt x="123" y="308"/>
                  </a:lnTo>
                  <a:lnTo>
                    <a:pt x="109" y="311"/>
                  </a:lnTo>
                  <a:lnTo>
                    <a:pt x="94" y="312"/>
                  </a:lnTo>
                  <a:lnTo>
                    <a:pt x="79" y="309"/>
                  </a:lnTo>
                  <a:lnTo>
                    <a:pt x="66" y="305"/>
                  </a:lnTo>
                  <a:lnTo>
                    <a:pt x="52" y="298"/>
                  </a:lnTo>
                  <a:lnTo>
                    <a:pt x="41" y="291"/>
                  </a:lnTo>
                  <a:lnTo>
                    <a:pt x="32" y="280"/>
                  </a:lnTo>
                  <a:lnTo>
                    <a:pt x="23" y="268"/>
                  </a:lnTo>
                  <a:lnTo>
                    <a:pt x="14" y="254"/>
                  </a:lnTo>
                  <a:lnTo>
                    <a:pt x="9" y="239"/>
                  </a:lnTo>
                  <a:lnTo>
                    <a:pt x="3" y="221"/>
                  </a:lnTo>
                  <a:lnTo>
                    <a:pt x="0" y="204"/>
                  </a:lnTo>
                  <a:lnTo>
                    <a:pt x="0" y="186"/>
                  </a:lnTo>
                  <a:lnTo>
                    <a:pt x="1" y="167"/>
                  </a:lnTo>
                  <a:lnTo>
                    <a:pt x="1" y="149"/>
                  </a:lnTo>
                  <a:lnTo>
                    <a:pt x="6" y="130"/>
                  </a:lnTo>
                  <a:lnTo>
                    <a:pt x="12" y="111"/>
                  </a:lnTo>
                  <a:lnTo>
                    <a:pt x="18" y="93"/>
                  </a:lnTo>
                  <a:lnTo>
                    <a:pt x="29" y="77"/>
                  </a:lnTo>
                  <a:lnTo>
                    <a:pt x="39" y="61"/>
                  </a:lnTo>
                  <a:lnTo>
                    <a:pt x="50" y="46"/>
                  </a:lnTo>
                  <a:lnTo>
                    <a:pt x="63" y="34"/>
                  </a:lnTo>
                  <a:lnTo>
                    <a:pt x="76" y="23"/>
                  </a:lnTo>
                  <a:lnTo>
                    <a:pt x="91" y="14"/>
                  </a:lnTo>
                  <a:lnTo>
                    <a:pt x="105" y="8"/>
                  </a:lnTo>
                  <a:lnTo>
                    <a:pt x="120" y="3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5" y="6"/>
                  </a:lnTo>
                  <a:lnTo>
                    <a:pt x="176" y="5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62" name="Freeform 1246"/>
            <p:cNvSpPr>
              <a:spLocks/>
            </p:cNvSpPr>
            <p:nvPr/>
          </p:nvSpPr>
          <p:spPr bwMode="auto">
            <a:xfrm>
              <a:off x="1862" y="1358"/>
              <a:ext cx="224" cy="342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108" y="341"/>
                </a:cxn>
                <a:cxn ang="0">
                  <a:pos x="223" y="44"/>
                </a:cxn>
                <a:cxn ang="0">
                  <a:pos x="110" y="0"/>
                </a:cxn>
                <a:cxn ang="0">
                  <a:pos x="0" y="300"/>
                </a:cxn>
              </a:cxnLst>
              <a:rect l="0" t="0" r="r" b="b"/>
              <a:pathLst>
                <a:path w="224" h="342">
                  <a:moveTo>
                    <a:pt x="0" y="300"/>
                  </a:moveTo>
                  <a:lnTo>
                    <a:pt x="108" y="341"/>
                  </a:lnTo>
                  <a:lnTo>
                    <a:pt x="223" y="44"/>
                  </a:lnTo>
                  <a:lnTo>
                    <a:pt x="110" y="0"/>
                  </a:lnTo>
                  <a:lnTo>
                    <a:pt x="0" y="300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63" name="Freeform 1247"/>
            <p:cNvSpPr>
              <a:spLocks/>
            </p:cNvSpPr>
            <p:nvPr/>
          </p:nvSpPr>
          <p:spPr bwMode="auto">
            <a:xfrm>
              <a:off x="1795" y="1363"/>
              <a:ext cx="243" cy="297"/>
            </a:xfrm>
            <a:custGeom>
              <a:avLst/>
              <a:gdLst/>
              <a:ahLst/>
              <a:cxnLst>
                <a:cxn ang="0">
                  <a:pos x="171" y="6"/>
                </a:cxn>
                <a:cxn ang="0">
                  <a:pos x="183" y="14"/>
                </a:cxn>
                <a:cxn ang="0">
                  <a:pos x="195" y="20"/>
                </a:cxn>
                <a:cxn ang="0">
                  <a:pos x="207" y="31"/>
                </a:cxn>
                <a:cxn ang="0">
                  <a:pos x="216" y="43"/>
                </a:cxn>
                <a:cxn ang="0">
                  <a:pos x="224" y="56"/>
                </a:cxn>
                <a:cxn ang="0">
                  <a:pos x="232" y="70"/>
                </a:cxn>
                <a:cxn ang="0">
                  <a:pos x="236" y="87"/>
                </a:cxn>
                <a:cxn ang="0">
                  <a:pos x="239" y="104"/>
                </a:cxn>
                <a:cxn ang="0">
                  <a:pos x="242" y="122"/>
                </a:cxn>
                <a:cxn ang="0">
                  <a:pos x="241" y="139"/>
                </a:cxn>
                <a:cxn ang="0">
                  <a:pos x="239" y="158"/>
                </a:cxn>
                <a:cxn ang="0">
                  <a:pos x="236" y="175"/>
                </a:cxn>
                <a:cxn ang="0">
                  <a:pos x="229" y="192"/>
                </a:cxn>
                <a:cxn ang="0">
                  <a:pos x="222" y="209"/>
                </a:cxn>
                <a:cxn ang="0">
                  <a:pos x="213" y="225"/>
                </a:cxn>
                <a:cxn ang="0">
                  <a:pos x="204" y="239"/>
                </a:cxn>
                <a:cxn ang="0">
                  <a:pos x="192" y="252"/>
                </a:cxn>
                <a:cxn ang="0">
                  <a:pos x="180" y="264"/>
                </a:cxn>
                <a:cxn ang="0">
                  <a:pos x="166" y="274"/>
                </a:cxn>
                <a:cxn ang="0">
                  <a:pos x="152" y="283"/>
                </a:cxn>
                <a:cxn ang="0">
                  <a:pos x="139" y="289"/>
                </a:cxn>
                <a:cxn ang="0">
                  <a:pos x="125" y="294"/>
                </a:cxn>
                <a:cxn ang="0">
                  <a:pos x="111" y="296"/>
                </a:cxn>
                <a:cxn ang="0">
                  <a:pos x="96" y="296"/>
                </a:cxn>
                <a:cxn ang="0">
                  <a:pos x="81" y="295"/>
                </a:cxn>
                <a:cxn ang="0">
                  <a:pos x="69" y="289"/>
                </a:cxn>
                <a:cxn ang="0">
                  <a:pos x="55" y="283"/>
                </a:cxn>
                <a:cxn ang="0">
                  <a:pos x="43" y="275"/>
                </a:cxn>
                <a:cxn ang="0">
                  <a:pos x="32" y="265"/>
                </a:cxn>
                <a:cxn ang="0">
                  <a:pos x="23" y="254"/>
                </a:cxn>
                <a:cxn ang="0">
                  <a:pos x="16" y="240"/>
                </a:cxn>
                <a:cxn ang="0">
                  <a:pos x="8" y="225"/>
                </a:cxn>
                <a:cxn ang="0">
                  <a:pos x="5" y="209"/>
                </a:cxn>
                <a:cxn ang="0">
                  <a:pos x="0" y="192"/>
                </a:cxn>
                <a:cxn ang="0">
                  <a:pos x="0" y="176"/>
                </a:cxn>
                <a:cxn ang="0">
                  <a:pos x="0" y="157"/>
                </a:cxn>
                <a:cxn ang="0">
                  <a:pos x="1" y="139"/>
                </a:cxn>
                <a:cxn ang="0">
                  <a:pos x="6" y="122"/>
                </a:cxn>
                <a:cxn ang="0">
                  <a:pos x="11" y="105"/>
                </a:cxn>
                <a:cxn ang="0">
                  <a:pos x="19" y="87"/>
                </a:cxn>
                <a:cxn ang="0">
                  <a:pos x="26" y="71"/>
                </a:cxn>
                <a:cxn ang="0">
                  <a:pos x="37" y="57"/>
                </a:cxn>
                <a:cxn ang="0">
                  <a:pos x="47" y="43"/>
                </a:cxn>
                <a:cxn ang="0">
                  <a:pos x="60" y="31"/>
                </a:cxn>
                <a:cxn ang="0">
                  <a:pos x="73" y="21"/>
                </a:cxn>
                <a:cxn ang="0">
                  <a:pos x="87" y="14"/>
                </a:cxn>
                <a:cxn ang="0">
                  <a:pos x="102" y="8"/>
                </a:cxn>
                <a:cxn ang="0">
                  <a:pos x="116" y="3"/>
                </a:cxn>
                <a:cxn ang="0">
                  <a:pos x="131" y="0"/>
                </a:cxn>
                <a:cxn ang="0">
                  <a:pos x="145" y="1"/>
                </a:cxn>
                <a:cxn ang="0">
                  <a:pos x="160" y="3"/>
                </a:cxn>
                <a:cxn ang="0">
                  <a:pos x="169" y="8"/>
                </a:cxn>
                <a:cxn ang="0">
                  <a:pos x="171" y="6"/>
                </a:cxn>
              </a:cxnLst>
              <a:rect l="0" t="0" r="r" b="b"/>
              <a:pathLst>
                <a:path w="243" h="297">
                  <a:moveTo>
                    <a:pt x="171" y="6"/>
                  </a:moveTo>
                  <a:lnTo>
                    <a:pt x="183" y="14"/>
                  </a:lnTo>
                  <a:lnTo>
                    <a:pt x="195" y="20"/>
                  </a:lnTo>
                  <a:lnTo>
                    <a:pt x="207" y="31"/>
                  </a:lnTo>
                  <a:lnTo>
                    <a:pt x="216" y="43"/>
                  </a:lnTo>
                  <a:lnTo>
                    <a:pt x="224" y="56"/>
                  </a:lnTo>
                  <a:lnTo>
                    <a:pt x="232" y="70"/>
                  </a:lnTo>
                  <a:lnTo>
                    <a:pt x="236" y="87"/>
                  </a:lnTo>
                  <a:lnTo>
                    <a:pt x="239" y="104"/>
                  </a:lnTo>
                  <a:lnTo>
                    <a:pt x="242" y="122"/>
                  </a:lnTo>
                  <a:lnTo>
                    <a:pt x="241" y="139"/>
                  </a:lnTo>
                  <a:lnTo>
                    <a:pt x="239" y="158"/>
                  </a:lnTo>
                  <a:lnTo>
                    <a:pt x="236" y="175"/>
                  </a:lnTo>
                  <a:lnTo>
                    <a:pt x="229" y="192"/>
                  </a:lnTo>
                  <a:lnTo>
                    <a:pt x="222" y="209"/>
                  </a:lnTo>
                  <a:lnTo>
                    <a:pt x="213" y="225"/>
                  </a:lnTo>
                  <a:lnTo>
                    <a:pt x="204" y="239"/>
                  </a:lnTo>
                  <a:lnTo>
                    <a:pt x="192" y="252"/>
                  </a:lnTo>
                  <a:lnTo>
                    <a:pt x="180" y="264"/>
                  </a:lnTo>
                  <a:lnTo>
                    <a:pt x="166" y="274"/>
                  </a:lnTo>
                  <a:lnTo>
                    <a:pt x="152" y="283"/>
                  </a:lnTo>
                  <a:lnTo>
                    <a:pt x="139" y="289"/>
                  </a:lnTo>
                  <a:lnTo>
                    <a:pt x="125" y="294"/>
                  </a:lnTo>
                  <a:lnTo>
                    <a:pt x="111" y="296"/>
                  </a:lnTo>
                  <a:lnTo>
                    <a:pt x="96" y="296"/>
                  </a:lnTo>
                  <a:lnTo>
                    <a:pt x="81" y="295"/>
                  </a:lnTo>
                  <a:lnTo>
                    <a:pt x="69" y="289"/>
                  </a:lnTo>
                  <a:lnTo>
                    <a:pt x="55" y="283"/>
                  </a:lnTo>
                  <a:lnTo>
                    <a:pt x="43" y="275"/>
                  </a:lnTo>
                  <a:lnTo>
                    <a:pt x="32" y="265"/>
                  </a:lnTo>
                  <a:lnTo>
                    <a:pt x="23" y="254"/>
                  </a:lnTo>
                  <a:lnTo>
                    <a:pt x="16" y="240"/>
                  </a:lnTo>
                  <a:lnTo>
                    <a:pt x="8" y="225"/>
                  </a:lnTo>
                  <a:lnTo>
                    <a:pt x="5" y="209"/>
                  </a:lnTo>
                  <a:lnTo>
                    <a:pt x="0" y="192"/>
                  </a:lnTo>
                  <a:lnTo>
                    <a:pt x="0" y="176"/>
                  </a:lnTo>
                  <a:lnTo>
                    <a:pt x="0" y="157"/>
                  </a:lnTo>
                  <a:lnTo>
                    <a:pt x="1" y="139"/>
                  </a:lnTo>
                  <a:lnTo>
                    <a:pt x="6" y="122"/>
                  </a:lnTo>
                  <a:lnTo>
                    <a:pt x="11" y="105"/>
                  </a:lnTo>
                  <a:lnTo>
                    <a:pt x="19" y="87"/>
                  </a:lnTo>
                  <a:lnTo>
                    <a:pt x="26" y="71"/>
                  </a:lnTo>
                  <a:lnTo>
                    <a:pt x="37" y="57"/>
                  </a:lnTo>
                  <a:lnTo>
                    <a:pt x="47" y="43"/>
                  </a:lnTo>
                  <a:lnTo>
                    <a:pt x="60" y="31"/>
                  </a:lnTo>
                  <a:lnTo>
                    <a:pt x="73" y="21"/>
                  </a:lnTo>
                  <a:lnTo>
                    <a:pt x="87" y="14"/>
                  </a:lnTo>
                  <a:lnTo>
                    <a:pt x="102" y="8"/>
                  </a:lnTo>
                  <a:lnTo>
                    <a:pt x="116" y="3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60" y="3"/>
                  </a:lnTo>
                  <a:lnTo>
                    <a:pt x="169" y="8"/>
                  </a:lnTo>
                  <a:lnTo>
                    <a:pt x="171" y="6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64" name="Freeform 1248"/>
            <p:cNvSpPr>
              <a:spLocks/>
            </p:cNvSpPr>
            <p:nvPr/>
          </p:nvSpPr>
          <p:spPr bwMode="auto">
            <a:xfrm>
              <a:off x="1865" y="1371"/>
              <a:ext cx="217" cy="324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107" y="323"/>
                </a:cxn>
                <a:cxn ang="0">
                  <a:pos x="216" y="42"/>
                </a:cxn>
                <a:cxn ang="0">
                  <a:pos x="105" y="0"/>
                </a:cxn>
                <a:cxn ang="0">
                  <a:pos x="0" y="281"/>
                </a:cxn>
              </a:cxnLst>
              <a:rect l="0" t="0" r="r" b="b"/>
              <a:pathLst>
                <a:path w="217" h="324">
                  <a:moveTo>
                    <a:pt x="0" y="281"/>
                  </a:moveTo>
                  <a:lnTo>
                    <a:pt x="107" y="323"/>
                  </a:lnTo>
                  <a:lnTo>
                    <a:pt x="216" y="42"/>
                  </a:lnTo>
                  <a:lnTo>
                    <a:pt x="105" y="0"/>
                  </a:lnTo>
                  <a:lnTo>
                    <a:pt x="0" y="281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65" name="Freeform 1249"/>
            <p:cNvSpPr>
              <a:spLocks/>
            </p:cNvSpPr>
            <p:nvPr/>
          </p:nvSpPr>
          <p:spPr bwMode="auto">
            <a:xfrm>
              <a:off x="1796" y="1374"/>
              <a:ext cx="239" cy="283"/>
            </a:xfrm>
            <a:custGeom>
              <a:avLst/>
              <a:gdLst/>
              <a:ahLst/>
              <a:cxnLst>
                <a:cxn ang="0">
                  <a:pos x="166" y="8"/>
                </a:cxn>
                <a:cxn ang="0">
                  <a:pos x="179" y="14"/>
                </a:cxn>
                <a:cxn ang="0">
                  <a:pos x="190" y="22"/>
                </a:cxn>
                <a:cxn ang="0">
                  <a:pos x="203" y="32"/>
                </a:cxn>
                <a:cxn ang="0">
                  <a:pos x="212" y="42"/>
                </a:cxn>
                <a:cxn ang="0">
                  <a:pos x="221" y="55"/>
                </a:cxn>
                <a:cxn ang="0">
                  <a:pos x="227" y="69"/>
                </a:cxn>
                <a:cxn ang="0">
                  <a:pos x="232" y="86"/>
                </a:cxn>
                <a:cxn ang="0">
                  <a:pos x="236" y="101"/>
                </a:cxn>
                <a:cxn ang="0">
                  <a:pos x="238" y="117"/>
                </a:cxn>
                <a:cxn ang="0">
                  <a:pos x="238" y="134"/>
                </a:cxn>
                <a:cxn ang="0">
                  <a:pos x="237" y="151"/>
                </a:cxn>
                <a:cxn ang="0">
                  <a:pos x="234" y="168"/>
                </a:cxn>
                <a:cxn ang="0">
                  <a:pos x="229" y="185"/>
                </a:cxn>
                <a:cxn ang="0">
                  <a:pos x="221" y="200"/>
                </a:cxn>
                <a:cxn ang="0">
                  <a:pos x="212" y="215"/>
                </a:cxn>
                <a:cxn ang="0">
                  <a:pos x="202" y="229"/>
                </a:cxn>
                <a:cxn ang="0">
                  <a:pos x="191" y="241"/>
                </a:cxn>
                <a:cxn ang="0">
                  <a:pos x="180" y="253"/>
                </a:cxn>
                <a:cxn ang="0">
                  <a:pos x="167" y="262"/>
                </a:cxn>
                <a:cxn ang="0">
                  <a:pos x="153" y="269"/>
                </a:cxn>
                <a:cxn ang="0">
                  <a:pos x="139" y="276"/>
                </a:cxn>
                <a:cxn ang="0">
                  <a:pos x="126" y="279"/>
                </a:cxn>
                <a:cxn ang="0">
                  <a:pos x="112" y="281"/>
                </a:cxn>
                <a:cxn ang="0">
                  <a:pos x="97" y="282"/>
                </a:cxn>
                <a:cxn ang="0">
                  <a:pos x="83" y="279"/>
                </a:cxn>
                <a:cxn ang="0">
                  <a:pos x="71" y="275"/>
                </a:cxn>
                <a:cxn ang="0">
                  <a:pos x="56" y="269"/>
                </a:cxn>
                <a:cxn ang="0">
                  <a:pos x="45" y="262"/>
                </a:cxn>
                <a:cxn ang="0">
                  <a:pos x="33" y="251"/>
                </a:cxn>
                <a:cxn ang="0">
                  <a:pos x="24" y="239"/>
                </a:cxn>
                <a:cxn ang="0">
                  <a:pos x="16" y="226"/>
                </a:cxn>
                <a:cxn ang="0">
                  <a:pos x="10" y="212"/>
                </a:cxn>
                <a:cxn ang="0">
                  <a:pos x="4" y="198"/>
                </a:cxn>
                <a:cxn ang="0">
                  <a:pos x="1" y="181"/>
                </a:cxn>
                <a:cxn ang="0">
                  <a:pos x="0" y="165"/>
                </a:cxn>
                <a:cxn ang="0">
                  <a:pos x="0" y="149"/>
                </a:cxn>
                <a:cxn ang="0">
                  <a:pos x="1" y="132"/>
                </a:cxn>
                <a:cxn ang="0">
                  <a:pos x="4" y="114"/>
                </a:cxn>
                <a:cxn ang="0">
                  <a:pos x="10" y="97"/>
                </a:cxn>
                <a:cxn ang="0">
                  <a:pos x="16" y="81"/>
                </a:cxn>
                <a:cxn ang="0">
                  <a:pos x="24" y="67"/>
                </a:cxn>
                <a:cxn ang="0">
                  <a:pos x="33" y="53"/>
                </a:cxn>
                <a:cxn ang="0">
                  <a:pos x="45" y="40"/>
                </a:cxn>
                <a:cxn ang="0">
                  <a:pos x="56" y="28"/>
                </a:cxn>
                <a:cxn ang="0">
                  <a:pos x="71" y="19"/>
                </a:cxn>
                <a:cxn ang="0">
                  <a:pos x="83" y="12"/>
                </a:cxn>
                <a:cxn ang="0">
                  <a:pos x="97" y="6"/>
                </a:cxn>
                <a:cxn ang="0">
                  <a:pos x="111" y="3"/>
                </a:cxn>
                <a:cxn ang="0">
                  <a:pos x="126" y="0"/>
                </a:cxn>
                <a:cxn ang="0">
                  <a:pos x="141" y="1"/>
                </a:cxn>
                <a:cxn ang="0">
                  <a:pos x="155" y="4"/>
                </a:cxn>
                <a:cxn ang="0">
                  <a:pos x="166" y="8"/>
                </a:cxn>
              </a:cxnLst>
              <a:rect l="0" t="0" r="r" b="b"/>
              <a:pathLst>
                <a:path w="239" h="283">
                  <a:moveTo>
                    <a:pt x="166" y="8"/>
                  </a:moveTo>
                  <a:lnTo>
                    <a:pt x="179" y="14"/>
                  </a:lnTo>
                  <a:lnTo>
                    <a:pt x="190" y="22"/>
                  </a:lnTo>
                  <a:lnTo>
                    <a:pt x="203" y="32"/>
                  </a:lnTo>
                  <a:lnTo>
                    <a:pt x="212" y="42"/>
                  </a:lnTo>
                  <a:lnTo>
                    <a:pt x="221" y="55"/>
                  </a:lnTo>
                  <a:lnTo>
                    <a:pt x="227" y="69"/>
                  </a:lnTo>
                  <a:lnTo>
                    <a:pt x="232" y="86"/>
                  </a:lnTo>
                  <a:lnTo>
                    <a:pt x="236" y="101"/>
                  </a:lnTo>
                  <a:lnTo>
                    <a:pt x="238" y="117"/>
                  </a:lnTo>
                  <a:lnTo>
                    <a:pt x="238" y="134"/>
                  </a:lnTo>
                  <a:lnTo>
                    <a:pt x="237" y="151"/>
                  </a:lnTo>
                  <a:lnTo>
                    <a:pt x="234" y="168"/>
                  </a:lnTo>
                  <a:lnTo>
                    <a:pt x="229" y="185"/>
                  </a:lnTo>
                  <a:lnTo>
                    <a:pt x="221" y="200"/>
                  </a:lnTo>
                  <a:lnTo>
                    <a:pt x="212" y="215"/>
                  </a:lnTo>
                  <a:lnTo>
                    <a:pt x="202" y="229"/>
                  </a:lnTo>
                  <a:lnTo>
                    <a:pt x="191" y="241"/>
                  </a:lnTo>
                  <a:lnTo>
                    <a:pt x="180" y="253"/>
                  </a:lnTo>
                  <a:lnTo>
                    <a:pt x="167" y="262"/>
                  </a:lnTo>
                  <a:lnTo>
                    <a:pt x="153" y="269"/>
                  </a:lnTo>
                  <a:lnTo>
                    <a:pt x="139" y="276"/>
                  </a:lnTo>
                  <a:lnTo>
                    <a:pt x="126" y="279"/>
                  </a:lnTo>
                  <a:lnTo>
                    <a:pt x="112" y="281"/>
                  </a:lnTo>
                  <a:lnTo>
                    <a:pt x="97" y="282"/>
                  </a:lnTo>
                  <a:lnTo>
                    <a:pt x="83" y="279"/>
                  </a:lnTo>
                  <a:lnTo>
                    <a:pt x="71" y="275"/>
                  </a:lnTo>
                  <a:lnTo>
                    <a:pt x="56" y="269"/>
                  </a:lnTo>
                  <a:lnTo>
                    <a:pt x="45" y="262"/>
                  </a:lnTo>
                  <a:lnTo>
                    <a:pt x="33" y="251"/>
                  </a:lnTo>
                  <a:lnTo>
                    <a:pt x="24" y="239"/>
                  </a:lnTo>
                  <a:lnTo>
                    <a:pt x="16" y="226"/>
                  </a:lnTo>
                  <a:lnTo>
                    <a:pt x="10" y="212"/>
                  </a:lnTo>
                  <a:lnTo>
                    <a:pt x="4" y="198"/>
                  </a:lnTo>
                  <a:lnTo>
                    <a:pt x="1" y="181"/>
                  </a:lnTo>
                  <a:lnTo>
                    <a:pt x="0" y="165"/>
                  </a:lnTo>
                  <a:lnTo>
                    <a:pt x="0" y="149"/>
                  </a:lnTo>
                  <a:lnTo>
                    <a:pt x="1" y="132"/>
                  </a:lnTo>
                  <a:lnTo>
                    <a:pt x="4" y="114"/>
                  </a:lnTo>
                  <a:lnTo>
                    <a:pt x="10" y="97"/>
                  </a:lnTo>
                  <a:lnTo>
                    <a:pt x="16" y="81"/>
                  </a:lnTo>
                  <a:lnTo>
                    <a:pt x="24" y="67"/>
                  </a:lnTo>
                  <a:lnTo>
                    <a:pt x="33" y="53"/>
                  </a:lnTo>
                  <a:lnTo>
                    <a:pt x="45" y="40"/>
                  </a:lnTo>
                  <a:lnTo>
                    <a:pt x="56" y="28"/>
                  </a:lnTo>
                  <a:lnTo>
                    <a:pt x="71" y="19"/>
                  </a:lnTo>
                  <a:lnTo>
                    <a:pt x="83" y="12"/>
                  </a:lnTo>
                  <a:lnTo>
                    <a:pt x="97" y="6"/>
                  </a:lnTo>
                  <a:lnTo>
                    <a:pt x="111" y="3"/>
                  </a:lnTo>
                  <a:lnTo>
                    <a:pt x="126" y="0"/>
                  </a:lnTo>
                  <a:lnTo>
                    <a:pt x="141" y="1"/>
                  </a:lnTo>
                  <a:lnTo>
                    <a:pt x="155" y="4"/>
                  </a:lnTo>
                  <a:lnTo>
                    <a:pt x="166" y="8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66" name="Freeform 1250"/>
            <p:cNvSpPr>
              <a:spLocks/>
            </p:cNvSpPr>
            <p:nvPr/>
          </p:nvSpPr>
          <p:spPr bwMode="auto">
            <a:xfrm>
              <a:off x="1867" y="1382"/>
              <a:ext cx="210" cy="310"/>
            </a:xfrm>
            <a:custGeom>
              <a:avLst/>
              <a:gdLst/>
              <a:ahLst/>
              <a:cxnLst>
                <a:cxn ang="0">
                  <a:pos x="0" y="267"/>
                </a:cxn>
                <a:cxn ang="0">
                  <a:pos x="107" y="309"/>
                </a:cxn>
                <a:cxn ang="0">
                  <a:pos x="209" y="43"/>
                </a:cxn>
                <a:cxn ang="0">
                  <a:pos x="97" y="0"/>
                </a:cxn>
                <a:cxn ang="0">
                  <a:pos x="0" y="267"/>
                </a:cxn>
              </a:cxnLst>
              <a:rect l="0" t="0" r="r" b="b"/>
              <a:pathLst>
                <a:path w="210" h="310">
                  <a:moveTo>
                    <a:pt x="0" y="267"/>
                  </a:moveTo>
                  <a:lnTo>
                    <a:pt x="107" y="309"/>
                  </a:lnTo>
                  <a:lnTo>
                    <a:pt x="209" y="43"/>
                  </a:lnTo>
                  <a:lnTo>
                    <a:pt x="97" y="0"/>
                  </a:lnTo>
                  <a:lnTo>
                    <a:pt x="0" y="267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67" name="Freeform 1251"/>
            <p:cNvSpPr>
              <a:spLocks/>
            </p:cNvSpPr>
            <p:nvPr/>
          </p:nvSpPr>
          <p:spPr bwMode="auto">
            <a:xfrm>
              <a:off x="1797" y="1386"/>
              <a:ext cx="236" cy="266"/>
            </a:xfrm>
            <a:custGeom>
              <a:avLst/>
              <a:gdLst/>
              <a:ahLst/>
              <a:cxnLst>
                <a:cxn ang="0">
                  <a:pos x="161" y="6"/>
                </a:cxn>
                <a:cxn ang="0">
                  <a:pos x="173" y="14"/>
                </a:cxn>
                <a:cxn ang="0">
                  <a:pos x="186" y="21"/>
                </a:cxn>
                <a:cxn ang="0">
                  <a:pos x="198" y="30"/>
                </a:cxn>
                <a:cxn ang="0">
                  <a:pos x="207" y="41"/>
                </a:cxn>
                <a:cxn ang="0">
                  <a:pos x="216" y="53"/>
                </a:cxn>
                <a:cxn ang="0">
                  <a:pos x="224" y="67"/>
                </a:cxn>
                <a:cxn ang="0">
                  <a:pos x="229" y="82"/>
                </a:cxn>
                <a:cxn ang="0">
                  <a:pos x="232" y="98"/>
                </a:cxn>
                <a:cxn ang="0">
                  <a:pos x="235" y="112"/>
                </a:cxn>
                <a:cxn ang="0">
                  <a:pos x="235" y="128"/>
                </a:cxn>
                <a:cxn ang="0">
                  <a:pos x="234" y="146"/>
                </a:cxn>
                <a:cxn ang="0">
                  <a:pos x="231" y="161"/>
                </a:cxn>
                <a:cxn ang="0">
                  <a:pos x="225" y="176"/>
                </a:cxn>
                <a:cxn ang="0">
                  <a:pos x="220" y="191"/>
                </a:cxn>
                <a:cxn ang="0">
                  <a:pos x="211" y="204"/>
                </a:cxn>
                <a:cxn ang="0">
                  <a:pos x="202" y="218"/>
                </a:cxn>
                <a:cxn ang="0">
                  <a:pos x="190" y="229"/>
                </a:cxn>
                <a:cxn ang="0">
                  <a:pos x="179" y="239"/>
                </a:cxn>
                <a:cxn ang="0">
                  <a:pos x="167" y="250"/>
                </a:cxn>
                <a:cxn ang="0">
                  <a:pos x="154" y="256"/>
                </a:cxn>
                <a:cxn ang="0">
                  <a:pos x="141" y="260"/>
                </a:cxn>
                <a:cxn ang="0">
                  <a:pos x="126" y="264"/>
                </a:cxn>
                <a:cxn ang="0">
                  <a:pos x="113" y="265"/>
                </a:cxn>
                <a:cxn ang="0">
                  <a:pos x="99" y="265"/>
                </a:cxn>
                <a:cxn ang="0">
                  <a:pos x="85" y="263"/>
                </a:cxn>
                <a:cxn ang="0">
                  <a:pos x="72" y="257"/>
                </a:cxn>
                <a:cxn ang="0">
                  <a:pos x="58" y="252"/>
                </a:cxn>
                <a:cxn ang="0">
                  <a:pos x="47" y="244"/>
                </a:cxn>
                <a:cxn ang="0">
                  <a:pos x="36" y="236"/>
                </a:cxn>
                <a:cxn ang="0">
                  <a:pos x="26" y="225"/>
                </a:cxn>
                <a:cxn ang="0">
                  <a:pos x="18" y="210"/>
                </a:cxn>
                <a:cxn ang="0">
                  <a:pos x="12" y="199"/>
                </a:cxn>
                <a:cxn ang="0">
                  <a:pos x="6" y="184"/>
                </a:cxn>
                <a:cxn ang="0">
                  <a:pos x="2" y="169"/>
                </a:cxn>
                <a:cxn ang="0">
                  <a:pos x="0" y="153"/>
                </a:cxn>
                <a:cxn ang="0">
                  <a:pos x="0" y="138"/>
                </a:cxn>
                <a:cxn ang="0">
                  <a:pos x="0" y="121"/>
                </a:cxn>
                <a:cxn ang="0">
                  <a:pos x="4" y="104"/>
                </a:cxn>
                <a:cxn ang="0">
                  <a:pos x="9" y="91"/>
                </a:cxn>
                <a:cxn ang="0">
                  <a:pos x="14" y="75"/>
                </a:cxn>
                <a:cxn ang="0">
                  <a:pos x="23" y="61"/>
                </a:cxn>
                <a:cxn ang="0">
                  <a:pos x="31" y="47"/>
                </a:cxn>
                <a:cxn ang="0">
                  <a:pos x="42" y="35"/>
                </a:cxn>
                <a:cxn ang="0">
                  <a:pos x="53" y="26"/>
                </a:cxn>
                <a:cxn ang="0">
                  <a:pos x="65" y="16"/>
                </a:cxn>
                <a:cxn ang="0">
                  <a:pos x="79" y="10"/>
                </a:cxn>
                <a:cxn ang="0">
                  <a:pos x="94" y="5"/>
                </a:cxn>
                <a:cxn ang="0">
                  <a:pos x="108" y="2"/>
                </a:cxn>
                <a:cxn ang="0">
                  <a:pos x="122" y="0"/>
                </a:cxn>
                <a:cxn ang="0">
                  <a:pos x="136" y="0"/>
                </a:cxn>
                <a:cxn ang="0">
                  <a:pos x="150" y="3"/>
                </a:cxn>
                <a:cxn ang="0">
                  <a:pos x="161" y="8"/>
                </a:cxn>
                <a:cxn ang="0">
                  <a:pos x="161" y="6"/>
                </a:cxn>
              </a:cxnLst>
              <a:rect l="0" t="0" r="r" b="b"/>
              <a:pathLst>
                <a:path w="236" h="266">
                  <a:moveTo>
                    <a:pt x="161" y="6"/>
                  </a:moveTo>
                  <a:lnTo>
                    <a:pt x="173" y="14"/>
                  </a:lnTo>
                  <a:lnTo>
                    <a:pt x="186" y="21"/>
                  </a:lnTo>
                  <a:lnTo>
                    <a:pt x="198" y="30"/>
                  </a:lnTo>
                  <a:lnTo>
                    <a:pt x="207" y="41"/>
                  </a:lnTo>
                  <a:lnTo>
                    <a:pt x="216" y="53"/>
                  </a:lnTo>
                  <a:lnTo>
                    <a:pt x="224" y="67"/>
                  </a:lnTo>
                  <a:lnTo>
                    <a:pt x="229" y="82"/>
                  </a:lnTo>
                  <a:lnTo>
                    <a:pt x="232" y="98"/>
                  </a:lnTo>
                  <a:lnTo>
                    <a:pt x="235" y="112"/>
                  </a:lnTo>
                  <a:lnTo>
                    <a:pt x="235" y="128"/>
                  </a:lnTo>
                  <a:lnTo>
                    <a:pt x="234" y="146"/>
                  </a:lnTo>
                  <a:lnTo>
                    <a:pt x="231" y="161"/>
                  </a:lnTo>
                  <a:lnTo>
                    <a:pt x="225" y="176"/>
                  </a:lnTo>
                  <a:lnTo>
                    <a:pt x="220" y="191"/>
                  </a:lnTo>
                  <a:lnTo>
                    <a:pt x="211" y="204"/>
                  </a:lnTo>
                  <a:lnTo>
                    <a:pt x="202" y="218"/>
                  </a:lnTo>
                  <a:lnTo>
                    <a:pt x="190" y="229"/>
                  </a:lnTo>
                  <a:lnTo>
                    <a:pt x="179" y="239"/>
                  </a:lnTo>
                  <a:lnTo>
                    <a:pt x="167" y="250"/>
                  </a:lnTo>
                  <a:lnTo>
                    <a:pt x="154" y="256"/>
                  </a:lnTo>
                  <a:lnTo>
                    <a:pt x="141" y="260"/>
                  </a:lnTo>
                  <a:lnTo>
                    <a:pt x="126" y="264"/>
                  </a:lnTo>
                  <a:lnTo>
                    <a:pt x="113" y="265"/>
                  </a:lnTo>
                  <a:lnTo>
                    <a:pt x="99" y="265"/>
                  </a:lnTo>
                  <a:lnTo>
                    <a:pt x="85" y="263"/>
                  </a:lnTo>
                  <a:lnTo>
                    <a:pt x="72" y="257"/>
                  </a:lnTo>
                  <a:lnTo>
                    <a:pt x="58" y="252"/>
                  </a:lnTo>
                  <a:lnTo>
                    <a:pt x="47" y="244"/>
                  </a:lnTo>
                  <a:lnTo>
                    <a:pt x="36" y="236"/>
                  </a:lnTo>
                  <a:lnTo>
                    <a:pt x="26" y="225"/>
                  </a:lnTo>
                  <a:lnTo>
                    <a:pt x="18" y="210"/>
                  </a:lnTo>
                  <a:lnTo>
                    <a:pt x="12" y="199"/>
                  </a:lnTo>
                  <a:lnTo>
                    <a:pt x="6" y="184"/>
                  </a:lnTo>
                  <a:lnTo>
                    <a:pt x="2" y="169"/>
                  </a:lnTo>
                  <a:lnTo>
                    <a:pt x="0" y="153"/>
                  </a:lnTo>
                  <a:lnTo>
                    <a:pt x="0" y="138"/>
                  </a:lnTo>
                  <a:lnTo>
                    <a:pt x="0" y="121"/>
                  </a:lnTo>
                  <a:lnTo>
                    <a:pt x="4" y="104"/>
                  </a:lnTo>
                  <a:lnTo>
                    <a:pt x="9" y="91"/>
                  </a:lnTo>
                  <a:lnTo>
                    <a:pt x="14" y="75"/>
                  </a:lnTo>
                  <a:lnTo>
                    <a:pt x="23" y="61"/>
                  </a:lnTo>
                  <a:lnTo>
                    <a:pt x="31" y="47"/>
                  </a:lnTo>
                  <a:lnTo>
                    <a:pt x="42" y="35"/>
                  </a:lnTo>
                  <a:lnTo>
                    <a:pt x="53" y="26"/>
                  </a:lnTo>
                  <a:lnTo>
                    <a:pt x="65" y="16"/>
                  </a:lnTo>
                  <a:lnTo>
                    <a:pt x="79" y="10"/>
                  </a:lnTo>
                  <a:lnTo>
                    <a:pt x="94" y="5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6" y="0"/>
                  </a:lnTo>
                  <a:lnTo>
                    <a:pt x="150" y="3"/>
                  </a:lnTo>
                  <a:lnTo>
                    <a:pt x="161" y="8"/>
                  </a:lnTo>
                  <a:lnTo>
                    <a:pt x="161" y="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68" name="Freeform 1252"/>
            <p:cNvSpPr>
              <a:spLocks/>
            </p:cNvSpPr>
            <p:nvPr/>
          </p:nvSpPr>
          <p:spPr bwMode="auto">
            <a:xfrm>
              <a:off x="1867" y="1393"/>
              <a:ext cx="206" cy="293"/>
            </a:xfrm>
            <a:custGeom>
              <a:avLst/>
              <a:gdLst/>
              <a:ahLst/>
              <a:cxnLst>
                <a:cxn ang="0">
                  <a:pos x="0" y="250"/>
                </a:cxn>
                <a:cxn ang="0">
                  <a:pos x="109" y="292"/>
                </a:cxn>
                <a:cxn ang="0">
                  <a:pos x="205" y="44"/>
                </a:cxn>
                <a:cxn ang="0">
                  <a:pos x="94" y="0"/>
                </a:cxn>
                <a:cxn ang="0">
                  <a:pos x="0" y="250"/>
                </a:cxn>
              </a:cxnLst>
              <a:rect l="0" t="0" r="r" b="b"/>
              <a:pathLst>
                <a:path w="206" h="293">
                  <a:moveTo>
                    <a:pt x="0" y="250"/>
                  </a:moveTo>
                  <a:lnTo>
                    <a:pt x="109" y="292"/>
                  </a:lnTo>
                  <a:lnTo>
                    <a:pt x="205" y="44"/>
                  </a:lnTo>
                  <a:lnTo>
                    <a:pt x="94" y="0"/>
                  </a:lnTo>
                  <a:lnTo>
                    <a:pt x="0" y="25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69" name="Freeform 1253"/>
            <p:cNvSpPr>
              <a:spLocks/>
            </p:cNvSpPr>
            <p:nvPr/>
          </p:nvSpPr>
          <p:spPr bwMode="auto">
            <a:xfrm>
              <a:off x="1797" y="1397"/>
              <a:ext cx="235" cy="252"/>
            </a:xfrm>
            <a:custGeom>
              <a:avLst/>
              <a:gdLst/>
              <a:ahLst/>
              <a:cxnLst>
                <a:cxn ang="0">
                  <a:pos x="158" y="8"/>
                </a:cxn>
                <a:cxn ang="0">
                  <a:pos x="170" y="15"/>
                </a:cxn>
                <a:cxn ang="0">
                  <a:pos x="181" y="22"/>
                </a:cxn>
                <a:cxn ang="0">
                  <a:pos x="194" y="30"/>
                </a:cxn>
                <a:cxn ang="0">
                  <a:pos x="205" y="40"/>
                </a:cxn>
                <a:cxn ang="0">
                  <a:pos x="213" y="53"/>
                </a:cxn>
                <a:cxn ang="0">
                  <a:pos x="221" y="65"/>
                </a:cxn>
                <a:cxn ang="0">
                  <a:pos x="226" y="80"/>
                </a:cxn>
                <a:cxn ang="0">
                  <a:pos x="230" y="94"/>
                </a:cxn>
                <a:cxn ang="0">
                  <a:pos x="233" y="109"/>
                </a:cxn>
                <a:cxn ang="0">
                  <a:pos x="234" y="124"/>
                </a:cxn>
                <a:cxn ang="0">
                  <a:pos x="232" y="139"/>
                </a:cxn>
                <a:cxn ang="0">
                  <a:pos x="230" y="155"/>
                </a:cxn>
                <a:cxn ang="0">
                  <a:pos x="225" y="168"/>
                </a:cxn>
                <a:cxn ang="0">
                  <a:pos x="219" y="183"/>
                </a:cxn>
                <a:cxn ang="0">
                  <a:pos x="211" y="196"/>
                </a:cxn>
                <a:cxn ang="0">
                  <a:pos x="203" y="208"/>
                </a:cxn>
                <a:cxn ang="0">
                  <a:pos x="193" y="218"/>
                </a:cxn>
                <a:cxn ang="0">
                  <a:pos x="181" y="228"/>
                </a:cxn>
                <a:cxn ang="0">
                  <a:pos x="170" y="235"/>
                </a:cxn>
                <a:cxn ang="0">
                  <a:pos x="155" y="241"/>
                </a:cxn>
                <a:cxn ang="0">
                  <a:pos x="142" y="246"/>
                </a:cxn>
                <a:cxn ang="0">
                  <a:pos x="129" y="249"/>
                </a:cxn>
                <a:cxn ang="0">
                  <a:pos x="115" y="251"/>
                </a:cxn>
                <a:cxn ang="0">
                  <a:pos x="102" y="250"/>
                </a:cxn>
                <a:cxn ang="0">
                  <a:pos x="87" y="247"/>
                </a:cxn>
                <a:cxn ang="0">
                  <a:pos x="74" y="243"/>
                </a:cxn>
                <a:cxn ang="0">
                  <a:pos x="61" y="238"/>
                </a:cxn>
                <a:cxn ang="0">
                  <a:pos x="50" y="230"/>
                </a:cxn>
                <a:cxn ang="0">
                  <a:pos x="38" y="221"/>
                </a:cxn>
                <a:cxn ang="0">
                  <a:pos x="29" y="210"/>
                </a:cxn>
                <a:cxn ang="0">
                  <a:pos x="21" y="198"/>
                </a:cxn>
                <a:cxn ang="0">
                  <a:pos x="14" y="186"/>
                </a:cxn>
                <a:cxn ang="0">
                  <a:pos x="8" y="173"/>
                </a:cxn>
                <a:cxn ang="0">
                  <a:pos x="3" y="157"/>
                </a:cxn>
                <a:cxn ang="0">
                  <a:pos x="2" y="143"/>
                </a:cxn>
                <a:cxn ang="0">
                  <a:pos x="0" y="127"/>
                </a:cxn>
                <a:cxn ang="0">
                  <a:pos x="0" y="112"/>
                </a:cxn>
                <a:cxn ang="0">
                  <a:pos x="4" y="97"/>
                </a:cxn>
                <a:cxn ang="0">
                  <a:pos x="8" y="82"/>
                </a:cxn>
                <a:cxn ang="0">
                  <a:pos x="13" y="68"/>
                </a:cxn>
                <a:cxn ang="0">
                  <a:pos x="21" y="55"/>
                </a:cxn>
                <a:cxn ang="0">
                  <a:pos x="30" y="44"/>
                </a:cxn>
                <a:cxn ang="0">
                  <a:pos x="40" y="32"/>
                </a:cxn>
                <a:cxn ang="0">
                  <a:pos x="52" y="24"/>
                </a:cxn>
                <a:cxn ang="0">
                  <a:pos x="64" y="15"/>
                </a:cxn>
                <a:cxn ang="0">
                  <a:pos x="77" y="9"/>
                </a:cxn>
                <a:cxn ang="0">
                  <a:pos x="91" y="5"/>
                </a:cxn>
                <a:cxn ang="0">
                  <a:pos x="104" y="1"/>
                </a:cxn>
                <a:cxn ang="0">
                  <a:pos x="119" y="0"/>
                </a:cxn>
                <a:cxn ang="0">
                  <a:pos x="132" y="1"/>
                </a:cxn>
                <a:cxn ang="0">
                  <a:pos x="146" y="5"/>
                </a:cxn>
                <a:cxn ang="0">
                  <a:pos x="157" y="8"/>
                </a:cxn>
                <a:cxn ang="0">
                  <a:pos x="158" y="8"/>
                </a:cxn>
              </a:cxnLst>
              <a:rect l="0" t="0" r="r" b="b"/>
              <a:pathLst>
                <a:path w="235" h="252">
                  <a:moveTo>
                    <a:pt x="158" y="8"/>
                  </a:moveTo>
                  <a:lnTo>
                    <a:pt x="170" y="15"/>
                  </a:lnTo>
                  <a:lnTo>
                    <a:pt x="181" y="22"/>
                  </a:lnTo>
                  <a:lnTo>
                    <a:pt x="194" y="30"/>
                  </a:lnTo>
                  <a:lnTo>
                    <a:pt x="205" y="40"/>
                  </a:lnTo>
                  <a:lnTo>
                    <a:pt x="213" y="53"/>
                  </a:lnTo>
                  <a:lnTo>
                    <a:pt x="221" y="65"/>
                  </a:lnTo>
                  <a:lnTo>
                    <a:pt x="226" y="80"/>
                  </a:lnTo>
                  <a:lnTo>
                    <a:pt x="230" y="94"/>
                  </a:lnTo>
                  <a:lnTo>
                    <a:pt x="233" y="109"/>
                  </a:lnTo>
                  <a:lnTo>
                    <a:pt x="234" y="124"/>
                  </a:lnTo>
                  <a:lnTo>
                    <a:pt x="232" y="139"/>
                  </a:lnTo>
                  <a:lnTo>
                    <a:pt x="230" y="155"/>
                  </a:lnTo>
                  <a:lnTo>
                    <a:pt x="225" y="168"/>
                  </a:lnTo>
                  <a:lnTo>
                    <a:pt x="219" y="183"/>
                  </a:lnTo>
                  <a:lnTo>
                    <a:pt x="211" y="196"/>
                  </a:lnTo>
                  <a:lnTo>
                    <a:pt x="203" y="208"/>
                  </a:lnTo>
                  <a:lnTo>
                    <a:pt x="193" y="218"/>
                  </a:lnTo>
                  <a:lnTo>
                    <a:pt x="181" y="228"/>
                  </a:lnTo>
                  <a:lnTo>
                    <a:pt x="170" y="235"/>
                  </a:lnTo>
                  <a:lnTo>
                    <a:pt x="155" y="241"/>
                  </a:lnTo>
                  <a:lnTo>
                    <a:pt x="142" y="246"/>
                  </a:lnTo>
                  <a:lnTo>
                    <a:pt x="129" y="249"/>
                  </a:lnTo>
                  <a:lnTo>
                    <a:pt x="115" y="251"/>
                  </a:lnTo>
                  <a:lnTo>
                    <a:pt x="102" y="250"/>
                  </a:lnTo>
                  <a:lnTo>
                    <a:pt x="87" y="247"/>
                  </a:lnTo>
                  <a:lnTo>
                    <a:pt x="74" y="243"/>
                  </a:lnTo>
                  <a:lnTo>
                    <a:pt x="61" y="238"/>
                  </a:lnTo>
                  <a:lnTo>
                    <a:pt x="50" y="230"/>
                  </a:lnTo>
                  <a:lnTo>
                    <a:pt x="38" y="221"/>
                  </a:lnTo>
                  <a:lnTo>
                    <a:pt x="29" y="210"/>
                  </a:lnTo>
                  <a:lnTo>
                    <a:pt x="21" y="198"/>
                  </a:lnTo>
                  <a:lnTo>
                    <a:pt x="14" y="186"/>
                  </a:lnTo>
                  <a:lnTo>
                    <a:pt x="8" y="173"/>
                  </a:lnTo>
                  <a:lnTo>
                    <a:pt x="3" y="157"/>
                  </a:lnTo>
                  <a:lnTo>
                    <a:pt x="2" y="143"/>
                  </a:lnTo>
                  <a:lnTo>
                    <a:pt x="0" y="127"/>
                  </a:lnTo>
                  <a:lnTo>
                    <a:pt x="0" y="112"/>
                  </a:lnTo>
                  <a:lnTo>
                    <a:pt x="4" y="97"/>
                  </a:lnTo>
                  <a:lnTo>
                    <a:pt x="8" y="82"/>
                  </a:lnTo>
                  <a:lnTo>
                    <a:pt x="13" y="68"/>
                  </a:lnTo>
                  <a:lnTo>
                    <a:pt x="21" y="55"/>
                  </a:lnTo>
                  <a:lnTo>
                    <a:pt x="30" y="44"/>
                  </a:lnTo>
                  <a:lnTo>
                    <a:pt x="40" y="32"/>
                  </a:lnTo>
                  <a:lnTo>
                    <a:pt x="52" y="24"/>
                  </a:lnTo>
                  <a:lnTo>
                    <a:pt x="64" y="15"/>
                  </a:lnTo>
                  <a:lnTo>
                    <a:pt x="77" y="9"/>
                  </a:lnTo>
                  <a:lnTo>
                    <a:pt x="91" y="5"/>
                  </a:lnTo>
                  <a:lnTo>
                    <a:pt x="104" y="1"/>
                  </a:lnTo>
                  <a:lnTo>
                    <a:pt x="119" y="0"/>
                  </a:lnTo>
                  <a:lnTo>
                    <a:pt x="132" y="1"/>
                  </a:lnTo>
                  <a:lnTo>
                    <a:pt x="146" y="5"/>
                  </a:lnTo>
                  <a:lnTo>
                    <a:pt x="157" y="8"/>
                  </a:lnTo>
                  <a:lnTo>
                    <a:pt x="158" y="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70" name="Freeform 1254"/>
            <p:cNvSpPr>
              <a:spLocks/>
            </p:cNvSpPr>
            <p:nvPr/>
          </p:nvSpPr>
          <p:spPr bwMode="auto">
            <a:xfrm>
              <a:off x="1870" y="1405"/>
              <a:ext cx="198" cy="277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108" y="276"/>
                </a:cxn>
                <a:cxn ang="0">
                  <a:pos x="197" y="43"/>
                </a:cxn>
                <a:cxn ang="0">
                  <a:pos x="87" y="0"/>
                </a:cxn>
                <a:cxn ang="0">
                  <a:pos x="0" y="235"/>
                </a:cxn>
              </a:cxnLst>
              <a:rect l="0" t="0" r="r" b="b"/>
              <a:pathLst>
                <a:path w="198" h="277">
                  <a:moveTo>
                    <a:pt x="0" y="235"/>
                  </a:moveTo>
                  <a:lnTo>
                    <a:pt x="108" y="276"/>
                  </a:lnTo>
                  <a:lnTo>
                    <a:pt x="197" y="43"/>
                  </a:lnTo>
                  <a:lnTo>
                    <a:pt x="87" y="0"/>
                  </a:lnTo>
                  <a:lnTo>
                    <a:pt x="0" y="23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71" name="Freeform 1255"/>
            <p:cNvSpPr>
              <a:spLocks/>
            </p:cNvSpPr>
            <p:nvPr/>
          </p:nvSpPr>
          <p:spPr bwMode="auto">
            <a:xfrm>
              <a:off x="1799" y="1409"/>
              <a:ext cx="230" cy="235"/>
            </a:xfrm>
            <a:custGeom>
              <a:avLst/>
              <a:gdLst/>
              <a:ahLst/>
              <a:cxnLst>
                <a:cxn ang="0">
                  <a:pos x="152" y="6"/>
                </a:cxn>
                <a:cxn ang="0">
                  <a:pos x="164" y="13"/>
                </a:cxn>
                <a:cxn ang="0">
                  <a:pos x="177" y="21"/>
                </a:cxn>
                <a:cxn ang="0">
                  <a:pos x="188" y="29"/>
                </a:cxn>
                <a:cxn ang="0">
                  <a:pos x="200" y="40"/>
                </a:cxn>
                <a:cxn ang="0">
                  <a:pos x="208" y="51"/>
                </a:cxn>
                <a:cxn ang="0">
                  <a:pos x="215" y="64"/>
                </a:cxn>
                <a:cxn ang="0">
                  <a:pos x="220" y="76"/>
                </a:cxn>
                <a:cxn ang="0">
                  <a:pos x="226" y="91"/>
                </a:cxn>
                <a:cxn ang="0">
                  <a:pos x="229" y="104"/>
                </a:cxn>
                <a:cxn ang="0">
                  <a:pos x="229" y="118"/>
                </a:cxn>
                <a:cxn ang="0">
                  <a:pos x="229" y="133"/>
                </a:cxn>
                <a:cxn ang="0">
                  <a:pos x="227" y="147"/>
                </a:cxn>
                <a:cxn ang="0">
                  <a:pos x="222" y="161"/>
                </a:cxn>
                <a:cxn ang="0">
                  <a:pos x="217" y="174"/>
                </a:cxn>
                <a:cxn ang="0">
                  <a:pos x="209" y="186"/>
                </a:cxn>
                <a:cxn ang="0">
                  <a:pos x="201" y="197"/>
                </a:cxn>
                <a:cxn ang="0">
                  <a:pos x="191" y="205"/>
                </a:cxn>
                <a:cxn ang="0">
                  <a:pos x="180" y="215"/>
                </a:cxn>
                <a:cxn ang="0">
                  <a:pos x="168" y="222"/>
                </a:cxn>
                <a:cxn ang="0">
                  <a:pos x="155" y="228"/>
                </a:cxn>
                <a:cxn ang="0">
                  <a:pos x="141" y="232"/>
                </a:cxn>
                <a:cxn ang="0">
                  <a:pos x="130" y="234"/>
                </a:cxn>
                <a:cxn ang="0">
                  <a:pos x="115" y="234"/>
                </a:cxn>
                <a:cxn ang="0">
                  <a:pos x="101" y="234"/>
                </a:cxn>
                <a:cxn ang="0">
                  <a:pos x="88" y="232"/>
                </a:cxn>
                <a:cxn ang="0">
                  <a:pos x="75" y="227"/>
                </a:cxn>
                <a:cxn ang="0">
                  <a:pos x="62" y="221"/>
                </a:cxn>
                <a:cxn ang="0">
                  <a:pos x="51" y="214"/>
                </a:cxn>
                <a:cxn ang="0">
                  <a:pos x="39" y="204"/>
                </a:cxn>
                <a:cxn ang="0">
                  <a:pos x="29" y="195"/>
                </a:cxn>
                <a:cxn ang="0">
                  <a:pos x="21" y="184"/>
                </a:cxn>
                <a:cxn ang="0">
                  <a:pos x="13" y="172"/>
                </a:cxn>
                <a:cxn ang="0">
                  <a:pos x="9" y="158"/>
                </a:cxn>
                <a:cxn ang="0">
                  <a:pos x="4" y="145"/>
                </a:cxn>
                <a:cxn ang="0">
                  <a:pos x="1" y="130"/>
                </a:cxn>
                <a:cxn ang="0">
                  <a:pos x="0" y="116"/>
                </a:cxn>
                <a:cxn ang="0">
                  <a:pos x="1" y="103"/>
                </a:cxn>
                <a:cxn ang="0">
                  <a:pos x="2" y="87"/>
                </a:cxn>
                <a:cxn ang="0">
                  <a:pos x="7" y="75"/>
                </a:cxn>
                <a:cxn ang="0">
                  <a:pos x="11" y="61"/>
                </a:cxn>
                <a:cxn ang="0">
                  <a:pos x="19" y="50"/>
                </a:cxn>
                <a:cxn ang="0">
                  <a:pos x="28" y="38"/>
                </a:cxn>
                <a:cxn ang="0">
                  <a:pos x="36" y="28"/>
                </a:cxn>
                <a:cxn ang="0">
                  <a:pos x="47" y="19"/>
                </a:cxn>
                <a:cxn ang="0">
                  <a:pos x="60" y="12"/>
                </a:cxn>
                <a:cxn ang="0">
                  <a:pos x="72" y="6"/>
                </a:cxn>
                <a:cxn ang="0">
                  <a:pos x="86" y="3"/>
                </a:cxn>
                <a:cxn ang="0">
                  <a:pos x="98" y="0"/>
                </a:cxn>
                <a:cxn ang="0">
                  <a:pos x="112" y="0"/>
                </a:cxn>
                <a:cxn ang="0">
                  <a:pos x="127" y="1"/>
                </a:cxn>
                <a:cxn ang="0">
                  <a:pos x="141" y="4"/>
                </a:cxn>
                <a:cxn ang="0">
                  <a:pos x="151" y="9"/>
                </a:cxn>
                <a:cxn ang="0">
                  <a:pos x="152" y="6"/>
                </a:cxn>
              </a:cxnLst>
              <a:rect l="0" t="0" r="r" b="b"/>
              <a:pathLst>
                <a:path w="230" h="235">
                  <a:moveTo>
                    <a:pt x="152" y="6"/>
                  </a:moveTo>
                  <a:lnTo>
                    <a:pt x="164" y="13"/>
                  </a:lnTo>
                  <a:lnTo>
                    <a:pt x="177" y="21"/>
                  </a:lnTo>
                  <a:lnTo>
                    <a:pt x="188" y="29"/>
                  </a:lnTo>
                  <a:lnTo>
                    <a:pt x="200" y="40"/>
                  </a:lnTo>
                  <a:lnTo>
                    <a:pt x="208" y="51"/>
                  </a:lnTo>
                  <a:lnTo>
                    <a:pt x="215" y="64"/>
                  </a:lnTo>
                  <a:lnTo>
                    <a:pt x="220" y="76"/>
                  </a:lnTo>
                  <a:lnTo>
                    <a:pt x="226" y="91"/>
                  </a:lnTo>
                  <a:lnTo>
                    <a:pt x="229" y="104"/>
                  </a:lnTo>
                  <a:lnTo>
                    <a:pt x="229" y="118"/>
                  </a:lnTo>
                  <a:lnTo>
                    <a:pt x="229" y="133"/>
                  </a:lnTo>
                  <a:lnTo>
                    <a:pt x="227" y="147"/>
                  </a:lnTo>
                  <a:lnTo>
                    <a:pt x="222" y="161"/>
                  </a:lnTo>
                  <a:lnTo>
                    <a:pt x="217" y="174"/>
                  </a:lnTo>
                  <a:lnTo>
                    <a:pt x="209" y="186"/>
                  </a:lnTo>
                  <a:lnTo>
                    <a:pt x="201" y="197"/>
                  </a:lnTo>
                  <a:lnTo>
                    <a:pt x="191" y="205"/>
                  </a:lnTo>
                  <a:lnTo>
                    <a:pt x="180" y="215"/>
                  </a:lnTo>
                  <a:lnTo>
                    <a:pt x="168" y="222"/>
                  </a:lnTo>
                  <a:lnTo>
                    <a:pt x="155" y="228"/>
                  </a:lnTo>
                  <a:lnTo>
                    <a:pt x="141" y="232"/>
                  </a:lnTo>
                  <a:lnTo>
                    <a:pt x="130" y="234"/>
                  </a:lnTo>
                  <a:lnTo>
                    <a:pt x="115" y="234"/>
                  </a:lnTo>
                  <a:lnTo>
                    <a:pt x="101" y="234"/>
                  </a:lnTo>
                  <a:lnTo>
                    <a:pt x="88" y="232"/>
                  </a:lnTo>
                  <a:lnTo>
                    <a:pt x="75" y="227"/>
                  </a:lnTo>
                  <a:lnTo>
                    <a:pt x="62" y="221"/>
                  </a:lnTo>
                  <a:lnTo>
                    <a:pt x="51" y="214"/>
                  </a:lnTo>
                  <a:lnTo>
                    <a:pt x="39" y="204"/>
                  </a:lnTo>
                  <a:lnTo>
                    <a:pt x="29" y="195"/>
                  </a:lnTo>
                  <a:lnTo>
                    <a:pt x="21" y="184"/>
                  </a:lnTo>
                  <a:lnTo>
                    <a:pt x="13" y="172"/>
                  </a:lnTo>
                  <a:lnTo>
                    <a:pt x="9" y="158"/>
                  </a:lnTo>
                  <a:lnTo>
                    <a:pt x="4" y="145"/>
                  </a:lnTo>
                  <a:lnTo>
                    <a:pt x="1" y="130"/>
                  </a:lnTo>
                  <a:lnTo>
                    <a:pt x="0" y="116"/>
                  </a:lnTo>
                  <a:lnTo>
                    <a:pt x="1" y="103"/>
                  </a:lnTo>
                  <a:lnTo>
                    <a:pt x="2" y="87"/>
                  </a:lnTo>
                  <a:lnTo>
                    <a:pt x="7" y="75"/>
                  </a:lnTo>
                  <a:lnTo>
                    <a:pt x="11" y="61"/>
                  </a:lnTo>
                  <a:lnTo>
                    <a:pt x="19" y="50"/>
                  </a:lnTo>
                  <a:lnTo>
                    <a:pt x="28" y="38"/>
                  </a:lnTo>
                  <a:lnTo>
                    <a:pt x="36" y="28"/>
                  </a:lnTo>
                  <a:lnTo>
                    <a:pt x="47" y="19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86" y="3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7" y="1"/>
                  </a:lnTo>
                  <a:lnTo>
                    <a:pt x="141" y="4"/>
                  </a:lnTo>
                  <a:lnTo>
                    <a:pt x="151" y="9"/>
                  </a:lnTo>
                  <a:lnTo>
                    <a:pt x="152" y="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72" name="Freeform 1256"/>
            <p:cNvSpPr>
              <a:spLocks/>
            </p:cNvSpPr>
            <p:nvPr/>
          </p:nvSpPr>
          <p:spPr bwMode="auto">
            <a:xfrm>
              <a:off x="1873" y="1416"/>
              <a:ext cx="191" cy="261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105" y="260"/>
                </a:cxn>
                <a:cxn ang="0">
                  <a:pos x="190" y="43"/>
                </a:cxn>
                <a:cxn ang="0">
                  <a:pos x="79" y="0"/>
                </a:cxn>
                <a:cxn ang="0">
                  <a:pos x="0" y="220"/>
                </a:cxn>
              </a:cxnLst>
              <a:rect l="0" t="0" r="r" b="b"/>
              <a:pathLst>
                <a:path w="191" h="261">
                  <a:moveTo>
                    <a:pt x="0" y="220"/>
                  </a:moveTo>
                  <a:lnTo>
                    <a:pt x="105" y="260"/>
                  </a:lnTo>
                  <a:lnTo>
                    <a:pt x="190" y="43"/>
                  </a:lnTo>
                  <a:lnTo>
                    <a:pt x="79" y="0"/>
                  </a:lnTo>
                  <a:lnTo>
                    <a:pt x="0" y="22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73" name="Freeform 1257"/>
            <p:cNvSpPr>
              <a:spLocks/>
            </p:cNvSpPr>
            <p:nvPr/>
          </p:nvSpPr>
          <p:spPr bwMode="auto">
            <a:xfrm>
              <a:off x="1800" y="1420"/>
              <a:ext cx="228" cy="222"/>
            </a:xfrm>
            <a:custGeom>
              <a:avLst/>
              <a:gdLst/>
              <a:ahLst/>
              <a:cxnLst>
                <a:cxn ang="0">
                  <a:pos x="146" y="8"/>
                </a:cxn>
                <a:cxn ang="0">
                  <a:pos x="161" y="14"/>
                </a:cxn>
                <a:cxn ang="0">
                  <a:pos x="172" y="22"/>
                </a:cxn>
                <a:cxn ang="0">
                  <a:pos x="185" y="31"/>
                </a:cxn>
                <a:cxn ang="0">
                  <a:pos x="195" y="41"/>
                </a:cxn>
                <a:cxn ang="0">
                  <a:pos x="203" y="50"/>
                </a:cxn>
                <a:cxn ang="0">
                  <a:pos x="211" y="63"/>
                </a:cxn>
                <a:cxn ang="0">
                  <a:pos x="217" y="74"/>
                </a:cxn>
                <a:cxn ang="0">
                  <a:pos x="222" y="88"/>
                </a:cxn>
                <a:cxn ang="0">
                  <a:pos x="226" y="100"/>
                </a:cxn>
                <a:cxn ang="0">
                  <a:pos x="227" y="115"/>
                </a:cxn>
                <a:cxn ang="0">
                  <a:pos x="226" y="128"/>
                </a:cxn>
                <a:cxn ang="0">
                  <a:pos x="225" y="140"/>
                </a:cxn>
                <a:cxn ang="0">
                  <a:pos x="220" y="152"/>
                </a:cxn>
                <a:cxn ang="0">
                  <a:pos x="216" y="165"/>
                </a:cxn>
                <a:cxn ang="0">
                  <a:pos x="208" y="176"/>
                </a:cxn>
                <a:cxn ang="0">
                  <a:pos x="200" y="186"/>
                </a:cxn>
                <a:cxn ang="0">
                  <a:pos x="191" y="195"/>
                </a:cxn>
                <a:cxn ang="0">
                  <a:pos x="181" y="203"/>
                </a:cxn>
                <a:cxn ang="0">
                  <a:pos x="170" y="209"/>
                </a:cxn>
                <a:cxn ang="0">
                  <a:pos x="155" y="215"/>
                </a:cxn>
                <a:cxn ang="0">
                  <a:pos x="143" y="218"/>
                </a:cxn>
                <a:cxn ang="0">
                  <a:pos x="131" y="221"/>
                </a:cxn>
                <a:cxn ang="0">
                  <a:pos x="117" y="221"/>
                </a:cxn>
                <a:cxn ang="0">
                  <a:pos x="103" y="220"/>
                </a:cxn>
                <a:cxn ang="0">
                  <a:pos x="91" y="216"/>
                </a:cxn>
                <a:cxn ang="0">
                  <a:pos x="76" y="211"/>
                </a:cxn>
                <a:cxn ang="0">
                  <a:pos x="62" y="206"/>
                </a:cxn>
                <a:cxn ang="0">
                  <a:pos x="51" y="199"/>
                </a:cxn>
                <a:cxn ang="0">
                  <a:pos x="41" y="191"/>
                </a:cxn>
                <a:cxn ang="0">
                  <a:pos x="30" y="181"/>
                </a:cxn>
                <a:cxn ang="0">
                  <a:pos x="23" y="169"/>
                </a:cxn>
                <a:cxn ang="0">
                  <a:pos x="15" y="158"/>
                </a:cxn>
                <a:cxn ang="0">
                  <a:pos x="9" y="146"/>
                </a:cxn>
                <a:cxn ang="0">
                  <a:pos x="3" y="133"/>
                </a:cxn>
                <a:cxn ang="0">
                  <a:pos x="1" y="119"/>
                </a:cxn>
                <a:cxn ang="0">
                  <a:pos x="0" y="106"/>
                </a:cxn>
                <a:cxn ang="0">
                  <a:pos x="0" y="93"/>
                </a:cxn>
                <a:cxn ang="0">
                  <a:pos x="1" y="81"/>
                </a:cxn>
                <a:cxn ang="0">
                  <a:pos x="6" y="68"/>
                </a:cxn>
                <a:cxn ang="0">
                  <a:pos x="10" y="54"/>
                </a:cxn>
                <a:cxn ang="0">
                  <a:pos x="15" y="43"/>
                </a:cxn>
                <a:cxn ang="0">
                  <a:pos x="24" y="33"/>
                </a:cxn>
                <a:cxn ang="0">
                  <a:pos x="33" y="25"/>
                </a:cxn>
                <a:cxn ang="0">
                  <a:pos x="44" y="17"/>
                </a:cxn>
                <a:cxn ang="0">
                  <a:pos x="56" y="10"/>
                </a:cxn>
                <a:cxn ang="0">
                  <a:pos x="67" y="6"/>
                </a:cxn>
                <a:cxn ang="0">
                  <a:pos x="82" y="1"/>
                </a:cxn>
                <a:cxn ang="0">
                  <a:pos x="93" y="0"/>
                </a:cxn>
                <a:cxn ang="0">
                  <a:pos x="108" y="0"/>
                </a:cxn>
                <a:cxn ang="0">
                  <a:pos x="122" y="1"/>
                </a:cxn>
                <a:cxn ang="0">
                  <a:pos x="137" y="5"/>
                </a:cxn>
                <a:cxn ang="0">
                  <a:pos x="146" y="9"/>
                </a:cxn>
                <a:cxn ang="0">
                  <a:pos x="146" y="8"/>
                </a:cxn>
              </a:cxnLst>
              <a:rect l="0" t="0" r="r" b="b"/>
              <a:pathLst>
                <a:path w="228" h="222">
                  <a:moveTo>
                    <a:pt x="146" y="8"/>
                  </a:moveTo>
                  <a:lnTo>
                    <a:pt x="161" y="14"/>
                  </a:lnTo>
                  <a:lnTo>
                    <a:pt x="172" y="22"/>
                  </a:lnTo>
                  <a:lnTo>
                    <a:pt x="185" y="31"/>
                  </a:lnTo>
                  <a:lnTo>
                    <a:pt x="195" y="41"/>
                  </a:lnTo>
                  <a:lnTo>
                    <a:pt x="203" y="50"/>
                  </a:lnTo>
                  <a:lnTo>
                    <a:pt x="211" y="63"/>
                  </a:lnTo>
                  <a:lnTo>
                    <a:pt x="217" y="74"/>
                  </a:lnTo>
                  <a:lnTo>
                    <a:pt x="222" y="88"/>
                  </a:lnTo>
                  <a:lnTo>
                    <a:pt x="226" y="100"/>
                  </a:lnTo>
                  <a:lnTo>
                    <a:pt x="227" y="115"/>
                  </a:lnTo>
                  <a:lnTo>
                    <a:pt x="226" y="128"/>
                  </a:lnTo>
                  <a:lnTo>
                    <a:pt x="225" y="140"/>
                  </a:lnTo>
                  <a:lnTo>
                    <a:pt x="220" y="152"/>
                  </a:lnTo>
                  <a:lnTo>
                    <a:pt x="216" y="165"/>
                  </a:lnTo>
                  <a:lnTo>
                    <a:pt x="208" y="176"/>
                  </a:lnTo>
                  <a:lnTo>
                    <a:pt x="200" y="186"/>
                  </a:lnTo>
                  <a:lnTo>
                    <a:pt x="191" y="195"/>
                  </a:lnTo>
                  <a:lnTo>
                    <a:pt x="181" y="203"/>
                  </a:lnTo>
                  <a:lnTo>
                    <a:pt x="170" y="209"/>
                  </a:lnTo>
                  <a:lnTo>
                    <a:pt x="155" y="215"/>
                  </a:lnTo>
                  <a:lnTo>
                    <a:pt x="143" y="218"/>
                  </a:lnTo>
                  <a:lnTo>
                    <a:pt x="131" y="221"/>
                  </a:lnTo>
                  <a:lnTo>
                    <a:pt x="117" y="221"/>
                  </a:lnTo>
                  <a:lnTo>
                    <a:pt x="103" y="220"/>
                  </a:lnTo>
                  <a:lnTo>
                    <a:pt x="91" y="216"/>
                  </a:lnTo>
                  <a:lnTo>
                    <a:pt x="76" y="211"/>
                  </a:lnTo>
                  <a:lnTo>
                    <a:pt x="62" y="206"/>
                  </a:lnTo>
                  <a:lnTo>
                    <a:pt x="51" y="199"/>
                  </a:lnTo>
                  <a:lnTo>
                    <a:pt x="41" y="191"/>
                  </a:lnTo>
                  <a:lnTo>
                    <a:pt x="30" y="181"/>
                  </a:lnTo>
                  <a:lnTo>
                    <a:pt x="23" y="169"/>
                  </a:lnTo>
                  <a:lnTo>
                    <a:pt x="15" y="158"/>
                  </a:lnTo>
                  <a:lnTo>
                    <a:pt x="9" y="146"/>
                  </a:lnTo>
                  <a:lnTo>
                    <a:pt x="3" y="133"/>
                  </a:lnTo>
                  <a:lnTo>
                    <a:pt x="1" y="119"/>
                  </a:lnTo>
                  <a:lnTo>
                    <a:pt x="0" y="106"/>
                  </a:lnTo>
                  <a:lnTo>
                    <a:pt x="0" y="93"/>
                  </a:lnTo>
                  <a:lnTo>
                    <a:pt x="1" y="81"/>
                  </a:lnTo>
                  <a:lnTo>
                    <a:pt x="6" y="68"/>
                  </a:lnTo>
                  <a:lnTo>
                    <a:pt x="10" y="54"/>
                  </a:lnTo>
                  <a:lnTo>
                    <a:pt x="15" y="43"/>
                  </a:lnTo>
                  <a:lnTo>
                    <a:pt x="24" y="33"/>
                  </a:lnTo>
                  <a:lnTo>
                    <a:pt x="33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67" y="6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8" y="0"/>
                  </a:lnTo>
                  <a:lnTo>
                    <a:pt x="122" y="1"/>
                  </a:lnTo>
                  <a:lnTo>
                    <a:pt x="137" y="5"/>
                  </a:lnTo>
                  <a:lnTo>
                    <a:pt x="146" y="9"/>
                  </a:lnTo>
                  <a:lnTo>
                    <a:pt x="146" y="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74" name="Freeform 1258"/>
            <p:cNvSpPr>
              <a:spLocks/>
            </p:cNvSpPr>
            <p:nvPr/>
          </p:nvSpPr>
          <p:spPr bwMode="auto">
            <a:xfrm>
              <a:off x="1874" y="1428"/>
              <a:ext cx="185" cy="245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107" y="244"/>
                </a:cxn>
                <a:cxn ang="0">
                  <a:pos x="184" y="43"/>
                </a:cxn>
                <a:cxn ang="0">
                  <a:pos x="74" y="0"/>
                </a:cxn>
                <a:cxn ang="0">
                  <a:pos x="0" y="202"/>
                </a:cxn>
              </a:cxnLst>
              <a:rect l="0" t="0" r="r" b="b"/>
              <a:pathLst>
                <a:path w="185" h="245">
                  <a:moveTo>
                    <a:pt x="0" y="202"/>
                  </a:moveTo>
                  <a:lnTo>
                    <a:pt x="107" y="244"/>
                  </a:lnTo>
                  <a:lnTo>
                    <a:pt x="184" y="43"/>
                  </a:lnTo>
                  <a:lnTo>
                    <a:pt x="74" y="0"/>
                  </a:lnTo>
                  <a:lnTo>
                    <a:pt x="0" y="20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75" name="Freeform 1259"/>
            <p:cNvSpPr>
              <a:spLocks/>
            </p:cNvSpPr>
            <p:nvPr/>
          </p:nvSpPr>
          <p:spPr bwMode="auto">
            <a:xfrm>
              <a:off x="1800" y="1431"/>
              <a:ext cx="226" cy="206"/>
            </a:xfrm>
            <a:custGeom>
              <a:avLst/>
              <a:gdLst/>
              <a:ahLst/>
              <a:cxnLst>
                <a:cxn ang="0">
                  <a:pos x="143" y="8"/>
                </a:cxn>
                <a:cxn ang="0">
                  <a:pos x="157" y="14"/>
                </a:cxn>
                <a:cxn ang="0">
                  <a:pos x="168" y="22"/>
                </a:cxn>
                <a:cxn ang="0">
                  <a:pos x="181" y="30"/>
                </a:cxn>
                <a:cxn ang="0">
                  <a:pos x="191" y="40"/>
                </a:cxn>
                <a:cxn ang="0">
                  <a:pos x="201" y="49"/>
                </a:cxn>
                <a:cxn ang="0">
                  <a:pos x="208" y="61"/>
                </a:cxn>
                <a:cxn ang="0">
                  <a:pos x="214" y="72"/>
                </a:cxn>
                <a:cxn ang="0">
                  <a:pos x="219" y="84"/>
                </a:cxn>
                <a:cxn ang="0">
                  <a:pos x="223" y="96"/>
                </a:cxn>
                <a:cxn ang="0">
                  <a:pos x="225" y="110"/>
                </a:cxn>
                <a:cxn ang="0">
                  <a:pos x="225" y="122"/>
                </a:cxn>
                <a:cxn ang="0">
                  <a:pos x="224" y="133"/>
                </a:cxn>
                <a:cxn ang="0">
                  <a:pos x="219" y="145"/>
                </a:cxn>
                <a:cxn ang="0">
                  <a:pos x="215" y="157"/>
                </a:cxn>
                <a:cxn ang="0">
                  <a:pos x="208" y="166"/>
                </a:cxn>
                <a:cxn ang="0">
                  <a:pos x="202" y="176"/>
                </a:cxn>
                <a:cxn ang="0">
                  <a:pos x="192" y="184"/>
                </a:cxn>
                <a:cxn ang="0">
                  <a:pos x="181" y="192"/>
                </a:cxn>
                <a:cxn ang="0">
                  <a:pos x="170" y="197"/>
                </a:cxn>
                <a:cxn ang="0">
                  <a:pos x="158" y="201"/>
                </a:cxn>
                <a:cxn ang="0">
                  <a:pos x="146" y="205"/>
                </a:cxn>
                <a:cxn ang="0">
                  <a:pos x="133" y="205"/>
                </a:cxn>
                <a:cxn ang="0">
                  <a:pos x="120" y="205"/>
                </a:cxn>
                <a:cxn ang="0">
                  <a:pos x="106" y="205"/>
                </a:cxn>
                <a:cxn ang="0">
                  <a:pos x="92" y="201"/>
                </a:cxn>
                <a:cxn ang="0">
                  <a:pos x="80" y="197"/>
                </a:cxn>
                <a:cxn ang="0">
                  <a:pos x="65" y="191"/>
                </a:cxn>
                <a:cxn ang="0">
                  <a:pos x="56" y="184"/>
                </a:cxn>
                <a:cxn ang="0">
                  <a:pos x="43" y="176"/>
                </a:cxn>
                <a:cxn ang="0">
                  <a:pos x="33" y="166"/>
                </a:cxn>
                <a:cxn ang="0">
                  <a:pos x="24" y="157"/>
                </a:cxn>
                <a:cxn ang="0">
                  <a:pos x="17" y="146"/>
                </a:cxn>
                <a:cxn ang="0">
                  <a:pos x="10" y="133"/>
                </a:cxn>
                <a:cxn ang="0">
                  <a:pos x="5" y="121"/>
                </a:cxn>
                <a:cxn ang="0">
                  <a:pos x="3" y="109"/>
                </a:cxn>
                <a:cxn ang="0">
                  <a:pos x="0" y="96"/>
                </a:cxn>
                <a:cxn ang="0">
                  <a:pos x="0" y="84"/>
                </a:cxn>
                <a:cxn ang="0">
                  <a:pos x="1" y="71"/>
                </a:cxn>
                <a:cxn ang="0">
                  <a:pos x="5" y="60"/>
                </a:cxn>
                <a:cxn ang="0">
                  <a:pos x="9" y="48"/>
                </a:cxn>
                <a:cxn ang="0">
                  <a:pos x="15" y="39"/>
                </a:cxn>
                <a:cxn ang="0">
                  <a:pos x="23" y="30"/>
                </a:cxn>
                <a:cxn ang="0">
                  <a:pos x="32" y="21"/>
                </a:cxn>
                <a:cxn ang="0">
                  <a:pos x="41" y="14"/>
                </a:cxn>
                <a:cxn ang="0">
                  <a:pos x="52" y="8"/>
                </a:cxn>
                <a:cxn ang="0">
                  <a:pos x="65" y="5"/>
                </a:cxn>
                <a:cxn ang="0">
                  <a:pos x="79" y="1"/>
                </a:cxn>
                <a:cxn ang="0">
                  <a:pos x="91" y="0"/>
                </a:cxn>
                <a:cxn ang="0">
                  <a:pos x="105" y="0"/>
                </a:cxn>
                <a:cxn ang="0">
                  <a:pos x="119" y="2"/>
                </a:cxn>
                <a:cxn ang="0">
                  <a:pos x="132" y="6"/>
                </a:cxn>
                <a:cxn ang="0">
                  <a:pos x="143" y="10"/>
                </a:cxn>
                <a:cxn ang="0">
                  <a:pos x="143" y="8"/>
                </a:cxn>
              </a:cxnLst>
              <a:rect l="0" t="0" r="r" b="b"/>
              <a:pathLst>
                <a:path w="226" h="206">
                  <a:moveTo>
                    <a:pt x="143" y="8"/>
                  </a:moveTo>
                  <a:lnTo>
                    <a:pt x="157" y="14"/>
                  </a:lnTo>
                  <a:lnTo>
                    <a:pt x="168" y="22"/>
                  </a:lnTo>
                  <a:lnTo>
                    <a:pt x="181" y="30"/>
                  </a:lnTo>
                  <a:lnTo>
                    <a:pt x="191" y="40"/>
                  </a:lnTo>
                  <a:lnTo>
                    <a:pt x="201" y="49"/>
                  </a:lnTo>
                  <a:lnTo>
                    <a:pt x="208" y="61"/>
                  </a:lnTo>
                  <a:lnTo>
                    <a:pt x="214" y="72"/>
                  </a:lnTo>
                  <a:lnTo>
                    <a:pt x="219" y="84"/>
                  </a:lnTo>
                  <a:lnTo>
                    <a:pt x="223" y="96"/>
                  </a:lnTo>
                  <a:lnTo>
                    <a:pt x="225" y="110"/>
                  </a:lnTo>
                  <a:lnTo>
                    <a:pt x="225" y="122"/>
                  </a:lnTo>
                  <a:lnTo>
                    <a:pt x="224" y="133"/>
                  </a:lnTo>
                  <a:lnTo>
                    <a:pt x="219" y="145"/>
                  </a:lnTo>
                  <a:lnTo>
                    <a:pt x="215" y="157"/>
                  </a:lnTo>
                  <a:lnTo>
                    <a:pt x="208" y="166"/>
                  </a:lnTo>
                  <a:lnTo>
                    <a:pt x="202" y="176"/>
                  </a:lnTo>
                  <a:lnTo>
                    <a:pt x="192" y="184"/>
                  </a:lnTo>
                  <a:lnTo>
                    <a:pt x="181" y="192"/>
                  </a:lnTo>
                  <a:lnTo>
                    <a:pt x="170" y="197"/>
                  </a:lnTo>
                  <a:lnTo>
                    <a:pt x="158" y="201"/>
                  </a:lnTo>
                  <a:lnTo>
                    <a:pt x="146" y="205"/>
                  </a:lnTo>
                  <a:lnTo>
                    <a:pt x="133" y="205"/>
                  </a:lnTo>
                  <a:lnTo>
                    <a:pt x="120" y="205"/>
                  </a:lnTo>
                  <a:lnTo>
                    <a:pt x="106" y="205"/>
                  </a:lnTo>
                  <a:lnTo>
                    <a:pt x="92" y="201"/>
                  </a:lnTo>
                  <a:lnTo>
                    <a:pt x="80" y="197"/>
                  </a:lnTo>
                  <a:lnTo>
                    <a:pt x="65" y="191"/>
                  </a:lnTo>
                  <a:lnTo>
                    <a:pt x="56" y="184"/>
                  </a:lnTo>
                  <a:lnTo>
                    <a:pt x="43" y="176"/>
                  </a:lnTo>
                  <a:lnTo>
                    <a:pt x="33" y="166"/>
                  </a:lnTo>
                  <a:lnTo>
                    <a:pt x="24" y="157"/>
                  </a:lnTo>
                  <a:lnTo>
                    <a:pt x="17" y="146"/>
                  </a:lnTo>
                  <a:lnTo>
                    <a:pt x="10" y="133"/>
                  </a:lnTo>
                  <a:lnTo>
                    <a:pt x="5" y="121"/>
                  </a:lnTo>
                  <a:lnTo>
                    <a:pt x="3" y="109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1" y="71"/>
                  </a:lnTo>
                  <a:lnTo>
                    <a:pt x="5" y="60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23" y="30"/>
                  </a:lnTo>
                  <a:lnTo>
                    <a:pt x="32" y="21"/>
                  </a:lnTo>
                  <a:lnTo>
                    <a:pt x="41" y="14"/>
                  </a:lnTo>
                  <a:lnTo>
                    <a:pt x="52" y="8"/>
                  </a:lnTo>
                  <a:lnTo>
                    <a:pt x="65" y="5"/>
                  </a:lnTo>
                  <a:lnTo>
                    <a:pt x="79" y="1"/>
                  </a:lnTo>
                  <a:lnTo>
                    <a:pt x="91" y="0"/>
                  </a:lnTo>
                  <a:lnTo>
                    <a:pt x="105" y="0"/>
                  </a:lnTo>
                  <a:lnTo>
                    <a:pt x="119" y="2"/>
                  </a:lnTo>
                  <a:lnTo>
                    <a:pt x="132" y="6"/>
                  </a:lnTo>
                  <a:lnTo>
                    <a:pt x="143" y="10"/>
                  </a:lnTo>
                  <a:lnTo>
                    <a:pt x="143" y="8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76" name="Freeform 1260"/>
            <p:cNvSpPr>
              <a:spLocks/>
            </p:cNvSpPr>
            <p:nvPr/>
          </p:nvSpPr>
          <p:spPr bwMode="auto">
            <a:xfrm>
              <a:off x="1876" y="1439"/>
              <a:ext cx="179" cy="229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107" y="228"/>
                </a:cxn>
                <a:cxn ang="0">
                  <a:pos x="178" y="43"/>
                </a:cxn>
                <a:cxn ang="0">
                  <a:pos x="67" y="0"/>
                </a:cxn>
                <a:cxn ang="0">
                  <a:pos x="0" y="188"/>
                </a:cxn>
              </a:cxnLst>
              <a:rect l="0" t="0" r="r" b="b"/>
              <a:pathLst>
                <a:path w="179" h="229">
                  <a:moveTo>
                    <a:pt x="0" y="188"/>
                  </a:moveTo>
                  <a:lnTo>
                    <a:pt x="107" y="228"/>
                  </a:lnTo>
                  <a:lnTo>
                    <a:pt x="178" y="43"/>
                  </a:lnTo>
                  <a:lnTo>
                    <a:pt x="67" y="0"/>
                  </a:lnTo>
                  <a:lnTo>
                    <a:pt x="0" y="188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77" name="Freeform 1261"/>
            <p:cNvSpPr>
              <a:spLocks/>
            </p:cNvSpPr>
            <p:nvPr/>
          </p:nvSpPr>
          <p:spPr bwMode="auto">
            <a:xfrm>
              <a:off x="1800" y="1442"/>
              <a:ext cx="225" cy="192"/>
            </a:xfrm>
            <a:custGeom>
              <a:avLst/>
              <a:gdLst/>
              <a:ahLst/>
              <a:cxnLst>
                <a:cxn ang="0">
                  <a:pos x="139" y="9"/>
                </a:cxn>
                <a:cxn ang="0">
                  <a:pos x="152" y="15"/>
                </a:cxn>
                <a:cxn ang="0">
                  <a:pos x="164" y="23"/>
                </a:cxn>
                <a:cxn ang="0">
                  <a:pos x="178" y="31"/>
                </a:cxn>
                <a:cxn ang="0">
                  <a:pos x="187" y="40"/>
                </a:cxn>
                <a:cxn ang="0">
                  <a:pos x="196" y="49"/>
                </a:cxn>
                <a:cxn ang="0">
                  <a:pos x="204" y="59"/>
                </a:cxn>
                <a:cxn ang="0">
                  <a:pos x="212" y="71"/>
                </a:cxn>
                <a:cxn ang="0">
                  <a:pos x="217" y="82"/>
                </a:cxn>
                <a:cxn ang="0">
                  <a:pos x="221" y="93"/>
                </a:cxn>
                <a:cxn ang="0">
                  <a:pos x="223" y="106"/>
                </a:cxn>
                <a:cxn ang="0">
                  <a:pos x="224" y="117"/>
                </a:cxn>
                <a:cxn ang="0">
                  <a:pos x="222" y="128"/>
                </a:cxn>
                <a:cxn ang="0">
                  <a:pos x="219" y="138"/>
                </a:cxn>
                <a:cxn ang="0">
                  <a:pos x="213" y="147"/>
                </a:cxn>
                <a:cxn ang="0">
                  <a:pos x="208" y="157"/>
                </a:cxn>
                <a:cxn ang="0">
                  <a:pos x="202" y="165"/>
                </a:cxn>
                <a:cxn ang="0">
                  <a:pos x="193" y="172"/>
                </a:cxn>
                <a:cxn ang="0">
                  <a:pos x="183" y="180"/>
                </a:cxn>
                <a:cxn ang="0">
                  <a:pos x="171" y="184"/>
                </a:cxn>
                <a:cxn ang="0">
                  <a:pos x="160" y="187"/>
                </a:cxn>
                <a:cxn ang="0">
                  <a:pos x="147" y="190"/>
                </a:cxn>
                <a:cxn ang="0">
                  <a:pos x="135" y="191"/>
                </a:cxn>
                <a:cxn ang="0">
                  <a:pos x="122" y="191"/>
                </a:cxn>
                <a:cxn ang="0">
                  <a:pos x="108" y="189"/>
                </a:cxn>
                <a:cxn ang="0">
                  <a:pos x="94" y="186"/>
                </a:cxn>
                <a:cxn ang="0">
                  <a:pos x="83" y="181"/>
                </a:cxn>
                <a:cxn ang="0">
                  <a:pos x="69" y="176"/>
                </a:cxn>
                <a:cxn ang="0">
                  <a:pos x="58" y="170"/>
                </a:cxn>
                <a:cxn ang="0">
                  <a:pos x="47" y="162"/>
                </a:cxn>
                <a:cxn ang="0">
                  <a:pos x="35" y="152"/>
                </a:cxn>
                <a:cxn ang="0">
                  <a:pos x="27" y="142"/>
                </a:cxn>
                <a:cxn ang="0">
                  <a:pos x="19" y="132"/>
                </a:cxn>
                <a:cxn ang="0">
                  <a:pos x="12" y="121"/>
                </a:cxn>
                <a:cxn ang="0">
                  <a:pos x="8" y="110"/>
                </a:cxn>
                <a:cxn ang="0">
                  <a:pos x="3" y="98"/>
                </a:cxn>
                <a:cxn ang="0">
                  <a:pos x="1" y="87"/>
                </a:cxn>
                <a:cxn ang="0">
                  <a:pos x="0" y="75"/>
                </a:cxn>
                <a:cxn ang="0">
                  <a:pos x="1" y="64"/>
                </a:cxn>
                <a:cxn ang="0">
                  <a:pos x="5" y="54"/>
                </a:cxn>
                <a:cxn ang="0">
                  <a:pos x="9" y="43"/>
                </a:cxn>
                <a:cxn ang="0">
                  <a:pos x="15" y="35"/>
                </a:cxn>
                <a:cxn ang="0">
                  <a:pos x="21" y="26"/>
                </a:cxn>
                <a:cxn ang="0">
                  <a:pos x="29" y="18"/>
                </a:cxn>
                <a:cxn ang="0">
                  <a:pos x="40" y="12"/>
                </a:cxn>
                <a:cxn ang="0">
                  <a:pos x="51" y="7"/>
                </a:cxn>
                <a:cxn ang="0">
                  <a:pos x="64" y="3"/>
                </a:cxn>
                <a:cxn ang="0">
                  <a:pos x="75" y="1"/>
                </a:cxn>
                <a:cxn ang="0">
                  <a:pos x="88" y="0"/>
                </a:cxn>
                <a:cxn ang="0">
                  <a:pos x="102" y="1"/>
                </a:cxn>
                <a:cxn ang="0">
                  <a:pos x="114" y="3"/>
                </a:cxn>
                <a:cxn ang="0">
                  <a:pos x="129" y="6"/>
                </a:cxn>
                <a:cxn ang="0">
                  <a:pos x="138" y="10"/>
                </a:cxn>
                <a:cxn ang="0">
                  <a:pos x="139" y="9"/>
                </a:cxn>
              </a:cxnLst>
              <a:rect l="0" t="0" r="r" b="b"/>
              <a:pathLst>
                <a:path w="225" h="192">
                  <a:moveTo>
                    <a:pt x="139" y="9"/>
                  </a:moveTo>
                  <a:lnTo>
                    <a:pt x="152" y="15"/>
                  </a:lnTo>
                  <a:lnTo>
                    <a:pt x="164" y="23"/>
                  </a:lnTo>
                  <a:lnTo>
                    <a:pt x="178" y="31"/>
                  </a:lnTo>
                  <a:lnTo>
                    <a:pt x="187" y="40"/>
                  </a:lnTo>
                  <a:lnTo>
                    <a:pt x="196" y="49"/>
                  </a:lnTo>
                  <a:lnTo>
                    <a:pt x="204" y="59"/>
                  </a:lnTo>
                  <a:lnTo>
                    <a:pt x="212" y="71"/>
                  </a:lnTo>
                  <a:lnTo>
                    <a:pt x="217" y="82"/>
                  </a:lnTo>
                  <a:lnTo>
                    <a:pt x="221" y="93"/>
                  </a:lnTo>
                  <a:lnTo>
                    <a:pt x="223" y="106"/>
                  </a:lnTo>
                  <a:lnTo>
                    <a:pt x="224" y="117"/>
                  </a:lnTo>
                  <a:lnTo>
                    <a:pt x="222" y="128"/>
                  </a:lnTo>
                  <a:lnTo>
                    <a:pt x="219" y="138"/>
                  </a:lnTo>
                  <a:lnTo>
                    <a:pt x="213" y="147"/>
                  </a:lnTo>
                  <a:lnTo>
                    <a:pt x="208" y="157"/>
                  </a:lnTo>
                  <a:lnTo>
                    <a:pt x="202" y="165"/>
                  </a:lnTo>
                  <a:lnTo>
                    <a:pt x="193" y="172"/>
                  </a:lnTo>
                  <a:lnTo>
                    <a:pt x="183" y="180"/>
                  </a:lnTo>
                  <a:lnTo>
                    <a:pt x="171" y="184"/>
                  </a:lnTo>
                  <a:lnTo>
                    <a:pt x="160" y="187"/>
                  </a:lnTo>
                  <a:lnTo>
                    <a:pt x="147" y="190"/>
                  </a:lnTo>
                  <a:lnTo>
                    <a:pt x="135" y="191"/>
                  </a:lnTo>
                  <a:lnTo>
                    <a:pt x="122" y="191"/>
                  </a:lnTo>
                  <a:lnTo>
                    <a:pt x="108" y="189"/>
                  </a:lnTo>
                  <a:lnTo>
                    <a:pt x="94" y="186"/>
                  </a:lnTo>
                  <a:lnTo>
                    <a:pt x="83" y="181"/>
                  </a:lnTo>
                  <a:lnTo>
                    <a:pt x="69" y="176"/>
                  </a:lnTo>
                  <a:lnTo>
                    <a:pt x="58" y="170"/>
                  </a:lnTo>
                  <a:lnTo>
                    <a:pt x="47" y="162"/>
                  </a:lnTo>
                  <a:lnTo>
                    <a:pt x="35" y="152"/>
                  </a:lnTo>
                  <a:lnTo>
                    <a:pt x="27" y="142"/>
                  </a:lnTo>
                  <a:lnTo>
                    <a:pt x="19" y="132"/>
                  </a:lnTo>
                  <a:lnTo>
                    <a:pt x="12" y="121"/>
                  </a:lnTo>
                  <a:lnTo>
                    <a:pt x="8" y="110"/>
                  </a:lnTo>
                  <a:lnTo>
                    <a:pt x="3" y="98"/>
                  </a:lnTo>
                  <a:lnTo>
                    <a:pt x="1" y="87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5" y="54"/>
                  </a:lnTo>
                  <a:lnTo>
                    <a:pt x="9" y="43"/>
                  </a:lnTo>
                  <a:lnTo>
                    <a:pt x="15" y="35"/>
                  </a:lnTo>
                  <a:lnTo>
                    <a:pt x="21" y="26"/>
                  </a:lnTo>
                  <a:lnTo>
                    <a:pt x="29" y="18"/>
                  </a:lnTo>
                  <a:lnTo>
                    <a:pt x="40" y="12"/>
                  </a:lnTo>
                  <a:lnTo>
                    <a:pt x="51" y="7"/>
                  </a:lnTo>
                  <a:lnTo>
                    <a:pt x="64" y="3"/>
                  </a:lnTo>
                  <a:lnTo>
                    <a:pt x="75" y="1"/>
                  </a:lnTo>
                  <a:lnTo>
                    <a:pt x="88" y="0"/>
                  </a:lnTo>
                  <a:lnTo>
                    <a:pt x="102" y="1"/>
                  </a:lnTo>
                  <a:lnTo>
                    <a:pt x="114" y="3"/>
                  </a:lnTo>
                  <a:lnTo>
                    <a:pt x="129" y="6"/>
                  </a:lnTo>
                  <a:lnTo>
                    <a:pt x="138" y="10"/>
                  </a:lnTo>
                  <a:lnTo>
                    <a:pt x="139" y="9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78" name="Freeform 1262"/>
            <p:cNvSpPr>
              <a:spLocks/>
            </p:cNvSpPr>
            <p:nvPr/>
          </p:nvSpPr>
          <p:spPr bwMode="auto">
            <a:xfrm>
              <a:off x="1878" y="1451"/>
              <a:ext cx="173" cy="213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107" y="212"/>
                </a:cxn>
                <a:cxn ang="0">
                  <a:pos x="172" y="43"/>
                </a:cxn>
                <a:cxn ang="0">
                  <a:pos x="62" y="0"/>
                </a:cxn>
                <a:cxn ang="0">
                  <a:pos x="0" y="171"/>
                </a:cxn>
              </a:cxnLst>
              <a:rect l="0" t="0" r="r" b="b"/>
              <a:pathLst>
                <a:path w="173" h="213">
                  <a:moveTo>
                    <a:pt x="0" y="171"/>
                  </a:moveTo>
                  <a:lnTo>
                    <a:pt x="107" y="212"/>
                  </a:lnTo>
                  <a:lnTo>
                    <a:pt x="172" y="43"/>
                  </a:lnTo>
                  <a:lnTo>
                    <a:pt x="62" y="0"/>
                  </a:lnTo>
                  <a:lnTo>
                    <a:pt x="0" y="171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79" name="Freeform 1263"/>
            <p:cNvSpPr>
              <a:spLocks/>
            </p:cNvSpPr>
            <p:nvPr/>
          </p:nvSpPr>
          <p:spPr bwMode="auto">
            <a:xfrm>
              <a:off x="1801" y="1453"/>
              <a:ext cx="222" cy="177"/>
            </a:xfrm>
            <a:custGeom>
              <a:avLst/>
              <a:gdLst/>
              <a:ahLst/>
              <a:cxnLst>
                <a:cxn ang="0">
                  <a:pos x="134" y="9"/>
                </a:cxn>
                <a:cxn ang="0">
                  <a:pos x="148" y="17"/>
                </a:cxn>
                <a:cxn ang="0">
                  <a:pos x="160" y="22"/>
                </a:cxn>
                <a:cxn ang="0">
                  <a:pos x="173" y="31"/>
                </a:cxn>
                <a:cxn ang="0">
                  <a:pos x="183" y="39"/>
                </a:cxn>
                <a:cxn ang="0">
                  <a:pos x="192" y="48"/>
                </a:cxn>
                <a:cxn ang="0">
                  <a:pos x="201" y="58"/>
                </a:cxn>
                <a:cxn ang="0">
                  <a:pos x="209" y="68"/>
                </a:cxn>
                <a:cxn ang="0">
                  <a:pos x="213" y="79"/>
                </a:cxn>
                <a:cxn ang="0">
                  <a:pos x="218" y="89"/>
                </a:cxn>
                <a:cxn ang="0">
                  <a:pos x="221" y="101"/>
                </a:cxn>
                <a:cxn ang="0">
                  <a:pos x="221" y="111"/>
                </a:cxn>
                <a:cxn ang="0">
                  <a:pos x="221" y="121"/>
                </a:cxn>
                <a:cxn ang="0">
                  <a:pos x="217" y="130"/>
                </a:cxn>
                <a:cxn ang="0">
                  <a:pos x="212" y="140"/>
                </a:cxn>
                <a:cxn ang="0">
                  <a:pos x="207" y="148"/>
                </a:cxn>
                <a:cxn ang="0">
                  <a:pos x="201" y="155"/>
                </a:cxn>
                <a:cxn ang="0">
                  <a:pos x="192" y="161"/>
                </a:cxn>
                <a:cxn ang="0">
                  <a:pos x="183" y="167"/>
                </a:cxn>
                <a:cxn ang="0">
                  <a:pos x="173" y="171"/>
                </a:cxn>
                <a:cxn ang="0">
                  <a:pos x="160" y="174"/>
                </a:cxn>
                <a:cxn ang="0">
                  <a:pos x="148" y="176"/>
                </a:cxn>
                <a:cxn ang="0">
                  <a:pos x="137" y="176"/>
                </a:cxn>
                <a:cxn ang="0">
                  <a:pos x="124" y="176"/>
                </a:cxn>
                <a:cxn ang="0">
                  <a:pos x="110" y="175"/>
                </a:cxn>
                <a:cxn ang="0">
                  <a:pos x="96" y="171"/>
                </a:cxn>
                <a:cxn ang="0">
                  <a:pos x="84" y="167"/>
                </a:cxn>
                <a:cxn ang="0">
                  <a:pos x="70" y="160"/>
                </a:cxn>
                <a:cxn ang="0">
                  <a:pos x="59" y="154"/>
                </a:cxn>
                <a:cxn ang="0">
                  <a:pos x="48" y="147"/>
                </a:cxn>
                <a:cxn ang="0">
                  <a:pos x="37" y="138"/>
                </a:cxn>
                <a:cxn ang="0">
                  <a:pos x="28" y="129"/>
                </a:cxn>
                <a:cxn ang="0">
                  <a:pos x="20" y="119"/>
                </a:cxn>
                <a:cxn ang="0">
                  <a:pos x="13" y="109"/>
                </a:cxn>
                <a:cxn ang="0">
                  <a:pos x="8" y="99"/>
                </a:cxn>
                <a:cxn ang="0">
                  <a:pos x="4" y="87"/>
                </a:cxn>
                <a:cxn ang="0">
                  <a:pos x="2" y="77"/>
                </a:cxn>
                <a:cxn ang="0">
                  <a:pos x="0" y="66"/>
                </a:cxn>
                <a:cxn ang="0">
                  <a:pos x="2" y="56"/>
                </a:cxn>
                <a:cxn ang="0">
                  <a:pos x="4" y="47"/>
                </a:cxn>
                <a:cxn ang="0">
                  <a:pos x="7" y="37"/>
                </a:cxn>
                <a:cxn ang="0">
                  <a:pos x="11" y="29"/>
                </a:cxn>
                <a:cxn ang="0">
                  <a:pos x="19" y="21"/>
                </a:cxn>
                <a:cxn ang="0">
                  <a:pos x="27" y="15"/>
                </a:cxn>
                <a:cxn ang="0">
                  <a:pos x="36" y="8"/>
                </a:cxn>
                <a:cxn ang="0">
                  <a:pos x="47" y="6"/>
                </a:cxn>
                <a:cxn ang="0">
                  <a:pos x="59" y="2"/>
                </a:cxn>
                <a:cxn ang="0">
                  <a:pos x="72" y="0"/>
                </a:cxn>
                <a:cxn ang="0">
                  <a:pos x="83" y="0"/>
                </a:cxn>
                <a:cxn ang="0">
                  <a:pos x="98" y="1"/>
                </a:cxn>
                <a:cxn ang="0">
                  <a:pos x="111" y="3"/>
                </a:cxn>
                <a:cxn ang="0">
                  <a:pos x="125" y="8"/>
                </a:cxn>
                <a:cxn ang="0">
                  <a:pos x="134" y="10"/>
                </a:cxn>
                <a:cxn ang="0">
                  <a:pos x="134" y="9"/>
                </a:cxn>
              </a:cxnLst>
              <a:rect l="0" t="0" r="r" b="b"/>
              <a:pathLst>
                <a:path w="222" h="177">
                  <a:moveTo>
                    <a:pt x="134" y="9"/>
                  </a:moveTo>
                  <a:lnTo>
                    <a:pt x="148" y="17"/>
                  </a:lnTo>
                  <a:lnTo>
                    <a:pt x="160" y="22"/>
                  </a:lnTo>
                  <a:lnTo>
                    <a:pt x="173" y="31"/>
                  </a:lnTo>
                  <a:lnTo>
                    <a:pt x="183" y="39"/>
                  </a:lnTo>
                  <a:lnTo>
                    <a:pt x="192" y="48"/>
                  </a:lnTo>
                  <a:lnTo>
                    <a:pt x="201" y="58"/>
                  </a:lnTo>
                  <a:lnTo>
                    <a:pt x="209" y="68"/>
                  </a:lnTo>
                  <a:lnTo>
                    <a:pt x="213" y="79"/>
                  </a:lnTo>
                  <a:lnTo>
                    <a:pt x="218" y="89"/>
                  </a:lnTo>
                  <a:lnTo>
                    <a:pt x="221" y="101"/>
                  </a:lnTo>
                  <a:lnTo>
                    <a:pt x="221" y="111"/>
                  </a:lnTo>
                  <a:lnTo>
                    <a:pt x="221" y="121"/>
                  </a:lnTo>
                  <a:lnTo>
                    <a:pt x="217" y="130"/>
                  </a:lnTo>
                  <a:lnTo>
                    <a:pt x="212" y="140"/>
                  </a:lnTo>
                  <a:lnTo>
                    <a:pt x="207" y="148"/>
                  </a:lnTo>
                  <a:lnTo>
                    <a:pt x="201" y="155"/>
                  </a:lnTo>
                  <a:lnTo>
                    <a:pt x="192" y="161"/>
                  </a:lnTo>
                  <a:lnTo>
                    <a:pt x="183" y="167"/>
                  </a:lnTo>
                  <a:lnTo>
                    <a:pt x="173" y="171"/>
                  </a:lnTo>
                  <a:lnTo>
                    <a:pt x="160" y="174"/>
                  </a:lnTo>
                  <a:lnTo>
                    <a:pt x="148" y="176"/>
                  </a:lnTo>
                  <a:lnTo>
                    <a:pt x="137" y="176"/>
                  </a:lnTo>
                  <a:lnTo>
                    <a:pt x="124" y="176"/>
                  </a:lnTo>
                  <a:lnTo>
                    <a:pt x="110" y="175"/>
                  </a:lnTo>
                  <a:lnTo>
                    <a:pt x="96" y="171"/>
                  </a:lnTo>
                  <a:lnTo>
                    <a:pt x="84" y="167"/>
                  </a:lnTo>
                  <a:lnTo>
                    <a:pt x="70" y="160"/>
                  </a:lnTo>
                  <a:lnTo>
                    <a:pt x="59" y="154"/>
                  </a:lnTo>
                  <a:lnTo>
                    <a:pt x="48" y="147"/>
                  </a:lnTo>
                  <a:lnTo>
                    <a:pt x="37" y="138"/>
                  </a:lnTo>
                  <a:lnTo>
                    <a:pt x="28" y="129"/>
                  </a:lnTo>
                  <a:lnTo>
                    <a:pt x="20" y="119"/>
                  </a:lnTo>
                  <a:lnTo>
                    <a:pt x="13" y="109"/>
                  </a:lnTo>
                  <a:lnTo>
                    <a:pt x="8" y="99"/>
                  </a:lnTo>
                  <a:lnTo>
                    <a:pt x="4" y="87"/>
                  </a:lnTo>
                  <a:lnTo>
                    <a:pt x="2" y="77"/>
                  </a:lnTo>
                  <a:lnTo>
                    <a:pt x="0" y="66"/>
                  </a:lnTo>
                  <a:lnTo>
                    <a:pt x="2" y="56"/>
                  </a:lnTo>
                  <a:lnTo>
                    <a:pt x="4" y="47"/>
                  </a:lnTo>
                  <a:lnTo>
                    <a:pt x="7" y="37"/>
                  </a:lnTo>
                  <a:lnTo>
                    <a:pt x="11" y="29"/>
                  </a:lnTo>
                  <a:lnTo>
                    <a:pt x="19" y="21"/>
                  </a:lnTo>
                  <a:lnTo>
                    <a:pt x="27" y="15"/>
                  </a:lnTo>
                  <a:lnTo>
                    <a:pt x="36" y="8"/>
                  </a:lnTo>
                  <a:lnTo>
                    <a:pt x="47" y="6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3" y="0"/>
                  </a:lnTo>
                  <a:lnTo>
                    <a:pt x="98" y="1"/>
                  </a:lnTo>
                  <a:lnTo>
                    <a:pt x="111" y="3"/>
                  </a:lnTo>
                  <a:lnTo>
                    <a:pt x="125" y="8"/>
                  </a:lnTo>
                  <a:lnTo>
                    <a:pt x="134" y="10"/>
                  </a:lnTo>
                  <a:lnTo>
                    <a:pt x="134" y="9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80" name="Freeform 1264"/>
            <p:cNvSpPr>
              <a:spLocks/>
            </p:cNvSpPr>
            <p:nvPr/>
          </p:nvSpPr>
          <p:spPr bwMode="auto">
            <a:xfrm>
              <a:off x="1881" y="1462"/>
              <a:ext cx="165" cy="197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105" y="196"/>
                </a:cxn>
                <a:cxn ang="0">
                  <a:pos x="164" y="42"/>
                </a:cxn>
                <a:cxn ang="0">
                  <a:pos x="54" y="0"/>
                </a:cxn>
                <a:cxn ang="0">
                  <a:pos x="0" y="156"/>
                </a:cxn>
              </a:cxnLst>
              <a:rect l="0" t="0" r="r" b="b"/>
              <a:pathLst>
                <a:path w="165" h="197">
                  <a:moveTo>
                    <a:pt x="0" y="156"/>
                  </a:moveTo>
                  <a:lnTo>
                    <a:pt x="105" y="196"/>
                  </a:lnTo>
                  <a:lnTo>
                    <a:pt x="164" y="42"/>
                  </a:lnTo>
                  <a:lnTo>
                    <a:pt x="54" y="0"/>
                  </a:lnTo>
                  <a:lnTo>
                    <a:pt x="0" y="156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81" name="Freeform 1265"/>
            <p:cNvSpPr>
              <a:spLocks/>
            </p:cNvSpPr>
            <p:nvPr/>
          </p:nvSpPr>
          <p:spPr bwMode="auto">
            <a:xfrm>
              <a:off x="1801" y="1463"/>
              <a:ext cx="220" cy="164"/>
            </a:xfrm>
            <a:custGeom>
              <a:avLst/>
              <a:gdLst/>
              <a:ahLst/>
              <a:cxnLst>
                <a:cxn ang="0">
                  <a:pos x="132" y="12"/>
                </a:cxn>
                <a:cxn ang="0">
                  <a:pos x="145" y="19"/>
                </a:cxn>
                <a:cxn ang="0">
                  <a:pos x="156" y="25"/>
                </a:cxn>
                <a:cxn ang="0">
                  <a:pos x="169" y="32"/>
                </a:cxn>
                <a:cxn ang="0">
                  <a:pos x="180" y="39"/>
                </a:cxn>
                <a:cxn ang="0">
                  <a:pos x="189" y="49"/>
                </a:cxn>
                <a:cxn ang="0">
                  <a:pos x="198" y="57"/>
                </a:cxn>
                <a:cxn ang="0">
                  <a:pos x="206" y="68"/>
                </a:cxn>
                <a:cxn ang="0">
                  <a:pos x="211" y="77"/>
                </a:cxn>
                <a:cxn ang="0">
                  <a:pos x="216" y="86"/>
                </a:cxn>
                <a:cxn ang="0">
                  <a:pos x="218" y="97"/>
                </a:cxn>
                <a:cxn ang="0">
                  <a:pos x="219" y="107"/>
                </a:cxn>
                <a:cxn ang="0">
                  <a:pos x="219" y="115"/>
                </a:cxn>
                <a:cxn ang="0">
                  <a:pos x="216" y="125"/>
                </a:cxn>
                <a:cxn ang="0">
                  <a:pos x="213" y="132"/>
                </a:cxn>
                <a:cxn ang="0">
                  <a:pos x="207" y="139"/>
                </a:cxn>
                <a:cxn ang="0">
                  <a:pos x="201" y="145"/>
                </a:cxn>
                <a:cxn ang="0">
                  <a:pos x="193" y="151"/>
                </a:cxn>
                <a:cxn ang="0">
                  <a:pos x="185" y="157"/>
                </a:cxn>
                <a:cxn ang="0">
                  <a:pos x="175" y="160"/>
                </a:cxn>
                <a:cxn ang="0">
                  <a:pos x="162" y="163"/>
                </a:cxn>
                <a:cxn ang="0">
                  <a:pos x="151" y="163"/>
                </a:cxn>
                <a:cxn ang="0">
                  <a:pos x="139" y="163"/>
                </a:cxn>
                <a:cxn ang="0">
                  <a:pos x="126" y="162"/>
                </a:cxn>
                <a:cxn ang="0">
                  <a:pos x="113" y="160"/>
                </a:cxn>
                <a:cxn ang="0">
                  <a:pos x="98" y="157"/>
                </a:cxn>
                <a:cxn ang="0">
                  <a:pos x="87" y="152"/>
                </a:cxn>
                <a:cxn ang="0">
                  <a:pos x="73" y="146"/>
                </a:cxn>
                <a:cxn ang="0">
                  <a:pos x="63" y="140"/>
                </a:cxn>
                <a:cxn ang="0">
                  <a:pos x="51" y="133"/>
                </a:cxn>
                <a:cxn ang="0">
                  <a:pos x="40" y="125"/>
                </a:cxn>
                <a:cxn ang="0">
                  <a:pos x="31" y="117"/>
                </a:cxn>
                <a:cxn ang="0">
                  <a:pos x="23" y="108"/>
                </a:cxn>
                <a:cxn ang="0">
                  <a:pos x="16" y="97"/>
                </a:cxn>
                <a:cxn ang="0">
                  <a:pos x="9" y="87"/>
                </a:cxn>
                <a:cxn ang="0">
                  <a:pos x="5" y="77"/>
                </a:cxn>
                <a:cxn ang="0">
                  <a:pos x="2" y="68"/>
                </a:cxn>
                <a:cxn ang="0">
                  <a:pos x="0" y="58"/>
                </a:cxn>
                <a:cxn ang="0">
                  <a:pos x="2" y="49"/>
                </a:cxn>
                <a:cxn ang="0">
                  <a:pos x="4" y="40"/>
                </a:cxn>
                <a:cxn ang="0">
                  <a:pos x="7" y="32"/>
                </a:cxn>
                <a:cxn ang="0">
                  <a:pos x="11" y="25"/>
                </a:cxn>
                <a:cxn ang="0">
                  <a:pos x="18" y="19"/>
                </a:cxn>
                <a:cxn ang="0">
                  <a:pos x="26" y="12"/>
                </a:cxn>
                <a:cxn ang="0">
                  <a:pos x="34" y="8"/>
                </a:cxn>
                <a:cxn ang="0">
                  <a:pos x="45" y="5"/>
                </a:cxn>
                <a:cxn ang="0">
                  <a:pos x="57" y="3"/>
                </a:cxn>
                <a:cxn ang="0">
                  <a:pos x="69" y="0"/>
                </a:cxn>
                <a:cxn ang="0">
                  <a:pos x="81" y="0"/>
                </a:cxn>
                <a:cxn ang="0">
                  <a:pos x="93" y="3"/>
                </a:cxn>
                <a:cxn ang="0">
                  <a:pos x="107" y="5"/>
                </a:cxn>
                <a:cxn ang="0">
                  <a:pos x="121" y="8"/>
                </a:cxn>
                <a:cxn ang="0">
                  <a:pos x="131" y="12"/>
                </a:cxn>
                <a:cxn ang="0">
                  <a:pos x="132" y="12"/>
                </a:cxn>
              </a:cxnLst>
              <a:rect l="0" t="0" r="r" b="b"/>
              <a:pathLst>
                <a:path w="220" h="164">
                  <a:moveTo>
                    <a:pt x="132" y="12"/>
                  </a:moveTo>
                  <a:lnTo>
                    <a:pt x="145" y="19"/>
                  </a:lnTo>
                  <a:lnTo>
                    <a:pt x="156" y="25"/>
                  </a:lnTo>
                  <a:lnTo>
                    <a:pt x="169" y="32"/>
                  </a:lnTo>
                  <a:lnTo>
                    <a:pt x="180" y="39"/>
                  </a:lnTo>
                  <a:lnTo>
                    <a:pt x="189" y="49"/>
                  </a:lnTo>
                  <a:lnTo>
                    <a:pt x="198" y="57"/>
                  </a:lnTo>
                  <a:lnTo>
                    <a:pt x="206" y="68"/>
                  </a:lnTo>
                  <a:lnTo>
                    <a:pt x="211" y="77"/>
                  </a:lnTo>
                  <a:lnTo>
                    <a:pt x="216" y="86"/>
                  </a:lnTo>
                  <a:lnTo>
                    <a:pt x="218" y="97"/>
                  </a:lnTo>
                  <a:lnTo>
                    <a:pt x="219" y="107"/>
                  </a:lnTo>
                  <a:lnTo>
                    <a:pt x="219" y="115"/>
                  </a:lnTo>
                  <a:lnTo>
                    <a:pt x="216" y="125"/>
                  </a:lnTo>
                  <a:lnTo>
                    <a:pt x="213" y="132"/>
                  </a:lnTo>
                  <a:lnTo>
                    <a:pt x="207" y="139"/>
                  </a:lnTo>
                  <a:lnTo>
                    <a:pt x="201" y="145"/>
                  </a:lnTo>
                  <a:lnTo>
                    <a:pt x="193" y="151"/>
                  </a:lnTo>
                  <a:lnTo>
                    <a:pt x="185" y="157"/>
                  </a:lnTo>
                  <a:lnTo>
                    <a:pt x="175" y="160"/>
                  </a:lnTo>
                  <a:lnTo>
                    <a:pt x="162" y="163"/>
                  </a:lnTo>
                  <a:lnTo>
                    <a:pt x="151" y="163"/>
                  </a:lnTo>
                  <a:lnTo>
                    <a:pt x="139" y="163"/>
                  </a:lnTo>
                  <a:lnTo>
                    <a:pt x="126" y="162"/>
                  </a:lnTo>
                  <a:lnTo>
                    <a:pt x="113" y="160"/>
                  </a:lnTo>
                  <a:lnTo>
                    <a:pt x="98" y="157"/>
                  </a:lnTo>
                  <a:lnTo>
                    <a:pt x="87" y="152"/>
                  </a:lnTo>
                  <a:lnTo>
                    <a:pt x="73" y="146"/>
                  </a:lnTo>
                  <a:lnTo>
                    <a:pt x="63" y="140"/>
                  </a:lnTo>
                  <a:lnTo>
                    <a:pt x="51" y="133"/>
                  </a:lnTo>
                  <a:lnTo>
                    <a:pt x="40" y="125"/>
                  </a:lnTo>
                  <a:lnTo>
                    <a:pt x="31" y="117"/>
                  </a:lnTo>
                  <a:lnTo>
                    <a:pt x="23" y="108"/>
                  </a:lnTo>
                  <a:lnTo>
                    <a:pt x="16" y="97"/>
                  </a:lnTo>
                  <a:lnTo>
                    <a:pt x="9" y="87"/>
                  </a:lnTo>
                  <a:lnTo>
                    <a:pt x="5" y="77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0"/>
                  </a:lnTo>
                  <a:lnTo>
                    <a:pt x="7" y="32"/>
                  </a:lnTo>
                  <a:lnTo>
                    <a:pt x="11" y="25"/>
                  </a:lnTo>
                  <a:lnTo>
                    <a:pt x="18" y="19"/>
                  </a:lnTo>
                  <a:lnTo>
                    <a:pt x="26" y="12"/>
                  </a:lnTo>
                  <a:lnTo>
                    <a:pt x="34" y="8"/>
                  </a:lnTo>
                  <a:lnTo>
                    <a:pt x="45" y="5"/>
                  </a:lnTo>
                  <a:lnTo>
                    <a:pt x="57" y="3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3" y="3"/>
                  </a:lnTo>
                  <a:lnTo>
                    <a:pt x="107" y="5"/>
                  </a:lnTo>
                  <a:lnTo>
                    <a:pt x="121" y="8"/>
                  </a:lnTo>
                  <a:lnTo>
                    <a:pt x="131" y="12"/>
                  </a:lnTo>
                  <a:lnTo>
                    <a:pt x="132" y="12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82" name="Freeform 1266"/>
            <p:cNvSpPr>
              <a:spLocks/>
            </p:cNvSpPr>
            <p:nvPr/>
          </p:nvSpPr>
          <p:spPr bwMode="auto">
            <a:xfrm>
              <a:off x="1883" y="1475"/>
              <a:ext cx="159" cy="179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04" y="178"/>
                </a:cxn>
                <a:cxn ang="0">
                  <a:pos x="158" y="42"/>
                </a:cxn>
                <a:cxn ang="0">
                  <a:pos x="49" y="0"/>
                </a:cxn>
                <a:cxn ang="0">
                  <a:pos x="0" y="138"/>
                </a:cxn>
              </a:cxnLst>
              <a:rect l="0" t="0" r="r" b="b"/>
              <a:pathLst>
                <a:path w="159" h="179">
                  <a:moveTo>
                    <a:pt x="0" y="138"/>
                  </a:moveTo>
                  <a:lnTo>
                    <a:pt x="104" y="178"/>
                  </a:lnTo>
                  <a:lnTo>
                    <a:pt x="158" y="42"/>
                  </a:lnTo>
                  <a:lnTo>
                    <a:pt x="49" y="0"/>
                  </a:lnTo>
                  <a:lnTo>
                    <a:pt x="0" y="138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83" name="Freeform 1267"/>
            <p:cNvSpPr>
              <a:spLocks/>
            </p:cNvSpPr>
            <p:nvPr/>
          </p:nvSpPr>
          <p:spPr bwMode="auto">
            <a:xfrm>
              <a:off x="1803" y="1475"/>
              <a:ext cx="217" cy="150"/>
            </a:xfrm>
            <a:custGeom>
              <a:avLst/>
              <a:gdLst/>
              <a:ahLst/>
              <a:cxnLst>
                <a:cxn ang="0">
                  <a:pos x="126" y="11"/>
                </a:cxn>
                <a:cxn ang="0">
                  <a:pos x="137" y="18"/>
                </a:cxn>
                <a:cxn ang="0">
                  <a:pos x="150" y="23"/>
                </a:cxn>
                <a:cxn ang="0">
                  <a:pos x="163" y="32"/>
                </a:cxn>
                <a:cxn ang="0">
                  <a:pos x="175" y="39"/>
                </a:cxn>
                <a:cxn ang="0">
                  <a:pos x="184" y="46"/>
                </a:cxn>
                <a:cxn ang="0">
                  <a:pos x="193" y="56"/>
                </a:cxn>
                <a:cxn ang="0">
                  <a:pos x="201" y="64"/>
                </a:cxn>
                <a:cxn ang="0">
                  <a:pos x="207" y="73"/>
                </a:cxn>
                <a:cxn ang="0">
                  <a:pos x="212" y="81"/>
                </a:cxn>
                <a:cxn ang="0">
                  <a:pos x="214" y="90"/>
                </a:cxn>
                <a:cxn ang="0">
                  <a:pos x="216" y="101"/>
                </a:cxn>
                <a:cxn ang="0">
                  <a:pos x="215" y="108"/>
                </a:cxn>
                <a:cxn ang="0">
                  <a:pos x="214" y="115"/>
                </a:cxn>
                <a:cxn ang="0">
                  <a:pos x="210" y="122"/>
                </a:cxn>
                <a:cxn ang="0">
                  <a:pos x="205" y="129"/>
                </a:cxn>
                <a:cxn ang="0">
                  <a:pos x="199" y="136"/>
                </a:cxn>
                <a:cxn ang="0">
                  <a:pos x="191" y="138"/>
                </a:cxn>
                <a:cxn ang="0">
                  <a:pos x="183" y="143"/>
                </a:cxn>
                <a:cxn ang="0">
                  <a:pos x="173" y="145"/>
                </a:cxn>
                <a:cxn ang="0">
                  <a:pos x="163" y="148"/>
                </a:cxn>
                <a:cxn ang="0">
                  <a:pos x="151" y="149"/>
                </a:cxn>
                <a:cxn ang="0">
                  <a:pos x="139" y="148"/>
                </a:cxn>
                <a:cxn ang="0">
                  <a:pos x="126" y="147"/>
                </a:cxn>
                <a:cxn ang="0">
                  <a:pos x="113" y="144"/>
                </a:cxn>
                <a:cxn ang="0">
                  <a:pos x="100" y="140"/>
                </a:cxn>
                <a:cxn ang="0">
                  <a:pos x="88" y="136"/>
                </a:cxn>
                <a:cxn ang="0">
                  <a:pos x="74" y="130"/>
                </a:cxn>
                <a:cxn ang="0">
                  <a:pos x="64" y="124"/>
                </a:cxn>
                <a:cxn ang="0">
                  <a:pos x="52" y="118"/>
                </a:cxn>
                <a:cxn ang="0">
                  <a:pos x="40" y="109"/>
                </a:cxn>
                <a:cxn ang="0">
                  <a:pos x="32" y="102"/>
                </a:cxn>
                <a:cxn ang="0">
                  <a:pos x="24" y="92"/>
                </a:cxn>
                <a:cxn ang="0">
                  <a:pos x="15" y="84"/>
                </a:cxn>
                <a:cxn ang="0">
                  <a:pos x="8" y="74"/>
                </a:cxn>
                <a:cxn ang="0">
                  <a:pos x="6" y="66"/>
                </a:cxn>
                <a:cxn ang="0">
                  <a:pos x="0" y="57"/>
                </a:cxn>
                <a:cxn ang="0">
                  <a:pos x="0" y="49"/>
                </a:cxn>
                <a:cxn ang="0">
                  <a:pos x="0" y="40"/>
                </a:cxn>
                <a:cxn ang="0">
                  <a:pos x="0" y="33"/>
                </a:cxn>
                <a:cxn ang="0">
                  <a:pos x="3" y="25"/>
                </a:cxn>
                <a:cxn ang="0">
                  <a:pos x="8" y="19"/>
                </a:cxn>
                <a:cxn ang="0">
                  <a:pos x="15" y="13"/>
                </a:cxn>
                <a:cxn ang="0">
                  <a:pos x="23" y="9"/>
                </a:cxn>
                <a:cxn ang="0">
                  <a:pos x="30" y="4"/>
                </a:cxn>
                <a:cxn ang="0">
                  <a:pos x="40" y="2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5" y="0"/>
                </a:cxn>
                <a:cxn ang="0">
                  <a:pos x="88" y="2"/>
                </a:cxn>
                <a:cxn ang="0">
                  <a:pos x="102" y="4"/>
                </a:cxn>
                <a:cxn ang="0">
                  <a:pos x="114" y="9"/>
                </a:cxn>
                <a:cxn ang="0">
                  <a:pos x="126" y="13"/>
                </a:cxn>
                <a:cxn ang="0">
                  <a:pos x="126" y="11"/>
                </a:cxn>
              </a:cxnLst>
              <a:rect l="0" t="0" r="r" b="b"/>
              <a:pathLst>
                <a:path w="217" h="150">
                  <a:moveTo>
                    <a:pt x="126" y="11"/>
                  </a:moveTo>
                  <a:lnTo>
                    <a:pt x="137" y="18"/>
                  </a:lnTo>
                  <a:lnTo>
                    <a:pt x="150" y="23"/>
                  </a:lnTo>
                  <a:lnTo>
                    <a:pt x="163" y="32"/>
                  </a:lnTo>
                  <a:lnTo>
                    <a:pt x="175" y="39"/>
                  </a:lnTo>
                  <a:lnTo>
                    <a:pt x="184" y="46"/>
                  </a:lnTo>
                  <a:lnTo>
                    <a:pt x="193" y="56"/>
                  </a:lnTo>
                  <a:lnTo>
                    <a:pt x="201" y="64"/>
                  </a:lnTo>
                  <a:lnTo>
                    <a:pt x="207" y="73"/>
                  </a:lnTo>
                  <a:lnTo>
                    <a:pt x="212" y="81"/>
                  </a:lnTo>
                  <a:lnTo>
                    <a:pt x="214" y="90"/>
                  </a:lnTo>
                  <a:lnTo>
                    <a:pt x="216" y="101"/>
                  </a:lnTo>
                  <a:lnTo>
                    <a:pt x="215" y="108"/>
                  </a:lnTo>
                  <a:lnTo>
                    <a:pt x="214" y="115"/>
                  </a:lnTo>
                  <a:lnTo>
                    <a:pt x="210" y="122"/>
                  </a:lnTo>
                  <a:lnTo>
                    <a:pt x="205" y="129"/>
                  </a:lnTo>
                  <a:lnTo>
                    <a:pt x="199" y="136"/>
                  </a:lnTo>
                  <a:lnTo>
                    <a:pt x="191" y="138"/>
                  </a:lnTo>
                  <a:lnTo>
                    <a:pt x="183" y="143"/>
                  </a:lnTo>
                  <a:lnTo>
                    <a:pt x="173" y="145"/>
                  </a:lnTo>
                  <a:lnTo>
                    <a:pt x="163" y="148"/>
                  </a:lnTo>
                  <a:lnTo>
                    <a:pt x="151" y="149"/>
                  </a:lnTo>
                  <a:lnTo>
                    <a:pt x="139" y="148"/>
                  </a:lnTo>
                  <a:lnTo>
                    <a:pt x="126" y="147"/>
                  </a:lnTo>
                  <a:lnTo>
                    <a:pt x="113" y="144"/>
                  </a:lnTo>
                  <a:lnTo>
                    <a:pt x="100" y="140"/>
                  </a:lnTo>
                  <a:lnTo>
                    <a:pt x="88" y="136"/>
                  </a:lnTo>
                  <a:lnTo>
                    <a:pt x="74" y="130"/>
                  </a:lnTo>
                  <a:lnTo>
                    <a:pt x="64" y="124"/>
                  </a:lnTo>
                  <a:lnTo>
                    <a:pt x="52" y="118"/>
                  </a:lnTo>
                  <a:lnTo>
                    <a:pt x="40" y="109"/>
                  </a:lnTo>
                  <a:lnTo>
                    <a:pt x="32" y="102"/>
                  </a:lnTo>
                  <a:lnTo>
                    <a:pt x="24" y="92"/>
                  </a:lnTo>
                  <a:lnTo>
                    <a:pt x="15" y="84"/>
                  </a:lnTo>
                  <a:lnTo>
                    <a:pt x="8" y="74"/>
                  </a:lnTo>
                  <a:lnTo>
                    <a:pt x="6" y="66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3" y="25"/>
                  </a:lnTo>
                  <a:lnTo>
                    <a:pt x="8" y="19"/>
                  </a:lnTo>
                  <a:lnTo>
                    <a:pt x="15" y="13"/>
                  </a:lnTo>
                  <a:lnTo>
                    <a:pt x="23" y="9"/>
                  </a:lnTo>
                  <a:lnTo>
                    <a:pt x="30" y="4"/>
                  </a:lnTo>
                  <a:lnTo>
                    <a:pt x="40" y="2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5" y="0"/>
                  </a:lnTo>
                  <a:lnTo>
                    <a:pt x="88" y="2"/>
                  </a:lnTo>
                  <a:lnTo>
                    <a:pt x="102" y="4"/>
                  </a:lnTo>
                  <a:lnTo>
                    <a:pt x="114" y="9"/>
                  </a:lnTo>
                  <a:lnTo>
                    <a:pt x="126" y="13"/>
                  </a:lnTo>
                  <a:lnTo>
                    <a:pt x="126" y="11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84" name="Freeform 1268"/>
            <p:cNvSpPr>
              <a:spLocks/>
            </p:cNvSpPr>
            <p:nvPr/>
          </p:nvSpPr>
          <p:spPr bwMode="auto">
            <a:xfrm>
              <a:off x="1885" y="1486"/>
              <a:ext cx="153" cy="164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105" y="163"/>
                </a:cxn>
                <a:cxn ang="0">
                  <a:pos x="152" y="41"/>
                </a:cxn>
                <a:cxn ang="0">
                  <a:pos x="44" y="0"/>
                </a:cxn>
                <a:cxn ang="0">
                  <a:pos x="0" y="122"/>
                </a:cxn>
              </a:cxnLst>
              <a:rect l="0" t="0" r="r" b="b"/>
              <a:pathLst>
                <a:path w="153" h="164">
                  <a:moveTo>
                    <a:pt x="0" y="122"/>
                  </a:moveTo>
                  <a:lnTo>
                    <a:pt x="105" y="163"/>
                  </a:lnTo>
                  <a:lnTo>
                    <a:pt x="152" y="41"/>
                  </a:lnTo>
                  <a:lnTo>
                    <a:pt x="44" y="0"/>
                  </a:lnTo>
                  <a:lnTo>
                    <a:pt x="0" y="122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85" name="Freeform 1269"/>
            <p:cNvSpPr>
              <a:spLocks/>
            </p:cNvSpPr>
            <p:nvPr/>
          </p:nvSpPr>
          <p:spPr bwMode="auto">
            <a:xfrm>
              <a:off x="1803" y="1485"/>
              <a:ext cx="215" cy="136"/>
            </a:xfrm>
            <a:custGeom>
              <a:avLst/>
              <a:gdLst/>
              <a:ahLst/>
              <a:cxnLst>
                <a:cxn ang="0">
                  <a:pos x="122" y="13"/>
                </a:cxn>
                <a:cxn ang="0">
                  <a:pos x="135" y="19"/>
                </a:cxn>
                <a:cxn ang="0">
                  <a:pos x="146" y="24"/>
                </a:cxn>
                <a:cxn ang="0">
                  <a:pos x="159" y="32"/>
                </a:cxn>
                <a:cxn ang="0">
                  <a:pos x="169" y="39"/>
                </a:cxn>
                <a:cxn ang="0">
                  <a:pos x="180" y="47"/>
                </a:cxn>
                <a:cxn ang="0">
                  <a:pos x="190" y="55"/>
                </a:cxn>
                <a:cxn ang="0">
                  <a:pos x="197" y="63"/>
                </a:cxn>
                <a:cxn ang="0">
                  <a:pos x="204" y="71"/>
                </a:cxn>
                <a:cxn ang="0">
                  <a:pos x="209" y="80"/>
                </a:cxn>
                <a:cxn ang="0">
                  <a:pos x="213" y="87"/>
                </a:cxn>
                <a:cxn ang="0">
                  <a:pos x="214" y="96"/>
                </a:cxn>
                <a:cxn ang="0">
                  <a:pos x="214" y="103"/>
                </a:cxn>
                <a:cxn ang="0">
                  <a:pos x="214" y="110"/>
                </a:cxn>
                <a:cxn ang="0">
                  <a:pos x="210" y="116"/>
                </a:cxn>
                <a:cxn ang="0">
                  <a:pos x="205" y="120"/>
                </a:cxn>
                <a:cxn ang="0">
                  <a:pos x="199" y="126"/>
                </a:cxn>
                <a:cxn ang="0">
                  <a:pos x="192" y="129"/>
                </a:cxn>
                <a:cxn ang="0">
                  <a:pos x="184" y="133"/>
                </a:cxn>
                <a:cxn ang="0">
                  <a:pos x="175" y="135"/>
                </a:cxn>
                <a:cxn ang="0">
                  <a:pos x="164" y="135"/>
                </a:cxn>
                <a:cxn ang="0">
                  <a:pos x="152" y="135"/>
                </a:cxn>
                <a:cxn ang="0">
                  <a:pos x="141" y="135"/>
                </a:cxn>
                <a:cxn ang="0">
                  <a:pos x="128" y="133"/>
                </a:cxn>
                <a:cxn ang="0">
                  <a:pos x="116" y="130"/>
                </a:cxn>
                <a:cxn ang="0">
                  <a:pos x="103" y="127"/>
                </a:cxn>
                <a:cxn ang="0">
                  <a:pos x="91" y="122"/>
                </a:cxn>
                <a:cxn ang="0">
                  <a:pos x="77" y="116"/>
                </a:cxn>
                <a:cxn ang="0">
                  <a:pos x="66" y="111"/>
                </a:cxn>
                <a:cxn ang="0">
                  <a:pos x="55" y="103"/>
                </a:cxn>
                <a:cxn ang="0">
                  <a:pos x="44" y="97"/>
                </a:cxn>
                <a:cxn ang="0">
                  <a:pos x="34" y="88"/>
                </a:cxn>
                <a:cxn ang="0">
                  <a:pos x="25" y="81"/>
                </a:cxn>
                <a:cxn ang="0">
                  <a:pos x="17" y="73"/>
                </a:cxn>
                <a:cxn ang="0">
                  <a:pos x="11" y="64"/>
                </a:cxn>
                <a:cxn ang="0">
                  <a:pos x="6" y="56"/>
                </a:cxn>
                <a:cxn ang="0">
                  <a:pos x="3" y="48"/>
                </a:cxn>
                <a:cxn ang="0">
                  <a:pos x="0" y="40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3" y="21"/>
                </a:cxn>
                <a:cxn ang="0">
                  <a:pos x="7" y="15"/>
                </a:cxn>
                <a:cxn ang="0">
                  <a:pos x="14" y="10"/>
                </a:cxn>
                <a:cxn ang="0">
                  <a:pos x="20" y="6"/>
                </a:cxn>
                <a:cxn ang="0">
                  <a:pos x="29" y="4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9" y="0"/>
                </a:cxn>
                <a:cxn ang="0">
                  <a:pos x="72" y="0"/>
                </a:cxn>
                <a:cxn ang="0">
                  <a:pos x="84" y="3"/>
                </a:cxn>
                <a:cxn ang="0">
                  <a:pos x="97" y="6"/>
                </a:cxn>
                <a:cxn ang="0">
                  <a:pos x="111" y="10"/>
                </a:cxn>
                <a:cxn ang="0">
                  <a:pos x="122" y="15"/>
                </a:cxn>
                <a:cxn ang="0">
                  <a:pos x="122" y="13"/>
                </a:cxn>
              </a:cxnLst>
              <a:rect l="0" t="0" r="r" b="b"/>
              <a:pathLst>
                <a:path w="215" h="136">
                  <a:moveTo>
                    <a:pt x="122" y="13"/>
                  </a:moveTo>
                  <a:lnTo>
                    <a:pt x="135" y="19"/>
                  </a:lnTo>
                  <a:lnTo>
                    <a:pt x="146" y="24"/>
                  </a:lnTo>
                  <a:lnTo>
                    <a:pt x="159" y="32"/>
                  </a:lnTo>
                  <a:lnTo>
                    <a:pt x="169" y="39"/>
                  </a:lnTo>
                  <a:lnTo>
                    <a:pt x="180" y="47"/>
                  </a:lnTo>
                  <a:lnTo>
                    <a:pt x="190" y="55"/>
                  </a:lnTo>
                  <a:lnTo>
                    <a:pt x="197" y="63"/>
                  </a:lnTo>
                  <a:lnTo>
                    <a:pt x="204" y="71"/>
                  </a:lnTo>
                  <a:lnTo>
                    <a:pt x="209" y="80"/>
                  </a:lnTo>
                  <a:lnTo>
                    <a:pt x="213" y="87"/>
                  </a:lnTo>
                  <a:lnTo>
                    <a:pt x="214" y="96"/>
                  </a:lnTo>
                  <a:lnTo>
                    <a:pt x="214" y="103"/>
                  </a:lnTo>
                  <a:lnTo>
                    <a:pt x="214" y="110"/>
                  </a:lnTo>
                  <a:lnTo>
                    <a:pt x="210" y="116"/>
                  </a:lnTo>
                  <a:lnTo>
                    <a:pt x="205" y="120"/>
                  </a:lnTo>
                  <a:lnTo>
                    <a:pt x="199" y="126"/>
                  </a:lnTo>
                  <a:lnTo>
                    <a:pt x="192" y="129"/>
                  </a:lnTo>
                  <a:lnTo>
                    <a:pt x="184" y="133"/>
                  </a:lnTo>
                  <a:lnTo>
                    <a:pt x="175" y="135"/>
                  </a:lnTo>
                  <a:lnTo>
                    <a:pt x="164" y="135"/>
                  </a:lnTo>
                  <a:lnTo>
                    <a:pt x="152" y="135"/>
                  </a:lnTo>
                  <a:lnTo>
                    <a:pt x="141" y="135"/>
                  </a:lnTo>
                  <a:lnTo>
                    <a:pt x="128" y="133"/>
                  </a:lnTo>
                  <a:lnTo>
                    <a:pt x="116" y="130"/>
                  </a:lnTo>
                  <a:lnTo>
                    <a:pt x="103" y="127"/>
                  </a:lnTo>
                  <a:lnTo>
                    <a:pt x="91" y="122"/>
                  </a:lnTo>
                  <a:lnTo>
                    <a:pt x="77" y="116"/>
                  </a:lnTo>
                  <a:lnTo>
                    <a:pt x="66" y="111"/>
                  </a:lnTo>
                  <a:lnTo>
                    <a:pt x="55" y="103"/>
                  </a:lnTo>
                  <a:lnTo>
                    <a:pt x="44" y="97"/>
                  </a:lnTo>
                  <a:lnTo>
                    <a:pt x="34" y="88"/>
                  </a:lnTo>
                  <a:lnTo>
                    <a:pt x="25" y="81"/>
                  </a:lnTo>
                  <a:lnTo>
                    <a:pt x="17" y="73"/>
                  </a:lnTo>
                  <a:lnTo>
                    <a:pt x="11" y="64"/>
                  </a:lnTo>
                  <a:lnTo>
                    <a:pt x="6" y="56"/>
                  </a:lnTo>
                  <a:lnTo>
                    <a:pt x="3" y="48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1"/>
                  </a:lnTo>
                  <a:lnTo>
                    <a:pt x="7" y="15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9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72" y="0"/>
                  </a:lnTo>
                  <a:lnTo>
                    <a:pt x="84" y="3"/>
                  </a:lnTo>
                  <a:lnTo>
                    <a:pt x="97" y="6"/>
                  </a:lnTo>
                  <a:lnTo>
                    <a:pt x="111" y="10"/>
                  </a:lnTo>
                  <a:lnTo>
                    <a:pt x="122" y="15"/>
                  </a:lnTo>
                  <a:lnTo>
                    <a:pt x="122" y="1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86" name="Freeform 1270"/>
            <p:cNvSpPr>
              <a:spLocks/>
            </p:cNvSpPr>
            <p:nvPr/>
          </p:nvSpPr>
          <p:spPr bwMode="auto">
            <a:xfrm>
              <a:off x="1888" y="1498"/>
              <a:ext cx="145" cy="146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104" y="145"/>
                </a:cxn>
                <a:cxn ang="0">
                  <a:pos x="144" y="41"/>
                </a:cxn>
                <a:cxn ang="0">
                  <a:pos x="35" y="0"/>
                </a:cxn>
                <a:cxn ang="0">
                  <a:pos x="0" y="106"/>
                </a:cxn>
              </a:cxnLst>
              <a:rect l="0" t="0" r="r" b="b"/>
              <a:pathLst>
                <a:path w="145" h="146">
                  <a:moveTo>
                    <a:pt x="0" y="106"/>
                  </a:moveTo>
                  <a:lnTo>
                    <a:pt x="104" y="145"/>
                  </a:lnTo>
                  <a:lnTo>
                    <a:pt x="144" y="41"/>
                  </a:lnTo>
                  <a:lnTo>
                    <a:pt x="35" y="0"/>
                  </a:lnTo>
                  <a:lnTo>
                    <a:pt x="0" y="10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87" name="Freeform 1271"/>
            <p:cNvSpPr>
              <a:spLocks/>
            </p:cNvSpPr>
            <p:nvPr/>
          </p:nvSpPr>
          <p:spPr bwMode="auto">
            <a:xfrm>
              <a:off x="1908" y="1176"/>
              <a:ext cx="336" cy="639"/>
            </a:xfrm>
            <a:custGeom>
              <a:avLst/>
              <a:gdLst/>
              <a:ahLst/>
              <a:cxnLst>
                <a:cxn ang="0">
                  <a:pos x="288" y="2"/>
                </a:cxn>
                <a:cxn ang="0">
                  <a:pos x="301" y="11"/>
                </a:cxn>
                <a:cxn ang="0">
                  <a:pos x="312" y="23"/>
                </a:cxn>
                <a:cxn ang="0">
                  <a:pos x="322" y="40"/>
                </a:cxn>
                <a:cxn ang="0">
                  <a:pos x="329" y="59"/>
                </a:cxn>
                <a:cxn ang="0">
                  <a:pos x="333" y="84"/>
                </a:cxn>
                <a:cxn ang="0">
                  <a:pos x="335" y="113"/>
                </a:cxn>
                <a:cxn ang="0">
                  <a:pos x="335" y="145"/>
                </a:cxn>
                <a:cxn ang="0">
                  <a:pos x="332" y="178"/>
                </a:cxn>
                <a:cxn ang="0">
                  <a:pos x="326" y="212"/>
                </a:cxn>
                <a:cxn ang="0">
                  <a:pos x="317" y="250"/>
                </a:cxn>
                <a:cxn ang="0">
                  <a:pos x="309" y="289"/>
                </a:cxn>
                <a:cxn ang="0">
                  <a:pos x="298" y="327"/>
                </a:cxn>
                <a:cxn ang="0">
                  <a:pos x="284" y="366"/>
                </a:cxn>
                <a:cxn ang="0">
                  <a:pos x="266" y="404"/>
                </a:cxn>
                <a:cxn ang="0">
                  <a:pos x="249" y="441"/>
                </a:cxn>
                <a:cxn ang="0">
                  <a:pos x="231" y="475"/>
                </a:cxn>
                <a:cxn ang="0">
                  <a:pos x="212" y="507"/>
                </a:cxn>
                <a:cxn ang="0">
                  <a:pos x="192" y="538"/>
                </a:cxn>
                <a:cxn ang="0">
                  <a:pos x="172" y="563"/>
                </a:cxn>
                <a:cxn ang="0">
                  <a:pos x="151" y="587"/>
                </a:cxn>
                <a:cxn ang="0">
                  <a:pos x="132" y="605"/>
                </a:cxn>
                <a:cxn ang="0">
                  <a:pos x="111" y="621"/>
                </a:cxn>
                <a:cxn ang="0">
                  <a:pos x="93" y="630"/>
                </a:cxn>
                <a:cxn ang="0">
                  <a:pos x="75" y="638"/>
                </a:cxn>
                <a:cxn ang="0">
                  <a:pos x="58" y="637"/>
                </a:cxn>
                <a:cxn ang="0">
                  <a:pos x="46" y="633"/>
                </a:cxn>
                <a:cxn ang="0">
                  <a:pos x="30" y="626"/>
                </a:cxn>
                <a:cxn ang="0">
                  <a:pos x="21" y="614"/>
                </a:cxn>
                <a:cxn ang="0">
                  <a:pos x="12" y="596"/>
                </a:cxn>
                <a:cxn ang="0">
                  <a:pos x="5" y="576"/>
                </a:cxn>
                <a:cxn ang="0">
                  <a:pos x="0" y="549"/>
                </a:cxn>
                <a:cxn ang="0">
                  <a:pos x="0" y="523"/>
                </a:cxn>
                <a:cxn ang="0">
                  <a:pos x="0" y="491"/>
                </a:cxn>
                <a:cxn ang="0">
                  <a:pos x="3" y="457"/>
                </a:cxn>
                <a:cxn ang="0">
                  <a:pos x="9" y="421"/>
                </a:cxn>
                <a:cxn ang="0">
                  <a:pos x="17" y="384"/>
                </a:cxn>
                <a:cxn ang="0">
                  <a:pos x="26" y="347"/>
                </a:cxn>
                <a:cxn ang="0">
                  <a:pos x="39" y="308"/>
                </a:cxn>
                <a:cxn ang="0">
                  <a:pos x="54" y="269"/>
                </a:cxn>
                <a:cxn ang="0">
                  <a:pos x="70" y="230"/>
                </a:cxn>
                <a:cxn ang="0">
                  <a:pos x="85" y="195"/>
                </a:cxn>
                <a:cxn ang="0">
                  <a:pos x="105" y="161"/>
                </a:cxn>
                <a:cxn ang="0">
                  <a:pos x="124" y="126"/>
                </a:cxn>
                <a:cxn ang="0">
                  <a:pos x="144" y="99"/>
                </a:cxn>
                <a:cxn ang="0">
                  <a:pos x="164" y="72"/>
                </a:cxn>
                <a:cxn ang="0">
                  <a:pos x="184" y="50"/>
                </a:cxn>
                <a:cxn ang="0">
                  <a:pos x="205" y="30"/>
                </a:cxn>
                <a:cxn ang="0">
                  <a:pos x="222" y="17"/>
                </a:cxn>
                <a:cxn ang="0">
                  <a:pos x="243" y="6"/>
                </a:cxn>
                <a:cxn ang="0">
                  <a:pos x="261" y="0"/>
                </a:cxn>
                <a:cxn ang="0">
                  <a:pos x="277" y="0"/>
                </a:cxn>
                <a:cxn ang="0">
                  <a:pos x="287" y="5"/>
                </a:cxn>
                <a:cxn ang="0">
                  <a:pos x="288" y="2"/>
                </a:cxn>
              </a:cxnLst>
              <a:rect l="0" t="0" r="r" b="b"/>
              <a:pathLst>
                <a:path w="336" h="639">
                  <a:moveTo>
                    <a:pt x="288" y="2"/>
                  </a:moveTo>
                  <a:lnTo>
                    <a:pt x="301" y="11"/>
                  </a:lnTo>
                  <a:lnTo>
                    <a:pt x="312" y="23"/>
                  </a:lnTo>
                  <a:lnTo>
                    <a:pt x="322" y="40"/>
                  </a:lnTo>
                  <a:lnTo>
                    <a:pt x="329" y="59"/>
                  </a:lnTo>
                  <a:lnTo>
                    <a:pt x="333" y="84"/>
                  </a:lnTo>
                  <a:lnTo>
                    <a:pt x="335" y="113"/>
                  </a:lnTo>
                  <a:lnTo>
                    <a:pt x="335" y="145"/>
                  </a:lnTo>
                  <a:lnTo>
                    <a:pt x="332" y="178"/>
                  </a:lnTo>
                  <a:lnTo>
                    <a:pt x="326" y="212"/>
                  </a:lnTo>
                  <a:lnTo>
                    <a:pt x="317" y="250"/>
                  </a:lnTo>
                  <a:lnTo>
                    <a:pt x="309" y="289"/>
                  </a:lnTo>
                  <a:lnTo>
                    <a:pt x="298" y="327"/>
                  </a:lnTo>
                  <a:lnTo>
                    <a:pt x="284" y="366"/>
                  </a:lnTo>
                  <a:lnTo>
                    <a:pt x="266" y="404"/>
                  </a:lnTo>
                  <a:lnTo>
                    <a:pt x="249" y="441"/>
                  </a:lnTo>
                  <a:lnTo>
                    <a:pt x="231" y="475"/>
                  </a:lnTo>
                  <a:lnTo>
                    <a:pt x="212" y="507"/>
                  </a:lnTo>
                  <a:lnTo>
                    <a:pt x="192" y="538"/>
                  </a:lnTo>
                  <a:lnTo>
                    <a:pt x="172" y="563"/>
                  </a:lnTo>
                  <a:lnTo>
                    <a:pt x="151" y="587"/>
                  </a:lnTo>
                  <a:lnTo>
                    <a:pt x="132" y="605"/>
                  </a:lnTo>
                  <a:lnTo>
                    <a:pt x="111" y="621"/>
                  </a:lnTo>
                  <a:lnTo>
                    <a:pt x="93" y="630"/>
                  </a:lnTo>
                  <a:lnTo>
                    <a:pt x="75" y="638"/>
                  </a:lnTo>
                  <a:lnTo>
                    <a:pt x="58" y="637"/>
                  </a:lnTo>
                  <a:lnTo>
                    <a:pt x="46" y="633"/>
                  </a:lnTo>
                  <a:lnTo>
                    <a:pt x="30" y="626"/>
                  </a:lnTo>
                  <a:lnTo>
                    <a:pt x="21" y="614"/>
                  </a:lnTo>
                  <a:lnTo>
                    <a:pt x="12" y="596"/>
                  </a:lnTo>
                  <a:lnTo>
                    <a:pt x="5" y="576"/>
                  </a:lnTo>
                  <a:lnTo>
                    <a:pt x="0" y="549"/>
                  </a:lnTo>
                  <a:lnTo>
                    <a:pt x="0" y="523"/>
                  </a:lnTo>
                  <a:lnTo>
                    <a:pt x="0" y="491"/>
                  </a:lnTo>
                  <a:lnTo>
                    <a:pt x="3" y="457"/>
                  </a:lnTo>
                  <a:lnTo>
                    <a:pt x="9" y="421"/>
                  </a:lnTo>
                  <a:lnTo>
                    <a:pt x="17" y="384"/>
                  </a:lnTo>
                  <a:lnTo>
                    <a:pt x="26" y="347"/>
                  </a:lnTo>
                  <a:lnTo>
                    <a:pt x="39" y="308"/>
                  </a:lnTo>
                  <a:lnTo>
                    <a:pt x="54" y="269"/>
                  </a:lnTo>
                  <a:lnTo>
                    <a:pt x="70" y="230"/>
                  </a:lnTo>
                  <a:lnTo>
                    <a:pt x="85" y="195"/>
                  </a:lnTo>
                  <a:lnTo>
                    <a:pt x="105" y="161"/>
                  </a:lnTo>
                  <a:lnTo>
                    <a:pt x="124" y="126"/>
                  </a:lnTo>
                  <a:lnTo>
                    <a:pt x="144" y="99"/>
                  </a:lnTo>
                  <a:lnTo>
                    <a:pt x="164" y="72"/>
                  </a:lnTo>
                  <a:lnTo>
                    <a:pt x="184" y="50"/>
                  </a:lnTo>
                  <a:lnTo>
                    <a:pt x="205" y="30"/>
                  </a:lnTo>
                  <a:lnTo>
                    <a:pt x="222" y="17"/>
                  </a:lnTo>
                  <a:lnTo>
                    <a:pt x="243" y="6"/>
                  </a:lnTo>
                  <a:lnTo>
                    <a:pt x="261" y="0"/>
                  </a:lnTo>
                  <a:lnTo>
                    <a:pt x="277" y="0"/>
                  </a:lnTo>
                  <a:lnTo>
                    <a:pt x="287" y="5"/>
                  </a:lnTo>
                  <a:lnTo>
                    <a:pt x="288" y="2"/>
                  </a:lnTo>
                </a:path>
              </a:pathLst>
            </a:custGeom>
            <a:solidFill>
              <a:srgbClr val="0050B0"/>
            </a:solidFill>
            <a:ln w="12700" cap="rnd" cmpd="sng">
              <a:solidFill>
                <a:srgbClr val="005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88" name="Freeform 1272"/>
            <p:cNvSpPr>
              <a:spLocks/>
            </p:cNvSpPr>
            <p:nvPr/>
          </p:nvSpPr>
          <p:spPr bwMode="auto">
            <a:xfrm>
              <a:off x="1907" y="1191"/>
              <a:ext cx="326" cy="614"/>
            </a:xfrm>
            <a:custGeom>
              <a:avLst/>
              <a:gdLst/>
              <a:ahLst/>
              <a:cxnLst>
                <a:cxn ang="0">
                  <a:pos x="280" y="2"/>
                </a:cxn>
                <a:cxn ang="0">
                  <a:pos x="292" y="10"/>
                </a:cxn>
                <a:cxn ang="0">
                  <a:pos x="302" y="21"/>
                </a:cxn>
                <a:cxn ang="0">
                  <a:pos x="312" y="40"/>
                </a:cxn>
                <a:cxn ang="0">
                  <a:pos x="318" y="58"/>
                </a:cxn>
                <a:cxn ang="0">
                  <a:pos x="323" y="81"/>
                </a:cxn>
                <a:cxn ang="0">
                  <a:pos x="325" y="109"/>
                </a:cxn>
                <a:cxn ang="0">
                  <a:pos x="325" y="139"/>
                </a:cxn>
                <a:cxn ang="0">
                  <a:pos x="321" y="171"/>
                </a:cxn>
                <a:cxn ang="0">
                  <a:pos x="317" y="205"/>
                </a:cxn>
                <a:cxn ang="0">
                  <a:pos x="309" y="241"/>
                </a:cxn>
                <a:cxn ang="0">
                  <a:pos x="299" y="278"/>
                </a:cxn>
                <a:cxn ang="0">
                  <a:pos x="289" y="315"/>
                </a:cxn>
                <a:cxn ang="0">
                  <a:pos x="275" y="352"/>
                </a:cxn>
                <a:cxn ang="0">
                  <a:pos x="259" y="389"/>
                </a:cxn>
                <a:cxn ang="0">
                  <a:pos x="242" y="423"/>
                </a:cxn>
                <a:cxn ang="0">
                  <a:pos x="225" y="458"/>
                </a:cxn>
                <a:cxn ang="0">
                  <a:pos x="206" y="488"/>
                </a:cxn>
                <a:cxn ang="0">
                  <a:pos x="188" y="516"/>
                </a:cxn>
                <a:cxn ang="0">
                  <a:pos x="167" y="543"/>
                </a:cxn>
                <a:cxn ang="0">
                  <a:pos x="147" y="564"/>
                </a:cxn>
                <a:cxn ang="0">
                  <a:pos x="129" y="583"/>
                </a:cxn>
                <a:cxn ang="0">
                  <a:pos x="110" y="597"/>
                </a:cxn>
                <a:cxn ang="0">
                  <a:pos x="92" y="606"/>
                </a:cxn>
                <a:cxn ang="0">
                  <a:pos x="74" y="613"/>
                </a:cxn>
                <a:cxn ang="0">
                  <a:pos x="59" y="613"/>
                </a:cxn>
                <a:cxn ang="0">
                  <a:pos x="45" y="608"/>
                </a:cxn>
                <a:cxn ang="0">
                  <a:pos x="31" y="603"/>
                </a:cxn>
                <a:cxn ang="0">
                  <a:pos x="22" y="590"/>
                </a:cxn>
                <a:cxn ang="0">
                  <a:pos x="13" y="574"/>
                </a:cxn>
                <a:cxn ang="0">
                  <a:pos x="6" y="554"/>
                </a:cxn>
                <a:cxn ang="0">
                  <a:pos x="3" y="528"/>
                </a:cxn>
                <a:cxn ang="0">
                  <a:pos x="0" y="503"/>
                </a:cxn>
                <a:cxn ang="0">
                  <a:pos x="2" y="472"/>
                </a:cxn>
                <a:cxn ang="0">
                  <a:pos x="4" y="439"/>
                </a:cxn>
                <a:cxn ang="0">
                  <a:pos x="10" y="405"/>
                </a:cxn>
                <a:cxn ang="0">
                  <a:pos x="18" y="369"/>
                </a:cxn>
                <a:cxn ang="0">
                  <a:pos x="27" y="333"/>
                </a:cxn>
                <a:cxn ang="0">
                  <a:pos x="39" y="295"/>
                </a:cxn>
                <a:cxn ang="0">
                  <a:pos x="54" y="259"/>
                </a:cxn>
                <a:cxn ang="0">
                  <a:pos x="68" y="222"/>
                </a:cxn>
                <a:cxn ang="0">
                  <a:pos x="83" y="187"/>
                </a:cxn>
                <a:cxn ang="0">
                  <a:pos x="103" y="154"/>
                </a:cxn>
                <a:cxn ang="0">
                  <a:pos x="121" y="121"/>
                </a:cxn>
                <a:cxn ang="0">
                  <a:pos x="141" y="94"/>
                </a:cxn>
                <a:cxn ang="0">
                  <a:pos x="159" y="69"/>
                </a:cxn>
                <a:cxn ang="0">
                  <a:pos x="179" y="48"/>
                </a:cxn>
                <a:cxn ang="0">
                  <a:pos x="199" y="29"/>
                </a:cxn>
                <a:cxn ang="0">
                  <a:pos x="217" y="15"/>
                </a:cxn>
                <a:cxn ang="0">
                  <a:pos x="235" y="6"/>
                </a:cxn>
                <a:cxn ang="0">
                  <a:pos x="253" y="0"/>
                </a:cxn>
                <a:cxn ang="0">
                  <a:pos x="269" y="0"/>
                </a:cxn>
                <a:cxn ang="0">
                  <a:pos x="278" y="4"/>
                </a:cxn>
                <a:cxn ang="0">
                  <a:pos x="280" y="2"/>
                </a:cxn>
              </a:cxnLst>
              <a:rect l="0" t="0" r="r" b="b"/>
              <a:pathLst>
                <a:path w="326" h="614">
                  <a:moveTo>
                    <a:pt x="280" y="2"/>
                  </a:moveTo>
                  <a:lnTo>
                    <a:pt x="292" y="10"/>
                  </a:lnTo>
                  <a:lnTo>
                    <a:pt x="302" y="21"/>
                  </a:lnTo>
                  <a:lnTo>
                    <a:pt x="312" y="40"/>
                  </a:lnTo>
                  <a:lnTo>
                    <a:pt x="318" y="58"/>
                  </a:lnTo>
                  <a:lnTo>
                    <a:pt x="323" y="81"/>
                  </a:lnTo>
                  <a:lnTo>
                    <a:pt x="325" y="109"/>
                  </a:lnTo>
                  <a:lnTo>
                    <a:pt x="325" y="139"/>
                  </a:lnTo>
                  <a:lnTo>
                    <a:pt x="321" y="171"/>
                  </a:lnTo>
                  <a:lnTo>
                    <a:pt x="317" y="205"/>
                  </a:lnTo>
                  <a:lnTo>
                    <a:pt x="309" y="241"/>
                  </a:lnTo>
                  <a:lnTo>
                    <a:pt x="299" y="278"/>
                  </a:lnTo>
                  <a:lnTo>
                    <a:pt x="289" y="315"/>
                  </a:lnTo>
                  <a:lnTo>
                    <a:pt x="275" y="352"/>
                  </a:lnTo>
                  <a:lnTo>
                    <a:pt x="259" y="389"/>
                  </a:lnTo>
                  <a:lnTo>
                    <a:pt x="242" y="423"/>
                  </a:lnTo>
                  <a:lnTo>
                    <a:pt x="225" y="458"/>
                  </a:lnTo>
                  <a:lnTo>
                    <a:pt x="206" y="488"/>
                  </a:lnTo>
                  <a:lnTo>
                    <a:pt x="188" y="516"/>
                  </a:lnTo>
                  <a:lnTo>
                    <a:pt x="167" y="543"/>
                  </a:lnTo>
                  <a:lnTo>
                    <a:pt x="147" y="564"/>
                  </a:lnTo>
                  <a:lnTo>
                    <a:pt x="129" y="583"/>
                  </a:lnTo>
                  <a:lnTo>
                    <a:pt x="110" y="597"/>
                  </a:lnTo>
                  <a:lnTo>
                    <a:pt x="92" y="606"/>
                  </a:lnTo>
                  <a:lnTo>
                    <a:pt x="74" y="613"/>
                  </a:lnTo>
                  <a:lnTo>
                    <a:pt x="59" y="613"/>
                  </a:lnTo>
                  <a:lnTo>
                    <a:pt x="45" y="608"/>
                  </a:lnTo>
                  <a:lnTo>
                    <a:pt x="31" y="603"/>
                  </a:lnTo>
                  <a:lnTo>
                    <a:pt x="22" y="590"/>
                  </a:lnTo>
                  <a:lnTo>
                    <a:pt x="13" y="574"/>
                  </a:lnTo>
                  <a:lnTo>
                    <a:pt x="6" y="554"/>
                  </a:lnTo>
                  <a:lnTo>
                    <a:pt x="3" y="528"/>
                  </a:lnTo>
                  <a:lnTo>
                    <a:pt x="0" y="503"/>
                  </a:lnTo>
                  <a:lnTo>
                    <a:pt x="2" y="472"/>
                  </a:lnTo>
                  <a:lnTo>
                    <a:pt x="4" y="439"/>
                  </a:lnTo>
                  <a:lnTo>
                    <a:pt x="10" y="405"/>
                  </a:lnTo>
                  <a:lnTo>
                    <a:pt x="18" y="369"/>
                  </a:lnTo>
                  <a:lnTo>
                    <a:pt x="27" y="333"/>
                  </a:lnTo>
                  <a:lnTo>
                    <a:pt x="39" y="295"/>
                  </a:lnTo>
                  <a:lnTo>
                    <a:pt x="54" y="259"/>
                  </a:lnTo>
                  <a:lnTo>
                    <a:pt x="68" y="222"/>
                  </a:lnTo>
                  <a:lnTo>
                    <a:pt x="83" y="187"/>
                  </a:lnTo>
                  <a:lnTo>
                    <a:pt x="103" y="154"/>
                  </a:lnTo>
                  <a:lnTo>
                    <a:pt x="121" y="121"/>
                  </a:lnTo>
                  <a:lnTo>
                    <a:pt x="141" y="94"/>
                  </a:lnTo>
                  <a:lnTo>
                    <a:pt x="159" y="69"/>
                  </a:lnTo>
                  <a:lnTo>
                    <a:pt x="179" y="48"/>
                  </a:lnTo>
                  <a:lnTo>
                    <a:pt x="199" y="29"/>
                  </a:lnTo>
                  <a:lnTo>
                    <a:pt x="217" y="15"/>
                  </a:lnTo>
                  <a:lnTo>
                    <a:pt x="235" y="6"/>
                  </a:lnTo>
                  <a:lnTo>
                    <a:pt x="253" y="0"/>
                  </a:lnTo>
                  <a:lnTo>
                    <a:pt x="269" y="0"/>
                  </a:lnTo>
                  <a:lnTo>
                    <a:pt x="278" y="4"/>
                  </a:lnTo>
                  <a:lnTo>
                    <a:pt x="280" y="2"/>
                  </a:lnTo>
                </a:path>
              </a:pathLst>
            </a:custGeom>
            <a:solidFill>
              <a:srgbClr val="1060B0"/>
            </a:solidFill>
            <a:ln w="12700" cap="rnd" cmpd="sng">
              <a:solidFill>
                <a:srgbClr val="106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89" name="Freeform 1273"/>
            <p:cNvSpPr>
              <a:spLocks/>
            </p:cNvSpPr>
            <p:nvPr/>
          </p:nvSpPr>
          <p:spPr bwMode="auto">
            <a:xfrm>
              <a:off x="1909" y="1206"/>
              <a:ext cx="314" cy="590"/>
            </a:xfrm>
            <a:custGeom>
              <a:avLst/>
              <a:gdLst/>
              <a:ahLst/>
              <a:cxnLst>
                <a:cxn ang="0">
                  <a:pos x="269" y="1"/>
                </a:cxn>
                <a:cxn ang="0">
                  <a:pos x="281" y="10"/>
                </a:cxn>
                <a:cxn ang="0">
                  <a:pos x="291" y="20"/>
                </a:cxn>
                <a:cxn ang="0">
                  <a:pos x="300" y="37"/>
                </a:cxn>
                <a:cxn ang="0">
                  <a:pos x="306" y="55"/>
                </a:cxn>
                <a:cxn ang="0">
                  <a:pos x="310" y="78"/>
                </a:cxn>
                <a:cxn ang="0">
                  <a:pos x="313" y="104"/>
                </a:cxn>
                <a:cxn ang="0">
                  <a:pos x="312" y="134"/>
                </a:cxn>
                <a:cxn ang="0">
                  <a:pos x="308" y="165"/>
                </a:cxn>
                <a:cxn ang="0">
                  <a:pos x="305" y="196"/>
                </a:cxn>
                <a:cxn ang="0">
                  <a:pos x="297" y="231"/>
                </a:cxn>
                <a:cxn ang="0">
                  <a:pos x="288" y="268"/>
                </a:cxn>
                <a:cxn ang="0">
                  <a:pos x="278" y="303"/>
                </a:cxn>
                <a:cxn ang="0">
                  <a:pos x="264" y="338"/>
                </a:cxn>
                <a:cxn ang="0">
                  <a:pos x="249" y="374"/>
                </a:cxn>
                <a:cxn ang="0">
                  <a:pos x="233" y="407"/>
                </a:cxn>
                <a:cxn ang="0">
                  <a:pos x="215" y="440"/>
                </a:cxn>
                <a:cxn ang="0">
                  <a:pos x="198" y="469"/>
                </a:cxn>
                <a:cxn ang="0">
                  <a:pos x="180" y="496"/>
                </a:cxn>
                <a:cxn ang="0">
                  <a:pos x="160" y="521"/>
                </a:cxn>
                <a:cxn ang="0">
                  <a:pos x="142" y="542"/>
                </a:cxn>
                <a:cxn ang="0">
                  <a:pos x="125" y="559"/>
                </a:cxn>
                <a:cxn ang="0">
                  <a:pos x="105" y="573"/>
                </a:cxn>
                <a:cxn ang="0">
                  <a:pos x="89" y="582"/>
                </a:cxn>
                <a:cxn ang="0">
                  <a:pos x="71" y="588"/>
                </a:cxn>
                <a:cxn ang="0">
                  <a:pos x="55" y="589"/>
                </a:cxn>
                <a:cxn ang="0">
                  <a:pos x="44" y="584"/>
                </a:cxn>
                <a:cxn ang="0">
                  <a:pos x="30" y="578"/>
                </a:cxn>
                <a:cxn ang="0">
                  <a:pos x="20" y="566"/>
                </a:cxn>
                <a:cxn ang="0">
                  <a:pos x="11" y="551"/>
                </a:cxn>
                <a:cxn ang="0">
                  <a:pos x="5" y="531"/>
                </a:cxn>
                <a:cxn ang="0">
                  <a:pos x="2" y="507"/>
                </a:cxn>
                <a:cxn ang="0">
                  <a:pos x="0" y="483"/>
                </a:cxn>
                <a:cxn ang="0">
                  <a:pos x="1" y="453"/>
                </a:cxn>
                <a:cxn ang="0">
                  <a:pos x="3" y="422"/>
                </a:cxn>
                <a:cxn ang="0">
                  <a:pos x="10" y="389"/>
                </a:cxn>
                <a:cxn ang="0">
                  <a:pos x="17" y="354"/>
                </a:cxn>
                <a:cxn ang="0">
                  <a:pos x="25" y="319"/>
                </a:cxn>
                <a:cxn ang="0">
                  <a:pos x="37" y="283"/>
                </a:cxn>
                <a:cxn ang="0">
                  <a:pos x="51" y="248"/>
                </a:cxn>
                <a:cxn ang="0">
                  <a:pos x="64" y="213"/>
                </a:cxn>
                <a:cxn ang="0">
                  <a:pos x="81" y="180"/>
                </a:cxn>
                <a:cxn ang="0">
                  <a:pos x="98" y="148"/>
                </a:cxn>
                <a:cxn ang="0">
                  <a:pos x="116" y="116"/>
                </a:cxn>
                <a:cxn ang="0">
                  <a:pos x="134" y="89"/>
                </a:cxn>
                <a:cxn ang="0">
                  <a:pos x="153" y="66"/>
                </a:cxn>
                <a:cxn ang="0">
                  <a:pos x="172" y="46"/>
                </a:cxn>
                <a:cxn ang="0">
                  <a:pos x="191" y="27"/>
                </a:cxn>
                <a:cxn ang="0">
                  <a:pos x="208" y="14"/>
                </a:cxn>
                <a:cxn ang="0">
                  <a:pos x="226" y="4"/>
                </a:cxn>
                <a:cxn ang="0">
                  <a:pos x="242" y="0"/>
                </a:cxn>
                <a:cxn ang="0">
                  <a:pos x="257" y="0"/>
                </a:cxn>
                <a:cxn ang="0">
                  <a:pos x="268" y="3"/>
                </a:cxn>
                <a:cxn ang="0">
                  <a:pos x="269" y="1"/>
                </a:cxn>
              </a:cxnLst>
              <a:rect l="0" t="0" r="r" b="b"/>
              <a:pathLst>
                <a:path w="314" h="590">
                  <a:moveTo>
                    <a:pt x="269" y="1"/>
                  </a:moveTo>
                  <a:lnTo>
                    <a:pt x="281" y="10"/>
                  </a:lnTo>
                  <a:lnTo>
                    <a:pt x="291" y="20"/>
                  </a:lnTo>
                  <a:lnTo>
                    <a:pt x="300" y="37"/>
                  </a:lnTo>
                  <a:lnTo>
                    <a:pt x="306" y="55"/>
                  </a:lnTo>
                  <a:lnTo>
                    <a:pt x="310" y="78"/>
                  </a:lnTo>
                  <a:lnTo>
                    <a:pt x="313" y="104"/>
                  </a:lnTo>
                  <a:lnTo>
                    <a:pt x="312" y="134"/>
                  </a:lnTo>
                  <a:lnTo>
                    <a:pt x="308" y="165"/>
                  </a:lnTo>
                  <a:lnTo>
                    <a:pt x="305" y="196"/>
                  </a:lnTo>
                  <a:lnTo>
                    <a:pt x="297" y="231"/>
                  </a:lnTo>
                  <a:lnTo>
                    <a:pt x="288" y="268"/>
                  </a:lnTo>
                  <a:lnTo>
                    <a:pt x="278" y="303"/>
                  </a:lnTo>
                  <a:lnTo>
                    <a:pt x="264" y="338"/>
                  </a:lnTo>
                  <a:lnTo>
                    <a:pt x="249" y="374"/>
                  </a:lnTo>
                  <a:lnTo>
                    <a:pt x="233" y="407"/>
                  </a:lnTo>
                  <a:lnTo>
                    <a:pt x="215" y="440"/>
                  </a:lnTo>
                  <a:lnTo>
                    <a:pt x="198" y="469"/>
                  </a:lnTo>
                  <a:lnTo>
                    <a:pt x="180" y="496"/>
                  </a:lnTo>
                  <a:lnTo>
                    <a:pt x="160" y="521"/>
                  </a:lnTo>
                  <a:lnTo>
                    <a:pt x="142" y="542"/>
                  </a:lnTo>
                  <a:lnTo>
                    <a:pt x="125" y="559"/>
                  </a:lnTo>
                  <a:lnTo>
                    <a:pt x="105" y="573"/>
                  </a:lnTo>
                  <a:lnTo>
                    <a:pt x="89" y="582"/>
                  </a:lnTo>
                  <a:lnTo>
                    <a:pt x="71" y="588"/>
                  </a:lnTo>
                  <a:lnTo>
                    <a:pt x="55" y="589"/>
                  </a:lnTo>
                  <a:lnTo>
                    <a:pt x="44" y="584"/>
                  </a:lnTo>
                  <a:lnTo>
                    <a:pt x="30" y="578"/>
                  </a:lnTo>
                  <a:lnTo>
                    <a:pt x="20" y="566"/>
                  </a:lnTo>
                  <a:lnTo>
                    <a:pt x="11" y="551"/>
                  </a:lnTo>
                  <a:lnTo>
                    <a:pt x="5" y="531"/>
                  </a:lnTo>
                  <a:lnTo>
                    <a:pt x="2" y="507"/>
                  </a:lnTo>
                  <a:lnTo>
                    <a:pt x="0" y="483"/>
                  </a:lnTo>
                  <a:lnTo>
                    <a:pt x="1" y="453"/>
                  </a:lnTo>
                  <a:lnTo>
                    <a:pt x="3" y="422"/>
                  </a:lnTo>
                  <a:lnTo>
                    <a:pt x="10" y="389"/>
                  </a:lnTo>
                  <a:lnTo>
                    <a:pt x="17" y="354"/>
                  </a:lnTo>
                  <a:lnTo>
                    <a:pt x="25" y="319"/>
                  </a:lnTo>
                  <a:lnTo>
                    <a:pt x="37" y="283"/>
                  </a:lnTo>
                  <a:lnTo>
                    <a:pt x="51" y="248"/>
                  </a:lnTo>
                  <a:lnTo>
                    <a:pt x="64" y="213"/>
                  </a:lnTo>
                  <a:lnTo>
                    <a:pt x="81" y="180"/>
                  </a:lnTo>
                  <a:lnTo>
                    <a:pt x="98" y="148"/>
                  </a:lnTo>
                  <a:lnTo>
                    <a:pt x="116" y="116"/>
                  </a:lnTo>
                  <a:lnTo>
                    <a:pt x="134" y="89"/>
                  </a:lnTo>
                  <a:lnTo>
                    <a:pt x="153" y="66"/>
                  </a:lnTo>
                  <a:lnTo>
                    <a:pt x="172" y="46"/>
                  </a:lnTo>
                  <a:lnTo>
                    <a:pt x="191" y="27"/>
                  </a:lnTo>
                  <a:lnTo>
                    <a:pt x="208" y="14"/>
                  </a:lnTo>
                  <a:lnTo>
                    <a:pt x="226" y="4"/>
                  </a:lnTo>
                  <a:lnTo>
                    <a:pt x="242" y="0"/>
                  </a:lnTo>
                  <a:lnTo>
                    <a:pt x="257" y="0"/>
                  </a:lnTo>
                  <a:lnTo>
                    <a:pt x="268" y="3"/>
                  </a:lnTo>
                  <a:lnTo>
                    <a:pt x="269" y="1"/>
                  </a:lnTo>
                </a:path>
              </a:pathLst>
            </a:custGeom>
            <a:solidFill>
              <a:srgbClr val="1060C0"/>
            </a:solidFill>
            <a:ln w="12700" cap="rnd" cmpd="sng">
              <a:solidFill>
                <a:srgbClr val="106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90" name="Freeform 1274"/>
            <p:cNvSpPr>
              <a:spLocks/>
            </p:cNvSpPr>
            <p:nvPr/>
          </p:nvSpPr>
          <p:spPr bwMode="auto">
            <a:xfrm>
              <a:off x="1911" y="1220"/>
              <a:ext cx="301" cy="567"/>
            </a:xfrm>
            <a:custGeom>
              <a:avLst/>
              <a:gdLst/>
              <a:ahLst/>
              <a:cxnLst>
                <a:cxn ang="0">
                  <a:pos x="258" y="2"/>
                </a:cxn>
                <a:cxn ang="0">
                  <a:pos x="269" y="11"/>
                </a:cxn>
                <a:cxn ang="0">
                  <a:pos x="279" y="19"/>
                </a:cxn>
                <a:cxn ang="0">
                  <a:pos x="287" y="35"/>
                </a:cxn>
                <a:cxn ang="0">
                  <a:pos x="294" y="54"/>
                </a:cxn>
                <a:cxn ang="0">
                  <a:pos x="298" y="75"/>
                </a:cxn>
                <a:cxn ang="0">
                  <a:pos x="300" y="101"/>
                </a:cxn>
                <a:cxn ang="0">
                  <a:pos x="299" y="129"/>
                </a:cxn>
                <a:cxn ang="0">
                  <a:pos x="296" y="159"/>
                </a:cxn>
                <a:cxn ang="0">
                  <a:pos x="292" y="189"/>
                </a:cxn>
                <a:cxn ang="0">
                  <a:pos x="285" y="223"/>
                </a:cxn>
                <a:cxn ang="0">
                  <a:pos x="276" y="258"/>
                </a:cxn>
                <a:cxn ang="0">
                  <a:pos x="267" y="291"/>
                </a:cxn>
                <a:cxn ang="0">
                  <a:pos x="254" y="325"/>
                </a:cxn>
                <a:cxn ang="0">
                  <a:pos x="239" y="359"/>
                </a:cxn>
                <a:cxn ang="0">
                  <a:pos x="224" y="392"/>
                </a:cxn>
                <a:cxn ang="0">
                  <a:pos x="207" y="422"/>
                </a:cxn>
                <a:cxn ang="0">
                  <a:pos x="190" y="450"/>
                </a:cxn>
                <a:cxn ang="0">
                  <a:pos x="172" y="478"/>
                </a:cxn>
                <a:cxn ang="0">
                  <a:pos x="155" y="502"/>
                </a:cxn>
                <a:cxn ang="0">
                  <a:pos x="137" y="520"/>
                </a:cxn>
                <a:cxn ang="0">
                  <a:pos x="118" y="537"/>
                </a:cxn>
                <a:cxn ang="0">
                  <a:pos x="101" y="551"/>
                </a:cxn>
                <a:cxn ang="0">
                  <a:pos x="84" y="558"/>
                </a:cxn>
                <a:cxn ang="0">
                  <a:pos x="67" y="566"/>
                </a:cxn>
                <a:cxn ang="0">
                  <a:pos x="53" y="565"/>
                </a:cxn>
                <a:cxn ang="0">
                  <a:pos x="42" y="561"/>
                </a:cxn>
                <a:cxn ang="0">
                  <a:pos x="28" y="555"/>
                </a:cxn>
                <a:cxn ang="0">
                  <a:pos x="19" y="543"/>
                </a:cxn>
                <a:cxn ang="0">
                  <a:pos x="11" y="529"/>
                </a:cxn>
                <a:cxn ang="0">
                  <a:pos x="3" y="511"/>
                </a:cxn>
                <a:cxn ang="0">
                  <a:pos x="3" y="487"/>
                </a:cxn>
                <a:cxn ang="0">
                  <a:pos x="0" y="463"/>
                </a:cxn>
                <a:cxn ang="0">
                  <a:pos x="0" y="435"/>
                </a:cxn>
                <a:cxn ang="0">
                  <a:pos x="3" y="405"/>
                </a:cxn>
                <a:cxn ang="0">
                  <a:pos x="9" y="374"/>
                </a:cxn>
                <a:cxn ang="0">
                  <a:pos x="15" y="340"/>
                </a:cxn>
                <a:cxn ang="0">
                  <a:pos x="23" y="307"/>
                </a:cxn>
                <a:cxn ang="0">
                  <a:pos x="35" y="272"/>
                </a:cxn>
                <a:cxn ang="0">
                  <a:pos x="47" y="239"/>
                </a:cxn>
                <a:cxn ang="0">
                  <a:pos x="61" y="204"/>
                </a:cxn>
                <a:cxn ang="0">
                  <a:pos x="76" y="172"/>
                </a:cxn>
                <a:cxn ang="0">
                  <a:pos x="93" y="141"/>
                </a:cxn>
                <a:cxn ang="0">
                  <a:pos x="110" y="112"/>
                </a:cxn>
                <a:cxn ang="0">
                  <a:pos x="129" y="86"/>
                </a:cxn>
                <a:cxn ang="0">
                  <a:pos x="146" y="63"/>
                </a:cxn>
                <a:cxn ang="0">
                  <a:pos x="163" y="44"/>
                </a:cxn>
                <a:cxn ang="0">
                  <a:pos x="181" y="27"/>
                </a:cxn>
                <a:cxn ang="0">
                  <a:pos x="199" y="14"/>
                </a:cxn>
                <a:cxn ang="0">
                  <a:pos x="217" y="5"/>
                </a:cxn>
                <a:cxn ang="0">
                  <a:pos x="233" y="0"/>
                </a:cxn>
                <a:cxn ang="0">
                  <a:pos x="247" y="0"/>
                </a:cxn>
                <a:cxn ang="0">
                  <a:pos x="256" y="3"/>
                </a:cxn>
                <a:cxn ang="0">
                  <a:pos x="258" y="2"/>
                </a:cxn>
              </a:cxnLst>
              <a:rect l="0" t="0" r="r" b="b"/>
              <a:pathLst>
                <a:path w="301" h="567">
                  <a:moveTo>
                    <a:pt x="258" y="2"/>
                  </a:moveTo>
                  <a:lnTo>
                    <a:pt x="269" y="11"/>
                  </a:lnTo>
                  <a:lnTo>
                    <a:pt x="279" y="19"/>
                  </a:lnTo>
                  <a:lnTo>
                    <a:pt x="287" y="35"/>
                  </a:lnTo>
                  <a:lnTo>
                    <a:pt x="294" y="54"/>
                  </a:lnTo>
                  <a:lnTo>
                    <a:pt x="298" y="75"/>
                  </a:lnTo>
                  <a:lnTo>
                    <a:pt x="300" y="101"/>
                  </a:lnTo>
                  <a:lnTo>
                    <a:pt x="299" y="129"/>
                  </a:lnTo>
                  <a:lnTo>
                    <a:pt x="296" y="159"/>
                  </a:lnTo>
                  <a:lnTo>
                    <a:pt x="292" y="189"/>
                  </a:lnTo>
                  <a:lnTo>
                    <a:pt x="285" y="223"/>
                  </a:lnTo>
                  <a:lnTo>
                    <a:pt x="276" y="258"/>
                  </a:lnTo>
                  <a:lnTo>
                    <a:pt x="267" y="291"/>
                  </a:lnTo>
                  <a:lnTo>
                    <a:pt x="254" y="325"/>
                  </a:lnTo>
                  <a:lnTo>
                    <a:pt x="239" y="359"/>
                  </a:lnTo>
                  <a:lnTo>
                    <a:pt x="224" y="392"/>
                  </a:lnTo>
                  <a:lnTo>
                    <a:pt x="207" y="422"/>
                  </a:lnTo>
                  <a:lnTo>
                    <a:pt x="190" y="450"/>
                  </a:lnTo>
                  <a:lnTo>
                    <a:pt x="172" y="478"/>
                  </a:lnTo>
                  <a:lnTo>
                    <a:pt x="155" y="502"/>
                  </a:lnTo>
                  <a:lnTo>
                    <a:pt x="137" y="520"/>
                  </a:lnTo>
                  <a:lnTo>
                    <a:pt x="118" y="537"/>
                  </a:lnTo>
                  <a:lnTo>
                    <a:pt x="101" y="551"/>
                  </a:lnTo>
                  <a:lnTo>
                    <a:pt x="84" y="558"/>
                  </a:lnTo>
                  <a:lnTo>
                    <a:pt x="67" y="566"/>
                  </a:lnTo>
                  <a:lnTo>
                    <a:pt x="53" y="565"/>
                  </a:lnTo>
                  <a:lnTo>
                    <a:pt x="42" y="561"/>
                  </a:lnTo>
                  <a:lnTo>
                    <a:pt x="28" y="555"/>
                  </a:lnTo>
                  <a:lnTo>
                    <a:pt x="19" y="543"/>
                  </a:lnTo>
                  <a:lnTo>
                    <a:pt x="11" y="529"/>
                  </a:lnTo>
                  <a:lnTo>
                    <a:pt x="3" y="511"/>
                  </a:lnTo>
                  <a:lnTo>
                    <a:pt x="3" y="487"/>
                  </a:lnTo>
                  <a:lnTo>
                    <a:pt x="0" y="463"/>
                  </a:lnTo>
                  <a:lnTo>
                    <a:pt x="0" y="435"/>
                  </a:lnTo>
                  <a:lnTo>
                    <a:pt x="3" y="405"/>
                  </a:lnTo>
                  <a:lnTo>
                    <a:pt x="9" y="374"/>
                  </a:lnTo>
                  <a:lnTo>
                    <a:pt x="15" y="340"/>
                  </a:lnTo>
                  <a:lnTo>
                    <a:pt x="23" y="307"/>
                  </a:lnTo>
                  <a:lnTo>
                    <a:pt x="35" y="272"/>
                  </a:lnTo>
                  <a:lnTo>
                    <a:pt x="47" y="239"/>
                  </a:lnTo>
                  <a:lnTo>
                    <a:pt x="61" y="204"/>
                  </a:lnTo>
                  <a:lnTo>
                    <a:pt x="76" y="172"/>
                  </a:lnTo>
                  <a:lnTo>
                    <a:pt x="93" y="141"/>
                  </a:lnTo>
                  <a:lnTo>
                    <a:pt x="110" y="112"/>
                  </a:lnTo>
                  <a:lnTo>
                    <a:pt x="129" y="86"/>
                  </a:lnTo>
                  <a:lnTo>
                    <a:pt x="146" y="63"/>
                  </a:lnTo>
                  <a:lnTo>
                    <a:pt x="163" y="44"/>
                  </a:lnTo>
                  <a:lnTo>
                    <a:pt x="181" y="27"/>
                  </a:lnTo>
                  <a:lnTo>
                    <a:pt x="199" y="14"/>
                  </a:lnTo>
                  <a:lnTo>
                    <a:pt x="217" y="5"/>
                  </a:lnTo>
                  <a:lnTo>
                    <a:pt x="233" y="0"/>
                  </a:lnTo>
                  <a:lnTo>
                    <a:pt x="247" y="0"/>
                  </a:lnTo>
                  <a:lnTo>
                    <a:pt x="256" y="3"/>
                  </a:lnTo>
                  <a:lnTo>
                    <a:pt x="258" y="2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91" name="Freeform 1275"/>
            <p:cNvSpPr>
              <a:spLocks/>
            </p:cNvSpPr>
            <p:nvPr/>
          </p:nvSpPr>
          <p:spPr bwMode="auto">
            <a:xfrm>
              <a:off x="1913" y="1235"/>
              <a:ext cx="289" cy="542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57" y="9"/>
                </a:cxn>
                <a:cxn ang="0">
                  <a:pos x="266" y="19"/>
                </a:cxn>
                <a:cxn ang="0">
                  <a:pos x="275" y="34"/>
                </a:cxn>
                <a:cxn ang="0">
                  <a:pos x="281" y="51"/>
                </a:cxn>
                <a:cxn ang="0">
                  <a:pos x="285" y="72"/>
                </a:cxn>
                <a:cxn ang="0">
                  <a:pos x="288" y="96"/>
                </a:cxn>
                <a:cxn ang="0">
                  <a:pos x="287" y="123"/>
                </a:cxn>
                <a:cxn ang="0">
                  <a:pos x="283" y="151"/>
                </a:cxn>
                <a:cxn ang="0">
                  <a:pos x="280" y="181"/>
                </a:cxn>
                <a:cxn ang="0">
                  <a:pos x="272" y="213"/>
                </a:cxn>
                <a:cxn ang="0">
                  <a:pos x="264" y="248"/>
                </a:cxn>
                <a:cxn ang="0">
                  <a:pos x="256" y="279"/>
                </a:cxn>
                <a:cxn ang="0">
                  <a:pos x="242" y="312"/>
                </a:cxn>
                <a:cxn ang="0">
                  <a:pos x="229" y="344"/>
                </a:cxn>
                <a:cxn ang="0">
                  <a:pos x="214" y="374"/>
                </a:cxn>
                <a:cxn ang="0">
                  <a:pos x="198" y="403"/>
                </a:cxn>
                <a:cxn ang="0">
                  <a:pos x="182" y="432"/>
                </a:cxn>
                <a:cxn ang="0">
                  <a:pos x="164" y="457"/>
                </a:cxn>
                <a:cxn ang="0">
                  <a:pos x="147" y="479"/>
                </a:cxn>
                <a:cxn ang="0">
                  <a:pos x="129" y="498"/>
                </a:cxn>
                <a:cxn ang="0">
                  <a:pos x="113" y="513"/>
                </a:cxn>
                <a:cxn ang="0">
                  <a:pos x="97" y="527"/>
                </a:cxn>
                <a:cxn ang="0">
                  <a:pos x="81" y="535"/>
                </a:cxn>
                <a:cxn ang="0">
                  <a:pos x="65" y="541"/>
                </a:cxn>
                <a:cxn ang="0">
                  <a:pos x="50" y="541"/>
                </a:cxn>
                <a:cxn ang="0">
                  <a:pos x="39" y="536"/>
                </a:cxn>
                <a:cxn ang="0">
                  <a:pos x="27" y="531"/>
                </a:cxn>
                <a:cxn ang="0">
                  <a:pos x="18" y="520"/>
                </a:cxn>
                <a:cxn ang="0">
                  <a:pos x="9" y="506"/>
                </a:cxn>
                <a:cxn ang="0">
                  <a:pos x="4" y="488"/>
                </a:cxn>
                <a:cxn ang="0">
                  <a:pos x="1" y="466"/>
                </a:cxn>
                <a:cxn ang="0">
                  <a:pos x="0" y="443"/>
                </a:cxn>
                <a:cxn ang="0">
                  <a:pos x="0" y="416"/>
                </a:cxn>
                <a:cxn ang="0">
                  <a:pos x="1" y="388"/>
                </a:cxn>
                <a:cxn ang="0">
                  <a:pos x="8" y="356"/>
                </a:cxn>
                <a:cxn ang="0">
                  <a:pos x="15" y="325"/>
                </a:cxn>
                <a:cxn ang="0">
                  <a:pos x="22" y="294"/>
                </a:cxn>
                <a:cxn ang="0">
                  <a:pos x="33" y="260"/>
                </a:cxn>
                <a:cxn ang="0">
                  <a:pos x="45" y="227"/>
                </a:cxn>
                <a:cxn ang="0">
                  <a:pos x="57" y="195"/>
                </a:cxn>
                <a:cxn ang="0">
                  <a:pos x="72" y="163"/>
                </a:cxn>
                <a:cxn ang="0">
                  <a:pos x="88" y="134"/>
                </a:cxn>
                <a:cxn ang="0">
                  <a:pos x="104" y="107"/>
                </a:cxn>
                <a:cxn ang="0">
                  <a:pos x="121" y="82"/>
                </a:cxn>
                <a:cxn ang="0">
                  <a:pos x="138" y="60"/>
                </a:cxn>
                <a:cxn ang="0">
                  <a:pos x="156" y="41"/>
                </a:cxn>
                <a:cxn ang="0">
                  <a:pos x="174" y="25"/>
                </a:cxn>
                <a:cxn ang="0">
                  <a:pos x="190" y="12"/>
                </a:cxn>
                <a:cxn ang="0">
                  <a:pos x="206" y="4"/>
                </a:cxn>
                <a:cxn ang="0">
                  <a:pos x="222" y="0"/>
                </a:cxn>
                <a:cxn ang="0">
                  <a:pos x="235" y="0"/>
                </a:cxn>
                <a:cxn ang="0">
                  <a:pos x="245" y="3"/>
                </a:cxn>
                <a:cxn ang="0">
                  <a:pos x="246" y="0"/>
                </a:cxn>
              </a:cxnLst>
              <a:rect l="0" t="0" r="r" b="b"/>
              <a:pathLst>
                <a:path w="289" h="542">
                  <a:moveTo>
                    <a:pt x="246" y="0"/>
                  </a:moveTo>
                  <a:lnTo>
                    <a:pt x="257" y="9"/>
                  </a:lnTo>
                  <a:lnTo>
                    <a:pt x="266" y="19"/>
                  </a:lnTo>
                  <a:lnTo>
                    <a:pt x="275" y="34"/>
                  </a:lnTo>
                  <a:lnTo>
                    <a:pt x="281" y="51"/>
                  </a:lnTo>
                  <a:lnTo>
                    <a:pt x="285" y="72"/>
                  </a:lnTo>
                  <a:lnTo>
                    <a:pt x="288" y="96"/>
                  </a:lnTo>
                  <a:lnTo>
                    <a:pt x="287" y="123"/>
                  </a:lnTo>
                  <a:lnTo>
                    <a:pt x="283" y="151"/>
                  </a:lnTo>
                  <a:lnTo>
                    <a:pt x="280" y="181"/>
                  </a:lnTo>
                  <a:lnTo>
                    <a:pt x="272" y="213"/>
                  </a:lnTo>
                  <a:lnTo>
                    <a:pt x="264" y="248"/>
                  </a:lnTo>
                  <a:lnTo>
                    <a:pt x="256" y="279"/>
                  </a:lnTo>
                  <a:lnTo>
                    <a:pt x="242" y="312"/>
                  </a:lnTo>
                  <a:lnTo>
                    <a:pt x="229" y="344"/>
                  </a:lnTo>
                  <a:lnTo>
                    <a:pt x="214" y="374"/>
                  </a:lnTo>
                  <a:lnTo>
                    <a:pt x="198" y="403"/>
                  </a:lnTo>
                  <a:lnTo>
                    <a:pt x="182" y="432"/>
                  </a:lnTo>
                  <a:lnTo>
                    <a:pt x="164" y="457"/>
                  </a:lnTo>
                  <a:lnTo>
                    <a:pt x="147" y="479"/>
                  </a:lnTo>
                  <a:lnTo>
                    <a:pt x="129" y="498"/>
                  </a:lnTo>
                  <a:lnTo>
                    <a:pt x="113" y="513"/>
                  </a:lnTo>
                  <a:lnTo>
                    <a:pt x="97" y="527"/>
                  </a:lnTo>
                  <a:lnTo>
                    <a:pt x="81" y="535"/>
                  </a:lnTo>
                  <a:lnTo>
                    <a:pt x="65" y="541"/>
                  </a:lnTo>
                  <a:lnTo>
                    <a:pt x="50" y="541"/>
                  </a:lnTo>
                  <a:lnTo>
                    <a:pt x="39" y="536"/>
                  </a:lnTo>
                  <a:lnTo>
                    <a:pt x="27" y="531"/>
                  </a:lnTo>
                  <a:lnTo>
                    <a:pt x="18" y="520"/>
                  </a:lnTo>
                  <a:lnTo>
                    <a:pt x="9" y="506"/>
                  </a:lnTo>
                  <a:lnTo>
                    <a:pt x="4" y="488"/>
                  </a:lnTo>
                  <a:lnTo>
                    <a:pt x="1" y="466"/>
                  </a:lnTo>
                  <a:lnTo>
                    <a:pt x="0" y="443"/>
                  </a:lnTo>
                  <a:lnTo>
                    <a:pt x="0" y="416"/>
                  </a:lnTo>
                  <a:lnTo>
                    <a:pt x="1" y="388"/>
                  </a:lnTo>
                  <a:lnTo>
                    <a:pt x="8" y="356"/>
                  </a:lnTo>
                  <a:lnTo>
                    <a:pt x="15" y="325"/>
                  </a:lnTo>
                  <a:lnTo>
                    <a:pt x="22" y="294"/>
                  </a:lnTo>
                  <a:lnTo>
                    <a:pt x="33" y="260"/>
                  </a:lnTo>
                  <a:lnTo>
                    <a:pt x="45" y="227"/>
                  </a:lnTo>
                  <a:lnTo>
                    <a:pt x="57" y="195"/>
                  </a:lnTo>
                  <a:lnTo>
                    <a:pt x="72" y="163"/>
                  </a:lnTo>
                  <a:lnTo>
                    <a:pt x="88" y="134"/>
                  </a:lnTo>
                  <a:lnTo>
                    <a:pt x="104" y="107"/>
                  </a:lnTo>
                  <a:lnTo>
                    <a:pt x="121" y="82"/>
                  </a:lnTo>
                  <a:lnTo>
                    <a:pt x="138" y="60"/>
                  </a:lnTo>
                  <a:lnTo>
                    <a:pt x="156" y="41"/>
                  </a:lnTo>
                  <a:lnTo>
                    <a:pt x="174" y="25"/>
                  </a:lnTo>
                  <a:lnTo>
                    <a:pt x="190" y="12"/>
                  </a:lnTo>
                  <a:lnTo>
                    <a:pt x="206" y="4"/>
                  </a:lnTo>
                  <a:lnTo>
                    <a:pt x="222" y="0"/>
                  </a:lnTo>
                  <a:lnTo>
                    <a:pt x="235" y="0"/>
                  </a:lnTo>
                  <a:lnTo>
                    <a:pt x="245" y="3"/>
                  </a:lnTo>
                  <a:lnTo>
                    <a:pt x="246" y="0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92" name="Freeform 1276"/>
            <p:cNvSpPr>
              <a:spLocks/>
            </p:cNvSpPr>
            <p:nvPr/>
          </p:nvSpPr>
          <p:spPr bwMode="auto">
            <a:xfrm>
              <a:off x="1914" y="1249"/>
              <a:ext cx="276" cy="518"/>
            </a:xfrm>
            <a:custGeom>
              <a:avLst/>
              <a:gdLst/>
              <a:ahLst/>
              <a:cxnLst>
                <a:cxn ang="0">
                  <a:pos x="237" y="2"/>
                </a:cxn>
                <a:cxn ang="0">
                  <a:pos x="247" y="9"/>
                </a:cxn>
                <a:cxn ang="0">
                  <a:pos x="255" y="20"/>
                </a:cxn>
                <a:cxn ang="0">
                  <a:pos x="263" y="33"/>
                </a:cxn>
                <a:cxn ang="0">
                  <a:pos x="269" y="50"/>
                </a:cxn>
                <a:cxn ang="0">
                  <a:pos x="273" y="69"/>
                </a:cxn>
                <a:cxn ang="0">
                  <a:pos x="275" y="93"/>
                </a:cxn>
                <a:cxn ang="0">
                  <a:pos x="274" y="119"/>
                </a:cxn>
                <a:cxn ang="0">
                  <a:pos x="272" y="147"/>
                </a:cxn>
                <a:cxn ang="0">
                  <a:pos x="269" y="175"/>
                </a:cxn>
                <a:cxn ang="0">
                  <a:pos x="262" y="205"/>
                </a:cxn>
                <a:cxn ang="0">
                  <a:pos x="255" y="236"/>
                </a:cxn>
                <a:cxn ang="0">
                  <a:pos x="246" y="268"/>
                </a:cxn>
                <a:cxn ang="0">
                  <a:pos x="233" y="299"/>
                </a:cxn>
                <a:cxn ang="0">
                  <a:pos x="219" y="330"/>
                </a:cxn>
                <a:cxn ang="0">
                  <a:pos x="205" y="359"/>
                </a:cxn>
                <a:cxn ang="0">
                  <a:pos x="190" y="387"/>
                </a:cxn>
                <a:cxn ang="0">
                  <a:pos x="175" y="413"/>
                </a:cxn>
                <a:cxn ang="0">
                  <a:pos x="158" y="436"/>
                </a:cxn>
                <a:cxn ang="0">
                  <a:pos x="143" y="458"/>
                </a:cxn>
                <a:cxn ang="0">
                  <a:pos x="124" y="476"/>
                </a:cxn>
                <a:cxn ang="0">
                  <a:pos x="108" y="491"/>
                </a:cxn>
                <a:cxn ang="0">
                  <a:pos x="93" y="504"/>
                </a:cxn>
                <a:cxn ang="0">
                  <a:pos x="78" y="512"/>
                </a:cxn>
                <a:cxn ang="0">
                  <a:pos x="62" y="517"/>
                </a:cxn>
                <a:cxn ang="0">
                  <a:pos x="49" y="517"/>
                </a:cxn>
                <a:cxn ang="0">
                  <a:pos x="38" y="514"/>
                </a:cxn>
                <a:cxn ang="0">
                  <a:pos x="25" y="508"/>
                </a:cxn>
                <a:cxn ang="0">
                  <a:pos x="17" y="498"/>
                </a:cxn>
                <a:cxn ang="0">
                  <a:pos x="9" y="484"/>
                </a:cxn>
                <a:cxn ang="0">
                  <a:pos x="3" y="466"/>
                </a:cxn>
                <a:cxn ang="0">
                  <a:pos x="2" y="445"/>
                </a:cxn>
                <a:cxn ang="0">
                  <a:pos x="0" y="424"/>
                </a:cxn>
                <a:cxn ang="0">
                  <a:pos x="0" y="398"/>
                </a:cxn>
                <a:cxn ang="0">
                  <a:pos x="2" y="371"/>
                </a:cxn>
                <a:cxn ang="0">
                  <a:pos x="8" y="341"/>
                </a:cxn>
                <a:cxn ang="0">
                  <a:pos x="14" y="311"/>
                </a:cxn>
                <a:cxn ang="0">
                  <a:pos x="21" y="281"/>
                </a:cxn>
                <a:cxn ang="0">
                  <a:pos x="32" y="248"/>
                </a:cxn>
                <a:cxn ang="0">
                  <a:pos x="43" y="218"/>
                </a:cxn>
                <a:cxn ang="0">
                  <a:pos x="55" y="187"/>
                </a:cxn>
                <a:cxn ang="0">
                  <a:pos x="70" y="157"/>
                </a:cxn>
                <a:cxn ang="0">
                  <a:pos x="85" y="128"/>
                </a:cxn>
                <a:cxn ang="0">
                  <a:pos x="101" y="101"/>
                </a:cxn>
                <a:cxn ang="0">
                  <a:pos x="117" y="78"/>
                </a:cxn>
                <a:cxn ang="0">
                  <a:pos x="133" y="57"/>
                </a:cxn>
                <a:cxn ang="0">
                  <a:pos x="149" y="40"/>
                </a:cxn>
                <a:cxn ang="0">
                  <a:pos x="167" y="23"/>
                </a:cxn>
                <a:cxn ang="0">
                  <a:pos x="181" y="13"/>
                </a:cxn>
                <a:cxn ang="0">
                  <a:pos x="198" y="5"/>
                </a:cxn>
                <a:cxn ang="0">
                  <a:pos x="212" y="0"/>
                </a:cxn>
                <a:cxn ang="0">
                  <a:pos x="225" y="0"/>
                </a:cxn>
                <a:cxn ang="0">
                  <a:pos x="236" y="3"/>
                </a:cxn>
                <a:cxn ang="0">
                  <a:pos x="237" y="2"/>
                </a:cxn>
              </a:cxnLst>
              <a:rect l="0" t="0" r="r" b="b"/>
              <a:pathLst>
                <a:path w="276" h="518">
                  <a:moveTo>
                    <a:pt x="237" y="2"/>
                  </a:moveTo>
                  <a:lnTo>
                    <a:pt x="247" y="9"/>
                  </a:lnTo>
                  <a:lnTo>
                    <a:pt x="255" y="20"/>
                  </a:lnTo>
                  <a:lnTo>
                    <a:pt x="263" y="33"/>
                  </a:lnTo>
                  <a:lnTo>
                    <a:pt x="269" y="50"/>
                  </a:lnTo>
                  <a:lnTo>
                    <a:pt x="273" y="69"/>
                  </a:lnTo>
                  <a:lnTo>
                    <a:pt x="275" y="93"/>
                  </a:lnTo>
                  <a:lnTo>
                    <a:pt x="274" y="119"/>
                  </a:lnTo>
                  <a:lnTo>
                    <a:pt x="272" y="147"/>
                  </a:lnTo>
                  <a:lnTo>
                    <a:pt x="269" y="175"/>
                  </a:lnTo>
                  <a:lnTo>
                    <a:pt x="262" y="205"/>
                  </a:lnTo>
                  <a:lnTo>
                    <a:pt x="255" y="236"/>
                  </a:lnTo>
                  <a:lnTo>
                    <a:pt x="246" y="268"/>
                  </a:lnTo>
                  <a:lnTo>
                    <a:pt x="233" y="299"/>
                  </a:lnTo>
                  <a:lnTo>
                    <a:pt x="219" y="330"/>
                  </a:lnTo>
                  <a:lnTo>
                    <a:pt x="205" y="359"/>
                  </a:lnTo>
                  <a:lnTo>
                    <a:pt x="190" y="387"/>
                  </a:lnTo>
                  <a:lnTo>
                    <a:pt x="175" y="413"/>
                  </a:lnTo>
                  <a:lnTo>
                    <a:pt x="158" y="436"/>
                  </a:lnTo>
                  <a:lnTo>
                    <a:pt x="143" y="458"/>
                  </a:lnTo>
                  <a:lnTo>
                    <a:pt x="124" y="476"/>
                  </a:lnTo>
                  <a:lnTo>
                    <a:pt x="108" y="491"/>
                  </a:lnTo>
                  <a:lnTo>
                    <a:pt x="93" y="504"/>
                  </a:lnTo>
                  <a:lnTo>
                    <a:pt x="78" y="512"/>
                  </a:lnTo>
                  <a:lnTo>
                    <a:pt x="62" y="517"/>
                  </a:lnTo>
                  <a:lnTo>
                    <a:pt x="49" y="517"/>
                  </a:lnTo>
                  <a:lnTo>
                    <a:pt x="38" y="514"/>
                  </a:lnTo>
                  <a:lnTo>
                    <a:pt x="25" y="508"/>
                  </a:lnTo>
                  <a:lnTo>
                    <a:pt x="17" y="498"/>
                  </a:lnTo>
                  <a:lnTo>
                    <a:pt x="9" y="484"/>
                  </a:lnTo>
                  <a:lnTo>
                    <a:pt x="3" y="466"/>
                  </a:lnTo>
                  <a:lnTo>
                    <a:pt x="2" y="445"/>
                  </a:lnTo>
                  <a:lnTo>
                    <a:pt x="0" y="424"/>
                  </a:lnTo>
                  <a:lnTo>
                    <a:pt x="0" y="398"/>
                  </a:lnTo>
                  <a:lnTo>
                    <a:pt x="2" y="371"/>
                  </a:lnTo>
                  <a:lnTo>
                    <a:pt x="8" y="341"/>
                  </a:lnTo>
                  <a:lnTo>
                    <a:pt x="14" y="311"/>
                  </a:lnTo>
                  <a:lnTo>
                    <a:pt x="21" y="281"/>
                  </a:lnTo>
                  <a:lnTo>
                    <a:pt x="32" y="248"/>
                  </a:lnTo>
                  <a:lnTo>
                    <a:pt x="43" y="218"/>
                  </a:lnTo>
                  <a:lnTo>
                    <a:pt x="55" y="187"/>
                  </a:lnTo>
                  <a:lnTo>
                    <a:pt x="70" y="157"/>
                  </a:lnTo>
                  <a:lnTo>
                    <a:pt x="85" y="128"/>
                  </a:lnTo>
                  <a:lnTo>
                    <a:pt x="101" y="101"/>
                  </a:lnTo>
                  <a:lnTo>
                    <a:pt x="117" y="78"/>
                  </a:lnTo>
                  <a:lnTo>
                    <a:pt x="133" y="57"/>
                  </a:lnTo>
                  <a:lnTo>
                    <a:pt x="149" y="40"/>
                  </a:lnTo>
                  <a:lnTo>
                    <a:pt x="167" y="23"/>
                  </a:lnTo>
                  <a:lnTo>
                    <a:pt x="181" y="13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5" y="0"/>
                  </a:lnTo>
                  <a:lnTo>
                    <a:pt x="236" y="3"/>
                  </a:lnTo>
                  <a:lnTo>
                    <a:pt x="237" y="2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93" name="Freeform 1277"/>
            <p:cNvSpPr>
              <a:spLocks/>
            </p:cNvSpPr>
            <p:nvPr/>
          </p:nvSpPr>
          <p:spPr bwMode="auto">
            <a:xfrm>
              <a:off x="1916" y="1264"/>
              <a:ext cx="264" cy="494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235" y="8"/>
                </a:cxn>
                <a:cxn ang="0">
                  <a:pos x="244" y="17"/>
                </a:cxn>
                <a:cxn ang="0">
                  <a:pos x="252" y="31"/>
                </a:cxn>
                <a:cxn ang="0">
                  <a:pos x="257" y="47"/>
                </a:cxn>
                <a:cxn ang="0">
                  <a:pos x="261" y="67"/>
                </a:cxn>
                <a:cxn ang="0">
                  <a:pos x="263" y="88"/>
                </a:cxn>
                <a:cxn ang="0">
                  <a:pos x="262" y="113"/>
                </a:cxn>
                <a:cxn ang="0">
                  <a:pos x="260" y="140"/>
                </a:cxn>
                <a:cxn ang="0">
                  <a:pos x="257" y="166"/>
                </a:cxn>
                <a:cxn ang="0">
                  <a:pos x="251" y="196"/>
                </a:cxn>
                <a:cxn ang="0">
                  <a:pos x="242" y="226"/>
                </a:cxn>
                <a:cxn ang="0">
                  <a:pos x="234" y="255"/>
                </a:cxn>
                <a:cxn ang="0">
                  <a:pos x="222" y="284"/>
                </a:cxn>
                <a:cxn ang="0">
                  <a:pos x="208" y="315"/>
                </a:cxn>
                <a:cxn ang="0">
                  <a:pos x="197" y="342"/>
                </a:cxn>
                <a:cxn ang="0">
                  <a:pos x="181" y="369"/>
                </a:cxn>
                <a:cxn ang="0">
                  <a:pos x="166" y="394"/>
                </a:cxn>
                <a:cxn ang="0">
                  <a:pos x="151" y="417"/>
                </a:cxn>
                <a:cxn ang="0">
                  <a:pos x="135" y="437"/>
                </a:cxn>
                <a:cxn ang="0">
                  <a:pos x="118" y="454"/>
                </a:cxn>
                <a:cxn ang="0">
                  <a:pos x="103" y="467"/>
                </a:cxn>
                <a:cxn ang="0">
                  <a:pos x="88" y="480"/>
                </a:cxn>
                <a:cxn ang="0">
                  <a:pos x="74" y="488"/>
                </a:cxn>
                <a:cxn ang="0">
                  <a:pos x="59" y="493"/>
                </a:cxn>
                <a:cxn ang="0">
                  <a:pos x="46" y="493"/>
                </a:cxn>
                <a:cxn ang="0">
                  <a:pos x="36" y="490"/>
                </a:cxn>
                <a:cxn ang="0">
                  <a:pos x="24" y="484"/>
                </a:cxn>
                <a:cxn ang="0">
                  <a:pos x="15" y="474"/>
                </a:cxn>
                <a:cxn ang="0">
                  <a:pos x="10" y="461"/>
                </a:cxn>
                <a:cxn ang="0">
                  <a:pos x="4" y="444"/>
                </a:cxn>
                <a:cxn ang="0">
                  <a:pos x="1" y="424"/>
                </a:cxn>
                <a:cxn ang="0">
                  <a:pos x="0" y="403"/>
                </a:cxn>
                <a:cxn ang="0">
                  <a:pos x="0" y="379"/>
                </a:cxn>
                <a:cxn ang="0">
                  <a:pos x="1" y="353"/>
                </a:cxn>
                <a:cxn ang="0">
                  <a:pos x="6" y="325"/>
                </a:cxn>
                <a:cxn ang="0">
                  <a:pos x="13" y="296"/>
                </a:cxn>
                <a:cxn ang="0">
                  <a:pos x="19" y="267"/>
                </a:cxn>
                <a:cxn ang="0">
                  <a:pos x="30" y="236"/>
                </a:cxn>
                <a:cxn ang="0">
                  <a:pos x="39" y="207"/>
                </a:cxn>
                <a:cxn ang="0">
                  <a:pos x="53" y="177"/>
                </a:cxn>
                <a:cxn ang="0">
                  <a:pos x="65" y="149"/>
                </a:cxn>
                <a:cxn ang="0">
                  <a:pos x="80" y="122"/>
                </a:cxn>
                <a:cxn ang="0">
                  <a:pos x="94" y="96"/>
                </a:cxn>
                <a:cxn ang="0">
                  <a:pos x="110" y="73"/>
                </a:cxn>
                <a:cxn ang="0">
                  <a:pos x="126" y="54"/>
                </a:cxn>
                <a:cxn ang="0">
                  <a:pos x="142" y="38"/>
                </a:cxn>
                <a:cxn ang="0">
                  <a:pos x="158" y="22"/>
                </a:cxn>
                <a:cxn ang="0">
                  <a:pos x="173" y="11"/>
                </a:cxn>
                <a:cxn ang="0">
                  <a:pos x="188" y="3"/>
                </a:cxn>
                <a:cxn ang="0">
                  <a:pos x="203" y="0"/>
                </a:cxn>
                <a:cxn ang="0">
                  <a:pos x="214" y="0"/>
                </a:cxn>
                <a:cxn ang="0">
                  <a:pos x="224" y="4"/>
                </a:cxn>
                <a:cxn ang="0">
                  <a:pos x="225" y="0"/>
                </a:cxn>
              </a:cxnLst>
              <a:rect l="0" t="0" r="r" b="b"/>
              <a:pathLst>
                <a:path w="264" h="494">
                  <a:moveTo>
                    <a:pt x="225" y="0"/>
                  </a:moveTo>
                  <a:lnTo>
                    <a:pt x="235" y="8"/>
                  </a:lnTo>
                  <a:lnTo>
                    <a:pt x="244" y="17"/>
                  </a:lnTo>
                  <a:lnTo>
                    <a:pt x="252" y="31"/>
                  </a:lnTo>
                  <a:lnTo>
                    <a:pt x="257" y="47"/>
                  </a:lnTo>
                  <a:lnTo>
                    <a:pt x="261" y="67"/>
                  </a:lnTo>
                  <a:lnTo>
                    <a:pt x="263" y="88"/>
                  </a:lnTo>
                  <a:lnTo>
                    <a:pt x="262" y="113"/>
                  </a:lnTo>
                  <a:lnTo>
                    <a:pt x="260" y="140"/>
                  </a:lnTo>
                  <a:lnTo>
                    <a:pt x="257" y="166"/>
                  </a:lnTo>
                  <a:lnTo>
                    <a:pt x="251" y="196"/>
                  </a:lnTo>
                  <a:lnTo>
                    <a:pt x="242" y="226"/>
                  </a:lnTo>
                  <a:lnTo>
                    <a:pt x="234" y="255"/>
                  </a:lnTo>
                  <a:lnTo>
                    <a:pt x="222" y="284"/>
                  </a:lnTo>
                  <a:lnTo>
                    <a:pt x="208" y="315"/>
                  </a:lnTo>
                  <a:lnTo>
                    <a:pt x="197" y="342"/>
                  </a:lnTo>
                  <a:lnTo>
                    <a:pt x="181" y="369"/>
                  </a:lnTo>
                  <a:lnTo>
                    <a:pt x="166" y="394"/>
                  </a:lnTo>
                  <a:lnTo>
                    <a:pt x="151" y="417"/>
                  </a:lnTo>
                  <a:lnTo>
                    <a:pt x="135" y="437"/>
                  </a:lnTo>
                  <a:lnTo>
                    <a:pt x="118" y="454"/>
                  </a:lnTo>
                  <a:lnTo>
                    <a:pt x="103" y="467"/>
                  </a:lnTo>
                  <a:lnTo>
                    <a:pt x="88" y="480"/>
                  </a:lnTo>
                  <a:lnTo>
                    <a:pt x="74" y="488"/>
                  </a:lnTo>
                  <a:lnTo>
                    <a:pt x="59" y="493"/>
                  </a:lnTo>
                  <a:lnTo>
                    <a:pt x="46" y="493"/>
                  </a:lnTo>
                  <a:lnTo>
                    <a:pt x="36" y="490"/>
                  </a:lnTo>
                  <a:lnTo>
                    <a:pt x="24" y="484"/>
                  </a:lnTo>
                  <a:lnTo>
                    <a:pt x="15" y="474"/>
                  </a:lnTo>
                  <a:lnTo>
                    <a:pt x="10" y="461"/>
                  </a:lnTo>
                  <a:lnTo>
                    <a:pt x="4" y="444"/>
                  </a:lnTo>
                  <a:lnTo>
                    <a:pt x="1" y="424"/>
                  </a:lnTo>
                  <a:lnTo>
                    <a:pt x="0" y="403"/>
                  </a:lnTo>
                  <a:lnTo>
                    <a:pt x="0" y="379"/>
                  </a:lnTo>
                  <a:lnTo>
                    <a:pt x="1" y="353"/>
                  </a:lnTo>
                  <a:lnTo>
                    <a:pt x="6" y="325"/>
                  </a:lnTo>
                  <a:lnTo>
                    <a:pt x="13" y="296"/>
                  </a:lnTo>
                  <a:lnTo>
                    <a:pt x="19" y="267"/>
                  </a:lnTo>
                  <a:lnTo>
                    <a:pt x="30" y="236"/>
                  </a:lnTo>
                  <a:lnTo>
                    <a:pt x="39" y="207"/>
                  </a:lnTo>
                  <a:lnTo>
                    <a:pt x="53" y="177"/>
                  </a:lnTo>
                  <a:lnTo>
                    <a:pt x="65" y="149"/>
                  </a:lnTo>
                  <a:lnTo>
                    <a:pt x="80" y="122"/>
                  </a:lnTo>
                  <a:lnTo>
                    <a:pt x="94" y="96"/>
                  </a:lnTo>
                  <a:lnTo>
                    <a:pt x="110" y="73"/>
                  </a:lnTo>
                  <a:lnTo>
                    <a:pt x="126" y="54"/>
                  </a:lnTo>
                  <a:lnTo>
                    <a:pt x="142" y="38"/>
                  </a:lnTo>
                  <a:lnTo>
                    <a:pt x="158" y="22"/>
                  </a:lnTo>
                  <a:lnTo>
                    <a:pt x="173" y="11"/>
                  </a:lnTo>
                  <a:lnTo>
                    <a:pt x="188" y="3"/>
                  </a:lnTo>
                  <a:lnTo>
                    <a:pt x="203" y="0"/>
                  </a:lnTo>
                  <a:lnTo>
                    <a:pt x="214" y="0"/>
                  </a:lnTo>
                  <a:lnTo>
                    <a:pt x="224" y="4"/>
                  </a:lnTo>
                  <a:lnTo>
                    <a:pt x="225" y="0"/>
                  </a:lnTo>
                </a:path>
              </a:pathLst>
            </a:custGeom>
            <a:solidFill>
              <a:srgbClr val="4080C0"/>
            </a:solidFill>
            <a:ln w="12700" cap="rnd" cmpd="sng">
              <a:solidFill>
                <a:srgbClr val="4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94" name="Freeform 1278"/>
            <p:cNvSpPr>
              <a:spLocks/>
            </p:cNvSpPr>
            <p:nvPr/>
          </p:nvSpPr>
          <p:spPr bwMode="auto">
            <a:xfrm>
              <a:off x="1917" y="1278"/>
              <a:ext cx="253" cy="470"/>
            </a:xfrm>
            <a:custGeom>
              <a:avLst/>
              <a:gdLst/>
              <a:ahLst/>
              <a:cxnLst>
                <a:cxn ang="0">
                  <a:pos x="213" y="1"/>
                </a:cxn>
                <a:cxn ang="0">
                  <a:pos x="224" y="9"/>
                </a:cxn>
                <a:cxn ang="0">
                  <a:pos x="233" y="17"/>
                </a:cxn>
                <a:cxn ang="0">
                  <a:pos x="240" y="32"/>
                </a:cxn>
                <a:cxn ang="0">
                  <a:pos x="245" y="47"/>
                </a:cxn>
                <a:cxn ang="0">
                  <a:pos x="250" y="65"/>
                </a:cxn>
                <a:cxn ang="0">
                  <a:pos x="252" y="86"/>
                </a:cxn>
                <a:cxn ang="0">
                  <a:pos x="250" y="110"/>
                </a:cxn>
                <a:cxn ang="0">
                  <a:pos x="248" y="134"/>
                </a:cxn>
                <a:cxn ang="0">
                  <a:pos x="245" y="159"/>
                </a:cxn>
                <a:cxn ang="0">
                  <a:pos x="238" y="187"/>
                </a:cxn>
                <a:cxn ang="0">
                  <a:pos x="232" y="216"/>
                </a:cxn>
                <a:cxn ang="0">
                  <a:pos x="224" y="243"/>
                </a:cxn>
                <a:cxn ang="0">
                  <a:pos x="212" y="272"/>
                </a:cxn>
                <a:cxn ang="0">
                  <a:pos x="201" y="300"/>
                </a:cxn>
                <a:cxn ang="0">
                  <a:pos x="188" y="326"/>
                </a:cxn>
                <a:cxn ang="0">
                  <a:pos x="173" y="352"/>
                </a:cxn>
                <a:cxn ang="0">
                  <a:pos x="160" y="375"/>
                </a:cxn>
                <a:cxn ang="0">
                  <a:pos x="144" y="397"/>
                </a:cxn>
                <a:cxn ang="0">
                  <a:pos x="130" y="416"/>
                </a:cxn>
                <a:cxn ang="0">
                  <a:pos x="114" y="433"/>
                </a:cxn>
                <a:cxn ang="0">
                  <a:pos x="100" y="446"/>
                </a:cxn>
                <a:cxn ang="0">
                  <a:pos x="85" y="458"/>
                </a:cxn>
                <a:cxn ang="0">
                  <a:pos x="70" y="464"/>
                </a:cxn>
                <a:cxn ang="0">
                  <a:pos x="58" y="469"/>
                </a:cxn>
                <a:cxn ang="0">
                  <a:pos x="45" y="469"/>
                </a:cxn>
                <a:cxn ang="0">
                  <a:pos x="36" y="466"/>
                </a:cxn>
                <a:cxn ang="0">
                  <a:pos x="23" y="461"/>
                </a:cxn>
                <a:cxn ang="0">
                  <a:pos x="17" y="451"/>
                </a:cxn>
                <a:cxn ang="0">
                  <a:pos x="9" y="439"/>
                </a:cxn>
                <a:cxn ang="0">
                  <a:pos x="4" y="423"/>
                </a:cxn>
                <a:cxn ang="0">
                  <a:pos x="2" y="404"/>
                </a:cxn>
                <a:cxn ang="0">
                  <a:pos x="0" y="385"/>
                </a:cxn>
                <a:cxn ang="0">
                  <a:pos x="0" y="362"/>
                </a:cxn>
                <a:cxn ang="0">
                  <a:pos x="2" y="335"/>
                </a:cxn>
                <a:cxn ang="0">
                  <a:pos x="5" y="310"/>
                </a:cxn>
                <a:cxn ang="0">
                  <a:pos x="12" y="282"/>
                </a:cxn>
                <a:cxn ang="0">
                  <a:pos x="18" y="254"/>
                </a:cxn>
                <a:cxn ang="0">
                  <a:pos x="29" y="224"/>
                </a:cxn>
                <a:cxn ang="0">
                  <a:pos x="38" y="197"/>
                </a:cxn>
                <a:cxn ang="0">
                  <a:pos x="50" y="167"/>
                </a:cxn>
                <a:cxn ang="0">
                  <a:pos x="61" y="142"/>
                </a:cxn>
                <a:cxn ang="0">
                  <a:pos x="76" y="116"/>
                </a:cxn>
                <a:cxn ang="0">
                  <a:pos x="91" y="91"/>
                </a:cxn>
                <a:cxn ang="0">
                  <a:pos x="105" y="70"/>
                </a:cxn>
                <a:cxn ang="0">
                  <a:pos x="119" y="51"/>
                </a:cxn>
                <a:cxn ang="0">
                  <a:pos x="134" y="36"/>
                </a:cxn>
                <a:cxn ang="0">
                  <a:pos x="151" y="22"/>
                </a:cxn>
                <a:cxn ang="0">
                  <a:pos x="164" y="11"/>
                </a:cxn>
                <a:cxn ang="0">
                  <a:pos x="180" y="3"/>
                </a:cxn>
                <a:cxn ang="0">
                  <a:pos x="193" y="0"/>
                </a:cxn>
                <a:cxn ang="0">
                  <a:pos x="204" y="0"/>
                </a:cxn>
                <a:cxn ang="0">
                  <a:pos x="213" y="3"/>
                </a:cxn>
                <a:cxn ang="0">
                  <a:pos x="213" y="1"/>
                </a:cxn>
              </a:cxnLst>
              <a:rect l="0" t="0" r="r" b="b"/>
              <a:pathLst>
                <a:path w="253" h="470">
                  <a:moveTo>
                    <a:pt x="213" y="1"/>
                  </a:moveTo>
                  <a:lnTo>
                    <a:pt x="224" y="9"/>
                  </a:lnTo>
                  <a:lnTo>
                    <a:pt x="233" y="17"/>
                  </a:lnTo>
                  <a:lnTo>
                    <a:pt x="240" y="32"/>
                  </a:lnTo>
                  <a:lnTo>
                    <a:pt x="245" y="47"/>
                  </a:lnTo>
                  <a:lnTo>
                    <a:pt x="250" y="65"/>
                  </a:lnTo>
                  <a:lnTo>
                    <a:pt x="252" y="86"/>
                  </a:lnTo>
                  <a:lnTo>
                    <a:pt x="250" y="110"/>
                  </a:lnTo>
                  <a:lnTo>
                    <a:pt x="248" y="134"/>
                  </a:lnTo>
                  <a:lnTo>
                    <a:pt x="245" y="159"/>
                  </a:lnTo>
                  <a:lnTo>
                    <a:pt x="238" y="187"/>
                  </a:lnTo>
                  <a:lnTo>
                    <a:pt x="232" y="216"/>
                  </a:lnTo>
                  <a:lnTo>
                    <a:pt x="224" y="243"/>
                  </a:lnTo>
                  <a:lnTo>
                    <a:pt x="212" y="272"/>
                  </a:lnTo>
                  <a:lnTo>
                    <a:pt x="201" y="300"/>
                  </a:lnTo>
                  <a:lnTo>
                    <a:pt x="188" y="326"/>
                  </a:lnTo>
                  <a:lnTo>
                    <a:pt x="173" y="352"/>
                  </a:lnTo>
                  <a:lnTo>
                    <a:pt x="160" y="375"/>
                  </a:lnTo>
                  <a:lnTo>
                    <a:pt x="144" y="397"/>
                  </a:lnTo>
                  <a:lnTo>
                    <a:pt x="130" y="416"/>
                  </a:lnTo>
                  <a:lnTo>
                    <a:pt x="114" y="433"/>
                  </a:lnTo>
                  <a:lnTo>
                    <a:pt x="100" y="446"/>
                  </a:lnTo>
                  <a:lnTo>
                    <a:pt x="85" y="458"/>
                  </a:lnTo>
                  <a:lnTo>
                    <a:pt x="70" y="464"/>
                  </a:lnTo>
                  <a:lnTo>
                    <a:pt x="58" y="469"/>
                  </a:lnTo>
                  <a:lnTo>
                    <a:pt x="45" y="469"/>
                  </a:lnTo>
                  <a:lnTo>
                    <a:pt x="36" y="466"/>
                  </a:lnTo>
                  <a:lnTo>
                    <a:pt x="23" y="461"/>
                  </a:lnTo>
                  <a:lnTo>
                    <a:pt x="17" y="451"/>
                  </a:lnTo>
                  <a:lnTo>
                    <a:pt x="9" y="439"/>
                  </a:lnTo>
                  <a:lnTo>
                    <a:pt x="4" y="423"/>
                  </a:lnTo>
                  <a:lnTo>
                    <a:pt x="2" y="404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2" y="335"/>
                  </a:lnTo>
                  <a:lnTo>
                    <a:pt x="5" y="310"/>
                  </a:lnTo>
                  <a:lnTo>
                    <a:pt x="12" y="282"/>
                  </a:lnTo>
                  <a:lnTo>
                    <a:pt x="18" y="254"/>
                  </a:lnTo>
                  <a:lnTo>
                    <a:pt x="29" y="224"/>
                  </a:lnTo>
                  <a:lnTo>
                    <a:pt x="38" y="197"/>
                  </a:lnTo>
                  <a:lnTo>
                    <a:pt x="50" y="167"/>
                  </a:lnTo>
                  <a:lnTo>
                    <a:pt x="61" y="142"/>
                  </a:lnTo>
                  <a:lnTo>
                    <a:pt x="76" y="116"/>
                  </a:lnTo>
                  <a:lnTo>
                    <a:pt x="91" y="91"/>
                  </a:lnTo>
                  <a:lnTo>
                    <a:pt x="105" y="70"/>
                  </a:lnTo>
                  <a:lnTo>
                    <a:pt x="119" y="51"/>
                  </a:lnTo>
                  <a:lnTo>
                    <a:pt x="134" y="36"/>
                  </a:lnTo>
                  <a:lnTo>
                    <a:pt x="151" y="22"/>
                  </a:lnTo>
                  <a:lnTo>
                    <a:pt x="164" y="11"/>
                  </a:lnTo>
                  <a:lnTo>
                    <a:pt x="180" y="3"/>
                  </a:lnTo>
                  <a:lnTo>
                    <a:pt x="193" y="0"/>
                  </a:lnTo>
                  <a:lnTo>
                    <a:pt x="204" y="0"/>
                  </a:lnTo>
                  <a:lnTo>
                    <a:pt x="213" y="3"/>
                  </a:lnTo>
                  <a:lnTo>
                    <a:pt x="213" y="1"/>
                  </a:lnTo>
                </a:path>
              </a:pathLst>
            </a:custGeom>
            <a:solidFill>
              <a:srgbClr val="5080C0"/>
            </a:solidFill>
            <a:ln w="12700" cap="rnd" cmpd="sng">
              <a:solidFill>
                <a:srgbClr val="5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95" name="Freeform 1279"/>
            <p:cNvSpPr>
              <a:spLocks/>
            </p:cNvSpPr>
            <p:nvPr/>
          </p:nvSpPr>
          <p:spPr bwMode="auto">
            <a:xfrm>
              <a:off x="1918" y="1293"/>
              <a:ext cx="240" cy="447"/>
            </a:xfrm>
            <a:custGeom>
              <a:avLst/>
              <a:gdLst/>
              <a:ahLst/>
              <a:cxnLst>
                <a:cxn ang="0">
                  <a:pos x="203" y="1"/>
                </a:cxn>
                <a:cxn ang="0">
                  <a:pos x="212" y="9"/>
                </a:cxn>
                <a:cxn ang="0">
                  <a:pos x="221" y="17"/>
                </a:cxn>
                <a:cxn ang="0">
                  <a:pos x="228" y="30"/>
                </a:cxn>
                <a:cxn ang="0">
                  <a:pos x="235" y="44"/>
                </a:cxn>
                <a:cxn ang="0">
                  <a:pos x="237" y="61"/>
                </a:cxn>
                <a:cxn ang="0">
                  <a:pos x="239" y="81"/>
                </a:cxn>
                <a:cxn ang="0">
                  <a:pos x="239" y="104"/>
                </a:cxn>
                <a:cxn ang="0">
                  <a:pos x="235" y="127"/>
                </a:cxn>
                <a:cxn ang="0">
                  <a:pos x="235" y="151"/>
                </a:cxn>
                <a:cxn ang="0">
                  <a:pos x="228" y="178"/>
                </a:cxn>
                <a:cxn ang="0">
                  <a:pos x="220" y="205"/>
                </a:cxn>
                <a:cxn ang="0">
                  <a:pos x="214" y="231"/>
                </a:cxn>
                <a:cxn ang="0">
                  <a:pos x="203" y="259"/>
                </a:cxn>
                <a:cxn ang="0">
                  <a:pos x="191" y="285"/>
                </a:cxn>
                <a:cxn ang="0">
                  <a:pos x="179" y="310"/>
                </a:cxn>
                <a:cxn ang="0">
                  <a:pos x="165" y="334"/>
                </a:cxn>
                <a:cxn ang="0">
                  <a:pos x="152" y="356"/>
                </a:cxn>
                <a:cxn ang="0">
                  <a:pos x="139" y="376"/>
                </a:cxn>
                <a:cxn ang="0">
                  <a:pos x="124" y="395"/>
                </a:cxn>
                <a:cxn ang="0">
                  <a:pos x="109" y="411"/>
                </a:cxn>
                <a:cxn ang="0">
                  <a:pos x="95" y="423"/>
                </a:cxn>
                <a:cxn ang="0">
                  <a:pos x="81" y="434"/>
                </a:cxn>
                <a:cxn ang="0">
                  <a:pos x="68" y="440"/>
                </a:cxn>
                <a:cxn ang="0">
                  <a:pos x="55" y="446"/>
                </a:cxn>
                <a:cxn ang="0">
                  <a:pos x="43" y="445"/>
                </a:cxn>
                <a:cxn ang="0">
                  <a:pos x="34" y="441"/>
                </a:cxn>
                <a:cxn ang="0">
                  <a:pos x="22" y="437"/>
                </a:cxn>
                <a:cxn ang="0">
                  <a:pos x="16" y="428"/>
                </a:cxn>
                <a:cxn ang="0">
                  <a:pos x="9" y="416"/>
                </a:cxn>
                <a:cxn ang="0">
                  <a:pos x="4" y="401"/>
                </a:cxn>
                <a:cxn ang="0">
                  <a:pos x="2" y="383"/>
                </a:cxn>
                <a:cxn ang="0">
                  <a:pos x="1" y="365"/>
                </a:cxn>
                <a:cxn ang="0">
                  <a:pos x="0" y="343"/>
                </a:cxn>
                <a:cxn ang="0">
                  <a:pos x="2" y="319"/>
                </a:cxn>
                <a:cxn ang="0">
                  <a:pos x="7" y="293"/>
                </a:cxn>
                <a:cxn ang="0">
                  <a:pos x="11" y="267"/>
                </a:cxn>
                <a:cxn ang="0">
                  <a:pos x="17" y="240"/>
                </a:cxn>
                <a:cxn ang="0">
                  <a:pos x="28" y="213"/>
                </a:cxn>
                <a:cxn ang="0">
                  <a:pos x="36" y="186"/>
                </a:cxn>
                <a:cxn ang="0">
                  <a:pos x="46" y="158"/>
                </a:cxn>
                <a:cxn ang="0">
                  <a:pos x="58" y="134"/>
                </a:cxn>
                <a:cxn ang="0">
                  <a:pos x="72" y="109"/>
                </a:cxn>
                <a:cxn ang="0">
                  <a:pos x="85" y="86"/>
                </a:cxn>
                <a:cxn ang="0">
                  <a:pos x="99" y="65"/>
                </a:cxn>
                <a:cxn ang="0">
                  <a:pos x="113" y="49"/>
                </a:cxn>
                <a:cxn ang="0">
                  <a:pos x="129" y="33"/>
                </a:cxn>
                <a:cxn ang="0">
                  <a:pos x="142" y="19"/>
                </a:cxn>
                <a:cxn ang="0">
                  <a:pos x="156" y="10"/>
                </a:cxn>
                <a:cxn ang="0">
                  <a:pos x="171" y="2"/>
                </a:cxn>
                <a:cxn ang="0">
                  <a:pos x="183" y="0"/>
                </a:cxn>
                <a:cxn ang="0">
                  <a:pos x="195" y="1"/>
                </a:cxn>
                <a:cxn ang="0">
                  <a:pos x="203" y="2"/>
                </a:cxn>
                <a:cxn ang="0">
                  <a:pos x="203" y="1"/>
                </a:cxn>
              </a:cxnLst>
              <a:rect l="0" t="0" r="r" b="b"/>
              <a:pathLst>
                <a:path w="240" h="447">
                  <a:moveTo>
                    <a:pt x="203" y="1"/>
                  </a:moveTo>
                  <a:lnTo>
                    <a:pt x="212" y="9"/>
                  </a:lnTo>
                  <a:lnTo>
                    <a:pt x="221" y="17"/>
                  </a:lnTo>
                  <a:lnTo>
                    <a:pt x="228" y="30"/>
                  </a:lnTo>
                  <a:lnTo>
                    <a:pt x="235" y="44"/>
                  </a:lnTo>
                  <a:lnTo>
                    <a:pt x="237" y="61"/>
                  </a:lnTo>
                  <a:lnTo>
                    <a:pt x="239" y="81"/>
                  </a:lnTo>
                  <a:lnTo>
                    <a:pt x="239" y="104"/>
                  </a:lnTo>
                  <a:lnTo>
                    <a:pt x="235" y="127"/>
                  </a:lnTo>
                  <a:lnTo>
                    <a:pt x="235" y="151"/>
                  </a:lnTo>
                  <a:lnTo>
                    <a:pt x="228" y="178"/>
                  </a:lnTo>
                  <a:lnTo>
                    <a:pt x="220" y="205"/>
                  </a:lnTo>
                  <a:lnTo>
                    <a:pt x="214" y="231"/>
                  </a:lnTo>
                  <a:lnTo>
                    <a:pt x="203" y="259"/>
                  </a:lnTo>
                  <a:lnTo>
                    <a:pt x="191" y="285"/>
                  </a:lnTo>
                  <a:lnTo>
                    <a:pt x="179" y="310"/>
                  </a:lnTo>
                  <a:lnTo>
                    <a:pt x="165" y="334"/>
                  </a:lnTo>
                  <a:lnTo>
                    <a:pt x="152" y="356"/>
                  </a:lnTo>
                  <a:lnTo>
                    <a:pt x="139" y="376"/>
                  </a:lnTo>
                  <a:lnTo>
                    <a:pt x="124" y="395"/>
                  </a:lnTo>
                  <a:lnTo>
                    <a:pt x="109" y="411"/>
                  </a:lnTo>
                  <a:lnTo>
                    <a:pt x="95" y="423"/>
                  </a:lnTo>
                  <a:lnTo>
                    <a:pt x="81" y="434"/>
                  </a:lnTo>
                  <a:lnTo>
                    <a:pt x="68" y="440"/>
                  </a:lnTo>
                  <a:lnTo>
                    <a:pt x="55" y="446"/>
                  </a:lnTo>
                  <a:lnTo>
                    <a:pt x="43" y="445"/>
                  </a:lnTo>
                  <a:lnTo>
                    <a:pt x="34" y="441"/>
                  </a:lnTo>
                  <a:lnTo>
                    <a:pt x="22" y="437"/>
                  </a:lnTo>
                  <a:lnTo>
                    <a:pt x="16" y="428"/>
                  </a:lnTo>
                  <a:lnTo>
                    <a:pt x="9" y="416"/>
                  </a:lnTo>
                  <a:lnTo>
                    <a:pt x="4" y="401"/>
                  </a:lnTo>
                  <a:lnTo>
                    <a:pt x="2" y="383"/>
                  </a:lnTo>
                  <a:lnTo>
                    <a:pt x="1" y="365"/>
                  </a:lnTo>
                  <a:lnTo>
                    <a:pt x="0" y="343"/>
                  </a:lnTo>
                  <a:lnTo>
                    <a:pt x="2" y="319"/>
                  </a:lnTo>
                  <a:lnTo>
                    <a:pt x="7" y="293"/>
                  </a:lnTo>
                  <a:lnTo>
                    <a:pt x="11" y="267"/>
                  </a:lnTo>
                  <a:lnTo>
                    <a:pt x="17" y="240"/>
                  </a:lnTo>
                  <a:lnTo>
                    <a:pt x="28" y="213"/>
                  </a:lnTo>
                  <a:lnTo>
                    <a:pt x="36" y="186"/>
                  </a:lnTo>
                  <a:lnTo>
                    <a:pt x="46" y="158"/>
                  </a:lnTo>
                  <a:lnTo>
                    <a:pt x="58" y="134"/>
                  </a:lnTo>
                  <a:lnTo>
                    <a:pt x="72" y="109"/>
                  </a:lnTo>
                  <a:lnTo>
                    <a:pt x="85" y="86"/>
                  </a:lnTo>
                  <a:lnTo>
                    <a:pt x="99" y="65"/>
                  </a:lnTo>
                  <a:lnTo>
                    <a:pt x="113" y="49"/>
                  </a:lnTo>
                  <a:lnTo>
                    <a:pt x="129" y="33"/>
                  </a:lnTo>
                  <a:lnTo>
                    <a:pt x="142" y="19"/>
                  </a:lnTo>
                  <a:lnTo>
                    <a:pt x="156" y="10"/>
                  </a:lnTo>
                  <a:lnTo>
                    <a:pt x="171" y="2"/>
                  </a:lnTo>
                  <a:lnTo>
                    <a:pt x="183" y="0"/>
                  </a:lnTo>
                  <a:lnTo>
                    <a:pt x="195" y="1"/>
                  </a:lnTo>
                  <a:lnTo>
                    <a:pt x="203" y="2"/>
                  </a:lnTo>
                  <a:lnTo>
                    <a:pt x="203" y="1"/>
                  </a:lnTo>
                </a:path>
              </a:pathLst>
            </a:custGeom>
            <a:solidFill>
              <a:srgbClr val="6080C0"/>
            </a:solidFill>
            <a:ln w="12700" cap="rnd" cmpd="sng">
              <a:solidFill>
                <a:srgbClr val="6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96" name="Freeform 1280"/>
            <p:cNvSpPr>
              <a:spLocks/>
            </p:cNvSpPr>
            <p:nvPr/>
          </p:nvSpPr>
          <p:spPr bwMode="auto">
            <a:xfrm>
              <a:off x="1920" y="1307"/>
              <a:ext cx="227" cy="423"/>
            </a:xfrm>
            <a:custGeom>
              <a:avLst/>
              <a:gdLst/>
              <a:ahLst/>
              <a:cxnLst>
                <a:cxn ang="0">
                  <a:pos x="193" y="1"/>
                </a:cxn>
                <a:cxn ang="0">
                  <a:pos x="201" y="8"/>
                </a:cxn>
                <a:cxn ang="0">
                  <a:pos x="209" y="16"/>
                </a:cxn>
                <a:cxn ang="0">
                  <a:pos x="217" y="28"/>
                </a:cxn>
                <a:cxn ang="0">
                  <a:pos x="222" y="43"/>
                </a:cxn>
                <a:cxn ang="0">
                  <a:pos x="225" y="59"/>
                </a:cxn>
                <a:cxn ang="0">
                  <a:pos x="226" y="78"/>
                </a:cxn>
                <a:cxn ang="0">
                  <a:pos x="226" y="99"/>
                </a:cxn>
                <a:cxn ang="0">
                  <a:pos x="224" y="121"/>
                </a:cxn>
                <a:cxn ang="0">
                  <a:pos x="222" y="144"/>
                </a:cxn>
                <a:cxn ang="0">
                  <a:pos x="216" y="170"/>
                </a:cxn>
                <a:cxn ang="0">
                  <a:pos x="209" y="194"/>
                </a:cxn>
                <a:cxn ang="0">
                  <a:pos x="201" y="219"/>
                </a:cxn>
                <a:cxn ang="0">
                  <a:pos x="193" y="245"/>
                </a:cxn>
                <a:cxn ang="0">
                  <a:pos x="181" y="271"/>
                </a:cxn>
                <a:cxn ang="0">
                  <a:pos x="169" y="294"/>
                </a:cxn>
                <a:cxn ang="0">
                  <a:pos x="157" y="317"/>
                </a:cxn>
                <a:cxn ang="0">
                  <a:pos x="145" y="337"/>
                </a:cxn>
                <a:cxn ang="0">
                  <a:pos x="131" y="357"/>
                </a:cxn>
                <a:cxn ang="0">
                  <a:pos x="118" y="375"/>
                </a:cxn>
                <a:cxn ang="0">
                  <a:pos x="103" y="389"/>
                </a:cxn>
                <a:cxn ang="0">
                  <a:pos x="90" y="401"/>
                </a:cxn>
                <a:cxn ang="0">
                  <a:pos x="76" y="411"/>
                </a:cxn>
                <a:cxn ang="0">
                  <a:pos x="64" y="416"/>
                </a:cxn>
                <a:cxn ang="0">
                  <a:pos x="52" y="422"/>
                </a:cxn>
                <a:cxn ang="0">
                  <a:pos x="41" y="422"/>
                </a:cxn>
                <a:cxn ang="0">
                  <a:pos x="32" y="418"/>
                </a:cxn>
                <a:cxn ang="0">
                  <a:pos x="21" y="414"/>
                </a:cxn>
                <a:cxn ang="0">
                  <a:pos x="15" y="406"/>
                </a:cxn>
                <a:cxn ang="0">
                  <a:pos x="9" y="394"/>
                </a:cxn>
                <a:cxn ang="0">
                  <a:pos x="2" y="380"/>
                </a:cxn>
                <a:cxn ang="0">
                  <a:pos x="1" y="363"/>
                </a:cxn>
                <a:cxn ang="0">
                  <a:pos x="0" y="345"/>
                </a:cxn>
                <a:cxn ang="0">
                  <a:pos x="0" y="324"/>
                </a:cxn>
                <a:cxn ang="0">
                  <a:pos x="2" y="301"/>
                </a:cxn>
                <a:cxn ang="0">
                  <a:pos x="5" y="277"/>
                </a:cxn>
                <a:cxn ang="0">
                  <a:pos x="10" y="253"/>
                </a:cxn>
                <a:cxn ang="0">
                  <a:pos x="17" y="226"/>
                </a:cxn>
                <a:cxn ang="0">
                  <a:pos x="26" y="201"/>
                </a:cxn>
                <a:cxn ang="0">
                  <a:pos x="34" y="177"/>
                </a:cxn>
                <a:cxn ang="0">
                  <a:pos x="44" y="150"/>
                </a:cxn>
                <a:cxn ang="0">
                  <a:pos x="55" y="126"/>
                </a:cxn>
                <a:cxn ang="0">
                  <a:pos x="67" y="103"/>
                </a:cxn>
                <a:cxn ang="0">
                  <a:pos x="80" y="81"/>
                </a:cxn>
                <a:cxn ang="0">
                  <a:pos x="93" y="62"/>
                </a:cxn>
                <a:cxn ang="0">
                  <a:pos x="106" y="45"/>
                </a:cxn>
                <a:cxn ang="0">
                  <a:pos x="121" y="32"/>
                </a:cxn>
                <a:cxn ang="0">
                  <a:pos x="135" y="19"/>
                </a:cxn>
                <a:cxn ang="0">
                  <a:pos x="148" y="10"/>
                </a:cxn>
                <a:cxn ang="0">
                  <a:pos x="161" y="3"/>
                </a:cxn>
                <a:cxn ang="0">
                  <a:pos x="172" y="0"/>
                </a:cxn>
                <a:cxn ang="0">
                  <a:pos x="184" y="1"/>
                </a:cxn>
                <a:cxn ang="0">
                  <a:pos x="192" y="3"/>
                </a:cxn>
                <a:cxn ang="0">
                  <a:pos x="193" y="1"/>
                </a:cxn>
              </a:cxnLst>
              <a:rect l="0" t="0" r="r" b="b"/>
              <a:pathLst>
                <a:path w="227" h="423">
                  <a:moveTo>
                    <a:pt x="193" y="1"/>
                  </a:moveTo>
                  <a:lnTo>
                    <a:pt x="201" y="8"/>
                  </a:lnTo>
                  <a:lnTo>
                    <a:pt x="209" y="16"/>
                  </a:lnTo>
                  <a:lnTo>
                    <a:pt x="217" y="28"/>
                  </a:lnTo>
                  <a:lnTo>
                    <a:pt x="222" y="43"/>
                  </a:lnTo>
                  <a:lnTo>
                    <a:pt x="225" y="59"/>
                  </a:lnTo>
                  <a:lnTo>
                    <a:pt x="226" y="78"/>
                  </a:lnTo>
                  <a:lnTo>
                    <a:pt x="226" y="99"/>
                  </a:lnTo>
                  <a:lnTo>
                    <a:pt x="224" y="121"/>
                  </a:lnTo>
                  <a:lnTo>
                    <a:pt x="222" y="144"/>
                  </a:lnTo>
                  <a:lnTo>
                    <a:pt x="216" y="170"/>
                  </a:lnTo>
                  <a:lnTo>
                    <a:pt x="209" y="194"/>
                  </a:lnTo>
                  <a:lnTo>
                    <a:pt x="201" y="219"/>
                  </a:lnTo>
                  <a:lnTo>
                    <a:pt x="193" y="245"/>
                  </a:lnTo>
                  <a:lnTo>
                    <a:pt x="181" y="271"/>
                  </a:lnTo>
                  <a:lnTo>
                    <a:pt x="169" y="294"/>
                  </a:lnTo>
                  <a:lnTo>
                    <a:pt x="157" y="317"/>
                  </a:lnTo>
                  <a:lnTo>
                    <a:pt x="145" y="337"/>
                  </a:lnTo>
                  <a:lnTo>
                    <a:pt x="131" y="357"/>
                  </a:lnTo>
                  <a:lnTo>
                    <a:pt x="118" y="375"/>
                  </a:lnTo>
                  <a:lnTo>
                    <a:pt x="103" y="389"/>
                  </a:lnTo>
                  <a:lnTo>
                    <a:pt x="90" y="401"/>
                  </a:lnTo>
                  <a:lnTo>
                    <a:pt x="76" y="411"/>
                  </a:lnTo>
                  <a:lnTo>
                    <a:pt x="64" y="416"/>
                  </a:lnTo>
                  <a:lnTo>
                    <a:pt x="52" y="422"/>
                  </a:lnTo>
                  <a:lnTo>
                    <a:pt x="41" y="422"/>
                  </a:lnTo>
                  <a:lnTo>
                    <a:pt x="32" y="418"/>
                  </a:lnTo>
                  <a:lnTo>
                    <a:pt x="21" y="414"/>
                  </a:lnTo>
                  <a:lnTo>
                    <a:pt x="15" y="406"/>
                  </a:lnTo>
                  <a:lnTo>
                    <a:pt x="9" y="394"/>
                  </a:lnTo>
                  <a:lnTo>
                    <a:pt x="2" y="380"/>
                  </a:lnTo>
                  <a:lnTo>
                    <a:pt x="1" y="363"/>
                  </a:lnTo>
                  <a:lnTo>
                    <a:pt x="0" y="345"/>
                  </a:lnTo>
                  <a:lnTo>
                    <a:pt x="0" y="324"/>
                  </a:lnTo>
                  <a:lnTo>
                    <a:pt x="2" y="301"/>
                  </a:lnTo>
                  <a:lnTo>
                    <a:pt x="5" y="277"/>
                  </a:lnTo>
                  <a:lnTo>
                    <a:pt x="10" y="253"/>
                  </a:lnTo>
                  <a:lnTo>
                    <a:pt x="17" y="226"/>
                  </a:lnTo>
                  <a:lnTo>
                    <a:pt x="26" y="201"/>
                  </a:lnTo>
                  <a:lnTo>
                    <a:pt x="34" y="177"/>
                  </a:lnTo>
                  <a:lnTo>
                    <a:pt x="44" y="150"/>
                  </a:lnTo>
                  <a:lnTo>
                    <a:pt x="55" y="126"/>
                  </a:lnTo>
                  <a:lnTo>
                    <a:pt x="67" y="103"/>
                  </a:lnTo>
                  <a:lnTo>
                    <a:pt x="80" y="81"/>
                  </a:lnTo>
                  <a:lnTo>
                    <a:pt x="93" y="62"/>
                  </a:lnTo>
                  <a:lnTo>
                    <a:pt x="106" y="45"/>
                  </a:lnTo>
                  <a:lnTo>
                    <a:pt x="121" y="32"/>
                  </a:lnTo>
                  <a:lnTo>
                    <a:pt x="135" y="19"/>
                  </a:lnTo>
                  <a:lnTo>
                    <a:pt x="148" y="10"/>
                  </a:lnTo>
                  <a:lnTo>
                    <a:pt x="161" y="3"/>
                  </a:lnTo>
                  <a:lnTo>
                    <a:pt x="172" y="0"/>
                  </a:lnTo>
                  <a:lnTo>
                    <a:pt x="184" y="1"/>
                  </a:lnTo>
                  <a:lnTo>
                    <a:pt x="192" y="3"/>
                  </a:lnTo>
                  <a:lnTo>
                    <a:pt x="193" y="1"/>
                  </a:lnTo>
                </a:path>
              </a:pathLst>
            </a:custGeom>
            <a:solidFill>
              <a:srgbClr val="60A0C0"/>
            </a:solidFill>
            <a:ln w="12700" cap="rnd" cmpd="sng">
              <a:solidFill>
                <a:srgbClr val="6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97" name="Freeform 1281"/>
            <p:cNvSpPr>
              <a:spLocks/>
            </p:cNvSpPr>
            <p:nvPr/>
          </p:nvSpPr>
          <p:spPr bwMode="auto">
            <a:xfrm>
              <a:off x="1921" y="1322"/>
              <a:ext cx="216" cy="398"/>
            </a:xfrm>
            <a:custGeom>
              <a:avLst/>
              <a:gdLst/>
              <a:ahLst/>
              <a:cxnLst>
                <a:cxn ang="0">
                  <a:pos x="183" y="1"/>
                </a:cxn>
                <a:cxn ang="0">
                  <a:pos x="192" y="8"/>
                </a:cxn>
                <a:cxn ang="0">
                  <a:pos x="198" y="15"/>
                </a:cxn>
                <a:cxn ang="0">
                  <a:pos x="204" y="27"/>
                </a:cxn>
                <a:cxn ang="0">
                  <a:pos x="209" y="41"/>
                </a:cxn>
                <a:cxn ang="0">
                  <a:pos x="212" y="55"/>
                </a:cxn>
                <a:cxn ang="0">
                  <a:pos x="215" y="74"/>
                </a:cxn>
                <a:cxn ang="0">
                  <a:pos x="215" y="93"/>
                </a:cxn>
                <a:cxn ang="0">
                  <a:pos x="214" y="115"/>
                </a:cxn>
                <a:cxn ang="0">
                  <a:pos x="209" y="137"/>
                </a:cxn>
                <a:cxn ang="0">
                  <a:pos x="204" y="160"/>
                </a:cxn>
                <a:cxn ang="0">
                  <a:pos x="199" y="184"/>
                </a:cxn>
                <a:cxn ang="0">
                  <a:pos x="192" y="208"/>
                </a:cxn>
                <a:cxn ang="0">
                  <a:pos x="183" y="231"/>
                </a:cxn>
                <a:cxn ang="0">
                  <a:pos x="172" y="255"/>
                </a:cxn>
                <a:cxn ang="0">
                  <a:pos x="160" y="277"/>
                </a:cxn>
                <a:cxn ang="0">
                  <a:pos x="149" y="298"/>
                </a:cxn>
                <a:cxn ang="0">
                  <a:pos x="137" y="319"/>
                </a:cxn>
                <a:cxn ang="0">
                  <a:pos x="124" y="337"/>
                </a:cxn>
                <a:cxn ang="0">
                  <a:pos x="111" y="353"/>
                </a:cxn>
                <a:cxn ang="0">
                  <a:pos x="97" y="366"/>
                </a:cxn>
                <a:cxn ang="0">
                  <a:pos x="86" y="377"/>
                </a:cxn>
                <a:cxn ang="0">
                  <a:pos x="73" y="387"/>
                </a:cxn>
                <a:cxn ang="0">
                  <a:pos x="62" y="393"/>
                </a:cxn>
                <a:cxn ang="0">
                  <a:pos x="49" y="397"/>
                </a:cxn>
                <a:cxn ang="0">
                  <a:pos x="40" y="397"/>
                </a:cxn>
                <a:cxn ang="0">
                  <a:pos x="31" y="394"/>
                </a:cxn>
                <a:cxn ang="0">
                  <a:pos x="21" y="390"/>
                </a:cxn>
                <a:cxn ang="0">
                  <a:pos x="14" y="382"/>
                </a:cxn>
                <a:cxn ang="0">
                  <a:pos x="8" y="371"/>
                </a:cxn>
                <a:cxn ang="0">
                  <a:pos x="4" y="358"/>
                </a:cxn>
                <a:cxn ang="0">
                  <a:pos x="1" y="342"/>
                </a:cxn>
                <a:cxn ang="0">
                  <a:pos x="1" y="325"/>
                </a:cxn>
                <a:cxn ang="0">
                  <a:pos x="0" y="305"/>
                </a:cxn>
                <a:cxn ang="0">
                  <a:pos x="1" y="284"/>
                </a:cxn>
                <a:cxn ang="0">
                  <a:pos x="5" y="261"/>
                </a:cxn>
                <a:cxn ang="0">
                  <a:pos x="10" y="237"/>
                </a:cxn>
                <a:cxn ang="0">
                  <a:pos x="16" y="214"/>
                </a:cxn>
                <a:cxn ang="0">
                  <a:pos x="23" y="189"/>
                </a:cxn>
                <a:cxn ang="0">
                  <a:pos x="33" y="166"/>
                </a:cxn>
                <a:cxn ang="0">
                  <a:pos x="42" y="140"/>
                </a:cxn>
                <a:cxn ang="0">
                  <a:pos x="52" y="119"/>
                </a:cxn>
                <a:cxn ang="0">
                  <a:pos x="64" y="97"/>
                </a:cxn>
                <a:cxn ang="0">
                  <a:pos x="75" y="75"/>
                </a:cxn>
                <a:cxn ang="0">
                  <a:pos x="88" y="58"/>
                </a:cxn>
                <a:cxn ang="0">
                  <a:pos x="101" y="41"/>
                </a:cxn>
                <a:cxn ang="0">
                  <a:pos x="113" y="28"/>
                </a:cxn>
                <a:cxn ang="0">
                  <a:pos x="128" y="17"/>
                </a:cxn>
                <a:cxn ang="0">
                  <a:pos x="139" y="8"/>
                </a:cxn>
                <a:cxn ang="0">
                  <a:pos x="152" y="1"/>
                </a:cxn>
                <a:cxn ang="0">
                  <a:pos x="163" y="0"/>
                </a:cxn>
                <a:cxn ang="0">
                  <a:pos x="175" y="1"/>
                </a:cxn>
                <a:cxn ang="0">
                  <a:pos x="183" y="3"/>
                </a:cxn>
                <a:cxn ang="0">
                  <a:pos x="183" y="1"/>
                </a:cxn>
              </a:cxnLst>
              <a:rect l="0" t="0" r="r" b="b"/>
              <a:pathLst>
                <a:path w="216" h="398">
                  <a:moveTo>
                    <a:pt x="183" y="1"/>
                  </a:moveTo>
                  <a:lnTo>
                    <a:pt x="192" y="8"/>
                  </a:lnTo>
                  <a:lnTo>
                    <a:pt x="198" y="15"/>
                  </a:lnTo>
                  <a:lnTo>
                    <a:pt x="204" y="27"/>
                  </a:lnTo>
                  <a:lnTo>
                    <a:pt x="209" y="41"/>
                  </a:lnTo>
                  <a:lnTo>
                    <a:pt x="212" y="55"/>
                  </a:lnTo>
                  <a:lnTo>
                    <a:pt x="215" y="74"/>
                  </a:lnTo>
                  <a:lnTo>
                    <a:pt x="215" y="93"/>
                  </a:lnTo>
                  <a:lnTo>
                    <a:pt x="214" y="115"/>
                  </a:lnTo>
                  <a:lnTo>
                    <a:pt x="209" y="137"/>
                  </a:lnTo>
                  <a:lnTo>
                    <a:pt x="204" y="160"/>
                  </a:lnTo>
                  <a:lnTo>
                    <a:pt x="199" y="184"/>
                  </a:lnTo>
                  <a:lnTo>
                    <a:pt x="192" y="208"/>
                  </a:lnTo>
                  <a:lnTo>
                    <a:pt x="183" y="231"/>
                  </a:lnTo>
                  <a:lnTo>
                    <a:pt x="172" y="255"/>
                  </a:lnTo>
                  <a:lnTo>
                    <a:pt x="160" y="277"/>
                  </a:lnTo>
                  <a:lnTo>
                    <a:pt x="149" y="298"/>
                  </a:lnTo>
                  <a:lnTo>
                    <a:pt x="137" y="319"/>
                  </a:lnTo>
                  <a:lnTo>
                    <a:pt x="124" y="337"/>
                  </a:lnTo>
                  <a:lnTo>
                    <a:pt x="111" y="353"/>
                  </a:lnTo>
                  <a:lnTo>
                    <a:pt x="97" y="366"/>
                  </a:lnTo>
                  <a:lnTo>
                    <a:pt x="86" y="377"/>
                  </a:lnTo>
                  <a:lnTo>
                    <a:pt x="73" y="387"/>
                  </a:lnTo>
                  <a:lnTo>
                    <a:pt x="62" y="393"/>
                  </a:lnTo>
                  <a:lnTo>
                    <a:pt x="49" y="397"/>
                  </a:lnTo>
                  <a:lnTo>
                    <a:pt x="40" y="397"/>
                  </a:lnTo>
                  <a:lnTo>
                    <a:pt x="31" y="394"/>
                  </a:lnTo>
                  <a:lnTo>
                    <a:pt x="21" y="390"/>
                  </a:lnTo>
                  <a:lnTo>
                    <a:pt x="14" y="382"/>
                  </a:lnTo>
                  <a:lnTo>
                    <a:pt x="8" y="371"/>
                  </a:lnTo>
                  <a:lnTo>
                    <a:pt x="4" y="358"/>
                  </a:lnTo>
                  <a:lnTo>
                    <a:pt x="1" y="342"/>
                  </a:lnTo>
                  <a:lnTo>
                    <a:pt x="1" y="325"/>
                  </a:lnTo>
                  <a:lnTo>
                    <a:pt x="0" y="305"/>
                  </a:lnTo>
                  <a:lnTo>
                    <a:pt x="1" y="284"/>
                  </a:lnTo>
                  <a:lnTo>
                    <a:pt x="5" y="261"/>
                  </a:lnTo>
                  <a:lnTo>
                    <a:pt x="10" y="237"/>
                  </a:lnTo>
                  <a:lnTo>
                    <a:pt x="16" y="214"/>
                  </a:lnTo>
                  <a:lnTo>
                    <a:pt x="23" y="189"/>
                  </a:lnTo>
                  <a:lnTo>
                    <a:pt x="33" y="166"/>
                  </a:lnTo>
                  <a:lnTo>
                    <a:pt x="42" y="140"/>
                  </a:lnTo>
                  <a:lnTo>
                    <a:pt x="52" y="119"/>
                  </a:lnTo>
                  <a:lnTo>
                    <a:pt x="64" y="97"/>
                  </a:lnTo>
                  <a:lnTo>
                    <a:pt x="75" y="75"/>
                  </a:lnTo>
                  <a:lnTo>
                    <a:pt x="88" y="58"/>
                  </a:lnTo>
                  <a:lnTo>
                    <a:pt x="101" y="41"/>
                  </a:lnTo>
                  <a:lnTo>
                    <a:pt x="113" y="28"/>
                  </a:lnTo>
                  <a:lnTo>
                    <a:pt x="128" y="17"/>
                  </a:lnTo>
                  <a:lnTo>
                    <a:pt x="139" y="8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1"/>
                  </a:lnTo>
                  <a:lnTo>
                    <a:pt x="183" y="3"/>
                  </a:lnTo>
                  <a:lnTo>
                    <a:pt x="183" y="1"/>
                  </a:lnTo>
                </a:path>
              </a:pathLst>
            </a:custGeom>
            <a:solidFill>
              <a:srgbClr val="80A0C0"/>
            </a:solidFill>
            <a:ln w="12700" cap="rnd" cmpd="sng">
              <a:solidFill>
                <a:srgbClr val="8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98" name="Freeform 1282"/>
            <p:cNvSpPr>
              <a:spLocks/>
            </p:cNvSpPr>
            <p:nvPr/>
          </p:nvSpPr>
          <p:spPr bwMode="auto">
            <a:xfrm>
              <a:off x="1922" y="1336"/>
              <a:ext cx="204" cy="375"/>
            </a:xfrm>
            <a:custGeom>
              <a:avLst/>
              <a:gdLst/>
              <a:ahLst/>
              <a:cxnLst>
                <a:cxn ang="0">
                  <a:pos x="172" y="1"/>
                </a:cxn>
                <a:cxn ang="0">
                  <a:pos x="179" y="8"/>
                </a:cxn>
                <a:cxn ang="0">
                  <a:pos x="187" y="15"/>
                </a:cxn>
                <a:cxn ang="0">
                  <a:pos x="193" y="27"/>
                </a:cxn>
                <a:cxn ang="0">
                  <a:pos x="198" y="38"/>
                </a:cxn>
                <a:cxn ang="0">
                  <a:pos x="200" y="53"/>
                </a:cxn>
                <a:cxn ang="0">
                  <a:pos x="203" y="70"/>
                </a:cxn>
                <a:cxn ang="0">
                  <a:pos x="202" y="89"/>
                </a:cxn>
                <a:cxn ang="0">
                  <a:pos x="202" y="109"/>
                </a:cxn>
                <a:cxn ang="0">
                  <a:pos x="199" y="129"/>
                </a:cxn>
                <a:cxn ang="0">
                  <a:pos x="194" y="150"/>
                </a:cxn>
                <a:cxn ang="0">
                  <a:pos x="188" y="175"/>
                </a:cxn>
                <a:cxn ang="0">
                  <a:pos x="182" y="196"/>
                </a:cxn>
                <a:cxn ang="0">
                  <a:pos x="173" y="219"/>
                </a:cxn>
                <a:cxn ang="0">
                  <a:pos x="164" y="241"/>
                </a:cxn>
                <a:cxn ang="0">
                  <a:pos x="152" y="261"/>
                </a:cxn>
                <a:cxn ang="0">
                  <a:pos x="141" y="282"/>
                </a:cxn>
                <a:cxn ang="0">
                  <a:pos x="129" y="300"/>
                </a:cxn>
                <a:cxn ang="0">
                  <a:pos x="118" y="316"/>
                </a:cxn>
                <a:cxn ang="0">
                  <a:pos x="106" y="332"/>
                </a:cxn>
                <a:cxn ang="0">
                  <a:pos x="94" y="345"/>
                </a:cxn>
                <a:cxn ang="0">
                  <a:pos x="81" y="355"/>
                </a:cxn>
                <a:cxn ang="0">
                  <a:pos x="71" y="365"/>
                </a:cxn>
                <a:cxn ang="0">
                  <a:pos x="59" y="370"/>
                </a:cxn>
                <a:cxn ang="0">
                  <a:pos x="48" y="374"/>
                </a:cxn>
                <a:cxn ang="0">
                  <a:pos x="39" y="374"/>
                </a:cxn>
                <a:cxn ang="0">
                  <a:pos x="30" y="371"/>
                </a:cxn>
                <a:cxn ang="0">
                  <a:pos x="21" y="367"/>
                </a:cxn>
                <a:cxn ang="0">
                  <a:pos x="15" y="360"/>
                </a:cxn>
                <a:cxn ang="0">
                  <a:pos x="8" y="349"/>
                </a:cxn>
                <a:cxn ang="0">
                  <a:pos x="4" y="337"/>
                </a:cxn>
                <a:cxn ang="0">
                  <a:pos x="3" y="322"/>
                </a:cxn>
                <a:cxn ang="0">
                  <a:pos x="0" y="306"/>
                </a:cxn>
                <a:cxn ang="0">
                  <a:pos x="0" y="287"/>
                </a:cxn>
                <a:cxn ang="0">
                  <a:pos x="1" y="267"/>
                </a:cxn>
                <a:cxn ang="0">
                  <a:pos x="5" y="246"/>
                </a:cxn>
                <a:cxn ang="0">
                  <a:pos x="10" y="224"/>
                </a:cxn>
                <a:cxn ang="0">
                  <a:pos x="15" y="201"/>
                </a:cxn>
                <a:cxn ang="0">
                  <a:pos x="22" y="178"/>
                </a:cxn>
                <a:cxn ang="0">
                  <a:pos x="30" y="155"/>
                </a:cxn>
                <a:cxn ang="0">
                  <a:pos x="39" y="132"/>
                </a:cxn>
                <a:cxn ang="0">
                  <a:pos x="48" y="112"/>
                </a:cxn>
                <a:cxn ang="0">
                  <a:pos x="60" y="91"/>
                </a:cxn>
                <a:cxn ang="0">
                  <a:pos x="71" y="71"/>
                </a:cxn>
                <a:cxn ang="0">
                  <a:pos x="82" y="54"/>
                </a:cxn>
                <a:cxn ang="0">
                  <a:pos x="95" y="39"/>
                </a:cxn>
                <a:cxn ang="0">
                  <a:pos x="107" y="27"/>
                </a:cxn>
                <a:cxn ang="0">
                  <a:pos x="120" y="16"/>
                </a:cxn>
                <a:cxn ang="0">
                  <a:pos x="131" y="7"/>
                </a:cxn>
                <a:cxn ang="0">
                  <a:pos x="144" y="2"/>
                </a:cxn>
                <a:cxn ang="0">
                  <a:pos x="154" y="0"/>
                </a:cxn>
                <a:cxn ang="0">
                  <a:pos x="165" y="0"/>
                </a:cxn>
                <a:cxn ang="0">
                  <a:pos x="171" y="3"/>
                </a:cxn>
                <a:cxn ang="0">
                  <a:pos x="172" y="1"/>
                </a:cxn>
              </a:cxnLst>
              <a:rect l="0" t="0" r="r" b="b"/>
              <a:pathLst>
                <a:path w="204" h="375">
                  <a:moveTo>
                    <a:pt x="172" y="1"/>
                  </a:moveTo>
                  <a:lnTo>
                    <a:pt x="179" y="8"/>
                  </a:lnTo>
                  <a:lnTo>
                    <a:pt x="187" y="15"/>
                  </a:lnTo>
                  <a:lnTo>
                    <a:pt x="193" y="27"/>
                  </a:lnTo>
                  <a:lnTo>
                    <a:pt x="198" y="38"/>
                  </a:lnTo>
                  <a:lnTo>
                    <a:pt x="200" y="53"/>
                  </a:lnTo>
                  <a:lnTo>
                    <a:pt x="203" y="70"/>
                  </a:lnTo>
                  <a:lnTo>
                    <a:pt x="202" y="89"/>
                  </a:lnTo>
                  <a:lnTo>
                    <a:pt x="202" y="109"/>
                  </a:lnTo>
                  <a:lnTo>
                    <a:pt x="199" y="129"/>
                  </a:lnTo>
                  <a:lnTo>
                    <a:pt x="194" y="150"/>
                  </a:lnTo>
                  <a:lnTo>
                    <a:pt x="188" y="175"/>
                  </a:lnTo>
                  <a:lnTo>
                    <a:pt x="182" y="196"/>
                  </a:lnTo>
                  <a:lnTo>
                    <a:pt x="173" y="219"/>
                  </a:lnTo>
                  <a:lnTo>
                    <a:pt x="164" y="241"/>
                  </a:lnTo>
                  <a:lnTo>
                    <a:pt x="152" y="261"/>
                  </a:lnTo>
                  <a:lnTo>
                    <a:pt x="141" y="282"/>
                  </a:lnTo>
                  <a:lnTo>
                    <a:pt x="129" y="300"/>
                  </a:lnTo>
                  <a:lnTo>
                    <a:pt x="118" y="316"/>
                  </a:lnTo>
                  <a:lnTo>
                    <a:pt x="106" y="332"/>
                  </a:lnTo>
                  <a:lnTo>
                    <a:pt x="94" y="345"/>
                  </a:lnTo>
                  <a:lnTo>
                    <a:pt x="81" y="355"/>
                  </a:lnTo>
                  <a:lnTo>
                    <a:pt x="71" y="365"/>
                  </a:lnTo>
                  <a:lnTo>
                    <a:pt x="59" y="370"/>
                  </a:lnTo>
                  <a:lnTo>
                    <a:pt x="48" y="374"/>
                  </a:lnTo>
                  <a:lnTo>
                    <a:pt x="39" y="374"/>
                  </a:lnTo>
                  <a:lnTo>
                    <a:pt x="30" y="371"/>
                  </a:lnTo>
                  <a:lnTo>
                    <a:pt x="21" y="367"/>
                  </a:lnTo>
                  <a:lnTo>
                    <a:pt x="15" y="360"/>
                  </a:lnTo>
                  <a:lnTo>
                    <a:pt x="8" y="349"/>
                  </a:lnTo>
                  <a:lnTo>
                    <a:pt x="4" y="337"/>
                  </a:lnTo>
                  <a:lnTo>
                    <a:pt x="3" y="322"/>
                  </a:lnTo>
                  <a:lnTo>
                    <a:pt x="0" y="306"/>
                  </a:lnTo>
                  <a:lnTo>
                    <a:pt x="0" y="287"/>
                  </a:lnTo>
                  <a:lnTo>
                    <a:pt x="1" y="267"/>
                  </a:lnTo>
                  <a:lnTo>
                    <a:pt x="5" y="246"/>
                  </a:lnTo>
                  <a:lnTo>
                    <a:pt x="10" y="224"/>
                  </a:lnTo>
                  <a:lnTo>
                    <a:pt x="15" y="201"/>
                  </a:lnTo>
                  <a:lnTo>
                    <a:pt x="22" y="178"/>
                  </a:lnTo>
                  <a:lnTo>
                    <a:pt x="30" y="155"/>
                  </a:lnTo>
                  <a:lnTo>
                    <a:pt x="39" y="132"/>
                  </a:lnTo>
                  <a:lnTo>
                    <a:pt x="48" y="112"/>
                  </a:lnTo>
                  <a:lnTo>
                    <a:pt x="60" y="91"/>
                  </a:lnTo>
                  <a:lnTo>
                    <a:pt x="71" y="71"/>
                  </a:lnTo>
                  <a:lnTo>
                    <a:pt x="82" y="54"/>
                  </a:lnTo>
                  <a:lnTo>
                    <a:pt x="95" y="39"/>
                  </a:lnTo>
                  <a:lnTo>
                    <a:pt x="107" y="27"/>
                  </a:lnTo>
                  <a:lnTo>
                    <a:pt x="120" y="16"/>
                  </a:lnTo>
                  <a:lnTo>
                    <a:pt x="131" y="7"/>
                  </a:lnTo>
                  <a:lnTo>
                    <a:pt x="144" y="2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71" y="3"/>
                  </a:lnTo>
                  <a:lnTo>
                    <a:pt x="172" y="1"/>
                  </a:lnTo>
                </a:path>
              </a:pathLst>
            </a:custGeom>
            <a:solidFill>
              <a:srgbClr val="80A0D0"/>
            </a:solidFill>
            <a:ln w="12700" cap="rnd" cmpd="sng">
              <a:solidFill>
                <a:srgbClr val="80A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499" name="Freeform 1283"/>
            <p:cNvSpPr>
              <a:spLocks/>
            </p:cNvSpPr>
            <p:nvPr/>
          </p:nvSpPr>
          <p:spPr bwMode="auto">
            <a:xfrm>
              <a:off x="1923" y="1350"/>
              <a:ext cx="193" cy="352"/>
            </a:xfrm>
            <a:custGeom>
              <a:avLst/>
              <a:gdLst/>
              <a:ahLst/>
              <a:cxnLst>
                <a:cxn ang="0">
                  <a:pos x="162" y="2"/>
                </a:cxn>
                <a:cxn ang="0">
                  <a:pos x="169" y="8"/>
                </a:cxn>
                <a:cxn ang="0">
                  <a:pos x="176" y="16"/>
                </a:cxn>
                <a:cxn ang="0">
                  <a:pos x="182" y="25"/>
                </a:cxn>
                <a:cxn ang="0">
                  <a:pos x="187" y="38"/>
                </a:cxn>
                <a:cxn ang="0">
                  <a:pos x="190" y="51"/>
                </a:cxn>
                <a:cxn ang="0">
                  <a:pos x="192" y="68"/>
                </a:cxn>
                <a:cxn ang="0">
                  <a:pos x="191" y="84"/>
                </a:cxn>
                <a:cxn ang="0">
                  <a:pos x="190" y="103"/>
                </a:cxn>
                <a:cxn ang="0">
                  <a:pos x="187" y="122"/>
                </a:cxn>
                <a:cxn ang="0">
                  <a:pos x="183" y="143"/>
                </a:cxn>
                <a:cxn ang="0">
                  <a:pos x="178" y="164"/>
                </a:cxn>
                <a:cxn ang="0">
                  <a:pos x="172" y="185"/>
                </a:cxn>
                <a:cxn ang="0">
                  <a:pos x="164" y="206"/>
                </a:cxn>
                <a:cxn ang="0">
                  <a:pos x="154" y="227"/>
                </a:cxn>
                <a:cxn ang="0">
                  <a:pos x="144" y="246"/>
                </a:cxn>
                <a:cxn ang="0">
                  <a:pos x="134" y="263"/>
                </a:cxn>
                <a:cxn ang="0">
                  <a:pos x="123" y="281"/>
                </a:cxn>
                <a:cxn ang="0">
                  <a:pos x="111" y="297"/>
                </a:cxn>
                <a:cxn ang="0">
                  <a:pos x="100" y="311"/>
                </a:cxn>
                <a:cxn ang="0">
                  <a:pos x="88" y="324"/>
                </a:cxn>
                <a:cxn ang="0">
                  <a:pos x="78" y="333"/>
                </a:cxn>
                <a:cxn ang="0">
                  <a:pos x="67" y="342"/>
                </a:cxn>
                <a:cxn ang="0">
                  <a:pos x="55" y="347"/>
                </a:cxn>
                <a:cxn ang="0">
                  <a:pos x="47" y="351"/>
                </a:cxn>
                <a:cxn ang="0">
                  <a:pos x="36" y="350"/>
                </a:cxn>
                <a:cxn ang="0">
                  <a:pos x="29" y="348"/>
                </a:cxn>
                <a:cxn ang="0">
                  <a:pos x="20" y="343"/>
                </a:cxn>
                <a:cxn ang="0">
                  <a:pos x="15" y="337"/>
                </a:cxn>
                <a:cxn ang="0">
                  <a:pos x="8" y="327"/>
                </a:cxn>
                <a:cxn ang="0">
                  <a:pos x="4" y="316"/>
                </a:cxn>
                <a:cxn ang="0">
                  <a:pos x="3" y="301"/>
                </a:cxn>
                <a:cxn ang="0">
                  <a:pos x="0" y="286"/>
                </a:cxn>
                <a:cxn ang="0">
                  <a:pos x="0" y="269"/>
                </a:cxn>
                <a:cxn ang="0">
                  <a:pos x="2" y="250"/>
                </a:cxn>
                <a:cxn ang="0">
                  <a:pos x="5" y="230"/>
                </a:cxn>
                <a:cxn ang="0">
                  <a:pos x="9" y="209"/>
                </a:cxn>
                <a:cxn ang="0">
                  <a:pos x="15" y="188"/>
                </a:cxn>
                <a:cxn ang="0">
                  <a:pos x="21" y="167"/>
                </a:cxn>
                <a:cxn ang="0">
                  <a:pos x="29" y="145"/>
                </a:cxn>
                <a:cxn ang="0">
                  <a:pos x="37" y="124"/>
                </a:cxn>
                <a:cxn ang="0">
                  <a:pos x="46" y="104"/>
                </a:cxn>
                <a:cxn ang="0">
                  <a:pos x="55" y="84"/>
                </a:cxn>
                <a:cxn ang="0">
                  <a:pos x="67" y="66"/>
                </a:cxn>
                <a:cxn ang="0">
                  <a:pos x="79" y="51"/>
                </a:cxn>
                <a:cxn ang="0">
                  <a:pos x="88" y="36"/>
                </a:cxn>
                <a:cxn ang="0">
                  <a:pos x="101" y="25"/>
                </a:cxn>
                <a:cxn ang="0">
                  <a:pos x="113" y="15"/>
                </a:cxn>
                <a:cxn ang="0">
                  <a:pos x="123" y="8"/>
                </a:cxn>
                <a:cxn ang="0">
                  <a:pos x="135" y="2"/>
                </a:cxn>
                <a:cxn ang="0">
                  <a:pos x="145" y="0"/>
                </a:cxn>
                <a:cxn ang="0">
                  <a:pos x="154" y="0"/>
                </a:cxn>
                <a:cxn ang="0">
                  <a:pos x="161" y="4"/>
                </a:cxn>
                <a:cxn ang="0">
                  <a:pos x="162" y="2"/>
                </a:cxn>
              </a:cxnLst>
              <a:rect l="0" t="0" r="r" b="b"/>
              <a:pathLst>
                <a:path w="193" h="352">
                  <a:moveTo>
                    <a:pt x="162" y="2"/>
                  </a:moveTo>
                  <a:lnTo>
                    <a:pt x="169" y="8"/>
                  </a:lnTo>
                  <a:lnTo>
                    <a:pt x="176" y="16"/>
                  </a:lnTo>
                  <a:lnTo>
                    <a:pt x="182" y="25"/>
                  </a:lnTo>
                  <a:lnTo>
                    <a:pt x="187" y="38"/>
                  </a:lnTo>
                  <a:lnTo>
                    <a:pt x="190" y="51"/>
                  </a:lnTo>
                  <a:lnTo>
                    <a:pt x="192" y="68"/>
                  </a:lnTo>
                  <a:lnTo>
                    <a:pt x="191" y="84"/>
                  </a:lnTo>
                  <a:lnTo>
                    <a:pt x="190" y="103"/>
                  </a:lnTo>
                  <a:lnTo>
                    <a:pt x="187" y="122"/>
                  </a:lnTo>
                  <a:lnTo>
                    <a:pt x="183" y="143"/>
                  </a:lnTo>
                  <a:lnTo>
                    <a:pt x="178" y="164"/>
                  </a:lnTo>
                  <a:lnTo>
                    <a:pt x="172" y="185"/>
                  </a:lnTo>
                  <a:lnTo>
                    <a:pt x="164" y="206"/>
                  </a:lnTo>
                  <a:lnTo>
                    <a:pt x="154" y="227"/>
                  </a:lnTo>
                  <a:lnTo>
                    <a:pt x="144" y="246"/>
                  </a:lnTo>
                  <a:lnTo>
                    <a:pt x="134" y="263"/>
                  </a:lnTo>
                  <a:lnTo>
                    <a:pt x="123" y="281"/>
                  </a:lnTo>
                  <a:lnTo>
                    <a:pt x="111" y="297"/>
                  </a:lnTo>
                  <a:lnTo>
                    <a:pt x="100" y="311"/>
                  </a:lnTo>
                  <a:lnTo>
                    <a:pt x="88" y="324"/>
                  </a:lnTo>
                  <a:lnTo>
                    <a:pt x="78" y="333"/>
                  </a:lnTo>
                  <a:lnTo>
                    <a:pt x="67" y="342"/>
                  </a:lnTo>
                  <a:lnTo>
                    <a:pt x="55" y="347"/>
                  </a:lnTo>
                  <a:lnTo>
                    <a:pt x="47" y="351"/>
                  </a:lnTo>
                  <a:lnTo>
                    <a:pt x="36" y="350"/>
                  </a:lnTo>
                  <a:lnTo>
                    <a:pt x="29" y="348"/>
                  </a:lnTo>
                  <a:lnTo>
                    <a:pt x="20" y="343"/>
                  </a:lnTo>
                  <a:lnTo>
                    <a:pt x="15" y="337"/>
                  </a:lnTo>
                  <a:lnTo>
                    <a:pt x="8" y="327"/>
                  </a:lnTo>
                  <a:lnTo>
                    <a:pt x="4" y="316"/>
                  </a:lnTo>
                  <a:lnTo>
                    <a:pt x="3" y="301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2" y="250"/>
                  </a:lnTo>
                  <a:lnTo>
                    <a:pt x="5" y="230"/>
                  </a:lnTo>
                  <a:lnTo>
                    <a:pt x="9" y="209"/>
                  </a:lnTo>
                  <a:lnTo>
                    <a:pt x="15" y="188"/>
                  </a:lnTo>
                  <a:lnTo>
                    <a:pt x="21" y="167"/>
                  </a:lnTo>
                  <a:lnTo>
                    <a:pt x="29" y="145"/>
                  </a:lnTo>
                  <a:lnTo>
                    <a:pt x="37" y="124"/>
                  </a:lnTo>
                  <a:lnTo>
                    <a:pt x="46" y="104"/>
                  </a:lnTo>
                  <a:lnTo>
                    <a:pt x="55" y="84"/>
                  </a:lnTo>
                  <a:lnTo>
                    <a:pt x="67" y="66"/>
                  </a:lnTo>
                  <a:lnTo>
                    <a:pt x="79" y="51"/>
                  </a:lnTo>
                  <a:lnTo>
                    <a:pt x="88" y="36"/>
                  </a:lnTo>
                  <a:lnTo>
                    <a:pt x="101" y="25"/>
                  </a:lnTo>
                  <a:lnTo>
                    <a:pt x="113" y="15"/>
                  </a:lnTo>
                  <a:lnTo>
                    <a:pt x="123" y="8"/>
                  </a:lnTo>
                  <a:lnTo>
                    <a:pt x="135" y="2"/>
                  </a:lnTo>
                  <a:lnTo>
                    <a:pt x="145" y="0"/>
                  </a:lnTo>
                  <a:lnTo>
                    <a:pt x="154" y="0"/>
                  </a:lnTo>
                  <a:lnTo>
                    <a:pt x="161" y="4"/>
                  </a:lnTo>
                  <a:lnTo>
                    <a:pt x="162" y="2"/>
                  </a:lnTo>
                </a:path>
              </a:pathLst>
            </a:custGeom>
            <a:solidFill>
              <a:srgbClr val="80B0D0"/>
            </a:solidFill>
            <a:ln w="12700" cap="rnd" cmpd="sng">
              <a:solidFill>
                <a:srgbClr val="80B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00" name="Freeform 1284"/>
            <p:cNvSpPr>
              <a:spLocks/>
            </p:cNvSpPr>
            <p:nvPr/>
          </p:nvSpPr>
          <p:spPr bwMode="auto">
            <a:xfrm>
              <a:off x="1925" y="1365"/>
              <a:ext cx="180" cy="327"/>
            </a:xfrm>
            <a:custGeom>
              <a:avLst/>
              <a:gdLst/>
              <a:ahLst/>
              <a:cxnLst>
                <a:cxn ang="0">
                  <a:pos x="149" y="1"/>
                </a:cxn>
                <a:cxn ang="0">
                  <a:pos x="158" y="8"/>
                </a:cxn>
                <a:cxn ang="0">
                  <a:pos x="164" y="15"/>
                </a:cxn>
                <a:cxn ang="0">
                  <a:pos x="170" y="24"/>
                </a:cxn>
                <a:cxn ang="0">
                  <a:pos x="174" y="35"/>
                </a:cxn>
                <a:cxn ang="0">
                  <a:pos x="177" y="48"/>
                </a:cxn>
                <a:cxn ang="0">
                  <a:pos x="179" y="63"/>
                </a:cxn>
                <a:cxn ang="0">
                  <a:pos x="179" y="80"/>
                </a:cxn>
                <a:cxn ang="0">
                  <a:pos x="178" y="96"/>
                </a:cxn>
                <a:cxn ang="0">
                  <a:pos x="176" y="114"/>
                </a:cxn>
                <a:cxn ang="0">
                  <a:pos x="171" y="135"/>
                </a:cxn>
                <a:cxn ang="0">
                  <a:pos x="165" y="153"/>
                </a:cxn>
                <a:cxn ang="0">
                  <a:pos x="160" y="172"/>
                </a:cxn>
                <a:cxn ang="0">
                  <a:pos x="153" y="191"/>
                </a:cxn>
                <a:cxn ang="0">
                  <a:pos x="144" y="211"/>
                </a:cxn>
                <a:cxn ang="0">
                  <a:pos x="135" y="229"/>
                </a:cxn>
                <a:cxn ang="0">
                  <a:pos x="125" y="247"/>
                </a:cxn>
                <a:cxn ang="0">
                  <a:pos x="115" y="262"/>
                </a:cxn>
                <a:cxn ang="0">
                  <a:pos x="104" y="277"/>
                </a:cxn>
                <a:cxn ang="0">
                  <a:pos x="94" y="290"/>
                </a:cxn>
                <a:cxn ang="0">
                  <a:pos x="83" y="302"/>
                </a:cxn>
                <a:cxn ang="0">
                  <a:pos x="71" y="310"/>
                </a:cxn>
                <a:cxn ang="0">
                  <a:pos x="61" y="318"/>
                </a:cxn>
                <a:cxn ang="0">
                  <a:pos x="53" y="323"/>
                </a:cxn>
                <a:cxn ang="0">
                  <a:pos x="42" y="326"/>
                </a:cxn>
                <a:cxn ang="0">
                  <a:pos x="33" y="326"/>
                </a:cxn>
                <a:cxn ang="0">
                  <a:pos x="27" y="323"/>
                </a:cxn>
                <a:cxn ang="0">
                  <a:pos x="18" y="319"/>
                </a:cxn>
                <a:cxn ang="0">
                  <a:pos x="13" y="313"/>
                </a:cxn>
                <a:cxn ang="0">
                  <a:pos x="8" y="305"/>
                </a:cxn>
                <a:cxn ang="0">
                  <a:pos x="4" y="294"/>
                </a:cxn>
                <a:cxn ang="0">
                  <a:pos x="2" y="281"/>
                </a:cxn>
                <a:cxn ang="0">
                  <a:pos x="0" y="266"/>
                </a:cxn>
                <a:cxn ang="0">
                  <a:pos x="1" y="249"/>
                </a:cxn>
                <a:cxn ang="0">
                  <a:pos x="1" y="231"/>
                </a:cxn>
                <a:cxn ang="0">
                  <a:pos x="5" y="214"/>
                </a:cxn>
                <a:cxn ang="0">
                  <a:pos x="9" y="195"/>
                </a:cxn>
                <a:cxn ang="0">
                  <a:pos x="13" y="175"/>
                </a:cxn>
                <a:cxn ang="0">
                  <a:pos x="19" y="154"/>
                </a:cxn>
                <a:cxn ang="0">
                  <a:pos x="26" y="136"/>
                </a:cxn>
                <a:cxn ang="0">
                  <a:pos x="33" y="114"/>
                </a:cxn>
                <a:cxn ang="0">
                  <a:pos x="42" y="96"/>
                </a:cxn>
                <a:cxn ang="0">
                  <a:pos x="53" y="79"/>
                </a:cxn>
                <a:cxn ang="0">
                  <a:pos x="61" y="61"/>
                </a:cxn>
                <a:cxn ang="0">
                  <a:pos x="71" y="48"/>
                </a:cxn>
                <a:cxn ang="0">
                  <a:pos x="82" y="33"/>
                </a:cxn>
                <a:cxn ang="0">
                  <a:pos x="93" y="23"/>
                </a:cxn>
                <a:cxn ang="0">
                  <a:pos x="103" y="13"/>
                </a:cxn>
                <a:cxn ang="0">
                  <a:pos x="114" y="7"/>
                </a:cxn>
                <a:cxn ang="0">
                  <a:pos x="125" y="1"/>
                </a:cxn>
                <a:cxn ang="0">
                  <a:pos x="135" y="0"/>
                </a:cxn>
                <a:cxn ang="0">
                  <a:pos x="144" y="1"/>
                </a:cxn>
                <a:cxn ang="0">
                  <a:pos x="149" y="3"/>
                </a:cxn>
                <a:cxn ang="0">
                  <a:pos x="149" y="1"/>
                </a:cxn>
              </a:cxnLst>
              <a:rect l="0" t="0" r="r" b="b"/>
              <a:pathLst>
                <a:path w="180" h="327">
                  <a:moveTo>
                    <a:pt x="149" y="1"/>
                  </a:moveTo>
                  <a:lnTo>
                    <a:pt x="158" y="8"/>
                  </a:lnTo>
                  <a:lnTo>
                    <a:pt x="164" y="15"/>
                  </a:lnTo>
                  <a:lnTo>
                    <a:pt x="170" y="24"/>
                  </a:lnTo>
                  <a:lnTo>
                    <a:pt x="174" y="35"/>
                  </a:lnTo>
                  <a:lnTo>
                    <a:pt x="177" y="48"/>
                  </a:lnTo>
                  <a:lnTo>
                    <a:pt x="179" y="63"/>
                  </a:lnTo>
                  <a:lnTo>
                    <a:pt x="179" y="80"/>
                  </a:lnTo>
                  <a:lnTo>
                    <a:pt x="178" y="96"/>
                  </a:lnTo>
                  <a:lnTo>
                    <a:pt x="176" y="114"/>
                  </a:lnTo>
                  <a:lnTo>
                    <a:pt x="171" y="135"/>
                  </a:lnTo>
                  <a:lnTo>
                    <a:pt x="165" y="153"/>
                  </a:lnTo>
                  <a:lnTo>
                    <a:pt x="160" y="172"/>
                  </a:lnTo>
                  <a:lnTo>
                    <a:pt x="153" y="191"/>
                  </a:lnTo>
                  <a:lnTo>
                    <a:pt x="144" y="211"/>
                  </a:lnTo>
                  <a:lnTo>
                    <a:pt x="135" y="229"/>
                  </a:lnTo>
                  <a:lnTo>
                    <a:pt x="125" y="247"/>
                  </a:lnTo>
                  <a:lnTo>
                    <a:pt x="115" y="262"/>
                  </a:lnTo>
                  <a:lnTo>
                    <a:pt x="104" y="277"/>
                  </a:lnTo>
                  <a:lnTo>
                    <a:pt x="94" y="290"/>
                  </a:lnTo>
                  <a:lnTo>
                    <a:pt x="83" y="302"/>
                  </a:lnTo>
                  <a:lnTo>
                    <a:pt x="71" y="310"/>
                  </a:lnTo>
                  <a:lnTo>
                    <a:pt x="61" y="318"/>
                  </a:lnTo>
                  <a:lnTo>
                    <a:pt x="53" y="323"/>
                  </a:lnTo>
                  <a:lnTo>
                    <a:pt x="42" y="326"/>
                  </a:lnTo>
                  <a:lnTo>
                    <a:pt x="33" y="326"/>
                  </a:lnTo>
                  <a:lnTo>
                    <a:pt x="27" y="323"/>
                  </a:lnTo>
                  <a:lnTo>
                    <a:pt x="18" y="319"/>
                  </a:lnTo>
                  <a:lnTo>
                    <a:pt x="13" y="313"/>
                  </a:lnTo>
                  <a:lnTo>
                    <a:pt x="8" y="305"/>
                  </a:lnTo>
                  <a:lnTo>
                    <a:pt x="4" y="294"/>
                  </a:lnTo>
                  <a:lnTo>
                    <a:pt x="2" y="281"/>
                  </a:lnTo>
                  <a:lnTo>
                    <a:pt x="0" y="266"/>
                  </a:lnTo>
                  <a:lnTo>
                    <a:pt x="1" y="249"/>
                  </a:lnTo>
                  <a:lnTo>
                    <a:pt x="1" y="231"/>
                  </a:lnTo>
                  <a:lnTo>
                    <a:pt x="5" y="214"/>
                  </a:lnTo>
                  <a:lnTo>
                    <a:pt x="9" y="195"/>
                  </a:lnTo>
                  <a:lnTo>
                    <a:pt x="13" y="175"/>
                  </a:lnTo>
                  <a:lnTo>
                    <a:pt x="19" y="154"/>
                  </a:lnTo>
                  <a:lnTo>
                    <a:pt x="26" y="136"/>
                  </a:lnTo>
                  <a:lnTo>
                    <a:pt x="33" y="114"/>
                  </a:lnTo>
                  <a:lnTo>
                    <a:pt x="42" y="96"/>
                  </a:lnTo>
                  <a:lnTo>
                    <a:pt x="53" y="79"/>
                  </a:lnTo>
                  <a:lnTo>
                    <a:pt x="61" y="61"/>
                  </a:lnTo>
                  <a:lnTo>
                    <a:pt x="71" y="48"/>
                  </a:lnTo>
                  <a:lnTo>
                    <a:pt x="82" y="33"/>
                  </a:lnTo>
                  <a:lnTo>
                    <a:pt x="93" y="23"/>
                  </a:lnTo>
                  <a:lnTo>
                    <a:pt x="103" y="13"/>
                  </a:lnTo>
                  <a:lnTo>
                    <a:pt x="114" y="7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4" y="1"/>
                  </a:lnTo>
                  <a:lnTo>
                    <a:pt x="149" y="3"/>
                  </a:lnTo>
                  <a:lnTo>
                    <a:pt x="149" y="1"/>
                  </a:lnTo>
                </a:path>
              </a:pathLst>
            </a:custGeom>
            <a:solidFill>
              <a:srgbClr val="80C0E0"/>
            </a:solidFill>
            <a:ln w="12700" cap="rnd" cmpd="sng">
              <a:solidFill>
                <a:srgbClr val="8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01" name="Freeform 1285"/>
            <p:cNvSpPr>
              <a:spLocks/>
            </p:cNvSpPr>
            <p:nvPr/>
          </p:nvSpPr>
          <p:spPr bwMode="auto">
            <a:xfrm>
              <a:off x="1927" y="1380"/>
              <a:ext cx="167" cy="303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6" y="7"/>
                </a:cxn>
                <a:cxn ang="0">
                  <a:pos x="152" y="13"/>
                </a:cxn>
                <a:cxn ang="0">
                  <a:pos x="158" y="22"/>
                </a:cxn>
                <a:cxn ang="0">
                  <a:pos x="162" y="33"/>
                </a:cxn>
                <a:cxn ang="0">
                  <a:pos x="164" y="44"/>
                </a:cxn>
                <a:cxn ang="0">
                  <a:pos x="166" y="58"/>
                </a:cxn>
                <a:cxn ang="0">
                  <a:pos x="166" y="73"/>
                </a:cxn>
                <a:cxn ang="0">
                  <a:pos x="165" y="90"/>
                </a:cxn>
                <a:cxn ang="0">
                  <a:pos x="162" y="105"/>
                </a:cxn>
                <a:cxn ang="0">
                  <a:pos x="159" y="124"/>
                </a:cxn>
                <a:cxn ang="0">
                  <a:pos x="154" y="143"/>
                </a:cxn>
                <a:cxn ang="0">
                  <a:pos x="149" y="159"/>
                </a:cxn>
                <a:cxn ang="0">
                  <a:pos x="142" y="178"/>
                </a:cxn>
                <a:cxn ang="0">
                  <a:pos x="133" y="196"/>
                </a:cxn>
                <a:cxn ang="0">
                  <a:pos x="125" y="213"/>
                </a:cxn>
                <a:cxn ang="0">
                  <a:pos x="115" y="228"/>
                </a:cxn>
                <a:cxn ang="0">
                  <a:pos x="107" y="243"/>
                </a:cxn>
                <a:cxn ang="0">
                  <a:pos x="97" y="256"/>
                </a:cxn>
                <a:cxn ang="0">
                  <a:pos x="86" y="269"/>
                </a:cxn>
                <a:cxn ang="0">
                  <a:pos x="77" y="279"/>
                </a:cxn>
                <a:cxn ang="0">
                  <a:pos x="66" y="287"/>
                </a:cxn>
                <a:cxn ang="0">
                  <a:pos x="57" y="295"/>
                </a:cxn>
                <a:cxn ang="0">
                  <a:pos x="49" y="298"/>
                </a:cxn>
                <a:cxn ang="0">
                  <a:pos x="39" y="302"/>
                </a:cxn>
                <a:cxn ang="0">
                  <a:pos x="31" y="302"/>
                </a:cxn>
                <a:cxn ang="0">
                  <a:pos x="25" y="299"/>
                </a:cxn>
                <a:cxn ang="0">
                  <a:pos x="17" y="296"/>
                </a:cxn>
                <a:cxn ang="0">
                  <a:pos x="11" y="289"/>
                </a:cxn>
                <a:cxn ang="0">
                  <a:pos x="7" y="281"/>
                </a:cxn>
                <a:cxn ang="0">
                  <a:pos x="3" y="271"/>
                </a:cxn>
                <a:cxn ang="0">
                  <a:pos x="2" y="258"/>
                </a:cxn>
                <a:cxn ang="0">
                  <a:pos x="0" y="247"/>
                </a:cxn>
                <a:cxn ang="0">
                  <a:pos x="0" y="231"/>
                </a:cxn>
                <a:cxn ang="0">
                  <a:pos x="1" y="215"/>
                </a:cxn>
                <a:cxn ang="0">
                  <a:pos x="4" y="197"/>
                </a:cxn>
                <a:cxn ang="0">
                  <a:pos x="7" y="179"/>
                </a:cxn>
                <a:cxn ang="0">
                  <a:pos x="11" y="161"/>
                </a:cxn>
                <a:cxn ang="0">
                  <a:pos x="16" y="143"/>
                </a:cxn>
                <a:cxn ang="0">
                  <a:pos x="22" y="124"/>
                </a:cxn>
                <a:cxn ang="0">
                  <a:pos x="30" y="105"/>
                </a:cxn>
                <a:cxn ang="0">
                  <a:pos x="37" y="88"/>
                </a:cxn>
                <a:cxn ang="0">
                  <a:pos x="47" y="71"/>
                </a:cxn>
                <a:cxn ang="0">
                  <a:pos x="56" y="56"/>
                </a:cxn>
                <a:cxn ang="0">
                  <a:pos x="66" y="41"/>
                </a:cxn>
                <a:cxn ang="0">
                  <a:pos x="75" y="30"/>
                </a:cxn>
                <a:cxn ang="0">
                  <a:pos x="86" y="20"/>
                </a:cxn>
                <a:cxn ang="0">
                  <a:pos x="95" y="12"/>
                </a:cxn>
                <a:cxn ang="0">
                  <a:pos x="106" y="6"/>
                </a:cxn>
                <a:cxn ang="0">
                  <a:pos x="115" y="2"/>
                </a:cxn>
                <a:cxn ang="0">
                  <a:pos x="124" y="0"/>
                </a:cxn>
                <a:cxn ang="0">
                  <a:pos x="133" y="0"/>
                </a:cxn>
                <a:cxn ang="0">
                  <a:pos x="139" y="3"/>
                </a:cxn>
                <a:cxn ang="0">
                  <a:pos x="140" y="2"/>
                </a:cxn>
              </a:cxnLst>
              <a:rect l="0" t="0" r="r" b="b"/>
              <a:pathLst>
                <a:path w="167" h="303">
                  <a:moveTo>
                    <a:pt x="140" y="2"/>
                  </a:moveTo>
                  <a:lnTo>
                    <a:pt x="146" y="7"/>
                  </a:lnTo>
                  <a:lnTo>
                    <a:pt x="152" y="13"/>
                  </a:lnTo>
                  <a:lnTo>
                    <a:pt x="158" y="22"/>
                  </a:lnTo>
                  <a:lnTo>
                    <a:pt x="162" y="33"/>
                  </a:lnTo>
                  <a:lnTo>
                    <a:pt x="164" y="44"/>
                  </a:lnTo>
                  <a:lnTo>
                    <a:pt x="166" y="58"/>
                  </a:lnTo>
                  <a:lnTo>
                    <a:pt x="166" y="73"/>
                  </a:lnTo>
                  <a:lnTo>
                    <a:pt x="165" y="90"/>
                  </a:lnTo>
                  <a:lnTo>
                    <a:pt x="162" y="105"/>
                  </a:lnTo>
                  <a:lnTo>
                    <a:pt x="159" y="124"/>
                  </a:lnTo>
                  <a:lnTo>
                    <a:pt x="154" y="143"/>
                  </a:lnTo>
                  <a:lnTo>
                    <a:pt x="149" y="159"/>
                  </a:lnTo>
                  <a:lnTo>
                    <a:pt x="142" y="178"/>
                  </a:lnTo>
                  <a:lnTo>
                    <a:pt x="133" y="196"/>
                  </a:lnTo>
                  <a:lnTo>
                    <a:pt x="125" y="213"/>
                  </a:lnTo>
                  <a:lnTo>
                    <a:pt x="115" y="228"/>
                  </a:lnTo>
                  <a:lnTo>
                    <a:pt x="107" y="243"/>
                  </a:lnTo>
                  <a:lnTo>
                    <a:pt x="97" y="256"/>
                  </a:lnTo>
                  <a:lnTo>
                    <a:pt x="86" y="269"/>
                  </a:lnTo>
                  <a:lnTo>
                    <a:pt x="77" y="279"/>
                  </a:lnTo>
                  <a:lnTo>
                    <a:pt x="66" y="287"/>
                  </a:lnTo>
                  <a:lnTo>
                    <a:pt x="57" y="295"/>
                  </a:lnTo>
                  <a:lnTo>
                    <a:pt x="49" y="298"/>
                  </a:lnTo>
                  <a:lnTo>
                    <a:pt x="39" y="302"/>
                  </a:lnTo>
                  <a:lnTo>
                    <a:pt x="31" y="302"/>
                  </a:lnTo>
                  <a:lnTo>
                    <a:pt x="25" y="299"/>
                  </a:lnTo>
                  <a:lnTo>
                    <a:pt x="17" y="296"/>
                  </a:lnTo>
                  <a:lnTo>
                    <a:pt x="11" y="289"/>
                  </a:lnTo>
                  <a:lnTo>
                    <a:pt x="7" y="281"/>
                  </a:lnTo>
                  <a:lnTo>
                    <a:pt x="3" y="271"/>
                  </a:lnTo>
                  <a:lnTo>
                    <a:pt x="2" y="258"/>
                  </a:lnTo>
                  <a:lnTo>
                    <a:pt x="0" y="247"/>
                  </a:lnTo>
                  <a:lnTo>
                    <a:pt x="0" y="231"/>
                  </a:lnTo>
                  <a:lnTo>
                    <a:pt x="1" y="215"/>
                  </a:lnTo>
                  <a:lnTo>
                    <a:pt x="4" y="197"/>
                  </a:lnTo>
                  <a:lnTo>
                    <a:pt x="7" y="179"/>
                  </a:lnTo>
                  <a:lnTo>
                    <a:pt x="11" y="161"/>
                  </a:lnTo>
                  <a:lnTo>
                    <a:pt x="16" y="143"/>
                  </a:lnTo>
                  <a:lnTo>
                    <a:pt x="22" y="124"/>
                  </a:lnTo>
                  <a:lnTo>
                    <a:pt x="30" y="105"/>
                  </a:lnTo>
                  <a:lnTo>
                    <a:pt x="37" y="88"/>
                  </a:lnTo>
                  <a:lnTo>
                    <a:pt x="47" y="71"/>
                  </a:lnTo>
                  <a:lnTo>
                    <a:pt x="56" y="56"/>
                  </a:lnTo>
                  <a:lnTo>
                    <a:pt x="66" y="41"/>
                  </a:lnTo>
                  <a:lnTo>
                    <a:pt x="75" y="30"/>
                  </a:lnTo>
                  <a:lnTo>
                    <a:pt x="86" y="20"/>
                  </a:lnTo>
                  <a:lnTo>
                    <a:pt x="95" y="12"/>
                  </a:lnTo>
                  <a:lnTo>
                    <a:pt x="106" y="6"/>
                  </a:lnTo>
                  <a:lnTo>
                    <a:pt x="115" y="2"/>
                  </a:lnTo>
                  <a:lnTo>
                    <a:pt x="124" y="0"/>
                  </a:lnTo>
                  <a:lnTo>
                    <a:pt x="133" y="0"/>
                  </a:lnTo>
                  <a:lnTo>
                    <a:pt x="139" y="3"/>
                  </a:lnTo>
                  <a:lnTo>
                    <a:pt x="140" y="2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02" name="Freeform 1286"/>
            <p:cNvSpPr>
              <a:spLocks/>
            </p:cNvSpPr>
            <p:nvPr/>
          </p:nvSpPr>
          <p:spPr bwMode="auto">
            <a:xfrm>
              <a:off x="1929" y="1394"/>
              <a:ext cx="155" cy="280"/>
            </a:xfrm>
            <a:custGeom>
              <a:avLst/>
              <a:gdLst/>
              <a:ahLst/>
              <a:cxnLst>
                <a:cxn ang="0">
                  <a:pos x="128" y="2"/>
                </a:cxn>
                <a:cxn ang="0">
                  <a:pos x="135" y="8"/>
                </a:cxn>
                <a:cxn ang="0">
                  <a:pos x="140" y="12"/>
                </a:cxn>
                <a:cxn ang="0">
                  <a:pos x="145" y="21"/>
                </a:cxn>
                <a:cxn ang="0">
                  <a:pos x="149" y="31"/>
                </a:cxn>
                <a:cxn ang="0">
                  <a:pos x="152" y="43"/>
                </a:cxn>
                <a:cxn ang="0">
                  <a:pos x="152" y="55"/>
                </a:cxn>
                <a:cxn ang="0">
                  <a:pos x="154" y="68"/>
                </a:cxn>
                <a:cxn ang="0">
                  <a:pos x="152" y="84"/>
                </a:cxn>
                <a:cxn ang="0">
                  <a:pos x="151" y="99"/>
                </a:cxn>
                <a:cxn ang="0">
                  <a:pos x="147" y="115"/>
                </a:cxn>
                <a:cxn ang="0">
                  <a:pos x="143" y="132"/>
                </a:cxn>
                <a:cxn ang="0">
                  <a:pos x="138" y="148"/>
                </a:cxn>
                <a:cxn ang="0">
                  <a:pos x="131" y="165"/>
                </a:cxn>
                <a:cxn ang="0">
                  <a:pos x="122" y="180"/>
                </a:cxn>
                <a:cxn ang="0">
                  <a:pos x="116" y="196"/>
                </a:cxn>
                <a:cxn ang="0">
                  <a:pos x="107" y="211"/>
                </a:cxn>
                <a:cxn ang="0">
                  <a:pos x="98" y="225"/>
                </a:cxn>
                <a:cxn ang="0">
                  <a:pos x="89" y="237"/>
                </a:cxn>
                <a:cxn ang="0">
                  <a:pos x="80" y="248"/>
                </a:cxn>
                <a:cxn ang="0">
                  <a:pos x="70" y="257"/>
                </a:cxn>
                <a:cxn ang="0">
                  <a:pos x="61" y="265"/>
                </a:cxn>
                <a:cxn ang="0">
                  <a:pos x="52" y="272"/>
                </a:cxn>
                <a:cxn ang="0">
                  <a:pos x="44" y="275"/>
                </a:cxn>
                <a:cxn ang="0">
                  <a:pos x="35" y="279"/>
                </a:cxn>
                <a:cxn ang="0">
                  <a:pos x="29" y="278"/>
                </a:cxn>
                <a:cxn ang="0">
                  <a:pos x="23" y="276"/>
                </a:cxn>
                <a:cxn ang="0">
                  <a:pos x="14" y="273"/>
                </a:cxn>
                <a:cxn ang="0">
                  <a:pos x="10" y="267"/>
                </a:cxn>
                <a:cxn ang="0">
                  <a:pos x="6" y="259"/>
                </a:cxn>
                <a:cxn ang="0">
                  <a:pos x="2" y="250"/>
                </a:cxn>
                <a:cxn ang="0">
                  <a:pos x="1" y="238"/>
                </a:cxn>
                <a:cxn ang="0">
                  <a:pos x="0" y="226"/>
                </a:cxn>
                <a:cxn ang="0">
                  <a:pos x="0" y="212"/>
                </a:cxn>
                <a:cxn ang="0">
                  <a:pos x="0" y="197"/>
                </a:cxn>
                <a:cxn ang="0">
                  <a:pos x="2" y="182"/>
                </a:cxn>
                <a:cxn ang="0">
                  <a:pos x="5" y="165"/>
                </a:cxn>
                <a:cxn ang="0">
                  <a:pos x="9" y="148"/>
                </a:cxn>
                <a:cxn ang="0">
                  <a:pos x="14" y="130"/>
                </a:cxn>
                <a:cxn ang="0">
                  <a:pos x="20" y="114"/>
                </a:cxn>
                <a:cxn ang="0">
                  <a:pos x="26" y="97"/>
                </a:cxn>
                <a:cxn ang="0">
                  <a:pos x="34" y="81"/>
                </a:cxn>
                <a:cxn ang="0">
                  <a:pos x="42" y="66"/>
                </a:cxn>
                <a:cxn ang="0">
                  <a:pos x="49" y="51"/>
                </a:cxn>
                <a:cxn ang="0">
                  <a:pos x="59" y="38"/>
                </a:cxn>
                <a:cxn ang="0">
                  <a:pos x="69" y="27"/>
                </a:cxn>
                <a:cxn ang="0">
                  <a:pos x="78" y="19"/>
                </a:cxn>
                <a:cxn ang="0">
                  <a:pos x="88" y="11"/>
                </a:cxn>
                <a:cxn ang="0">
                  <a:pos x="96" y="4"/>
                </a:cxn>
                <a:cxn ang="0">
                  <a:pos x="105" y="2"/>
                </a:cxn>
                <a:cxn ang="0">
                  <a:pos x="113" y="0"/>
                </a:cxn>
                <a:cxn ang="0">
                  <a:pos x="122" y="0"/>
                </a:cxn>
                <a:cxn ang="0">
                  <a:pos x="128" y="3"/>
                </a:cxn>
                <a:cxn ang="0">
                  <a:pos x="128" y="2"/>
                </a:cxn>
              </a:cxnLst>
              <a:rect l="0" t="0" r="r" b="b"/>
              <a:pathLst>
                <a:path w="155" h="280">
                  <a:moveTo>
                    <a:pt x="128" y="2"/>
                  </a:moveTo>
                  <a:lnTo>
                    <a:pt x="135" y="8"/>
                  </a:lnTo>
                  <a:lnTo>
                    <a:pt x="140" y="12"/>
                  </a:lnTo>
                  <a:lnTo>
                    <a:pt x="145" y="21"/>
                  </a:lnTo>
                  <a:lnTo>
                    <a:pt x="149" y="31"/>
                  </a:lnTo>
                  <a:lnTo>
                    <a:pt x="152" y="43"/>
                  </a:lnTo>
                  <a:lnTo>
                    <a:pt x="152" y="55"/>
                  </a:lnTo>
                  <a:lnTo>
                    <a:pt x="154" y="68"/>
                  </a:lnTo>
                  <a:lnTo>
                    <a:pt x="152" y="84"/>
                  </a:lnTo>
                  <a:lnTo>
                    <a:pt x="151" y="99"/>
                  </a:lnTo>
                  <a:lnTo>
                    <a:pt x="147" y="115"/>
                  </a:lnTo>
                  <a:lnTo>
                    <a:pt x="143" y="132"/>
                  </a:lnTo>
                  <a:lnTo>
                    <a:pt x="138" y="148"/>
                  </a:lnTo>
                  <a:lnTo>
                    <a:pt x="131" y="165"/>
                  </a:lnTo>
                  <a:lnTo>
                    <a:pt x="122" y="180"/>
                  </a:lnTo>
                  <a:lnTo>
                    <a:pt x="116" y="196"/>
                  </a:lnTo>
                  <a:lnTo>
                    <a:pt x="107" y="211"/>
                  </a:lnTo>
                  <a:lnTo>
                    <a:pt x="98" y="225"/>
                  </a:lnTo>
                  <a:lnTo>
                    <a:pt x="89" y="237"/>
                  </a:lnTo>
                  <a:lnTo>
                    <a:pt x="80" y="248"/>
                  </a:lnTo>
                  <a:lnTo>
                    <a:pt x="70" y="257"/>
                  </a:lnTo>
                  <a:lnTo>
                    <a:pt x="61" y="265"/>
                  </a:lnTo>
                  <a:lnTo>
                    <a:pt x="52" y="272"/>
                  </a:lnTo>
                  <a:lnTo>
                    <a:pt x="44" y="275"/>
                  </a:lnTo>
                  <a:lnTo>
                    <a:pt x="35" y="279"/>
                  </a:lnTo>
                  <a:lnTo>
                    <a:pt x="29" y="278"/>
                  </a:lnTo>
                  <a:lnTo>
                    <a:pt x="23" y="276"/>
                  </a:lnTo>
                  <a:lnTo>
                    <a:pt x="14" y="273"/>
                  </a:lnTo>
                  <a:lnTo>
                    <a:pt x="10" y="267"/>
                  </a:lnTo>
                  <a:lnTo>
                    <a:pt x="6" y="259"/>
                  </a:lnTo>
                  <a:lnTo>
                    <a:pt x="2" y="250"/>
                  </a:lnTo>
                  <a:lnTo>
                    <a:pt x="1" y="238"/>
                  </a:lnTo>
                  <a:lnTo>
                    <a:pt x="0" y="226"/>
                  </a:lnTo>
                  <a:lnTo>
                    <a:pt x="0" y="212"/>
                  </a:lnTo>
                  <a:lnTo>
                    <a:pt x="0" y="197"/>
                  </a:lnTo>
                  <a:lnTo>
                    <a:pt x="2" y="182"/>
                  </a:lnTo>
                  <a:lnTo>
                    <a:pt x="5" y="165"/>
                  </a:lnTo>
                  <a:lnTo>
                    <a:pt x="9" y="148"/>
                  </a:lnTo>
                  <a:lnTo>
                    <a:pt x="14" y="130"/>
                  </a:lnTo>
                  <a:lnTo>
                    <a:pt x="20" y="114"/>
                  </a:lnTo>
                  <a:lnTo>
                    <a:pt x="26" y="97"/>
                  </a:lnTo>
                  <a:lnTo>
                    <a:pt x="34" y="81"/>
                  </a:lnTo>
                  <a:lnTo>
                    <a:pt x="42" y="66"/>
                  </a:lnTo>
                  <a:lnTo>
                    <a:pt x="49" y="51"/>
                  </a:lnTo>
                  <a:lnTo>
                    <a:pt x="59" y="38"/>
                  </a:lnTo>
                  <a:lnTo>
                    <a:pt x="69" y="27"/>
                  </a:lnTo>
                  <a:lnTo>
                    <a:pt x="78" y="19"/>
                  </a:lnTo>
                  <a:lnTo>
                    <a:pt x="88" y="11"/>
                  </a:lnTo>
                  <a:lnTo>
                    <a:pt x="96" y="4"/>
                  </a:lnTo>
                  <a:lnTo>
                    <a:pt x="105" y="2"/>
                  </a:lnTo>
                  <a:lnTo>
                    <a:pt x="113" y="0"/>
                  </a:lnTo>
                  <a:lnTo>
                    <a:pt x="122" y="0"/>
                  </a:lnTo>
                  <a:lnTo>
                    <a:pt x="128" y="3"/>
                  </a:lnTo>
                  <a:lnTo>
                    <a:pt x="128" y="2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03" name="Freeform 1287"/>
            <p:cNvSpPr>
              <a:spLocks/>
            </p:cNvSpPr>
            <p:nvPr/>
          </p:nvSpPr>
          <p:spPr bwMode="auto">
            <a:xfrm>
              <a:off x="1930" y="1409"/>
              <a:ext cx="143" cy="255"/>
            </a:xfrm>
            <a:custGeom>
              <a:avLst/>
              <a:gdLst/>
              <a:ahLst/>
              <a:cxnLst>
                <a:cxn ang="0">
                  <a:pos x="118" y="1"/>
                </a:cxn>
                <a:cxn ang="0">
                  <a:pos x="124" y="6"/>
                </a:cxn>
                <a:cxn ang="0">
                  <a:pos x="129" y="12"/>
                </a:cxn>
                <a:cxn ang="0">
                  <a:pos x="134" y="20"/>
                </a:cxn>
                <a:cxn ang="0">
                  <a:pos x="137" y="28"/>
                </a:cxn>
                <a:cxn ang="0">
                  <a:pos x="139" y="39"/>
                </a:cxn>
                <a:cxn ang="0">
                  <a:pos x="142" y="51"/>
                </a:cxn>
                <a:cxn ang="0">
                  <a:pos x="142" y="64"/>
                </a:cxn>
                <a:cxn ang="0">
                  <a:pos x="141" y="77"/>
                </a:cxn>
                <a:cxn ang="0">
                  <a:pos x="139" y="92"/>
                </a:cxn>
                <a:cxn ang="0">
                  <a:pos x="136" y="106"/>
                </a:cxn>
                <a:cxn ang="0">
                  <a:pos x="133" y="122"/>
                </a:cxn>
                <a:cxn ang="0">
                  <a:pos x="128" y="136"/>
                </a:cxn>
                <a:cxn ang="0">
                  <a:pos x="121" y="151"/>
                </a:cxn>
                <a:cxn ang="0">
                  <a:pos x="115" y="165"/>
                </a:cxn>
                <a:cxn ang="0">
                  <a:pos x="107" y="179"/>
                </a:cxn>
                <a:cxn ang="0">
                  <a:pos x="98" y="193"/>
                </a:cxn>
                <a:cxn ang="0">
                  <a:pos x="91" y="205"/>
                </a:cxn>
                <a:cxn ang="0">
                  <a:pos x="83" y="217"/>
                </a:cxn>
                <a:cxn ang="0">
                  <a:pos x="74" y="227"/>
                </a:cxn>
                <a:cxn ang="0">
                  <a:pos x="65" y="234"/>
                </a:cxn>
                <a:cxn ang="0">
                  <a:pos x="57" y="242"/>
                </a:cxn>
                <a:cxn ang="0">
                  <a:pos x="48" y="247"/>
                </a:cxn>
                <a:cxn ang="0">
                  <a:pos x="42" y="251"/>
                </a:cxn>
                <a:cxn ang="0">
                  <a:pos x="33" y="254"/>
                </a:cxn>
                <a:cxn ang="0">
                  <a:pos x="27" y="254"/>
                </a:cxn>
                <a:cxn ang="0">
                  <a:pos x="22" y="251"/>
                </a:cxn>
                <a:cxn ang="0">
                  <a:pos x="14" y="249"/>
                </a:cxn>
                <a:cxn ang="0">
                  <a:pos x="10" y="243"/>
                </a:cxn>
                <a:cxn ang="0">
                  <a:pos x="7" y="237"/>
                </a:cxn>
                <a:cxn ang="0">
                  <a:pos x="4" y="228"/>
                </a:cxn>
                <a:cxn ang="0">
                  <a:pos x="1" y="218"/>
                </a:cxn>
                <a:cxn ang="0">
                  <a:pos x="0" y="206"/>
                </a:cxn>
                <a:cxn ang="0">
                  <a:pos x="0" y="194"/>
                </a:cxn>
                <a:cxn ang="0">
                  <a:pos x="0" y="179"/>
                </a:cxn>
                <a:cxn ang="0">
                  <a:pos x="3" y="165"/>
                </a:cxn>
                <a:cxn ang="0">
                  <a:pos x="5" y="150"/>
                </a:cxn>
                <a:cxn ang="0">
                  <a:pos x="8" y="135"/>
                </a:cxn>
                <a:cxn ang="0">
                  <a:pos x="13" y="118"/>
                </a:cxn>
                <a:cxn ang="0">
                  <a:pos x="17" y="103"/>
                </a:cxn>
                <a:cxn ang="0">
                  <a:pos x="24" y="87"/>
                </a:cxn>
                <a:cxn ang="0">
                  <a:pos x="31" y="73"/>
                </a:cxn>
                <a:cxn ang="0">
                  <a:pos x="38" y="59"/>
                </a:cxn>
                <a:cxn ang="0">
                  <a:pos x="46" y="45"/>
                </a:cxn>
                <a:cxn ang="0">
                  <a:pos x="54" y="35"/>
                </a:cxn>
                <a:cxn ang="0">
                  <a:pos x="63" y="24"/>
                </a:cxn>
                <a:cxn ang="0">
                  <a:pos x="71" y="16"/>
                </a:cxn>
                <a:cxn ang="0">
                  <a:pos x="80" y="9"/>
                </a:cxn>
                <a:cxn ang="0">
                  <a:pos x="88" y="4"/>
                </a:cxn>
                <a:cxn ang="0">
                  <a:pos x="96" y="0"/>
                </a:cxn>
                <a:cxn ang="0">
                  <a:pos x="104" y="0"/>
                </a:cxn>
                <a:cxn ang="0">
                  <a:pos x="112" y="0"/>
                </a:cxn>
                <a:cxn ang="0">
                  <a:pos x="118" y="3"/>
                </a:cxn>
                <a:cxn ang="0">
                  <a:pos x="118" y="1"/>
                </a:cxn>
              </a:cxnLst>
              <a:rect l="0" t="0" r="r" b="b"/>
              <a:pathLst>
                <a:path w="143" h="255">
                  <a:moveTo>
                    <a:pt x="118" y="1"/>
                  </a:moveTo>
                  <a:lnTo>
                    <a:pt x="124" y="6"/>
                  </a:lnTo>
                  <a:lnTo>
                    <a:pt x="129" y="12"/>
                  </a:lnTo>
                  <a:lnTo>
                    <a:pt x="134" y="20"/>
                  </a:lnTo>
                  <a:lnTo>
                    <a:pt x="137" y="28"/>
                  </a:lnTo>
                  <a:lnTo>
                    <a:pt x="139" y="39"/>
                  </a:lnTo>
                  <a:lnTo>
                    <a:pt x="142" y="51"/>
                  </a:lnTo>
                  <a:lnTo>
                    <a:pt x="142" y="64"/>
                  </a:lnTo>
                  <a:lnTo>
                    <a:pt x="141" y="77"/>
                  </a:lnTo>
                  <a:lnTo>
                    <a:pt x="139" y="92"/>
                  </a:lnTo>
                  <a:lnTo>
                    <a:pt x="136" y="106"/>
                  </a:lnTo>
                  <a:lnTo>
                    <a:pt x="133" y="122"/>
                  </a:lnTo>
                  <a:lnTo>
                    <a:pt x="128" y="136"/>
                  </a:lnTo>
                  <a:lnTo>
                    <a:pt x="121" y="151"/>
                  </a:lnTo>
                  <a:lnTo>
                    <a:pt x="115" y="165"/>
                  </a:lnTo>
                  <a:lnTo>
                    <a:pt x="107" y="179"/>
                  </a:lnTo>
                  <a:lnTo>
                    <a:pt x="98" y="193"/>
                  </a:lnTo>
                  <a:lnTo>
                    <a:pt x="91" y="205"/>
                  </a:lnTo>
                  <a:lnTo>
                    <a:pt x="83" y="217"/>
                  </a:lnTo>
                  <a:lnTo>
                    <a:pt x="74" y="227"/>
                  </a:lnTo>
                  <a:lnTo>
                    <a:pt x="65" y="234"/>
                  </a:lnTo>
                  <a:lnTo>
                    <a:pt x="57" y="242"/>
                  </a:lnTo>
                  <a:lnTo>
                    <a:pt x="48" y="247"/>
                  </a:lnTo>
                  <a:lnTo>
                    <a:pt x="42" y="251"/>
                  </a:lnTo>
                  <a:lnTo>
                    <a:pt x="33" y="254"/>
                  </a:lnTo>
                  <a:lnTo>
                    <a:pt x="27" y="254"/>
                  </a:lnTo>
                  <a:lnTo>
                    <a:pt x="22" y="251"/>
                  </a:lnTo>
                  <a:lnTo>
                    <a:pt x="14" y="249"/>
                  </a:lnTo>
                  <a:lnTo>
                    <a:pt x="10" y="243"/>
                  </a:lnTo>
                  <a:lnTo>
                    <a:pt x="7" y="237"/>
                  </a:lnTo>
                  <a:lnTo>
                    <a:pt x="4" y="228"/>
                  </a:lnTo>
                  <a:lnTo>
                    <a:pt x="1" y="218"/>
                  </a:lnTo>
                  <a:lnTo>
                    <a:pt x="0" y="206"/>
                  </a:lnTo>
                  <a:lnTo>
                    <a:pt x="0" y="194"/>
                  </a:lnTo>
                  <a:lnTo>
                    <a:pt x="0" y="179"/>
                  </a:lnTo>
                  <a:lnTo>
                    <a:pt x="3" y="165"/>
                  </a:lnTo>
                  <a:lnTo>
                    <a:pt x="5" y="150"/>
                  </a:lnTo>
                  <a:lnTo>
                    <a:pt x="8" y="135"/>
                  </a:lnTo>
                  <a:lnTo>
                    <a:pt x="13" y="118"/>
                  </a:lnTo>
                  <a:lnTo>
                    <a:pt x="17" y="103"/>
                  </a:lnTo>
                  <a:lnTo>
                    <a:pt x="24" y="87"/>
                  </a:lnTo>
                  <a:lnTo>
                    <a:pt x="31" y="73"/>
                  </a:lnTo>
                  <a:lnTo>
                    <a:pt x="38" y="59"/>
                  </a:lnTo>
                  <a:lnTo>
                    <a:pt x="46" y="45"/>
                  </a:lnTo>
                  <a:lnTo>
                    <a:pt x="54" y="35"/>
                  </a:lnTo>
                  <a:lnTo>
                    <a:pt x="63" y="24"/>
                  </a:lnTo>
                  <a:lnTo>
                    <a:pt x="71" y="16"/>
                  </a:lnTo>
                  <a:lnTo>
                    <a:pt x="80" y="9"/>
                  </a:lnTo>
                  <a:lnTo>
                    <a:pt x="88" y="4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8" y="3"/>
                  </a:lnTo>
                  <a:lnTo>
                    <a:pt x="118" y="1"/>
                  </a:lnTo>
                </a:path>
              </a:pathLst>
            </a:custGeom>
            <a:solidFill>
              <a:srgbClr val="C0C0E0"/>
            </a:solidFill>
            <a:ln w="12700" cap="rnd" cmpd="sng">
              <a:solidFill>
                <a:srgbClr val="C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04" name="Freeform 1288"/>
            <p:cNvSpPr>
              <a:spLocks/>
            </p:cNvSpPr>
            <p:nvPr/>
          </p:nvSpPr>
          <p:spPr bwMode="auto">
            <a:xfrm>
              <a:off x="1931" y="1424"/>
              <a:ext cx="131" cy="230"/>
            </a:xfrm>
            <a:custGeom>
              <a:avLst/>
              <a:gdLst/>
              <a:ahLst/>
              <a:cxnLst>
                <a:cxn ang="0">
                  <a:pos x="108" y="2"/>
                </a:cxn>
                <a:cxn ang="0">
                  <a:pos x="114" y="5"/>
                </a:cxn>
                <a:cxn ang="0">
                  <a:pos x="118" y="10"/>
                </a:cxn>
                <a:cxn ang="0">
                  <a:pos x="123" y="19"/>
                </a:cxn>
                <a:cxn ang="0">
                  <a:pos x="126" y="26"/>
                </a:cxn>
                <a:cxn ang="0">
                  <a:pos x="128" y="36"/>
                </a:cxn>
                <a:cxn ang="0">
                  <a:pos x="130" y="47"/>
                </a:cxn>
                <a:cxn ang="0">
                  <a:pos x="130" y="59"/>
                </a:cxn>
                <a:cxn ang="0">
                  <a:pos x="129" y="70"/>
                </a:cxn>
                <a:cxn ang="0">
                  <a:pos x="128" y="83"/>
                </a:cxn>
                <a:cxn ang="0">
                  <a:pos x="125" y="96"/>
                </a:cxn>
                <a:cxn ang="0">
                  <a:pos x="121" y="109"/>
                </a:cxn>
                <a:cxn ang="0">
                  <a:pos x="118" y="124"/>
                </a:cxn>
                <a:cxn ang="0">
                  <a:pos x="111" y="138"/>
                </a:cxn>
                <a:cxn ang="0">
                  <a:pos x="106" y="150"/>
                </a:cxn>
                <a:cxn ang="0">
                  <a:pos x="99" y="164"/>
                </a:cxn>
                <a:cxn ang="0">
                  <a:pos x="91" y="176"/>
                </a:cxn>
                <a:cxn ang="0">
                  <a:pos x="84" y="185"/>
                </a:cxn>
                <a:cxn ang="0">
                  <a:pos x="77" y="196"/>
                </a:cxn>
                <a:cxn ang="0">
                  <a:pos x="68" y="205"/>
                </a:cxn>
                <a:cxn ang="0">
                  <a:pos x="60" y="212"/>
                </a:cxn>
                <a:cxn ang="0">
                  <a:pos x="53" y="219"/>
                </a:cxn>
                <a:cxn ang="0">
                  <a:pos x="47" y="224"/>
                </a:cxn>
                <a:cxn ang="0">
                  <a:pos x="39" y="227"/>
                </a:cxn>
                <a:cxn ang="0">
                  <a:pos x="32" y="229"/>
                </a:cxn>
                <a:cxn ang="0">
                  <a:pos x="24" y="229"/>
                </a:cxn>
                <a:cxn ang="0">
                  <a:pos x="21" y="227"/>
                </a:cxn>
                <a:cxn ang="0">
                  <a:pos x="15" y="225"/>
                </a:cxn>
                <a:cxn ang="0">
                  <a:pos x="10" y="220"/>
                </a:cxn>
                <a:cxn ang="0">
                  <a:pos x="7" y="214"/>
                </a:cxn>
                <a:cxn ang="0">
                  <a:pos x="4" y="206"/>
                </a:cxn>
                <a:cxn ang="0">
                  <a:pos x="3" y="196"/>
                </a:cxn>
                <a:cxn ang="0">
                  <a:pos x="0" y="188"/>
                </a:cxn>
                <a:cxn ang="0">
                  <a:pos x="0" y="175"/>
                </a:cxn>
                <a:cxn ang="0">
                  <a:pos x="0" y="162"/>
                </a:cxn>
                <a:cxn ang="0">
                  <a:pos x="3" y="148"/>
                </a:cxn>
                <a:cxn ang="0">
                  <a:pos x="4" y="135"/>
                </a:cxn>
                <a:cxn ang="0">
                  <a:pos x="7" y="121"/>
                </a:cxn>
                <a:cxn ang="0">
                  <a:pos x="12" y="107"/>
                </a:cxn>
                <a:cxn ang="0">
                  <a:pos x="16" y="92"/>
                </a:cxn>
                <a:cxn ang="0">
                  <a:pos x="22" y="77"/>
                </a:cxn>
                <a:cxn ang="0">
                  <a:pos x="28" y="65"/>
                </a:cxn>
                <a:cxn ang="0">
                  <a:pos x="35" y="53"/>
                </a:cxn>
                <a:cxn ang="0">
                  <a:pos x="41" y="39"/>
                </a:cxn>
                <a:cxn ang="0">
                  <a:pos x="48" y="29"/>
                </a:cxn>
                <a:cxn ang="0">
                  <a:pos x="56" y="21"/>
                </a:cxn>
                <a:cxn ang="0">
                  <a:pos x="64" y="13"/>
                </a:cxn>
                <a:cxn ang="0">
                  <a:pos x="72" y="7"/>
                </a:cxn>
                <a:cxn ang="0">
                  <a:pos x="79" y="2"/>
                </a:cxn>
                <a:cxn ang="0">
                  <a:pos x="88" y="0"/>
                </a:cxn>
                <a:cxn ang="0">
                  <a:pos x="95" y="0"/>
                </a:cxn>
                <a:cxn ang="0">
                  <a:pos x="103" y="0"/>
                </a:cxn>
                <a:cxn ang="0">
                  <a:pos x="108" y="2"/>
                </a:cxn>
              </a:cxnLst>
              <a:rect l="0" t="0" r="r" b="b"/>
              <a:pathLst>
                <a:path w="131" h="230">
                  <a:moveTo>
                    <a:pt x="108" y="2"/>
                  </a:moveTo>
                  <a:lnTo>
                    <a:pt x="114" y="5"/>
                  </a:lnTo>
                  <a:lnTo>
                    <a:pt x="118" y="10"/>
                  </a:lnTo>
                  <a:lnTo>
                    <a:pt x="123" y="19"/>
                  </a:lnTo>
                  <a:lnTo>
                    <a:pt x="126" y="26"/>
                  </a:lnTo>
                  <a:lnTo>
                    <a:pt x="128" y="36"/>
                  </a:lnTo>
                  <a:lnTo>
                    <a:pt x="130" y="47"/>
                  </a:lnTo>
                  <a:lnTo>
                    <a:pt x="130" y="59"/>
                  </a:lnTo>
                  <a:lnTo>
                    <a:pt x="129" y="70"/>
                  </a:lnTo>
                  <a:lnTo>
                    <a:pt x="128" y="83"/>
                  </a:lnTo>
                  <a:lnTo>
                    <a:pt x="125" y="96"/>
                  </a:lnTo>
                  <a:lnTo>
                    <a:pt x="121" y="109"/>
                  </a:lnTo>
                  <a:lnTo>
                    <a:pt x="118" y="124"/>
                  </a:lnTo>
                  <a:lnTo>
                    <a:pt x="111" y="138"/>
                  </a:lnTo>
                  <a:lnTo>
                    <a:pt x="106" y="150"/>
                  </a:lnTo>
                  <a:lnTo>
                    <a:pt x="99" y="164"/>
                  </a:lnTo>
                  <a:lnTo>
                    <a:pt x="91" y="176"/>
                  </a:lnTo>
                  <a:lnTo>
                    <a:pt x="84" y="185"/>
                  </a:lnTo>
                  <a:lnTo>
                    <a:pt x="77" y="196"/>
                  </a:lnTo>
                  <a:lnTo>
                    <a:pt x="68" y="205"/>
                  </a:lnTo>
                  <a:lnTo>
                    <a:pt x="60" y="212"/>
                  </a:lnTo>
                  <a:lnTo>
                    <a:pt x="53" y="219"/>
                  </a:lnTo>
                  <a:lnTo>
                    <a:pt x="47" y="224"/>
                  </a:lnTo>
                  <a:lnTo>
                    <a:pt x="39" y="227"/>
                  </a:lnTo>
                  <a:lnTo>
                    <a:pt x="32" y="229"/>
                  </a:lnTo>
                  <a:lnTo>
                    <a:pt x="24" y="229"/>
                  </a:lnTo>
                  <a:lnTo>
                    <a:pt x="21" y="227"/>
                  </a:lnTo>
                  <a:lnTo>
                    <a:pt x="15" y="225"/>
                  </a:lnTo>
                  <a:lnTo>
                    <a:pt x="10" y="220"/>
                  </a:lnTo>
                  <a:lnTo>
                    <a:pt x="7" y="214"/>
                  </a:lnTo>
                  <a:lnTo>
                    <a:pt x="4" y="206"/>
                  </a:lnTo>
                  <a:lnTo>
                    <a:pt x="3" y="196"/>
                  </a:lnTo>
                  <a:lnTo>
                    <a:pt x="0" y="188"/>
                  </a:lnTo>
                  <a:lnTo>
                    <a:pt x="0" y="175"/>
                  </a:lnTo>
                  <a:lnTo>
                    <a:pt x="0" y="162"/>
                  </a:lnTo>
                  <a:lnTo>
                    <a:pt x="3" y="148"/>
                  </a:lnTo>
                  <a:lnTo>
                    <a:pt x="4" y="135"/>
                  </a:lnTo>
                  <a:lnTo>
                    <a:pt x="7" y="121"/>
                  </a:lnTo>
                  <a:lnTo>
                    <a:pt x="12" y="107"/>
                  </a:lnTo>
                  <a:lnTo>
                    <a:pt x="16" y="92"/>
                  </a:lnTo>
                  <a:lnTo>
                    <a:pt x="22" y="77"/>
                  </a:lnTo>
                  <a:lnTo>
                    <a:pt x="28" y="65"/>
                  </a:lnTo>
                  <a:lnTo>
                    <a:pt x="35" y="53"/>
                  </a:lnTo>
                  <a:lnTo>
                    <a:pt x="41" y="39"/>
                  </a:lnTo>
                  <a:lnTo>
                    <a:pt x="48" y="29"/>
                  </a:lnTo>
                  <a:lnTo>
                    <a:pt x="56" y="21"/>
                  </a:lnTo>
                  <a:lnTo>
                    <a:pt x="64" y="13"/>
                  </a:lnTo>
                  <a:lnTo>
                    <a:pt x="72" y="7"/>
                  </a:lnTo>
                  <a:lnTo>
                    <a:pt x="79" y="2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08" y="2"/>
                  </a:lnTo>
                </a:path>
              </a:pathLst>
            </a:custGeom>
            <a:solidFill>
              <a:srgbClr val="C0D0F0"/>
            </a:solidFill>
            <a:ln w="12700" cap="rnd" cmpd="sng">
              <a:solidFill>
                <a:srgbClr val="C0D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05" name="Freeform 1289"/>
            <p:cNvSpPr>
              <a:spLocks/>
            </p:cNvSpPr>
            <p:nvPr/>
          </p:nvSpPr>
          <p:spPr bwMode="auto">
            <a:xfrm>
              <a:off x="1932" y="1437"/>
              <a:ext cx="119" cy="207"/>
            </a:xfrm>
            <a:custGeom>
              <a:avLst/>
              <a:gdLst/>
              <a:ahLst/>
              <a:cxnLst>
                <a:cxn ang="0">
                  <a:pos x="96" y="2"/>
                </a:cxn>
                <a:cxn ang="0">
                  <a:pos x="102" y="7"/>
                </a:cxn>
                <a:cxn ang="0">
                  <a:pos x="107" y="12"/>
                </a:cxn>
                <a:cxn ang="0">
                  <a:pos x="111" y="18"/>
                </a:cxn>
                <a:cxn ang="0">
                  <a:pos x="114" y="25"/>
                </a:cxn>
                <a:cxn ang="0">
                  <a:pos x="117" y="34"/>
                </a:cxn>
                <a:cxn ang="0">
                  <a:pos x="118" y="45"/>
                </a:cxn>
                <a:cxn ang="0">
                  <a:pos x="118" y="55"/>
                </a:cxn>
                <a:cxn ang="0">
                  <a:pos x="118" y="65"/>
                </a:cxn>
                <a:cxn ang="0">
                  <a:pos x="117" y="77"/>
                </a:cxn>
                <a:cxn ang="0">
                  <a:pos x="114" y="89"/>
                </a:cxn>
                <a:cxn ang="0">
                  <a:pos x="110" y="101"/>
                </a:cxn>
                <a:cxn ang="0">
                  <a:pos x="108" y="113"/>
                </a:cxn>
                <a:cxn ang="0">
                  <a:pos x="102" y="125"/>
                </a:cxn>
                <a:cxn ang="0">
                  <a:pos x="96" y="136"/>
                </a:cxn>
                <a:cxn ang="0">
                  <a:pos x="90" y="148"/>
                </a:cxn>
                <a:cxn ang="0">
                  <a:pos x="85" y="159"/>
                </a:cxn>
                <a:cxn ang="0">
                  <a:pos x="78" y="168"/>
                </a:cxn>
                <a:cxn ang="0">
                  <a:pos x="70" y="177"/>
                </a:cxn>
                <a:cxn ang="0">
                  <a:pos x="63" y="186"/>
                </a:cxn>
                <a:cxn ang="0">
                  <a:pos x="55" y="192"/>
                </a:cxn>
                <a:cxn ang="0">
                  <a:pos x="49" y="198"/>
                </a:cxn>
                <a:cxn ang="0">
                  <a:pos x="43" y="203"/>
                </a:cxn>
                <a:cxn ang="0">
                  <a:pos x="36" y="206"/>
                </a:cxn>
                <a:cxn ang="0">
                  <a:pos x="29" y="206"/>
                </a:cxn>
                <a:cxn ang="0">
                  <a:pos x="23" y="206"/>
                </a:cxn>
                <a:cxn ang="0">
                  <a:pos x="20" y="205"/>
                </a:cxn>
                <a:cxn ang="0">
                  <a:pos x="14" y="203"/>
                </a:cxn>
                <a:cxn ang="0">
                  <a:pos x="9" y="199"/>
                </a:cxn>
                <a:cxn ang="0">
                  <a:pos x="6" y="193"/>
                </a:cxn>
                <a:cxn ang="0">
                  <a:pos x="5" y="186"/>
                </a:cxn>
                <a:cxn ang="0">
                  <a:pos x="3" y="177"/>
                </a:cxn>
                <a:cxn ang="0">
                  <a:pos x="2" y="169"/>
                </a:cxn>
                <a:cxn ang="0">
                  <a:pos x="0" y="159"/>
                </a:cxn>
                <a:cxn ang="0">
                  <a:pos x="0" y="146"/>
                </a:cxn>
                <a:cxn ang="0">
                  <a:pos x="3" y="135"/>
                </a:cxn>
                <a:cxn ang="0">
                  <a:pos x="5" y="122"/>
                </a:cxn>
                <a:cxn ang="0">
                  <a:pos x="7" y="110"/>
                </a:cxn>
                <a:cxn ang="0">
                  <a:pos x="11" y="95"/>
                </a:cxn>
                <a:cxn ang="0">
                  <a:pos x="14" y="84"/>
                </a:cxn>
                <a:cxn ang="0">
                  <a:pos x="20" y="71"/>
                </a:cxn>
                <a:cxn ang="0">
                  <a:pos x="25" y="58"/>
                </a:cxn>
                <a:cxn ang="0">
                  <a:pos x="31" y="47"/>
                </a:cxn>
                <a:cxn ang="0">
                  <a:pos x="37" y="36"/>
                </a:cxn>
                <a:cxn ang="0">
                  <a:pos x="44" y="28"/>
                </a:cxn>
                <a:cxn ang="0">
                  <a:pos x="50" y="19"/>
                </a:cxn>
                <a:cxn ang="0">
                  <a:pos x="58" y="13"/>
                </a:cxn>
                <a:cxn ang="0">
                  <a:pos x="66" y="8"/>
                </a:cxn>
                <a:cxn ang="0">
                  <a:pos x="72" y="4"/>
                </a:cxn>
                <a:cxn ang="0">
                  <a:pos x="78" y="0"/>
                </a:cxn>
                <a:cxn ang="0">
                  <a:pos x="86" y="0"/>
                </a:cxn>
                <a:cxn ang="0">
                  <a:pos x="92" y="1"/>
                </a:cxn>
                <a:cxn ang="0">
                  <a:pos x="96" y="4"/>
                </a:cxn>
                <a:cxn ang="0">
                  <a:pos x="96" y="2"/>
                </a:cxn>
              </a:cxnLst>
              <a:rect l="0" t="0" r="r" b="b"/>
              <a:pathLst>
                <a:path w="119" h="207">
                  <a:moveTo>
                    <a:pt x="96" y="2"/>
                  </a:moveTo>
                  <a:lnTo>
                    <a:pt x="102" y="7"/>
                  </a:lnTo>
                  <a:lnTo>
                    <a:pt x="107" y="12"/>
                  </a:lnTo>
                  <a:lnTo>
                    <a:pt x="111" y="18"/>
                  </a:lnTo>
                  <a:lnTo>
                    <a:pt x="114" y="25"/>
                  </a:lnTo>
                  <a:lnTo>
                    <a:pt x="117" y="34"/>
                  </a:lnTo>
                  <a:lnTo>
                    <a:pt x="118" y="45"/>
                  </a:lnTo>
                  <a:lnTo>
                    <a:pt x="118" y="55"/>
                  </a:lnTo>
                  <a:lnTo>
                    <a:pt x="118" y="65"/>
                  </a:lnTo>
                  <a:lnTo>
                    <a:pt x="117" y="77"/>
                  </a:lnTo>
                  <a:lnTo>
                    <a:pt x="114" y="89"/>
                  </a:lnTo>
                  <a:lnTo>
                    <a:pt x="110" y="101"/>
                  </a:lnTo>
                  <a:lnTo>
                    <a:pt x="108" y="113"/>
                  </a:lnTo>
                  <a:lnTo>
                    <a:pt x="102" y="125"/>
                  </a:lnTo>
                  <a:lnTo>
                    <a:pt x="96" y="136"/>
                  </a:lnTo>
                  <a:lnTo>
                    <a:pt x="90" y="148"/>
                  </a:lnTo>
                  <a:lnTo>
                    <a:pt x="85" y="159"/>
                  </a:lnTo>
                  <a:lnTo>
                    <a:pt x="78" y="168"/>
                  </a:lnTo>
                  <a:lnTo>
                    <a:pt x="70" y="177"/>
                  </a:lnTo>
                  <a:lnTo>
                    <a:pt x="63" y="186"/>
                  </a:lnTo>
                  <a:lnTo>
                    <a:pt x="55" y="192"/>
                  </a:lnTo>
                  <a:lnTo>
                    <a:pt x="49" y="198"/>
                  </a:lnTo>
                  <a:lnTo>
                    <a:pt x="43" y="203"/>
                  </a:lnTo>
                  <a:lnTo>
                    <a:pt x="36" y="206"/>
                  </a:lnTo>
                  <a:lnTo>
                    <a:pt x="29" y="206"/>
                  </a:lnTo>
                  <a:lnTo>
                    <a:pt x="23" y="206"/>
                  </a:lnTo>
                  <a:lnTo>
                    <a:pt x="20" y="205"/>
                  </a:lnTo>
                  <a:lnTo>
                    <a:pt x="14" y="203"/>
                  </a:lnTo>
                  <a:lnTo>
                    <a:pt x="9" y="199"/>
                  </a:lnTo>
                  <a:lnTo>
                    <a:pt x="6" y="193"/>
                  </a:lnTo>
                  <a:lnTo>
                    <a:pt x="5" y="186"/>
                  </a:lnTo>
                  <a:lnTo>
                    <a:pt x="3" y="177"/>
                  </a:lnTo>
                  <a:lnTo>
                    <a:pt x="2" y="169"/>
                  </a:lnTo>
                  <a:lnTo>
                    <a:pt x="0" y="159"/>
                  </a:lnTo>
                  <a:lnTo>
                    <a:pt x="0" y="146"/>
                  </a:lnTo>
                  <a:lnTo>
                    <a:pt x="3" y="135"/>
                  </a:lnTo>
                  <a:lnTo>
                    <a:pt x="5" y="122"/>
                  </a:lnTo>
                  <a:lnTo>
                    <a:pt x="7" y="110"/>
                  </a:lnTo>
                  <a:lnTo>
                    <a:pt x="11" y="95"/>
                  </a:lnTo>
                  <a:lnTo>
                    <a:pt x="14" y="84"/>
                  </a:lnTo>
                  <a:lnTo>
                    <a:pt x="20" y="71"/>
                  </a:lnTo>
                  <a:lnTo>
                    <a:pt x="25" y="58"/>
                  </a:lnTo>
                  <a:lnTo>
                    <a:pt x="31" y="47"/>
                  </a:lnTo>
                  <a:lnTo>
                    <a:pt x="37" y="36"/>
                  </a:lnTo>
                  <a:lnTo>
                    <a:pt x="44" y="28"/>
                  </a:lnTo>
                  <a:lnTo>
                    <a:pt x="50" y="19"/>
                  </a:lnTo>
                  <a:lnTo>
                    <a:pt x="58" y="13"/>
                  </a:lnTo>
                  <a:lnTo>
                    <a:pt x="66" y="8"/>
                  </a:lnTo>
                  <a:lnTo>
                    <a:pt x="72" y="4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6" y="4"/>
                  </a:lnTo>
                  <a:lnTo>
                    <a:pt x="96" y="2"/>
                  </a:lnTo>
                </a:path>
              </a:pathLst>
            </a:custGeom>
            <a:solidFill>
              <a:srgbClr val="C0E0F0"/>
            </a:solidFill>
            <a:ln w="12700" cap="rnd" cmpd="sng">
              <a:solidFill>
                <a:srgbClr val="C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06" name="Freeform 1290"/>
            <p:cNvSpPr>
              <a:spLocks/>
            </p:cNvSpPr>
            <p:nvPr/>
          </p:nvSpPr>
          <p:spPr bwMode="auto">
            <a:xfrm>
              <a:off x="1935" y="1452"/>
              <a:ext cx="106" cy="185"/>
            </a:xfrm>
            <a:custGeom>
              <a:avLst/>
              <a:gdLst/>
              <a:ahLst/>
              <a:cxnLst>
                <a:cxn ang="0">
                  <a:pos x="84" y="3"/>
                </a:cxn>
                <a:cxn ang="0">
                  <a:pos x="90" y="7"/>
                </a:cxn>
                <a:cxn ang="0">
                  <a:pos x="93" y="10"/>
                </a:cxn>
                <a:cxn ang="0">
                  <a:pos x="99" y="17"/>
                </a:cxn>
                <a:cxn ang="0">
                  <a:pos x="101" y="25"/>
                </a:cxn>
                <a:cxn ang="0">
                  <a:pos x="102" y="31"/>
                </a:cxn>
                <a:cxn ang="0">
                  <a:pos x="105" y="40"/>
                </a:cxn>
                <a:cxn ang="0">
                  <a:pos x="105" y="49"/>
                </a:cxn>
                <a:cxn ang="0">
                  <a:pos x="104" y="60"/>
                </a:cxn>
                <a:cxn ang="0">
                  <a:pos x="104" y="69"/>
                </a:cxn>
                <a:cxn ang="0">
                  <a:pos x="101" y="80"/>
                </a:cxn>
                <a:cxn ang="0">
                  <a:pos x="99" y="91"/>
                </a:cxn>
                <a:cxn ang="0">
                  <a:pos x="95" y="102"/>
                </a:cxn>
                <a:cxn ang="0">
                  <a:pos x="91" y="111"/>
                </a:cxn>
                <a:cxn ang="0">
                  <a:pos x="84" y="121"/>
                </a:cxn>
                <a:cxn ang="0">
                  <a:pos x="80" y="131"/>
                </a:cxn>
                <a:cxn ang="0">
                  <a:pos x="73" y="141"/>
                </a:cxn>
                <a:cxn ang="0">
                  <a:pos x="68" y="149"/>
                </a:cxn>
                <a:cxn ang="0">
                  <a:pos x="61" y="157"/>
                </a:cxn>
                <a:cxn ang="0">
                  <a:pos x="56" y="163"/>
                </a:cxn>
                <a:cxn ang="0">
                  <a:pos x="49" y="170"/>
                </a:cxn>
                <a:cxn ang="0">
                  <a:pos x="43" y="175"/>
                </a:cxn>
                <a:cxn ang="0">
                  <a:pos x="37" y="179"/>
                </a:cxn>
                <a:cxn ang="0">
                  <a:pos x="31" y="181"/>
                </a:cxn>
                <a:cxn ang="0">
                  <a:pos x="26" y="184"/>
                </a:cxn>
                <a:cxn ang="0">
                  <a:pos x="20" y="183"/>
                </a:cxn>
                <a:cxn ang="0">
                  <a:pos x="15" y="180"/>
                </a:cxn>
                <a:cxn ang="0">
                  <a:pos x="11" y="179"/>
                </a:cxn>
                <a:cxn ang="0">
                  <a:pos x="8" y="175"/>
                </a:cxn>
                <a:cxn ang="0">
                  <a:pos x="5" y="170"/>
                </a:cxn>
                <a:cxn ang="0">
                  <a:pos x="3" y="163"/>
                </a:cxn>
                <a:cxn ang="0">
                  <a:pos x="0" y="156"/>
                </a:cxn>
                <a:cxn ang="0">
                  <a:pos x="0" y="149"/>
                </a:cxn>
                <a:cxn ang="0">
                  <a:pos x="0" y="138"/>
                </a:cxn>
                <a:cxn ang="0">
                  <a:pos x="0" y="129"/>
                </a:cxn>
                <a:cxn ang="0">
                  <a:pos x="0" y="118"/>
                </a:cxn>
                <a:cxn ang="0">
                  <a:pos x="3" y="107"/>
                </a:cxn>
                <a:cxn ang="0">
                  <a:pos x="3" y="96"/>
                </a:cxn>
                <a:cxn ang="0">
                  <a:pos x="8" y="84"/>
                </a:cxn>
                <a:cxn ang="0">
                  <a:pos x="11" y="72"/>
                </a:cxn>
                <a:cxn ang="0">
                  <a:pos x="15" y="61"/>
                </a:cxn>
                <a:cxn ang="0">
                  <a:pos x="19" y="50"/>
                </a:cxn>
                <a:cxn ang="0">
                  <a:pos x="25" y="40"/>
                </a:cxn>
                <a:cxn ang="0">
                  <a:pos x="29" y="31"/>
                </a:cxn>
                <a:cxn ang="0">
                  <a:pos x="37" y="23"/>
                </a:cxn>
                <a:cxn ang="0">
                  <a:pos x="43" y="16"/>
                </a:cxn>
                <a:cxn ang="0">
                  <a:pos x="49" y="10"/>
                </a:cxn>
                <a:cxn ang="0">
                  <a:pos x="55" y="5"/>
                </a:cxn>
                <a:cxn ang="0">
                  <a:pos x="61" y="2"/>
                </a:cxn>
                <a:cxn ang="0">
                  <a:pos x="68" y="0"/>
                </a:cxn>
                <a:cxn ang="0">
                  <a:pos x="75" y="0"/>
                </a:cxn>
                <a:cxn ang="0">
                  <a:pos x="81" y="1"/>
                </a:cxn>
                <a:cxn ang="0">
                  <a:pos x="84" y="3"/>
                </a:cxn>
              </a:cxnLst>
              <a:rect l="0" t="0" r="r" b="b"/>
              <a:pathLst>
                <a:path w="106" h="185">
                  <a:moveTo>
                    <a:pt x="84" y="3"/>
                  </a:moveTo>
                  <a:lnTo>
                    <a:pt x="90" y="7"/>
                  </a:lnTo>
                  <a:lnTo>
                    <a:pt x="93" y="10"/>
                  </a:lnTo>
                  <a:lnTo>
                    <a:pt x="99" y="17"/>
                  </a:lnTo>
                  <a:lnTo>
                    <a:pt x="101" y="25"/>
                  </a:lnTo>
                  <a:lnTo>
                    <a:pt x="102" y="31"/>
                  </a:lnTo>
                  <a:lnTo>
                    <a:pt x="105" y="40"/>
                  </a:lnTo>
                  <a:lnTo>
                    <a:pt x="105" y="49"/>
                  </a:lnTo>
                  <a:lnTo>
                    <a:pt x="104" y="60"/>
                  </a:lnTo>
                  <a:lnTo>
                    <a:pt x="104" y="69"/>
                  </a:lnTo>
                  <a:lnTo>
                    <a:pt x="101" y="80"/>
                  </a:lnTo>
                  <a:lnTo>
                    <a:pt x="99" y="91"/>
                  </a:lnTo>
                  <a:lnTo>
                    <a:pt x="95" y="102"/>
                  </a:lnTo>
                  <a:lnTo>
                    <a:pt x="91" y="111"/>
                  </a:lnTo>
                  <a:lnTo>
                    <a:pt x="84" y="121"/>
                  </a:lnTo>
                  <a:lnTo>
                    <a:pt x="80" y="131"/>
                  </a:lnTo>
                  <a:lnTo>
                    <a:pt x="73" y="141"/>
                  </a:lnTo>
                  <a:lnTo>
                    <a:pt x="68" y="149"/>
                  </a:lnTo>
                  <a:lnTo>
                    <a:pt x="61" y="157"/>
                  </a:lnTo>
                  <a:lnTo>
                    <a:pt x="56" y="163"/>
                  </a:lnTo>
                  <a:lnTo>
                    <a:pt x="49" y="170"/>
                  </a:lnTo>
                  <a:lnTo>
                    <a:pt x="43" y="175"/>
                  </a:lnTo>
                  <a:lnTo>
                    <a:pt x="37" y="179"/>
                  </a:lnTo>
                  <a:lnTo>
                    <a:pt x="31" y="181"/>
                  </a:lnTo>
                  <a:lnTo>
                    <a:pt x="26" y="184"/>
                  </a:lnTo>
                  <a:lnTo>
                    <a:pt x="20" y="183"/>
                  </a:lnTo>
                  <a:lnTo>
                    <a:pt x="15" y="180"/>
                  </a:lnTo>
                  <a:lnTo>
                    <a:pt x="11" y="179"/>
                  </a:lnTo>
                  <a:lnTo>
                    <a:pt x="8" y="175"/>
                  </a:lnTo>
                  <a:lnTo>
                    <a:pt x="5" y="170"/>
                  </a:lnTo>
                  <a:lnTo>
                    <a:pt x="3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38"/>
                  </a:lnTo>
                  <a:lnTo>
                    <a:pt x="0" y="129"/>
                  </a:lnTo>
                  <a:lnTo>
                    <a:pt x="0" y="118"/>
                  </a:lnTo>
                  <a:lnTo>
                    <a:pt x="3" y="107"/>
                  </a:lnTo>
                  <a:lnTo>
                    <a:pt x="3" y="96"/>
                  </a:lnTo>
                  <a:lnTo>
                    <a:pt x="8" y="84"/>
                  </a:lnTo>
                  <a:lnTo>
                    <a:pt x="11" y="72"/>
                  </a:lnTo>
                  <a:lnTo>
                    <a:pt x="15" y="61"/>
                  </a:lnTo>
                  <a:lnTo>
                    <a:pt x="19" y="50"/>
                  </a:lnTo>
                  <a:lnTo>
                    <a:pt x="25" y="40"/>
                  </a:lnTo>
                  <a:lnTo>
                    <a:pt x="29" y="31"/>
                  </a:lnTo>
                  <a:lnTo>
                    <a:pt x="37" y="23"/>
                  </a:lnTo>
                  <a:lnTo>
                    <a:pt x="43" y="16"/>
                  </a:lnTo>
                  <a:lnTo>
                    <a:pt x="49" y="10"/>
                  </a:lnTo>
                  <a:lnTo>
                    <a:pt x="55" y="5"/>
                  </a:lnTo>
                  <a:lnTo>
                    <a:pt x="61" y="2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1" y="1"/>
                  </a:lnTo>
                  <a:lnTo>
                    <a:pt x="84" y="3"/>
                  </a:lnTo>
                </a:path>
              </a:pathLst>
            </a:custGeom>
            <a:solidFill>
              <a:srgbClr val="D0E0F0"/>
            </a:solidFill>
            <a:ln w="12700" cap="rnd" cmpd="sng">
              <a:solidFill>
                <a:srgbClr val="D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07" name="Freeform 1291"/>
            <p:cNvSpPr>
              <a:spLocks/>
            </p:cNvSpPr>
            <p:nvPr/>
          </p:nvSpPr>
          <p:spPr bwMode="auto">
            <a:xfrm>
              <a:off x="1935" y="1466"/>
              <a:ext cx="95" cy="161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81" y="6"/>
                </a:cxn>
                <a:cxn ang="0">
                  <a:pos x="84" y="11"/>
                </a:cxn>
                <a:cxn ang="0">
                  <a:pos x="87" y="17"/>
                </a:cxn>
                <a:cxn ang="0">
                  <a:pos x="91" y="23"/>
                </a:cxn>
                <a:cxn ang="0">
                  <a:pos x="92" y="28"/>
                </a:cxn>
                <a:cxn ang="0">
                  <a:pos x="93" y="36"/>
                </a:cxn>
                <a:cxn ang="0">
                  <a:pos x="94" y="45"/>
                </a:cxn>
                <a:cxn ang="0">
                  <a:pos x="93" y="53"/>
                </a:cxn>
                <a:cxn ang="0">
                  <a:pos x="93" y="61"/>
                </a:cxn>
                <a:cxn ang="0">
                  <a:pos x="91" y="71"/>
                </a:cxn>
                <a:cxn ang="0">
                  <a:pos x="89" y="82"/>
                </a:cxn>
                <a:cxn ang="0">
                  <a:pos x="86" y="90"/>
                </a:cxn>
                <a:cxn ang="0">
                  <a:pos x="82" y="98"/>
                </a:cxn>
                <a:cxn ang="0">
                  <a:pos x="77" y="107"/>
                </a:cxn>
                <a:cxn ang="0">
                  <a:pos x="72" y="116"/>
                </a:cxn>
                <a:cxn ang="0">
                  <a:pos x="67" y="123"/>
                </a:cxn>
                <a:cxn ang="0">
                  <a:pos x="61" y="130"/>
                </a:cxn>
                <a:cxn ang="0">
                  <a:pos x="56" y="138"/>
                </a:cxn>
                <a:cxn ang="0">
                  <a:pos x="51" y="143"/>
                </a:cxn>
                <a:cxn ang="0">
                  <a:pos x="44" y="148"/>
                </a:cxn>
                <a:cxn ang="0">
                  <a:pos x="39" y="153"/>
                </a:cxn>
                <a:cxn ang="0">
                  <a:pos x="35" y="156"/>
                </a:cxn>
                <a:cxn ang="0">
                  <a:pos x="29" y="158"/>
                </a:cxn>
                <a:cxn ang="0">
                  <a:pos x="24" y="160"/>
                </a:cxn>
                <a:cxn ang="0">
                  <a:pos x="20" y="159"/>
                </a:cxn>
                <a:cxn ang="0">
                  <a:pos x="16" y="158"/>
                </a:cxn>
                <a:cxn ang="0">
                  <a:pos x="11" y="156"/>
                </a:cxn>
                <a:cxn ang="0">
                  <a:pos x="8" y="153"/>
                </a:cxn>
                <a:cxn ang="0">
                  <a:pos x="5" y="148"/>
                </a:cxn>
                <a:cxn ang="0">
                  <a:pos x="3" y="143"/>
                </a:cxn>
                <a:cxn ang="0">
                  <a:pos x="2" y="136"/>
                </a:cxn>
                <a:cxn ang="0">
                  <a:pos x="2" y="129"/>
                </a:cxn>
                <a:cxn ang="0">
                  <a:pos x="0" y="122"/>
                </a:cxn>
                <a:cxn ang="0">
                  <a:pos x="2" y="112"/>
                </a:cxn>
                <a:cxn ang="0">
                  <a:pos x="2" y="102"/>
                </a:cxn>
                <a:cxn ang="0">
                  <a:pos x="3" y="93"/>
                </a:cxn>
                <a:cxn ang="0">
                  <a:pos x="4" y="82"/>
                </a:cxn>
                <a:cxn ang="0">
                  <a:pos x="7" y="73"/>
                </a:cxn>
                <a:cxn ang="0">
                  <a:pos x="11" y="63"/>
                </a:cxn>
                <a:cxn ang="0">
                  <a:pos x="14" y="53"/>
                </a:cxn>
                <a:cxn ang="0">
                  <a:pos x="17" y="43"/>
                </a:cxn>
                <a:cxn ang="0">
                  <a:pos x="22" y="35"/>
                </a:cxn>
                <a:cxn ang="0">
                  <a:pos x="27" y="26"/>
                </a:cxn>
                <a:cxn ang="0">
                  <a:pos x="32" y="19"/>
                </a:cxn>
                <a:cxn ang="0">
                  <a:pos x="37" y="13"/>
                </a:cxn>
                <a:cxn ang="0">
                  <a:pos x="43" y="8"/>
                </a:cxn>
                <a:cxn ang="0">
                  <a:pos x="49" y="4"/>
                </a:cxn>
                <a:cxn ang="0">
                  <a:pos x="55" y="2"/>
                </a:cxn>
                <a:cxn ang="0">
                  <a:pos x="60" y="0"/>
                </a:cxn>
                <a:cxn ang="0">
                  <a:pos x="67" y="1"/>
                </a:cxn>
                <a:cxn ang="0">
                  <a:pos x="72" y="2"/>
                </a:cxn>
                <a:cxn ang="0">
                  <a:pos x="75" y="3"/>
                </a:cxn>
              </a:cxnLst>
              <a:rect l="0" t="0" r="r" b="b"/>
              <a:pathLst>
                <a:path w="95" h="161">
                  <a:moveTo>
                    <a:pt x="75" y="3"/>
                  </a:moveTo>
                  <a:lnTo>
                    <a:pt x="81" y="6"/>
                  </a:lnTo>
                  <a:lnTo>
                    <a:pt x="84" y="11"/>
                  </a:lnTo>
                  <a:lnTo>
                    <a:pt x="87" y="17"/>
                  </a:lnTo>
                  <a:lnTo>
                    <a:pt x="91" y="23"/>
                  </a:lnTo>
                  <a:lnTo>
                    <a:pt x="92" y="28"/>
                  </a:lnTo>
                  <a:lnTo>
                    <a:pt x="93" y="36"/>
                  </a:lnTo>
                  <a:lnTo>
                    <a:pt x="94" y="45"/>
                  </a:lnTo>
                  <a:lnTo>
                    <a:pt x="93" y="53"/>
                  </a:lnTo>
                  <a:lnTo>
                    <a:pt x="93" y="61"/>
                  </a:lnTo>
                  <a:lnTo>
                    <a:pt x="91" y="71"/>
                  </a:lnTo>
                  <a:lnTo>
                    <a:pt x="89" y="82"/>
                  </a:lnTo>
                  <a:lnTo>
                    <a:pt x="86" y="90"/>
                  </a:lnTo>
                  <a:lnTo>
                    <a:pt x="82" y="98"/>
                  </a:lnTo>
                  <a:lnTo>
                    <a:pt x="77" y="107"/>
                  </a:lnTo>
                  <a:lnTo>
                    <a:pt x="72" y="116"/>
                  </a:lnTo>
                  <a:lnTo>
                    <a:pt x="67" y="123"/>
                  </a:lnTo>
                  <a:lnTo>
                    <a:pt x="61" y="130"/>
                  </a:lnTo>
                  <a:lnTo>
                    <a:pt x="56" y="138"/>
                  </a:lnTo>
                  <a:lnTo>
                    <a:pt x="51" y="143"/>
                  </a:lnTo>
                  <a:lnTo>
                    <a:pt x="44" y="148"/>
                  </a:lnTo>
                  <a:lnTo>
                    <a:pt x="39" y="153"/>
                  </a:lnTo>
                  <a:lnTo>
                    <a:pt x="35" y="156"/>
                  </a:lnTo>
                  <a:lnTo>
                    <a:pt x="29" y="158"/>
                  </a:lnTo>
                  <a:lnTo>
                    <a:pt x="24" y="160"/>
                  </a:lnTo>
                  <a:lnTo>
                    <a:pt x="20" y="159"/>
                  </a:lnTo>
                  <a:lnTo>
                    <a:pt x="16" y="158"/>
                  </a:lnTo>
                  <a:lnTo>
                    <a:pt x="11" y="156"/>
                  </a:lnTo>
                  <a:lnTo>
                    <a:pt x="8" y="153"/>
                  </a:lnTo>
                  <a:lnTo>
                    <a:pt x="5" y="148"/>
                  </a:lnTo>
                  <a:lnTo>
                    <a:pt x="3" y="143"/>
                  </a:lnTo>
                  <a:lnTo>
                    <a:pt x="2" y="136"/>
                  </a:lnTo>
                  <a:lnTo>
                    <a:pt x="2" y="129"/>
                  </a:lnTo>
                  <a:lnTo>
                    <a:pt x="0" y="122"/>
                  </a:lnTo>
                  <a:lnTo>
                    <a:pt x="2" y="112"/>
                  </a:lnTo>
                  <a:lnTo>
                    <a:pt x="2" y="102"/>
                  </a:lnTo>
                  <a:lnTo>
                    <a:pt x="3" y="93"/>
                  </a:lnTo>
                  <a:lnTo>
                    <a:pt x="4" y="82"/>
                  </a:lnTo>
                  <a:lnTo>
                    <a:pt x="7" y="73"/>
                  </a:lnTo>
                  <a:lnTo>
                    <a:pt x="11" y="63"/>
                  </a:lnTo>
                  <a:lnTo>
                    <a:pt x="14" y="53"/>
                  </a:lnTo>
                  <a:lnTo>
                    <a:pt x="17" y="43"/>
                  </a:lnTo>
                  <a:lnTo>
                    <a:pt x="22" y="35"/>
                  </a:lnTo>
                  <a:lnTo>
                    <a:pt x="27" y="26"/>
                  </a:lnTo>
                  <a:lnTo>
                    <a:pt x="32" y="19"/>
                  </a:lnTo>
                  <a:lnTo>
                    <a:pt x="37" y="13"/>
                  </a:lnTo>
                  <a:lnTo>
                    <a:pt x="43" y="8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67" y="1"/>
                  </a:lnTo>
                  <a:lnTo>
                    <a:pt x="72" y="2"/>
                  </a:lnTo>
                  <a:lnTo>
                    <a:pt x="75" y="3"/>
                  </a:lnTo>
                </a:path>
              </a:pathLst>
            </a:custGeom>
            <a:solidFill>
              <a:srgbClr val="E0F0F0"/>
            </a:solidFill>
            <a:ln w="12700" cap="rnd" cmpd="sng">
              <a:solidFill>
                <a:srgbClr val="E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08" name="Freeform 1292"/>
            <p:cNvSpPr>
              <a:spLocks/>
            </p:cNvSpPr>
            <p:nvPr/>
          </p:nvSpPr>
          <p:spPr bwMode="auto">
            <a:xfrm>
              <a:off x="1938" y="1480"/>
              <a:ext cx="81" cy="138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6" y="6"/>
                </a:cxn>
                <a:cxn ang="0">
                  <a:pos x="71" y="10"/>
                </a:cxn>
                <a:cxn ang="0">
                  <a:pos x="74" y="15"/>
                </a:cxn>
                <a:cxn ang="0">
                  <a:pos x="78" y="21"/>
                </a:cxn>
                <a:cxn ang="0">
                  <a:pos x="79" y="27"/>
                </a:cxn>
                <a:cxn ang="0">
                  <a:pos x="80" y="33"/>
                </a:cxn>
                <a:cxn ang="0">
                  <a:pos x="80" y="40"/>
                </a:cxn>
                <a:cxn ang="0">
                  <a:pos x="80" y="47"/>
                </a:cxn>
                <a:cxn ang="0">
                  <a:pos x="80" y="55"/>
                </a:cxn>
                <a:cxn ang="0">
                  <a:pos x="78" y="62"/>
                </a:cxn>
                <a:cxn ang="0">
                  <a:pos x="76" y="72"/>
                </a:cxn>
                <a:cxn ang="0">
                  <a:pos x="73" y="78"/>
                </a:cxn>
                <a:cxn ang="0">
                  <a:pos x="70" y="86"/>
                </a:cxn>
                <a:cxn ang="0">
                  <a:pos x="66" y="93"/>
                </a:cxn>
                <a:cxn ang="0">
                  <a:pos x="61" y="100"/>
                </a:cxn>
                <a:cxn ang="0">
                  <a:pos x="57" y="106"/>
                </a:cxn>
                <a:cxn ang="0">
                  <a:pos x="52" y="113"/>
                </a:cxn>
                <a:cxn ang="0">
                  <a:pos x="48" y="117"/>
                </a:cxn>
                <a:cxn ang="0">
                  <a:pos x="43" y="123"/>
                </a:cxn>
                <a:cxn ang="0">
                  <a:pos x="38" y="127"/>
                </a:cxn>
                <a:cxn ang="0">
                  <a:pos x="33" y="131"/>
                </a:cxn>
                <a:cxn ang="0">
                  <a:pos x="29" y="133"/>
                </a:cxn>
                <a:cxn ang="0">
                  <a:pos x="24" y="134"/>
                </a:cxn>
                <a:cxn ang="0">
                  <a:pos x="20" y="137"/>
                </a:cxn>
                <a:cxn ang="0">
                  <a:pos x="16" y="135"/>
                </a:cxn>
                <a:cxn ang="0">
                  <a:pos x="13" y="134"/>
                </a:cxn>
                <a:cxn ang="0">
                  <a:pos x="8" y="133"/>
                </a:cxn>
                <a:cxn ang="0">
                  <a:pos x="6" y="131"/>
                </a:cxn>
                <a:cxn ang="0">
                  <a:pos x="3" y="126"/>
                </a:cxn>
                <a:cxn ang="0">
                  <a:pos x="2" y="122"/>
                </a:cxn>
                <a:cxn ang="0">
                  <a:pos x="0" y="116"/>
                </a:cxn>
                <a:cxn ang="0">
                  <a:pos x="0" y="110"/>
                </a:cxn>
                <a:cxn ang="0">
                  <a:pos x="0" y="103"/>
                </a:cxn>
                <a:cxn ang="0">
                  <a:pos x="0" y="94"/>
                </a:cxn>
                <a:cxn ang="0">
                  <a:pos x="0" y="87"/>
                </a:cxn>
                <a:cxn ang="0">
                  <a:pos x="0" y="78"/>
                </a:cxn>
                <a:cxn ang="0">
                  <a:pos x="1" y="69"/>
                </a:cxn>
                <a:cxn ang="0">
                  <a:pos x="4" y="61"/>
                </a:cxn>
                <a:cxn ang="0">
                  <a:pos x="6" y="52"/>
                </a:cxn>
                <a:cxn ang="0">
                  <a:pos x="9" y="44"/>
                </a:cxn>
                <a:cxn ang="0">
                  <a:pos x="13" y="36"/>
                </a:cxn>
                <a:cxn ang="0">
                  <a:pos x="16" y="29"/>
                </a:cxn>
                <a:cxn ang="0">
                  <a:pos x="20" y="21"/>
                </a:cxn>
                <a:cxn ang="0">
                  <a:pos x="25" y="16"/>
                </a:cxn>
                <a:cxn ang="0">
                  <a:pos x="29" y="11"/>
                </a:cxn>
                <a:cxn ang="0">
                  <a:pos x="34" y="6"/>
                </a:cxn>
                <a:cxn ang="0">
                  <a:pos x="40" y="5"/>
                </a:cxn>
                <a:cxn ang="0">
                  <a:pos x="45" y="3"/>
                </a:cxn>
                <a:cxn ang="0">
                  <a:pos x="49" y="0"/>
                </a:cxn>
                <a:cxn ang="0">
                  <a:pos x="55" y="0"/>
                </a:cxn>
                <a:cxn ang="0">
                  <a:pos x="60" y="3"/>
                </a:cxn>
                <a:cxn ang="0">
                  <a:pos x="64" y="4"/>
                </a:cxn>
              </a:cxnLst>
              <a:rect l="0" t="0" r="r" b="b"/>
              <a:pathLst>
                <a:path w="81" h="138">
                  <a:moveTo>
                    <a:pt x="64" y="4"/>
                  </a:moveTo>
                  <a:lnTo>
                    <a:pt x="66" y="6"/>
                  </a:lnTo>
                  <a:lnTo>
                    <a:pt x="71" y="10"/>
                  </a:lnTo>
                  <a:lnTo>
                    <a:pt x="74" y="15"/>
                  </a:lnTo>
                  <a:lnTo>
                    <a:pt x="78" y="21"/>
                  </a:lnTo>
                  <a:lnTo>
                    <a:pt x="79" y="27"/>
                  </a:lnTo>
                  <a:lnTo>
                    <a:pt x="80" y="33"/>
                  </a:lnTo>
                  <a:lnTo>
                    <a:pt x="80" y="40"/>
                  </a:lnTo>
                  <a:lnTo>
                    <a:pt x="80" y="47"/>
                  </a:lnTo>
                  <a:lnTo>
                    <a:pt x="80" y="55"/>
                  </a:lnTo>
                  <a:lnTo>
                    <a:pt x="78" y="62"/>
                  </a:lnTo>
                  <a:lnTo>
                    <a:pt x="76" y="72"/>
                  </a:lnTo>
                  <a:lnTo>
                    <a:pt x="73" y="78"/>
                  </a:lnTo>
                  <a:lnTo>
                    <a:pt x="70" y="86"/>
                  </a:lnTo>
                  <a:lnTo>
                    <a:pt x="66" y="93"/>
                  </a:lnTo>
                  <a:lnTo>
                    <a:pt x="61" y="100"/>
                  </a:lnTo>
                  <a:lnTo>
                    <a:pt x="57" y="106"/>
                  </a:lnTo>
                  <a:lnTo>
                    <a:pt x="52" y="113"/>
                  </a:lnTo>
                  <a:lnTo>
                    <a:pt x="48" y="117"/>
                  </a:lnTo>
                  <a:lnTo>
                    <a:pt x="43" y="123"/>
                  </a:lnTo>
                  <a:lnTo>
                    <a:pt x="38" y="127"/>
                  </a:lnTo>
                  <a:lnTo>
                    <a:pt x="33" y="131"/>
                  </a:lnTo>
                  <a:lnTo>
                    <a:pt x="29" y="133"/>
                  </a:lnTo>
                  <a:lnTo>
                    <a:pt x="24" y="134"/>
                  </a:lnTo>
                  <a:lnTo>
                    <a:pt x="20" y="137"/>
                  </a:lnTo>
                  <a:lnTo>
                    <a:pt x="16" y="135"/>
                  </a:lnTo>
                  <a:lnTo>
                    <a:pt x="13" y="134"/>
                  </a:lnTo>
                  <a:lnTo>
                    <a:pt x="8" y="133"/>
                  </a:lnTo>
                  <a:lnTo>
                    <a:pt x="6" y="131"/>
                  </a:lnTo>
                  <a:lnTo>
                    <a:pt x="3" y="126"/>
                  </a:lnTo>
                  <a:lnTo>
                    <a:pt x="2" y="122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4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1" y="69"/>
                  </a:lnTo>
                  <a:lnTo>
                    <a:pt x="4" y="61"/>
                  </a:lnTo>
                  <a:lnTo>
                    <a:pt x="6" y="52"/>
                  </a:lnTo>
                  <a:lnTo>
                    <a:pt x="9" y="44"/>
                  </a:lnTo>
                  <a:lnTo>
                    <a:pt x="13" y="36"/>
                  </a:lnTo>
                  <a:lnTo>
                    <a:pt x="16" y="29"/>
                  </a:lnTo>
                  <a:lnTo>
                    <a:pt x="20" y="21"/>
                  </a:lnTo>
                  <a:lnTo>
                    <a:pt x="25" y="16"/>
                  </a:lnTo>
                  <a:lnTo>
                    <a:pt x="29" y="11"/>
                  </a:lnTo>
                  <a:lnTo>
                    <a:pt x="34" y="6"/>
                  </a:lnTo>
                  <a:lnTo>
                    <a:pt x="40" y="5"/>
                  </a:lnTo>
                  <a:lnTo>
                    <a:pt x="45" y="3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0" y="3"/>
                  </a:lnTo>
                  <a:lnTo>
                    <a:pt x="64" y="4"/>
                  </a:lnTo>
                </a:path>
              </a:pathLst>
            </a:custGeom>
            <a:solidFill>
              <a:srgbClr val="F0F0FF"/>
            </a:solidFill>
            <a:ln w="12700" cap="rnd" cmpd="sng">
              <a:solidFill>
                <a:srgbClr val="F0F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09" name="Freeform 1293"/>
            <p:cNvSpPr>
              <a:spLocks/>
            </p:cNvSpPr>
            <p:nvPr/>
          </p:nvSpPr>
          <p:spPr bwMode="auto">
            <a:xfrm>
              <a:off x="1938" y="1495"/>
              <a:ext cx="71" cy="113"/>
            </a:xfrm>
            <a:custGeom>
              <a:avLst/>
              <a:gdLst/>
              <a:ahLst/>
              <a:cxnLst>
                <a:cxn ang="0">
                  <a:pos x="54" y="3"/>
                </a:cxn>
                <a:cxn ang="0">
                  <a:pos x="57" y="6"/>
                </a:cxn>
                <a:cxn ang="0">
                  <a:pos x="61" y="9"/>
                </a:cxn>
                <a:cxn ang="0">
                  <a:pos x="64" y="14"/>
                </a:cxn>
                <a:cxn ang="0">
                  <a:pos x="66" y="18"/>
                </a:cxn>
                <a:cxn ang="0">
                  <a:pos x="68" y="23"/>
                </a:cxn>
                <a:cxn ang="0">
                  <a:pos x="70" y="29"/>
                </a:cxn>
                <a:cxn ang="0">
                  <a:pos x="70" y="36"/>
                </a:cxn>
                <a:cxn ang="0">
                  <a:pos x="70" y="41"/>
                </a:cxn>
                <a:cxn ang="0">
                  <a:pos x="70" y="47"/>
                </a:cxn>
                <a:cxn ang="0">
                  <a:pos x="68" y="53"/>
                </a:cxn>
                <a:cxn ang="0">
                  <a:pos x="66" y="60"/>
                </a:cxn>
                <a:cxn ang="0">
                  <a:pos x="64" y="66"/>
                </a:cxn>
                <a:cxn ang="0">
                  <a:pos x="61" y="71"/>
                </a:cxn>
                <a:cxn ang="0">
                  <a:pos x="58" y="77"/>
                </a:cxn>
                <a:cxn ang="0">
                  <a:pos x="55" y="83"/>
                </a:cxn>
                <a:cxn ang="0">
                  <a:pos x="51" y="89"/>
                </a:cxn>
                <a:cxn ang="0">
                  <a:pos x="47" y="93"/>
                </a:cxn>
                <a:cxn ang="0">
                  <a:pos x="42" y="98"/>
                </a:cxn>
                <a:cxn ang="0">
                  <a:pos x="38" y="101"/>
                </a:cxn>
                <a:cxn ang="0">
                  <a:pos x="34" y="105"/>
                </a:cxn>
                <a:cxn ang="0">
                  <a:pos x="30" y="107"/>
                </a:cxn>
                <a:cxn ang="0">
                  <a:pos x="25" y="109"/>
                </a:cxn>
                <a:cxn ang="0">
                  <a:pos x="23" y="111"/>
                </a:cxn>
                <a:cxn ang="0">
                  <a:pos x="19" y="112"/>
                </a:cxn>
                <a:cxn ang="0">
                  <a:pos x="16" y="111"/>
                </a:cxn>
                <a:cxn ang="0">
                  <a:pos x="13" y="110"/>
                </a:cxn>
                <a:cxn ang="0">
                  <a:pos x="8" y="109"/>
                </a:cxn>
                <a:cxn ang="0">
                  <a:pos x="8" y="107"/>
                </a:cxn>
                <a:cxn ang="0">
                  <a:pos x="5" y="104"/>
                </a:cxn>
                <a:cxn ang="0">
                  <a:pos x="2" y="100"/>
                </a:cxn>
                <a:cxn ang="0">
                  <a:pos x="2" y="95"/>
                </a:cxn>
                <a:cxn ang="0">
                  <a:pos x="1" y="90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0" y="70"/>
                </a:cxn>
                <a:cxn ang="0">
                  <a:pos x="0" y="63"/>
                </a:cxn>
                <a:cxn ang="0">
                  <a:pos x="1" y="55"/>
                </a:cxn>
                <a:cxn ang="0">
                  <a:pos x="4" y="48"/>
                </a:cxn>
                <a:cxn ang="0">
                  <a:pos x="5" y="41"/>
                </a:cxn>
                <a:cxn ang="0">
                  <a:pos x="8" y="35"/>
                </a:cxn>
                <a:cxn ang="0">
                  <a:pos x="10" y="29"/>
                </a:cxn>
                <a:cxn ang="0">
                  <a:pos x="14" y="22"/>
                </a:cxn>
                <a:cxn ang="0">
                  <a:pos x="16" y="16"/>
                </a:cxn>
                <a:cxn ang="0">
                  <a:pos x="20" y="12"/>
                </a:cxn>
                <a:cxn ang="0">
                  <a:pos x="24" y="7"/>
                </a:cxn>
                <a:cxn ang="0">
                  <a:pos x="29" y="5"/>
                </a:cxn>
                <a:cxn ang="0">
                  <a:pos x="33" y="2"/>
                </a:cxn>
                <a:cxn ang="0">
                  <a:pos x="38" y="1"/>
                </a:cxn>
                <a:cxn ang="0">
                  <a:pos x="43" y="0"/>
                </a:cxn>
                <a:cxn ang="0">
                  <a:pos x="46" y="0"/>
                </a:cxn>
                <a:cxn ang="0">
                  <a:pos x="50" y="1"/>
                </a:cxn>
                <a:cxn ang="0">
                  <a:pos x="54" y="3"/>
                </a:cxn>
              </a:cxnLst>
              <a:rect l="0" t="0" r="r" b="b"/>
              <a:pathLst>
                <a:path w="71" h="113">
                  <a:moveTo>
                    <a:pt x="54" y="3"/>
                  </a:moveTo>
                  <a:lnTo>
                    <a:pt x="57" y="6"/>
                  </a:lnTo>
                  <a:lnTo>
                    <a:pt x="61" y="9"/>
                  </a:lnTo>
                  <a:lnTo>
                    <a:pt x="64" y="14"/>
                  </a:lnTo>
                  <a:lnTo>
                    <a:pt x="66" y="18"/>
                  </a:lnTo>
                  <a:lnTo>
                    <a:pt x="68" y="23"/>
                  </a:lnTo>
                  <a:lnTo>
                    <a:pt x="70" y="29"/>
                  </a:lnTo>
                  <a:lnTo>
                    <a:pt x="70" y="36"/>
                  </a:lnTo>
                  <a:lnTo>
                    <a:pt x="70" y="41"/>
                  </a:lnTo>
                  <a:lnTo>
                    <a:pt x="70" y="47"/>
                  </a:lnTo>
                  <a:lnTo>
                    <a:pt x="68" y="53"/>
                  </a:lnTo>
                  <a:lnTo>
                    <a:pt x="66" y="60"/>
                  </a:lnTo>
                  <a:lnTo>
                    <a:pt x="64" y="66"/>
                  </a:lnTo>
                  <a:lnTo>
                    <a:pt x="61" y="71"/>
                  </a:lnTo>
                  <a:lnTo>
                    <a:pt x="58" y="77"/>
                  </a:lnTo>
                  <a:lnTo>
                    <a:pt x="55" y="83"/>
                  </a:lnTo>
                  <a:lnTo>
                    <a:pt x="51" y="89"/>
                  </a:lnTo>
                  <a:lnTo>
                    <a:pt x="47" y="93"/>
                  </a:lnTo>
                  <a:lnTo>
                    <a:pt x="42" y="98"/>
                  </a:lnTo>
                  <a:lnTo>
                    <a:pt x="38" y="101"/>
                  </a:lnTo>
                  <a:lnTo>
                    <a:pt x="34" y="105"/>
                  </a:lnTo>
                  <a:lnTo>
                    <a:pt x="30" y="107"/>
                  </a:lnTo>
                  <a:lnTo>
                    <a:pt x="25" y="109"/>
                  </a:lnTo>
                  <a:lnTo>
                    <a:pt x="23" y="111"/>
                  </a:lnTo>
                  <a:lnTo>
                    <a:pt x="19" y="112"/>
                  </a:lnTo>
                  <a:lnTo>
                    <a:pt x="16" y="111"/>
                  </a:lnTo>
                  <a:lnTo>
                    <a:pt x="13" y="110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5" y="104"/>
                  </a:lnTo>
                  <a:lnTo>
                    <a:pt x="2" y="100"/>
                  </a:lnTo>
                  <a:lnTo>
                    <a:pt x="2" y="95"/>
                  </a:lnTo>
                  <a:lnTo>
                    <a:pt x="1" y="90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4" y="48"/>
                  </a:lnTo>
                  <a:lnTo>
                    <a:pt x="5" y="41"/>
                  </a:lnTo>
                  <a:lnTo>
                    <a:pt x="8" y="35"/>
                  </a:lnTo>
                  <a:lnTo>
                    <a:pt x="10" y="29"/>
                  </a:lnTo>
                  <a:lnTo>
                    <a:pt x="14" y="22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7"/>
                  </a:lnTo>
                  <a:lnTo>
                    <a:pt x="29" y="5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50" y="1"/>
                  </a:lnTo>
                  <a:lnTo>
                    <a:pt x="54" y="3"/>
                  </a:lnTo>
                </a:path>
              </a:pathLst>
            </a:custGeom>
            <a:solidFill>
              <a:srgbClr val="F0FFFF"/>
            </a:solidFill>
            <a:ln w="12700" cap="rnd" cmpd="sng">
              <a:solidFill>
                <a:srgbClr val="F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10" name="Freeform 1294"/>
            <p:cNvSpPr>
              <a:spLocks/>
            </p:cNvSpPr>
            <p:nvPr/>
          </p:nvSpPr>
          <p:spPr bwMode="auto">
            <a:xfrm>
              <a:off x="1939" y="1509"/>
              <a:ext cx="60" cy="89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47" y="6"/>
                </a:cxn>
                <a:cxn ang="0">
                  <a:pos x="48" y="9"/>
                </a:cxn>
                <a:cxn ang="0">
                  <a:pos x="52" y="12"/>
                </a:cxn>
                <a:cxn ang="0">
                  <a:pos x="55" y="17"/>
                </a:cxn>
                <a:cxn ang="0">
                  <a:pos x="57" y="21"/>
                </a:cxn>
                <a:cxn ang="0">
                  <a:pos x="57" y="26"/>
                </a:cxn>
                <a:cxn ang="0">
                  <a:pos x="59" y="30"/>
                </a:cxn>
                <a:cxn ang="0">
                  <a:pos x="57" y="35"/>
                </a:cxn>
                <a:cxn ang="0">
                  <a:pos x="59" y="40"/>
                </a:cxn>
                <a:cxn ang="0">
                  <a:pos x="57" y="45"/>
                </a:cxn>
                <a:cxn ang="0">
                  <a:pos x="56" y="50"/>
                </a:cxn>
                <a:cxn ang="0">
                  <a:pos x="54" y="54"/>
                </a:cxn>
                <a:cxn ang="0">
                  <a:pos x="51" y="59"/>
                </a:cxn>
                <a:cxn ang="0">
                  <a:pos x="48" y="63"/>
                </a:cxn>
                <a:cxn ang="0">
                  <a:pos x="46" y="67"/>
                </a:cxn>
                <a:cxn ang="0">
                  <a:pos x="42" y="71"/>
                </a:cxn>
                <a:cxn ang="0">
                  <a:pos x="39" y="74"/>
                </a:cxn>
                <a:cxn ang="0">
                  <a:pos x="36" y="77"/>
                </a:cxn>
                <a:cxn ang="0">
                  <a:pos x="32" y="80"/>
                </a:cxn>
                <a:cxn ang="0">
                  <a:pos x="29" y="82"/>
                </a:cxn>
                <a:cxn ang="0">
                  <a:pos x="25" y="85"/>
                </a:cxn>
                <a:cxn ang="0">
                  <a:pos x="23" y="87"/>
                </a:cxn>
                <a:cxn ang="0">
                  <a:pos x="19" y="87"/>
                </a:cxn>
                <a:cxn ang="0">
                  <a:pos x="16" y="88"/>
                </a:cxn>
                <a:cxn ang="0">
                  <a:pos x="15" y="87"/>
                </a:cxn>
                <a:cxn ang="0">
                  <a:pos x="11" y="87"/>
                </a:cxn>
                <a:cxn ang="0">
                  <a:pos x="9" y="86"/>
                </a:cxn>
                <a:cxn ang="0">
                  <a:pos x="7" y="84"/>
                </a:cxn>
                <a:cxn ang="0">
                  <a:pos x="5" y="81"/>
                </a:cxn>
                <a:cxn ang="0">
                  <a:pos x="4" y="79"/>
                </a:cxn>
                <a:cxn ang="0">
                  <a:pos x="1" y="75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0" y="61"/>
                </a:cxn>
                <a:cxn ang="0">
                  <a:pos x="0" y="55"/>
                </a:cxn>
                <a:cxn ang="0">
                  <a:pos x="1" y="49"/>
                </a:cxn>
                <a:cxn ang="0">
                  <a:pos x="1" y="44"/>
                </a:cxn>
                <a:cxn ang="0">
                  <a:pos x="1" y="38"/>
                </a:cxn>
                <a:cxn ang="0">
                  <a:pos x="4" y="32"/>
                </a:cxn>
                <a:cxn ang="0">
                  <a:pos x="5" y="26"/>
                </a:cxn>
                <a:cxn ang="0">
                  <a:pos x="7" y="22"/>
                </a:cxn>
                <a:cxn ang="0">
                  <a:pos x="9" y="16"/>
                </a:cxn>
                <a:cxn ang="0">
                  <a:pos x="12" y="11"/>
                </a:cxn>
                <a:cxn ang="0">
                  <a:pos x="15" y="8"/>
                </a:cxn>
                <a:cxn ang="0">
                  <a:pos x="19" y="5"/>
                </a:cxn>
                <a:cxn ang="0">
                  <a:pos x="22" y="3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3" y="0"/>
                </a:cxn>
                <a:cxn ang="0">
                  <a:pos x="37" y="0"/>
                </a:cxn>
                <a:cxn ang="0">
                  <a:pos x="42" y="3"/>
                </a:cxn>
                <a:cxn ang="0">
                  <a:pos x="43" y="4"/>
                </a:cxn>
              </a:cxnLst>
              <a:rect l="0" t="0" r="r" b="b"/>
              <a:pathLst>
                <a:path w="60" h="89">
                  <a:moveTo>
                    <a:pt x="43" y="4"/>
                  </a:moveTo>
                  <a:lnTo>
                    <a:pt x="47" y="6"/>
                  </a:lnTo>
                  <a:lnTo>
                    <a:pt x="48" y="9"/>
                  </a:lnTo>
                  <a:lnTo>
                    <a:pt x="52" y="12"/>
                  </a:lnTo>
                  <a:lnTo>
                    <a:pt x="55" y="17"/>
                  </a:lnTo>
                  <a:lnTo>
                    <a:pt x="57" y="21"/>
                  </a:lnTo>
                  <a:lnTo>
                    <a:pt x="57" y="26"/>
                  </a:lnTo>
                  <a:lnTo>
                    <a:pt x="59" y="30"/>
                  </a:lnTo>
                  <a:lnTo>
                    <a:pt x="57" y="35"/>
                  </a:lnTo>
                  <a:lnTo>
                    <a:pt x="59" y="40"/>
                  </a:lnTo>
                  <a:lnTo>
                    <a:pt x="57" y="45"/>
                  </a:lnTo>
                  <a:lnTo>
                    <a:pt x="56" y="50"/>
                  </a:lnTo>
                  <a:lnTo>
                    <a:pt x="54" y="54"/>
                  </a:lnTo>
                  <a:lnTo>
                    <a:pt x="51" y="59"/>
                  </a:lnTo>
                  <a:lnTo>
                    <a:pt x="48" y="63"/>
                  </a:lnTo>
                  <a:lnTo>
                    <a:pt x="46" y="67"/>
                  </a:lnTo>
                  <a:lnTo>
                    <a:pt x="42" y="71"/>
                  </a:lnTo>
                  <a:lnTo>
                    <a:pt x="39" y="74"/>
                  </a:lnTo>
                  <a:lnTo>
                    <a:pt x="36" y="77"/>
                  </a:lnTo>
                  <a:lnTo>
                    <a:pt x="32" y="80"/>
                  </a:lnTo>
                  <a:lnTo>
                    <a:pt x="29" y="82"/>
                  </a:lnTo>
                  <a:lnTo>
                    <a:pt x="25" y="85"/>
                  </a:lnTo>
                  <a:lnTo>
                    <a:pt x="23" y="87"/>
                  </a:lnTo>
                  <a:lnTo>
                    <a:pt x="19" y="87"/>
                  </a:lnTo>
                  <a:lnTo>
                    <a:pt x="16" y="88"/>
                  </a:lnTo>
                  <a:lnTo>
                    <a:pt x="15" y="87"/>
                  </a:lnTo>
                  <a:lnTo>
                    <a:pt x="11" y="87"/>
                  </a:lnTo>
                  <a:lnTo>
                    <a:pt x="9" y="86"/>
                  </a:lnTo>
                  <a:lnTo>
                    <a:pt x="7" y="84"/>
                  </a:lnTo>
                  <a:lnTo>
                    <a:pt x="5" y="81"/>
                  </a:lnTo>
                  <a:lnTo>
                    <a:pt x="4" y="79"/>
                  </a:lnTo>
                  <a:lnTo>
                    <a:pt x="1" y="75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1" y="44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6"/>
                  </a:lnTo>
                  <a:lnTo>
                    <a:pt x="12" y="11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2" y="3"/>
                  </a:lnTo>
                  <a:lnTo>
                    <a:pt x="43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11" name="Freeform 1295"/>
            <p:cNvSpPr>
              <a:spLocks/>
            </p:cNvSpPr>
            <p:nvPr/>
          </p:nvSpPr>
          <p:spPr bwMode="auto">
            <a:xfrm>
              <a:off x="1946" y="1203"/>
              <a:ext cx="329" cy="610"/>
            </a:xfrm>
            <a:custGeom>
              <a:avLst/>
              <a:gdLst/>
              <a:ahLst/>
              <a:cxnLst>
                <a:cxn ang="0">
                  <a:pos x="279" y="3"/>
                </a:cxn>
                <a:cxn ang="0">
                  <a:pos x="293" y="11"/>
                </a:cxn>
                <a:cxn ang="0">
                  <a:pos x="304" y="23"/>
                </a:cxn>
                <a:cxn ang="0">
                  <a:pos x="314" y="40"/>
                </a:cxn>
                <a:cxn ang="0">
                  <a:pos x="321" y="59"/>
                </a:cxn>
                <a:cxn ang="0">
                  <a:pos x="326" y="82"/>
                </a:cxn>
                <a:cxn ang="0">
                  <a:pos x="328" y="109"/>
                </a:cxn>
                <a:cxn ang="0">
                  <a:pos x="328" y="139"/>
                </a:cxn>
                <a:cxn ang="0">
                  <a:pos x="325" y="171"/>
                </a:cxn>
                <a:cxn ang="0">
                  <a:pos x="321" y="205"/>
                </a:cxn>
                <a:cxn ang="0">
                  <a:pos x="313" y="241"/>
                </a:cxn>
                <a:cxn ang="0">
                  <a:pos x="304" y="279"/>
                </a:cxn>
                <a:cxn ang="0">
                  <a:pos x="294" y="315"/>
                </a:cxn>
                <a:cxn ang="0">
                  <a:pos x="279" y="352"/>
                </a:cxn>
                <a:cxn ang="0">
                  <a:pos x="264" y="388"/>
                </a:cxn>
                <a:cxn ang="0">
                  <a:pos x="247" y="423"/>
                </a:cxn>
                <a:cxn ang="0">
                  <a:pos x="231" y="456"/>
                </a:cxn>
                <a:cxn ang="0">
                  <a:pos x="211" y="487"/>
                </a:cxn>
                <a:cxn ang="0">
                  <a:pos x="192" y="514"/>
                </a:cxn>
                <a:cxn ang="0">
                  <a:pos x="173" y="540"/>
                </a:cxn>
                <a:cxn ang="0">
                  <a:pos x="151" y="561"/>
                </a:cxn>
                <a:cxn ang="0">
                  <a:pos x="133" y="580"/>
                </a:cxn>
                <a:cxn ang="0">
                  <a:pos x="114" y="593"/>
                </a:cxn>
                <a:cxn ang="0">
                  <a:pos x="96" y="603"/>
                </a:cxn>
                <a:cxn ang="0">
                  <a:pos x="77" y="609"/>
                </a:cxn>
                <a:cxn ang="0">
                  <a:pos x="62" y="609"/>
                </a:cxn>
                <a:cxn ang="0">
                  <a:pos x="47" y="605"/>
                </a:cxn>
                <a:cxn ang="0">
                  <a:pos x="32" y="598"/>
                </a:cxn>
                <a:cxn ang="0">
                  <a:pos x="24" y="585"/>
                </a:cxn>
                <a:cxn ang="0">
                  <a:pos x="15" y="569"/>
                </a:cxn>
                <a:cxn ang="0">
                  <a:pos x="7" y="549"/>
                </a:cxn>
                <a:cxn ang="0">
                  <a:pos x="3" y="523"/>
                </a:cxn>
                <a:cxn ang="0">
                  <a:pos x="0" y="497"/>
                </a:cxn>
                <a:cxn ang="0">
                  <a:pos x="0" y="467"/>
                </a:cxn>
                <a:cxn ang="0">
                  <a:pos x="2" y="435"/>
                </a:cxn>
                <a:cxn ang="0">
                  <a:pos x="8" y="401"/>
                </a:cxn>
                <a:cxn ang="0">
                  <a:pos x="16" y="365"/>
                </a:cxn>
                <a:cxn ang="0">
                  <a:pos x="24" y="329"/>
                </a:cxn>
                <a:cxn ang="0">
                  <a:pos x="37" y="291"/>
                </a:cxn>
                <a:cxn ang="0">
                  <a:pos x="50" y="256"/>
                </a:cxn>
                <a:cxn ang="0">
                  <a:pos x="64" y="218"/>
                </a:cxn>
                <a:cxn ang="0">
                  <a:pos x="82" y="185"/>
                </a:cxn>
                <a:cxn ang="0">
                  <a:pos x="99" y="151"/>
                </a:cxn>
                <a:cxn ang="0">
                  <a:pos x="119" y="120"/>
                </a:cxn>
                <a:cxn ang="0">
                  <a:pos x="137" y="92"/>
                </a:cxn>
                <a:cxn ang="0">
                  <a:pos x="158" y="67"/>
                </a:cxn>
                <a:cxn ang="0">
                  <a:pos x="178" y="46"/>
                </a:cxn>
                <a:cxn ang="0">
                  <a:pos x="198" y="29"/>
                </a:cxn>
                <a:cxn ang="0">
                  <a:pos x="215" y="15"/>
                </a:cxn>
                <a:cxn ang="0">
                  <a:pos x="234" y="5"/>
                </a:cxn>
                <a:cxn ang="0">
                  <a:pos x="253" y="1"/>
                </a:cxn>
                <a:cxn ang="0">
                  <a:pos x="268" y="0"/>
                </a:cxn>
                <a:cxn ang="0">
                  <a:pos x="279" y="4"/>
                </a:cxn>
                <a:cxn ang="0">
                  <a:pos x="279" y="3"/>
                </a:cxn>
              </a:cxnLst>
              <a:rect l="0" t="0" r="r" b="b"/>
              <a:pathLst>
                <a:path w="329" h="610">
                  <a:moveTo>
                    <a:pt x="279" y="3"/>
                  </a:moveTo>
                  <a:lnTo>
                    <a:pt x="293" y="11"/>
                  </a:lnTo>
                  <a:lnTo>
                    <a:pt x="304" y="23"/>
                  </a:lnTo>
                  <a:lnTo>
                    <a:pt x="314" y="40"/>
                  </a:lnTo>
                  <a:lnTo>
                    <a:pt x="321" y="59"/>
                  </a:lnTo>
                  <a:lnTo>
                    <a:pt x="326" y="82"/>
                  </a:lnTo>
                  <a:lnTo>
                    <a:pt x="328" y="109"/>
                  </a:lnTo>
                  <a:lnTo>
                    <a:pt x="328" y="139"/>
                  </a:lnTo>
                  <a:lnTo>
                    <a:pt x="325" y="171"/>
                  </a:lnTo>
                  <a:lnTo>
                    <a:pt x="321" y="205"/>
                  </a:lnTo>
                  <a:lnTo>
                    <a:pt x="313" y="241"/>
                  </a:lnTo>
                  <a:lnTo>
                    <a:pt x="304" y="279"/>
                  </a:lnTo>
                  <a:lnTo>
                    <a:pt x="294" y="315"/>
                  </a:lnTo>
                  <a:lnTo>
                    <a:pt x="279" y="352"/>
                  </a:lnTo>
                  <a:lnTo>
                    <a:pt x="264" y="388"/>
                  </a:lnTo>
                  <a:lnTo>
                    <a:pt x="247" y="423"/>
                  </a:lnTo>
                  <a:lnTo>
                    <a:pt x="231" y="456"/>
                  </a:lnTo>
                  <a:lnTo>
                    <a:pt x="211" y="487"/>
                  </a:lnTo>
                  <a:lnTo>
                    <a:pt x="192" y="514"/>
                  </a:lnTo>
                  <a:lnTo>
                    <a:pt x="173" y="540"/>
                  </a:lnTo>
                  <a:lnTo>
                    <a:pt x="151" y="561"/>
                  </a:lnTo>
                  <a:lnTo>
                    <a:pt x="133" y="580"/>
                  </a:lnTo>
                  <a:lnTo>
                    <a:pt x="114" y="593"/>
                  </a:lnTo>
                  <a:lnTo>
                    <a:pt x="96" y="603"/>
                  </a:lnTo>
                  <a:lnTo>
                    <a:pt x="77" y="609"/>
                  </a:lnTo>
                  <a:lnTo>
                    <a:pt x="62" y="609"/>
                  </a:lnTo>
                  <a:lnTo>
                    <a:pt x="47" y="605"/>
                  </a:lnTo>
                  <a:lnTo>
                    <a:pt x="32" y="598"/>
                  </a:lnTo>
                  <a:lnTo>
                    <a:pt x="24" y="585"/>
                  </a:lnTo>
                  <a:lnTo>
                    <a:pt x="15" y="569"/>
                  </a:lnTo>
                  <a:lnTo>
                    <a:pt x="7" y="549"/>
                  </a:lnTo>
                  <a:lnTo>
                    <a:pt x="3" y="523"/>
                  </a:lnTo>
                  <a:lnTo>
                    <a:pt x="0" y="497"/>
                  </a:lnTo>
                  <a:lnTo>
                    <a:pt x="0" y="467"/>
                  </a:lnTo>
                  <a:lnTo>
                    <a:pt x="2" y="435"/>
                  </a:lnTo>
                  <a:lnTo>
                    <a:pt x="8" y="401"/>
                  </a:lnTo>
                  <a:lnTo>
                    <a:pt x="16" y="365"/>
                  </a:lnTo>
                  <a:lnTo>
                    <a:pt x="24" y="329"/>
                  </a:lnTo>
                  <a:lnTo>
                    <a:pt x="37" y="291"/>
                  </a:lnTo>
                  <a:lnTo>
                    <a:pt x="50" y="256"/>
                  </a:lnTo>
                  <a:lnTo>
                    <a:pt x="64" y="218"/>
                  </a:lnTo>
                  <a:lnTo>
                    <a:pt x="82" y="185"/>
                  </a:lnTo>
                  <a:lnTo>
                    <a:pt x="99" y="151"/>
                  </a:lnTo>
                  <a:lnTo>
                    <a:pt x="119" y="120"/>
                  </a:lnTo>
                  <a:lnTo>
                    <a:pt x="137" y="92"/>
                  </a:lnTo>
                  <a:lnTo>
                    <a:pt x="158" y="67"/>
                  </a:lnTo>
                  <a:lnTo>
                    <a:pt x="178" y="46"/>
                  </a:lnTo>
                  <a:lnTo>
                    <a:pt x="198" y="29"/>
                  </a:lnTo>
                  <a:lnTo>
                    <a:pt x="215" y="15"/>
                  </a:lnTo>
                  <a:lnTo>
                    <a:pt x="234" y="5"/>
                  </a:lnTo>
                  <a:lnTo>
                    <a:pt x="253" y="1"/>
                  </a:lnTo>
                  <a:lnTo>
                    <a:pt x="268" y="0"/>
                  </a:lnTo>
                  <a:lnTo>
                    <a:pt x="279" y="4"/>
                  </a:lnTo>
                  <a:lnTo>
                    <a:pt x="279" y="3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12" name="Freeform 1296"/>
            <p:cNvSpPr>
              <a:spLocks/>
            </p:cNvSpPr>
            <p:nvPr/>
          </p:nvSpPr>
          <p:spPr bwMode="auto">
            <a:xfrm>
              <a:off x="2008" y="1210"/>
              <a:ext cx="347" cy="649"/>
            </a:xfrm>
            <a:custGeom>
              <a:avLst/>
              <a:gdLst/>
              <a:ahLst/>
              <a:cxnLst>
                <a:cxn ang="0">
                  <a:pos x="0" y="603"/>
                </a:cxn>
                <a:cxn ang="0">
                  <a:pos x="114" y="648"/>
                </a:cxn>
                <a:cxn ang="0">
                  <a:pos x="346" y="45"/>
                </a:cxn>
                <a:cxn ang="0">
                  <a:pos x="231" y="0"/>
                </a:cxn>
                <a:cxn ang="0">
                  <a:pos x="0" y="603"/>
                </a:cxn>
              </a:cxnLst>
              <a:rect l="0" t="0" r="r" b="b"/>
              <a:pathLst>
                <a:path w="347" h="649">
                  <a:moveTo>
                    <a:pt x="0" y="603"/>
                  </a:moveTo>
                  <a:lnTo>
                    <a:pt x="114" y="648"/>
                  </a:lnTo>
                  <a:lnTo>
                    <a:pt x="346" y="45"/>
                  </a:lnTo>
                  <a:lnTo>
                    <a:pt x="231" y="0"/>
                  </a:lnTo>
                  <a:lnTo>
                    <a:pt x="0" y="603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13" name="Freeform 1297"/>
            <p:cNvSpPr>
              <a:spLocks/>
            </p:cNvSpPr>
            <p:nvPr/>
          </p:nvSpPr>
          <p:spPr bwMode="auto">
            <a:xfrm>
              <a:off x="1947" y="1215"/>
              <a:ext cx="325" cy="595"/>
            </a:xfrm>
            <a:custGeom>
              <a:avLst/>
              <a:gdLst/>
              <a:ahLst/>
              <a:cxnLst>
                <a:cxn ang="0">
                  <a:pos x="276" y="2"/>
                </a:cxn>
                <a:cxn ang="0">
                  <a:pos x="287" y="11"/>
                </a:cxn>
                <a:cxn ang="0">
                  <a:pos x="299" y="23"/>
                </a:cxn>
                <a:cxn ang="0">
                  <a:pos x="309" y="39"/>
                </a:cxn>
                <a:cxn ang="0">
                  <a:pos x="317" y="57"/>
                </a:cxn>
                <a:cxn ang="0">
                  <a:pos x="321" y="80"/>
                </a:cxn>
                <a:cxn ang="0">
                  <a:pos x="324" y="107"/>
                </a:cxn>
                <a:cxn ang="0">
                  <a:pos x="324" y="137"/>
                </a:cxn>
                <a:cxn ang="0">
                  <a:pos x="321" y="167"/>
                </a:cxn>
                <a:cxn ang="0">
                  <a:pos x="318" y="200"/>
                </a:cxn>
                <a:cxn ang="0">
                  <a:pos x="310" y="235"/>
                </a:cxn>
                <a:cxn ang="0">
                  <a:pos x="301" y="271"/>
                </a:cxn>
                <a:cxn ang="0">
                  <a:pos x="291" y="308"/>
                </a:cxn>
                <a:cxn ang="0">
                  <a:pos x="277" y="343"/>
                </a:cxn>
                <a:cxn ang="0">
                  <a:pos x="262" y="380"/>
                </a:cxn>
                <a:cxn ang="0">
                  <a:pos x="246" y="413"/>
                </a:cxn>
                <a:cxn ang="0">
                  <a:pos x="229" y="444"/>
                </a:cxn>
                <a:cxn ang="0">
                  <a:pos x="210" y="475"/>
                </a:cxn>
                <a:cxn ang="0">
                  <a:pos x="192" y="501"/>
                </a:cxn>
                <a:cxn ang="0">
                  <a:pos x="173" y="527"/>
                </a:cxn>
                <a:cxn ang="0">
                  <a:pos x="152" y="548"/>
                </a:cxn>
                <a:cxn ang="0">
                  <a:pos x="134" y="565"/>
                </a:cxn>
                <a:cxn ang="0">
                  <a:pos x="114" y="578"/>
                </a:cxn>
                <a:cxn ang="0">
                  <a:pos x="97" y="587"/>
                </a:cxn>
                <a:cxn ang="0">
                  <a:pos x="79" y="594"/>
                </a:cxn>
                <a:cxn ang="0">
                  <a:pos x="63" y="594"/>
                </a:cxn>
                <a:cxn ang="0">
                  <a:pos x="49" y="588"/>
                </a:cxn>
                <a:cxn ang="0">
                  <a:pos x="34" y="581"/>
                </a:cxn>
                <a:cxn ang="0">
                  <a:pos x="23" y="570"/>
                </a:cxn>
                <a:cxn ang="0">
                  <a:pos x="15" y="554"/>
                </a:cxn>
                <a:cxn ang="0">
                  <a:pos x="7" y="533"/>
                </a:cxn>
                <a:cxn ang="0">
                  <a:pos x="3" y="508"/>
                </a:cxn>
                <a:cxn ang="0">
                  <a:pos x="0" y="484"/>
                </a:cxn>
                <a:cxn ang="0">
                  <a:pos x="0" y="454"/>
                </a:cxn>
                <a:cxn ang="0">
                  <a:pos x="2" y="422"/>
                </a:cxn>
                <a:cxn ang="0">
                  <a:pos x="8" y="389"/>
                </a:cxn>
                <a:cxn ang="0">
                  <a:pos x="15" y="355"/>
                </a:cxn>
                <a:cxn ang="0">
                  <a:pos x="24" y="320"/>
                </a:cxn>
                <a:cxn ang="0">
                  <a:pos x="35" y="282"/>
                </a:cxn>
                <a:cxn ang="0">
                  <a:pos x="49" y="247"/>
                </a:cxn>
                <a:cxn ang="0">
                  <a:pos x="63" y="211"/>
                </a:cxn>
                <a:cxn ang="0">
                  <a:pos x="79" y="179"/>
                </a:cxn>
                <a:cxn ang="0">
                  <a:pos x="96" y="148"/>
                </a:cxn>
                <a:cxn ang="0">
                  <a:pos x="116" y="116"/>
                </a:cxn>
                <a:cxn ang="0">
                  <a:pos x="134" y="89"/>
                </a:cxn>
                <a:cxn ang="0">
                  <a:pos x="153" y="64"/>
                </a:cxn>
                <a:cxn ang="0">
                  <a:pos x="174" y="45"/>
                </a:cxn>
                <a:cxn ang="0">
                  <a:pos x="193" y="28"/>
                </a:cxn>
                <a:cxn ang="0">
                  <a:pos x="211" y="16"/>
                </a:cxn>
                <a:cxn ang="0">
                  <a:pos x="230" y="5"/>
                </a:cxn>
                <a:cxn ang="0">
                  <a:pos x="246" y="0"/>
                </a:cxn>
                <a:cxn ang="0">
                  <a:pos x="263" y="0"/>
                </a:cxn>
                <a:cxn ang="0">
                  <a:pos x="276" y="4"/>
                </a:cxn>
                <a:cxn ang="0">
                  <a:pos x="276" y="2"/>
                </a:cxn>
              </a:cxnLst>
              <a:rect l="0" t="0" r="r" b="b"/>
              <a:pathLst>
                <a:path w="325" h="595">
                  <a:moveTo>
                    <a:pt x="276" y="2"/>
                  </a:moveTo>
                  <a:lnTo>
                    <a:pt x="287" y="11"/>
                  </a:lnTo>
                  <a:lnTo>
                    <a:pt x="299" y="23"/>
                  </a:lnTo>
                  <a:lnTo>
                    <a:pt x="309" y="39"/>
                  </a:lnTo>
                  <a:lnTo>
                    <a:pt x="317" y="57"/>
                  </a:lnTo>
                  <a:lnTo>
                    <a:pt x="321" y="80"/>
                  </a:lnTo>
                  <a:lnTo>
                    <a:pt x="324" y="107"/>
                  </a:lnTo>
                  <a:lnTo>
                    <a:pt x="324" y="137"/>
                  </a:lnTo>
                  <a:lnTo>
                    <a:pt x="321" y="167"/>
                  </a:lnTo>
                  <a:lnTo>
                    <a:pt x="318" y="200"/>
                  </a:lnTo>
                  <a:lnTo>
                    <a:pt x="310" y="235"/>
                  </a:lnTo>
                  <a:lnTo>
                    <a:pt x="301" y="271"/>
                  </a:lnTo>
                  <a:lnTo>
                    <a:pt x="291" y="308"/>
                  </a:lnTo>
                  <a:lnTo>
                    <a:pt x="277" y="343"/>
                  </a:lnTo>
                  <a:lnTo>
                    <a:pt x="262" y="380"/>
                  </a:lnTo>
                  <a:lnTo>
                    <a:pt x="246" y="413"/>
                  </a:lnTo>
                  <a:lnTo>
                    <a:pt x="229" y="444"/>
                  </a:lnTo>
                  <a:lnTo>
                    <a:pt x="210" y="475"/>
                  </a:lnTo>
                  <a:lnTo>
                    <a:pt x="192" y="501"/>
                  </a:lnTo>
                  <a:lnTo>
                    <a:pt x="173" y="527"/>
                  </a:lnTo>
                  <a:lnTo>
                    <a:pt x="152" y="548"/>
                  </a:lnTo>
                  <a:lnTo>
                    <a:pt x="134" y="565"/>
                  </a:lnTo>
                  <a:lnTo>
                    <a:pt x="114" y="578"/>
                  </a:lnTo>
                  <a:lnTo>
                    <a:pt x="97" y="587"/>
                  </a:lnTo>
                  <a:lnTo>
                    <a:pt x="79" y="594"/>
                  </a:lnTo>
                  <a:lnTo>
                    <a:pt x="63" y="594"/>
                  </a:lnTo>
                  <a:lnTo>
                    <a:pt x="49" y="588"/>
                  </a:lnTo>
                  <a:lnTo>
                    <a:pt x="34" y="581"/>
                  </a:lnTo>
                  <a:lnTo>
                    <a:pt x="23" y="570"/>
                  </a:lnTo>
                  <a:lnTo>
                    <a:pt x="15" y="554"/>
                  </a:lnTo>
                  <a:lnTo>
                    <a:pt x="7" y="533"/>
                  </a:lnTo>
                  <a:lnTo>
                    <a:pt x="3" y="508"/>
                  </a:lnTo>
                  <a:lnTo>
                    <a:pt x="0" y="484"/>
                  </a:lnTo>
                  <a:lnTo>
                    <a:pt x="0" y="454"/>
                  </a:lnTo>
                  <a:lnTo>
                    <a:pt x="2" y="422"/>
                  </a:lnTo>
                  <a:lnTo>
                    <a:pt x="8" y="389"/>
                  </a:lnTo>
                  <a:lnTo>
                    <a:pt x="15" y="355"/>
                  </a:lnTo>
                  <a:lnTo>
                    <a:pt x="24" y="320"/>
                  </a:lnTo>
                  <a:lnTo>
                    <a:pt x="35" y="282"/>
                  </a:lnTo>
                  <a:lnTo>
                    <a:pt x="49" y="247"/>
                  </a:lnTo>
                  <a:lnTo>
                    <a:pt x="63" y="211"/>
                  </a:lnTo>
                  <a:lnTo>
                    <a:pt x="79" y="179"/>
                  </a:lnTo>
                  <a:lnTo>
                    <a:pt x="96" y="148"/>
                  </a:lnTo>
                  <a:lnTo>
                    <a:pt x="116" y="116"/>
                  </a:lnTo>
                  <a:lnTo>
                    <a:pt x="134" y="89"/>
                  </a:lnTo>
                  <a:lnTo>
                    <a:pt x="153" y="64"/>
                  </a:lnTo>
                  <a:lnTo>
                    <a:pt x="174" y="45"/>
                  </a:lnTo>
                  <a:lnTo>
                    <a:pt x="193" y="28"/>
                  </a:lnTo>
                  <a:lnTo>
                    <a:pt x="211" y="16"/>
                  </a:lnTo>
                  <a:lnTo>
                    <a:pt x="230" y="5"/>
                  </a:lnTo>
                  <a:lnTo>
                    <a:pt x="246" y="0"/>
                  </a:lnTo>
                  <a:lnTo>
                    <a:pt x="263" y="0"/>
                  </a:lnTo>
                  <a:lnTo>
                    <a:pt x="276" y="4"/>
                  </a:lnTo>
                  <a:lnTo>
                    <a:pt x="276" y="2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14" name="Freeform 1298"/>
            <p:cNvSpPr>
              <a:spLocks/>
            </p:cNvSpPr>
            <p:nvPr/>
          </p:nvSpPr>
          <p:spPr bwMode="auto">
            <a:xfrm>
              <a:off x="2008" y="1223"/>
              <a:ext cx="343" cy="631"/>
            </a:xfrm>
            <a:custGeom>
              <a:avLst/>
              <a:gdLst/>
              <a:ahLst/>
              <a:cxnLst>
                <a:cxn ang="0">
                  <a:pos x="0" y="587"/>
                </a:cxn>
                <a:cxn ang="0">
                  <a:pos x="116" y="630"/>
                </a:cxn>
                <a:cxn ang="0">
                  <a:pos x="342" y="43"/>
                </a:cxn>
                <a:cxn ang="0">
                  <a:pos x="226" y="0"/>
                </a:cxn>
                <a:cxn ang="0">
                  <a:pos x="0" y="587"/>
                </a:cxn>
              </a:cxnLst>
              <a:rect l="0" t="0" r="r" b="b"/>
              <a:pathLst>
                <a:path w="343" h="631">
                  <a:moveTo>
                    <a:pt x="0" y="587"/>
                  </a:moveTo>
                  <a:lnTo>
                    <a:pt x="116" y="630"/>
                  </a:lnTo>
                  <a:lnTo>
                    <a:pt x="342" y="43"/>
                  </a:lnTo>
                  <a:lnTo>
                    <a:pt x="226" y="0"/>
                  </a:lnTo>
                  <a:lnTo>
                    <a:pt x="0" y="587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15" name="Freeform 1299"/>
            <p:cNvSpPr>
              <a:spLocks/>
            </p:cNvSpPr>
            <p:nvPr/>
          </p:nvSpPr>
          <p:spPr bwMode="auto">
            <a:xfrm>
              <a:off x="1949" y="1227"/>
              <a:ext cx="320" cy="578"/>
            </a:xfrm>
            <a:custGeom>
              <a:avLst/>
              <a:gdLst/>
              <a:ahLst/>
              <a:cxnLst>
                <a:cxn ang="0">
                  <a:pos x="269" y="2"/>
                </a:cxn>
                <a:cxn ang="0">
                  <a:pos x="283" y="10"/>
                </a:cxn>
                <a:cxn ang="0">
                  <a:pos x="294" y="22"/>
                </a:cxn>
                <a:cxn ang="0">
                  <a:pos x="303" y="37"/>
                </a:cxn>
                <a:cxn ang="0">
                  <a:pos x="310" y="56"/>
                </a:cxn>
                <a:cxn ang="0">
                  <a:pos x="316" y="78"/>
                </a:cxn>
                <a:cxn ang="0">
                  <a:pos x="319" y="104"/>
                </a:cxn>
                <a:cxn ang="0">
                  <a:pos x="319" y="133"/>
                </a:cxn>
                <a:cxn ang="0">
                  <a:pos x="316" y="163"/>
                </a:cxn>
                <a:cxn ang="0">
                  <a:pos x="314" y="194"/>
                </a:cxn>
                <a:cxn ang="0">
                  <a:pos x="307" y="230"/>
                </a:cxn>
                <a:cxn ang="0">
                  <a:pos x="298" y="266"/>
                </a:cxn>
                <a:cxn ang="0">
                  <a:pos x="286" y="299"/>
                </a:cxn>
                <a:cxn ang="0">
                  <a:pos x="274" y="334"/>
                </a:cxn>
                <a:cxn ang="0">
                  <a:pos x="260" y="369"/>
                </a:cxn>
                <a:cxn ang="0">
                  <a:pos x="244" y="402"/>
                </a:cxn>
                <a:cxn ang="0">
                  <a:pos x="228" y="433"/>
                </a:cxn>
                <a:cxn ang="0">
                  <a:pos x="209" y="463"/>
                </a:cxn>
                <a:cxn ang="0">
                  <a:pos x="191" y="489"/>
                </a:cxn>
                <a:cxn ang="0">
                  <a:pos x="172" y="513"/>
                </a:cxn>
                <a:cxn ang="0">
                  <a:pos x="152" y="533"/>
                </a:cxn>
                <a:cxn ang="0">
                  <a:pos x="134" y="550"/>
                </a:cxn>
                <a:cxn ang="0">
                  <a:pos x="114" y="562"/>
                </a:cxn>
                <a:cxn ang="0">
                  <a:pos x="97" y="571"/>
                </a:cxn>
                <a:cxn ang="0">
                  <a:pos x="79" y="577"/>
                </a:cxn>
                <a:cxn ang="0">
                  <a:pos x="63" y="577"/>
                </a:cxn>
                <a:cxn ang="0">
                  <a:pos x="50" y="572"/>
                </a:cxn>
                <a:cxn ang="0">
                  <a:pos x="35" y="565"/>
                </a:cxn>
                <a:cxn ang="0">
                  <a:pos x="24" y="553"/>
                </a:cxn>
                <a:cxn ang="0">
                  <a:pos x="14" y="537"/>
                </a:cxn>
                <a:cxn ang="0">
                  <a:pos x="8" y="519"/>
                </a:cxn>
                <a:cxn ang="0">
                  <a:pos x="3" y="495"/>
                </a:cxn>
                <a:cxn ang="0">
                  <a:pos x="1" y="470"/>
                </a:cxn>
                <a:cxn ang="0">
                  <a:pos x="0" y="440"/>
                </a:cxn>
                <a:cxn ang="0">
                  <a:pos x="3" y="410"/>
                </a:cxn>
                <a:cxn ang="0">
                  <a:pos x="8" y="378"/>
                </a:cxn>
                <a:cxn ang="0">
                  <a:pos x="14" y="344"/>
                </a:cxn>
                <a:cxn ang="0">
                  <a:pos x="22" y="310"/>
                </a:cxn>
                <a:cxn ang="0">
                  <a:pos x="34" y="274"/>
                </a:cxn>
                <a:cxn ang="0">
                  <a:pos x="46" y="240"/>
                </a:cxn>
                <a:cxn ang="0">
                  <a:pos x="61" y="204"/>
                </a:cxn>
                <a:cxn ang="0">
                  <a:pos x="76" y="173"/>
                </a:cxn>
                <a:cxn ang="0">
                  <a:pos x="93" y="142"/>
                </a:cxn>
                <a:cxn ang="0">
                  <a:pos x="111" y="113"/>
                </a:cxn>
                <a:cxn ang="0">
                  <a:pos x="130" y="86"/>
                </a:cxn>
                <a:cxn ang="0">
                  <a:pos x="149" y="62"/>
                </a:cxn>
                <a:cxn ang="0">
                  <a:pos x="169" y="43"/>
                </a:cxn>
                <a:cxn ang="0">
                  <a:pos x="188" y="26"/>
                </a:cxn>
                <a:cxn ang="0">
                  <a:pos x="206" y="13"/>
                </a:cxn>
                <a:cxn ang="0">
                  <a:pos x="224" y="4"/>
                </a:cxn>
                <a:cxn ang="0">
                  <a:pos x="242" y="0"/>
                </a:cxn>
                <a:cxn ang="0">
                  <a:pos x="258" y="0"/>
                </a:cxn>
                <a:cxn ang="0">
                  <a:pos x="269" y="4"/>
                </a:cxn>
                <a:cxn ang="0">
                  <a:pos x="269" y="2"/>
                </a:cxn>
              </a:cxnLst>
              <a:rect l="0" t="0" r="r" b="b"/>
              <a:pathLst>
                <a:path w="320" h="578">
                  <a:moveTo>
                    <a:pt x="269" y="2"/>
                  </a:moveTo>
                  <a:lnTo>
                    <a:pt x="283" y="10"/>
                  </a:lnTo>
                  <a:lnTo>
                    <a:pt x="294" y="22"/>
                  </a:lnTo>
                  <a:lnTo>
                    <a:pt x="303" y="37"/>
                  </a:lnTo>
                  <a:lnTo>
                    <a:pt x="310" y="56"/>
                  </a:lnTo>
                  <a:lnTo>
                    <a:pt x="316" y="78"/>
                  </a:lnTo>
                  <a:lnTo>
                    <a:pt x="319" y="104"/>
                  </a:lnTo>
                  <a:lnTo>
                    <a:pt x="319" y="133"/>
                  </a:lnTo>
                  <a:lnTo>
                    <a:pt x="316" y="163"/>
                  </a:lnTo>
                  <a:lnTo>
                    <a:pt x="314" y="194"/>
                  </a:lnTo>
                  <a:lnTo>
                    <a:pt x="307" y="230"/>
                  </a:lnTo>
                  <a:lnTo>
                    <a:pt x="298" y="266"/>
                  </a:lnTo>
                  <a:lnTo>
                    <a:pt x="286" y="299"/>
                  </a:lnTo>
                  <a:lnTo>
                    <a:pt x="274" y="334"/>
                  </a:lnTo>
                  <a:lnTo>
                    <a:pt x="260" y="369"/>
                  </a:lnTo>
                  <a:lnTo>
                    <a:pt x="244" y="402"/>
                  </a:lnTo>
                  <a:lnTo>
                    <a:pt x="228" y="433"/>
                  </a:lnTo>
                  <a:lnTo>
                    <a:pt x="209" y="463"/>
                  </a:lnTo>
                  <a:lnTo>
                    <a:pt x="191" y="489"/>
                  </a:lnTo>
                  <a:lnTo>
                    <a:pt x="172" y="513"/>
                  </a:lnTo>
                  <a:lnTo>
                    <a:pt x="152" y="533"/>
                  </a:lnTo>
                  <a:lnTo>
                    <a:pt x="134" y="550"/>
                  </a:lnTo>
                  <a:lnTo>
                    <a:pt x="114" y="562"/>
                  </a:lnTo>
                  <a:lnTo>
                    <a:pt x="97" y="571"/>
                  </a:lnTo>
                  <a:lnTo>
                    <a:pt x="79" y="577"/>
                  </a:lnTo>
                  <a:lnTo>
                    <a:pt x="63" y="577"/>
                  </a:lnTo>
                  <a:lnTo>
                    <a:pt x="50" y="572"/>
                  </a:lnTo>
                  <a:lnTo>
                    <a:pt x="35" y="565"/>
                  </a:lnTo>
                  <a:lnTo>
                    <a:pt x="24" y="553"/>
                  </a:lnTo>
                  <a:lnTo>
                    <a:pt x="14" y="537"/>
                  </a:lnTo>
                  <a:lnTo>
                    <a:pt x="8" y="519"/>
                  </a:lnTo>
                  <a:lnTo>
                    <a:pt x="3" y="495"/>
                  </a:lnTo>
                  <a:lnTo>
                    <a:pt x="1" y="470"/>
                  </a:lnTo>
                  <a:lnTo>
                    <a:pt x="0" y="440"/>
                  </a:lnTo>
                  <a:lnTo>
                    <a:pt x="3" y="410"/>
                  </a:lnTo>
                  <a:lnTo>
                    <a:pt x="8" y="378"/>
                  </a:lnTo>
                  <a:lnTo>
                    <a:pt x="14" y="344"/>
                  </a:lnTo>
                  <a:lnTo>
                    <a:pt x="22" y="310"/>
                  </a:lnTo>
                  <a:lnTo>
                    <a:pt x="34" y="274"/>
                  </a:lnTo>
                  <a:lnTo>
                    <a:pt x="46" y="240"/>
                  </a:lnTo>
                  <a:lnTo>
                    <a:pt x="61" y="204"/>
                  </a:lnTo>
                  <a:lnTo>
                    <a:pt x="76" y="173"/>
                  </a:lnTo>
                  <a:lnTo>
                    <a:pt x="93" y="142"/>
                  </a:lnTo>
                  <a:lnTo>
                    <a:pt x="111" y="113"/>
                  </a:lnTo>
                  <a:lnTo>
                    <a:pt x="130" y="86"/>
                  </a:lnTo>
                  <a:lnTo>
                    <a:pt x="149" y="62"/>
                  </a:lnTo>
                  <a:lnTo>
                    <a:pt x="169" y="43"/>
                  </a:lnTo>
                  <a:lnTo>
                    <a:pt x="188" y="26"/>
                  </a:lnTo>
                  <a:lnTo>
                    <a:pt x="206" y="13"/>
                  </a:lnTo>
                  <a:lnTo>
                    <a:pt x="224" y="4"/>
                  </a:lnTo>
                  <a:lnTo>
                    <a:pt x="242" y="0"/>
                  </a:lnTo>
                  <a:lnTo>
                    <a:pt x="258" y="0"/>
                  </a:lnTo>
                  <a:lnTo>
                    <a:pt x="269" y="4"/>
                  </a:lnTo>
                  <a:lnTo>
                    <a:pt x="269" y="2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16" name="Freeform 1300"/>
            <p:cNvSpPr>
              <a:spLocks/>
            </p:cNvSpPr>
            <p:nvPr/>
          </p:nvSpPr>
          <p:spPr bwMode="auto">
            <a:xfrm>
              <a:off x="2010" y="1232"/>
              <a:ext cx="336" cy="618"/>
            </a:xfrm>
            <a:custGeom>
              <a:avLst/>
              <a:gdLst/>
              <a:ahLst/>
              <a:cxnLst>
                <a:cxn ang="0">
                  <a:pos x="0" y="572"/>
                </a:cxn>
                <a:cxn ang="0">
                  <a:pos x="116" y="617"/>
                </a:cxn>
                <a:cxn ang="0">
                  <a:pos x="335" y="46"/>
                </a:cxn>
                <a:cxn ang="0">
                  <a:pos x="220" y="0"/>
                </a:cxn>
                <a:cxn ang="0">
                  <a:pos x="0" y="572"/>
                </a:cxn>
              </a:cxnLst>
              <a:rect l="0" t="0" r="r" b="b"/>
              <a:pathLst>
                <a:path w="336" h="618">
                  <a:moveTo>
                    <a:pt x="0" y="572"/>
                  </a:moveTo>
                  <a:lnTo>
                    <a:pt x="116" y="617"/>
                  </a:lnTo>
                  <a:lnTo>
                    <a:pt x="335" y="46"/>
                  </a:lnTo>
                  <a:lnTo>
                    <a:pt x="220" y="0"/>
                  </a:lnTo>
                  <a:lnTo>
                    <a:pt x="0" y="572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17" name="Freeform 1301"/>
            <p:cNvSpPr>
              <a:spLocks/>
            </p:cNvSpPr>
            <p:nvPr/>
          </p:nvSpPr>
          <p:spPr bwMode="auto">
            <a:xfrm>
              <a:off x="1952" y="1239"/>
              <a:ext cx="314" cy="563"/>
            </a:xfrm>
            <a:custGeom>
              <a:avLst/>
              <a:gdLst/>
              <a:ahLst/>
              <a:cxnLst>
                <a:cxn ang="0">
                  <a:pos x="263" y="2"/>
                </a:cxn>
                <a:cxn ang="0">
                  <a:pos x="275" y="10"/>
                </a:cxn>
                <a:cxn ang="0">
                  <a:pos x="287" y="21"/>
                </a:cxn>
                <a:cxn ang="0">
                  <a:pos x="297" y="38"/>
                </a:cxn>
                <a:cxn ang="0">
                  <a:pos x="304" y="55"/>
                </a:cxn>
                <a:cxn ang="0">
                  <a:pos x="309" y="77"/>
                </a:cxn>
                <a:cxn ang="0">
                  <a:pos x="313" y="103"/>
                </a:cxn>
                <a:cxn ang="0">
                  <a:pos x="313" y="130"/>
                </a:cxn>
                <a:cxn ang="0">
                  <a:pos x="312" y="159"/>
                </a:cxn>
                <a:cxn ang="0">
                  <a:pos x="309" y="191"/>
                </a:cxn>
                <a:cxn ang="0">
                  <a:pos x="303" y="224"/>
                </a:cxn>
                <a:cxn ang="0">
                  <a:pos x="294" y="259"/>
                </a:cxn>
                <a:cxn ang="0">
                  <a:pos x="283" y="293"/>
                </a:cxn>
                <a:cxn ang="0">
                  <a:pos x="271" y="326"/>
                </a:cxn>
                <a:cxn ang="0">
                  <a:pos x="256" y="361"/>
                </a:cxn>
                <a:cxn ang="0">
                  <a:pos x="241" y="392"/>
                </a:cxn>
                <a:cxn ang="0">
                  <a:pos x="225" y="421"/>
                </a:cxn>
                <a:cxn ang="0">
                  <a:pos x="208" y="450"/>
                </a:cxn>
                <a:cxn ang="0">
                  <a:pos x="189" y="476"/>
                </a:cxn>
                <a:cxn ang="0">
                  <a:pos x="170" y="499"/>
                </a:cxn>
                <a:cxn ang="0">
                  <a:pos x="151" y="519"/>
                </a:cxn>
                <a:cxn ang="0">
                  <a:pos x="132" y="535"/>
                </a:cxn>
                <a:cxn ang="0">
                  <a:pos x="114" y="547"/>
                </a:cxn>
                <a:cxn ang="0">
                  <a:pos x="96" y="555"/>
                </a:cxn>
                <a:cxn ang="0">
                  <a:pos x="79" y="561"/>
                </a:cxn>
                <a:cxn ang="0">
                  <a:pos x="63" y="562"/>
                </a:cxn>
                <a:cxn ang="0">
                  <a:pos x="50" y="556"/>
                </a:cxn>
                <a:cxn ang="0">
                  <a:pos x="35" y="549"/>
                </a:cxn>
                <a:cxn ang="0">
                  <a:pos x="24" y="539"/>
                </a:cxn>
                <a:cxn ang="0">
                  <a:pos x="15" y="522"/>
                </a:cxn>
                <a:cxn ang="0">
                  <a:pos x="8" y="503"/>
                </a:cxn>
                <a:cxn ang="0">
                  <a:pos x="3" y="479"/>
                </a:cxn>
                <a:cxn ang="0">
                  <a:pos x="1" y="455"/>
                </a:cxn>
                <a:cxn ang="0">
                  <a:pos x="0" y="428"/>
                </a:cxn>
                <a:cxn ang="0">
                  <a:pos x="2" y="397"/>
                </a:cxn>
                <a:cxn ang="0">
                  <a:pos x="6" y="366"/>
                </a:cxn>
                <a:cxn ang="0">
                  <a:pos x="11" y="333"/>
                </a:cxn>
                <a:cxn ang="0">
                  <a:pos x="20" y="300"/>
                </a:cxn>
                <a:cxn ang="0">
                  <a:pos x="32" y="264"/>
                </a:cxn>
                <a:cxn ang="0">
                  <a:pos x="44" y="232"/>
                </a:cxn>
                <a:cxn ang="0">
                  <a:pos x="58" y="198"/>
                </a:cxn>
                <a:cxn ang="0">
                  <a:pos x="72" y="166"/>
                </a:cxn>
                <a:cxn ang="0">
                  <a:pos x="90" y="136"/>
                </a:cxn>
                <a:cxn ang="0">
                  <a:pos x="106" y="107"/>
                </a:cxn>
                <a:cxn ang="0">
                  <a:pos x="125" y="82"/>
                </a:cxn>
                <a:cxn ang="0">
                  <a:pos x="143" y="59"/>
                </a:cxn>
                <a:cxn ang="0">
                  <a:pos x="163" y="39"/>
                </a:cxn>
                <a:cxn ang="0">
                  <a:pos x="181" y="23"/>
                </a:cxn>
                <a:cxn ang="0">
                  <a:pos x="201" y="13"/>
                </a:cxn>
                <a:cxn ang="0">
                  <a:pos x="218" y="4"/>
                </a:cxn>
                <a:cxn ang="0">
                  <a:pos x="235" y="0"/>
                </a:cxn>
                <a:cxn ang="0">
                  <a:pos x="251" y="0"/>
                </a:cxn>
                <a:cxn ang="0">
                  <a:pos x="262" y="2"/>
                </a:cxn>
                <a:cxn ang="0">
                  <a:pos x="263" y="2"/>
                </a:cxn>
              </a:cxnLst>
              <a:rect l="0" t="0" r="r" b="b"/>
              <a:pathLst>
                <a:path w="314" h="563">
                  <a:moveTo>
                    <a:pt x="263" y="2"/>
                  </a:moveTo>
                  <a:lnTo>
                    <a:pt x="275" y="10"/>
                  </a:lnTo>
                  <a:lnTo>
                    <a:pt x="287" y="21"/>
                  </a:lnTo>
                  <a:lnTo>
                    <a:pt x="297" y="38"/>
                  </a:lnTo>
                  <a:lnTo>
                    <a:pt x="304" y="55"/>
                  </a:lnTo>
                  <a:lnTo>
                    <a:pt x="309" y="77"/>
                  </a:lnTo>
                  <a:lnTo>
                    <a:pt x="313" y="103"/>
                  </a:lnTo>
                  <a:lnTo>
                    <a:pt x="313" y="130"/>
                  </a:lnTo>
                  <a:lnTo>
                    <a:pt x="312" y="159"/>
                  </a:lnTo>
                  <a:lnTo>
                    <a:pt x="309" y="191"/>
                  </a:lnTo>
                  <a:lnTo>
                    <a:pt x="303" y="224"/>
                  </a:lnTo>
                  <a:lnTo>
                    <a:pt x="294" y="259"/>
                  </a:lnTo>
                  <a:lnTo>
                    <a:pt x="283" y="293"/>
                  </a:lnTo>
                  <a:lnTo>
                    <a:pt x="271" y="326"/>
                  </a:lnTo>
                  <a:lnTo>
                    <a:pt x="256" y="361"/>
                  </a:lnTo>
                  <a:lnTo>
                    <a:pt x="241" y="392"/>
                  </a:lnTo>
                  <a:lnTo>
                    <a:pt x="225" y="421"/>
                  </a:lnTo>
                  <a:lnTo>
                    <a:pt x="208" y="450"/>
                  </a:lnTo>
                  <a:lnTo>
                    <a:pt x="189" y="476"/>
                  </a:lnTo>
                  <a:lnTo>
                    <a:pt x="170" y="499"/>
                  </a:lnTo>
                  <a:lnTo>
                    <a:pt x="151" y="519"/>
                  </a:lnTo>
                  <a:lnTo>
                    <a:pt x="132" y="535"/>
                  </a:lnTo>
                  <a:lnTo>
                    <a:pt x="114" y="547"/>
                  </a:lnTo>
                  <a:lnTo>
                    <a:pt x="96" y="555"/>
                  </a:lnTo>
                  <a:lnTo>
                    <a:pt x="79" y="561"/>
                  </a:lnTo>
                  <a:lnTo>
                    <a:pt x="63" y="562"/>
                  </a:lnTo>
                  <a:lnTo>
                    <a:pt x="50" y="556"/>
                  </a:lnTo>
                  <a:lnTo>
                    <a:pt x="35" y="549"/>
                  </a:lnTo>
                  <a:lnTo>
                    <a:pt x="24" y="539"/>
                  </a:lnTo>
                  <a:lnTo>
                    <a:pt x="15" y="522"/>
                  </a:lnTo>
                  <a:lnTo>
                    <a:pt x="8" y="503"/>
                  </a:lnTo>
                  <a:lnTo>
                    <a:pt x="3" y="479"/>
                  </a:lnTo>
                  <a:lnTo>
                    <a:pt x="1" y="455"/>
                  </a:lnTo>
                  <a:lnTo>
                    <a:pt x="0" y="428"/>
                  </a:lnTo>
                  <a:lnTo>
                    <a:pt x="2" y="397"/>
                  </a:lnTo>
                  <a:lnTo>
                    <a:pt x="6" y="366"/>
                  </a:lnTo>
                  <a:lnTo>
                    <a:pt x="11" y="333"/>
                  </a:lnTo>
                  <a:lnTo>
                    <a:pt x="20" y="300"/>
                  </a:lnTo>
                  <a:lnTo>
                    <a:pt x="32" y="264"/>
                  </a:lnTo>
                  <a:lnTo>
                    <a:pt x="44" y="232"/>
                  </a:lnTo>
                  <a:lnTo>
                    <a:pt x="58" y="198"/>
                  </a:lnTo>
                  <a:lnTo>
                    <a:pt x="72" y="166"/>
                  </a:lnTo>
                  <a:lnTo>
                    <a:pt x="90" y="136"/>
                  </a:lnTo>
                  <a:lnTo>
                    <a:pt x="106" y="107"/>
                  </a:lnTo>
                  <a:lnTo>
                    <a:pt x="125" y="82"/>
                  </a:lnTo>
                  <a:lnTo>
                    <a:pt x="143" y="59"/>
                  </a:lnTo>
                  <a:lnTo>
                    <a:pt x="163" y="39"/>
                  </a:lnTo>
                  <a:lnTo>
                    <a:pt x="181" y="23"/>
                  </a:lnTo>
                  <a:lnTo>
                    <a:pt x="201" y="13"/>
                  </a:lnTo>
                  <a:lnTo>
                    <a:pt x="218" y="4"/>
                  </a:lnTo>
                  <a:lnTo>
                    <a:pt x="235" y="0"/>
                  </a:lnTo>
                  <a:lnTo>
                    <a:pt x="251" y="0"/>
                  </a:lnTo>
                  <a:lnTo>
                    <a:pt x="262" y="2"/>
                  </a:lnTo>
                  <a:lnTo>
                    <a:pt x="263" y="2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18" name="Freeform 1302"/>
            <p:cNvSpPr>
              <a:spLocks/>
            </p:cNvSpPr>
            <p:nvPr/>
          </p:nvSpPr>
          <p:spPr bwMode="auto">
            <a:xfrm>
              <a:off x="2013" y="1245"/>
              <a:ext cx="329" cy="600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115" y="599"/>
                </a:cxn>
                <a:cxn ang="0">
                  <a:pos x="328" y="44"/>
                </a:cxn>
                <a:cxn ang="0">
                  <a:pos x="212" y="0"/>
                </a:cxn>
                <a:cxn ang="0">
                  <a:pos x="0" y="555"/>
                </a:cxn>
              </a:cxnLst>
              <a:rect l="0" t="0" r="r" b="b"/>
              <a:pathLst>
                <a:path w="329" h="600">
                  <a:moveTo>
                    <a:pt x="0" y="555"/>
                  </a:moveTo>
                  <a:lnTo>
                    <a:pt x="115" y="599"/>
                  </a:lnTo>
                  <a:lnTo>
                    <a:pt x="328" y="44"/>
                  </a:lnTo>
                  <a:lnTo>
                    <a:pt x="212" y="0"/>
                  </a:lnTo>
                  <a:lnTo>
                    <a:pt x="0" y="555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19" name="Freeform 1303"/>
            <p:cNvSpPr>
              <a:spLocks/>
            </p:cNvSpPr>
            <p:nvPr/>
          </p:nvSpPr>
          <p:spPr bwMode="auto">
            <a:xfrm>
              <a:off x="1954" y="1250"/>
              <a:ext cx="310" cy="547"/>
            </a:xfrm>
            <a:custGeom>
              <a:avLst/>
              <a:gdLst/>
              <a:ahLst/>
              <a:cxnLst>
                <a:cxn ang="0">
                  <a:pos x="257" y="2"/>
                </a:cxn>
                <a:cxn ang="0">
                  <a:pos x="269" y="11"/>
                </a:cxn>
                <a:cxn ang="0">
                  <a:pos x="280" y="22"/>
                </a:cxn>
                <a:cxn ang="0">
                  <a:pos x="292" y="37"/>
                </a:cxn>
                <a:cxn ang="0">
                  <a:pos x="300" y="54"/>
                </a:cxn>
                <a:cxn ang="0">
                  <a:pos x="304" y="76"/>
                </a:cxn>
                <a:cxn ang="0">
                  <a:pos x="307" y="100"/>
                </a:cxn>
                <a:cxn ang="0">
                  <a:pos x="309" y="129"/>
                </a:cxn>
                <a:cxn ang="0">
                  <a:pos x="308" y="157"/>
                </a:cxn>
                <a:cxn ang="0">
                  <a:pos x="304" y="187"/>
                </a:cxn>
                <a:cxn ang="0">
                  <a:pos x="298" y="220"/>
                </a:cxn>
                <a:cxn ang="0">
                  <a:pos x="289" y="253"/>
                </a:cxn>
                <a:cxn ang="0">
                  <a:pos x="280" y="286"/>
                </a:cxn>
                <a:cxn ang="0">
                  <a:pos x="269" y="318"/>
                </a:cxn>
                <a:cxn ang="0">
                  <a:pos x="254" y="352"/>
                </a:cxn>
                <a:cxn ang="0">
                  <a:pos x="239" y="382"/>
                </a:cxn>
                <a:cxn ang="0">
                  <a:pos x="223" y="411"/>
                </a:cxn>
                <a:cxn ang="0">
                  <a:pos x="206" y="440"/>
                </a:cxn>
                <a:cxn ang="0">
                  <a:pos x="190" y="465"/>
                </a:cxn>
                <a:cxn ang="0">
                  <a:pos x="170" y="487"/>
                </a:cxn>
                <a:cxn ang="0">
                  <a:pos x="151" y="505"/>
                </a:cxn>
                <a:cxn ang="0">
                  <a:pos x="132" y="521"/>
                </a:cxn>
                <a:cxn ang="0">
                  <a:pos x="115" y="533"/>
                </a:cxn>
                <a:cxn ang="0">
                  <a:pos x="97" y="542"/>
                </a:cxn>
                <a:cxn ang="0">
                  <a:pos x="80" y="546"/>
                </a:cxn>
                <a:cxn ang="0">
                  <a:pos x="63" y="546"/>
                </a:cxn>
                <a:cxn ang="0">
                  <a:pos x="50" y="541"/>
                </a:cxn>
                <a:cxn ang="0">
                  <a:pos x="36" y="534"/>
                </a:cxn>
                <a:cxn ang="0">
                  <a:pos x="25" y="522"/>
                </a:cxn>
                <a:cxn ang="0">
                  <a:pos x="16" y="507"/>
                </a:cxn>
                <a:cxn ang="0">
                  <a:pos x="8" y="489"/>
                </a:cxn>
                <a:cxn ang="0">
                  <a:pos x="4" y="466"/>
                </a:cxn>
                <a:cxn ang="0">
                  <a:pos x="0" y="443"/>
                </a:cxn>
                <a:cxn ang="0">
                  <a:pos x="0" y="415"/>
                </a:cxn>
                <a:cxn ang="0">
                  <a:pos x="1" y="386"/>
                </a:cxn>
                <a:cxn ang="0">
                  <a:pos x="5" y="355"/>
                </a:cxn>
                <a:cxn ang="0">
                  <a:pos x="10" y="323"/>
                </a:cxn>
                <a:cxn ang="0">
                  <a:pos x="18" y="291"/>
                </a:cxn>
                <a:cxn ang="0">
                  <a:pos x="30" y="257"/>
                </a:cxn>
                <a:cxn ang="0">
                  <a:pos x="41" y="224"/>
                </a:cxn>
                <a:cxn ang="0">
                  <a:pos x="54" y="192"/>
                </a:cxn>
                <a:cxn ang="0">
                  <a:pos x="68" y="162"/>
                </a:cxn>
                <a:cxn ang="0">
                  <a:pos x="86" y="132"/>
                </a:cxn>
                <a:cxn ang="0">
                  <a:pos x="103" y="104"/>
                </a:cxn>
                <a:cxn ang="0">
                  <a:pos x="120" y="80"/>
                </a:cxn>
                <a:cxn ang="0">
                  <a:pos x="139" y="58"/>
                </a:cxn>
                <a:cxn ang="0">
                  <a:pos x="159" y="39"/>
                </a:cxn>
                <a:cxn ang="0">
                  <a:pos x="176" y="23"/>
                </a:cxn>
                <a:cxn ang="0">
                  <a:pos x="194" y="12"/>
                </a:cxn>
                <a:cxn ang="0">
                  <a:pos x="213" y="4"/>
                </a:cxn>
                <a:cxn ang="0">
                  <a:pos x="229" y="0"/>
                </a:cxn>
                <a:cxn ang="0">
                  <a:pos x="246" y="0"/>
                </a:cxn>
                <a:cxn ang="0">
                  <a:pos x="257" y="4"/>
                </a:cxn>
                <a:cxn ang="0">
                  <a:pos x="257" y="2"/>
                </a:cxn>
              </a:cxnLst>
              <a:rect l="0" t="0" r="r" b="b"/>
              <a:pathLst>
                <a:path w="310" h="547">
                  <a:moveTo>
                    <a:pt x="257" y="2"/>
                  </a:moveTo>
                  <a:lnTo>
                    <a:pt x="269" y="11"/>
                  </a:lnTo>
                  <a:lnTo>
                    <a:pt x="280" y="22"/>
                  </a:lnTo>
                  <a:lnTo>
                    <a:pt x="292" y="37"/>
                  </a:lnTo>
                  <a:lnTo>
                    <a:pt x="300" y="54"/>
                  </a:lnTo>
                  <a:lnTo>
                    <a:pt x="304" y="76"/>
                  </a:lnTo>
                  <a:lnTo>
                    <a:pt x="307" y="100"/>
                  </a:lnTo>
                  <a:lnTo>
                    <a:pt x="309" y="129"/>
                  </a:lnTo>
                  <a:lnTo>
                    <a:pt x="308" y="157"/>
                  </a:lnTo>
                  <a:lnTo>
                    <a:pt x="304" y="187"/>
                  </a:lnTo>
                  <a:lnTo>
                    <a:pt x="298" y="220"/>
                  </a:lnTo>
                  <a:lnTo>
                    <a:pt x="289" y="253"/>
                  </a:lnTo>
                  <a:lnTo>
                    <a:pt x="280" y="286"/>
                  </a:lnTo>
                  <a:lnTo>
                    <a:pt x="269" y="318"/>
                  </a:lnTo>
                  <a:lnTo>
                    <a:pt x="254" y="352"/>
                  </a:lnTo>
                  <a:lnTo>
                    <a:pt x="239" y="382"/>
                  </a:lnTo>
                  <a:lnTo>
                    <a:pt x="223" y="411"/>
                  </a:lnTo>
                  <a:lnTo>
                    <a:pt x="206" y="440"/>
                  </a:lnTo>
                  <a:lnTo>
                    <a:pt x="190" y="465"/>
                  </a:lnTo>
                  <a:lnTo>
                    <a:pt x="170" y="487"/>
                  </a:lnTo>
                  <a:lnTo>
                    <a:pt x="151" y="505"/>
                  </a:lnTo>
                  <a:lnTo>
                    <a:pt x="132" y="521"/>
                  </a:lnTo>
                  <a:lnTo>
                    <a:pt x="115" y="533"/>
                  </a:lnTo>
                  <a:lnTo>
                    <a:pt x="97" y="542"/>
                  </a:lnTo>
                  <a:lnTo>
                    <a:pt x="80" y="546"/>
                  </a:lnTo>
                  <a:lnTo>
                    <a:pt x="63" y="546"/>
                  </a:lnTo>
                  <a:lnTo>
                    <a:pt x="50" y="541"/>
                  </a:lnTo>
                  <a:lnTo>
                    <a:pt x="36" y="534"/>
                  </a:lnTo>
                  <a:lnTo>
                    <a:pt x="25" y="522"/>
                  </a:lnTo>
                  <a:lnTo>
                    <a:pt x="16" y="507"/>
                  </a:lnTo>
                  <a:lnTo>
                    <a:pt x="8" y="489"/>
                  </a:lnTo>
                  <a:lnTo>
                    <a:pt x="4" y="466"/>
                  </a:lnTo>
                  <a:lnTo>
                    <a:pt x="0" y="443"/>
                  </a:lnTo>
                  <a:lnTo>
                    <a:pt x="0" y="415"/>
                  </a:lnTo>
                  <a:lnTo>
                    <a:pt x="1" y="386"/>
                  </a:lnTo>
                  <a:lnTo>
                    <a:pt x="5" y="355"/>
                  </a:lnTo>
                  <a:lnTo>
                    <a:pt x="10" y="323"/>
                  </a:lnTo>
                  <a:lnTo>
                    <a:pt x="18" y="291"/>
                  </a:lnTo>
                  <a:lnTo>
                    <a:pt x="30" y="257"/>
                  </a:lnTo>
                  <a:lnTo>
                    <a:pt x="41" y="224"/>
                  </a:lnTo>
                  <a:lnTo>
                    <a:pt x="54" y="192"/>
                  </a:lnTo>
                  <a:lnTo>
                    <a:pt x="68" y="162"/>
                  </a:lnTo>
                  <a:lnTo>
                    <a:pt x="86" y="132"/>
                  </a:lnTo>
                  <a:lnTo>
                    <a:pt x="103" y="104"/>
                  </a:lnTo>
                  <a:lnTo>
                    <a:pt x="120" y="80"/>
                  </a:lnTo>
                  <a:lnTo>
                    <a:pt x="139" y="58"/>
                  </a:lnTo>
                  <a:lnTo>
                    <a:pt x="159" y="39"/>
                  </a:lnTo>
                  <a:lnTo>
                    <a:pt x="176" y="23"/>
                  </a:lnTo>
                  <a:lnTo>
                    <a:pt x="194" y="12"/>
                  </a:lnTo>
                  <a:lnTo>
                    <a:pt x="213" y="4"/>
                  </a:lnTo>
                  <a:lnTo>
                    <a:pt x="229" y="0"/>
                  </a:lnTo>
                  <a:lnTo>
                    <a:pt x="246" y="0"/>
                  </a:lnTo>
                  <a:lnTo>
                    <a:pt x="257" y="4"/>
                  </a:lnTo>
                  <a:lnTo>
                    <a:pt x="257" y="2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20" name="Freeform 1304"/>
            <p:cNvSpPr>
              <a:spLocks/>
            </p:cNvSpPr>
            <p:nvPr/>
          </p:nvSpPr>
          <p:spPr bwMode="auto">
            <a:xfrm>
              <a:off x="2015" y="1255"/>
              <a:ext cx="322" cy="586"/>
            </a:xfrm>
            <a:custGeom>
              <a:avLst/>
              <a:gdLst/>
              <a:ahLst/>
              <a:cxnLst>
                <a:cxn ang="0">
                  <a:pos x="0" y="540"/>
                </a:cxn>
                <a:cxn ang="0">
                  <a:pos x="114" y="585"/>
                </a:cxn>
                <a:cxn ang="0">
                  <a:pos x="321" y="45"/>
                </a:cxn>
                <a:cxn ang="0">
                  <a:pos x="206" y="0"/>
                </a:cxn>
                <a:cxn ang="0">
                  <a:pos x="0" y="540"/>
                </a:cxn>
              </a:cxnLst>
              <a:rect l="0" t="0" r="r" b="b"/>
              <a:pathLst>
                <a:path w="322" h="586">
                  <a:moveTo>
                    <a:pt x="0" y="540"/>
                  </a:moveTo>
                  <a:lnTo>
                    <a:pt x="114" y="585"/>
                  </a:lnTo>
                  <a:lnTo>
                    <a:pt x="321" y="45"/>
                  </a:lnTo>
                  <a:lnTo>
                    <a:pt x="206" y="0"/>
                  </a:lnTo>
                  <a:lnTo>
                    <a:pt x="0" y="540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21" name="Freeform 1305"/>
            <p:cNvSpPr>
              <a:spLocks/>
            </p:cNvSpPr>
            <p:nvPr/>
          </p:nvSpPr>
          <p:spPr bwMode="auto">
            <a:xfrm>
              <a:off x="1955" y="1262"/>
              <a:ext cx="305" cy="532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265" y="10"/>
                </a:cxn>
                <a:cxn ang="0">
                  <a:pos x="277" y="21"/>
                </a:cxn>
                <a:cxn ang="0">
                  <a:pos x="287" y="36"/>
                </a:cxn>
                <a:cxn ang="0">
                  <a:pos x="294" y="53"/>
                </a:cxn>
                <a:cxn ang="0">
                  <a:pos x="300" y="74"/>
                </a:cxn>
                <a:cxn ang="0">
                  <a:pos x="302" y="98"/>
                </a:cxn>
                <a:cxn ang="0">
                  <a:pos x="304" y="125"/>
                </a:cxn>
                <a:cxn ang="0">
                  <a:pos x="303" y="153"/>
                </a:cxn>
                <a:cxn ang="0">
                  <a:pos x="301" y="183"/>
                </a:cxn>
                <a:cxn ang="0">
                  <a:pos x="295" y="215"/>
                </a:cxn>
                <a:cxn ang="0">
                  <a:pos x="287" y="247"/>
                </a:cxn>
                <a:cxn ang="0">
                  <a:pos x="278" y="278"/>
                </a:cxn>
                <a:cxn ang="0">
                  <a:pos x="266" y="310"/>
                </a:cxn>
                <a:cxn ang="0">
                  <a:pos x="253" y="342"/>
                </a:cxn>
                <a:cxn ang="0">
                  <a:pos x="238" y="373"/>
                </a:cxn>
                <a:cxn ang="0">
                  <a:pos x="222" y="401"/>
                </a:cxn>
                <a:cxn ang="0">
                  <a:pos x="206" y="427"/>
                </a:cxn>
                <a:cxn ang="0">
                  <a:pos x="189" y="452"/>
                </a:cxn>
                <a:cxn ang="0">
                  <a:pos x="170" y="472"/>
                </a:cxn>
                <a:cxn ang="0">
                  <a:pos x="152" y="491"/>
                </a:cxn>
                <a:cxn ang="0">
                  <a:pos x="134" y="506"/>
                </a:cxn>
                <a:cxn ang="0">
                  <a:pos x="116" y="518"/>
                </a:cxn>
                <a:cxn ang="0">
                  <a:pos x="99" y="525"/>
                </a:cxn>
                <a:cxn ang="0">
                  <a:pos x="81" y="531"/>
                </a:cxn>
                <a:cxn ang="0">
                  <a:pos x="65" y="530"/>
                </a:cxn>
                <a:cxn ang="0">
                  <a:pos x="53" y="524"/>
                </a:cxn>
                <a:cxn ang="0">
                  <a:pos x="37" y="517"/>
                </a:cxn>
                <a:cxn ang="0">
                  <a:pos x="26" y="507"/>
                </a:cxn>
                <a:cxn ang="0">
                  <a:pos x="17" y="492"/>
                </a:cxn>
                <a:cxn ang="0">
                  <a:pos x="9" y="474"/>
                </a:cxn>
                <a:cxn ang="0">
                  <a:pos x="6" y="451"/>
                </a:cxn>
                <a:cxn ang="0">
                  <a:pos x="2" y="429"/>
                </a:cxn>
                <a:cxn ang="0">
                  <a:pos x="0" y="402"/>
                </a:cxn>
                <a:cxn ang="0">
                  <a:pos x="2" y="374"/>
                </a:cxn>
                <a:cxn ang="0">
                  <a:pos x="6" y="344"/>
                </a:cxn>
                <a:cxn ang="0">
                  <a:pos x="11" y="312"/>
                </a:cxn>
                <a:cxn ang="0">
                  <a:pos x="17" y="280"/>
                </a:cxn>
                <a:cxn ang="0">
                  <a:pos x="28" y="247"/>
                </a:cxn>
                <a:cxn ang="0">
                  <a:pos x="40" y="216"/>
                </a:cxn>
                <a:cxn ang="0">
                  <a:pos x="53" y="185"/>
                </a:cxn>
                <a:cxn ang="0">
                  <a:pos x="67" y="154"/>
                </a:cxn>
                <a:cxn ang="0">
                  <a:pos x="82" y="127"/>
                </a:cxn>
                <a:cxn ang="0">
                  <a:pos x="99" y="99"/>
                </a:cxn>
                <a:cxn ang="0">
                  <a:pos x="117" y="76"/>
                </a:cxn>
                <a:cxn ang="0">
                  <a:pos x="134" y="55"/>
                </a:cxn>
                <a:cxn ang="0">
                  <a:pos x="154" y="38"/>
                </a:cxn>
                <a:cxn ang="0">
                  <a:pos x="173" y="23"/>
                </a:cxn>
                <a:cxn ang="0">
                  <a:pos x="190" y="11"/>
                </a:cxn>
                <a:cxn ang="0">
                  <a:pos x="207" y="2"/>
                </a:cxn>
                <a:cxn ang="0">
                  <a:pos x="225" y="0"/>
                </a:cxn>
                <a:cxn ang="0">
                  <a:pos x="239" y="0"/>
                </a:cxn>
                <a:cxn ang="0">
                  <a:pos x="252" y="4"/>
                </a:cxn>
                <a:cxn ang="0">
                  <a:pos x="253" y="2"/>
                </a:cxn>
              </a:cxnLst>
              <a:rect l="0" t="0" r="r" b="b"/>
              <a:pathLst>
                <a:path w="305" h="532">
                  <a:moveTo>
                    <a:pt x="253" y="2"/>
                  </a:moveTo>
                  <a:lnTo>
                    <a:pt x="265" y="10"/>
                  </a:lnTo>
                  <a:lnTo>
                    <a:pt x="277" y="21"/>
                  </a:lnTo>
                  <a:lnTo>
                    <a:pt x="287" y="36"/>
                  </a:lnTo>
                  <a:lnTo>
                    <a:pt x="294" y="53"/>
                  </a:lnTo>
                  <a:lnTo>
                    <a:pt x="300" y="74"/>
                  </a:lnTo>
                  <a:lnTo>
                    <a:pt x="302" y="98"/>
                  </a:lnTo>
                  <a:lnTo>
                    <a:pt x="304" y="125"/>
                  </a:lnTo>
                  <a:lnTo>
                    <a:pt x="303" y="153"/>
                  </a:lnTo>
                  <a:lnTo>
                    <a:pt x="301" y="183"/>
                  </a:lnTo>
                  <a:lnTo>
                    <a:pt x="295" y="215"/>
                  </a:lnTo>
                  <a:lnTo>
                    <a:pt x="287" y="247"/>
                  </a:lnTo>
                  <a:lnTo>
                    <a:pt x="278" y="278"/>
                  </a:lnTo>
                  <a:lnTo>
                    <a:pt x="266" y="310"/>
                  </a:lnTo>
                  <a:lnTo>
                    <a:pt x="253" y="342"/>
                  </a:lnTo>
                  <a:lnTo>
                    <a:pt x="238" y="373"/>
                  </a:lnTo>
                  <a:lnTo>
                    <a:pt x="222" y="401"/>
                  </a:lnTo>
                  <a:lnTo>
                    <a:pt x="206" y="427"/>
                  </a:lnTo>
                  <a:lnTo>
                    <a:pt x="189" y="452"/>
                  </a:lnTo>
                  <a:lnTo>
                    <a:pt x="170" y="472"/>
                  </a:lnTo>
                  <a:lnTo>
                    <a:pt x="152" y="491"/>
                  </a:lnTo>
                  <a:lnTo>
                    <a:pt x="134" y="506"/>
                  </a:lnTo>
                  <a:lnTo>
                    <a:pt x="116" y="518"/>
                  </a:lnTo>
                  <a:lnTo>
                    <a:pt x="99" y="525"/>
                  </a:lnTo>
                  <a:lnTo>
                    <a:pt x="81" y="531"/>
                  </a:lnTo>
                  <a:lnTo>
                    <a:pt x="65" y="530"/>
                  </a:lnTo>
                  <a:lnTo>
                    <a:pt x="53" y="524"/>
                  </a:lnTo>
                  <a:lnTo>
                    <a:pt x="37" y="517"/>
                  </a:lnTo>
                  <a:lnTo>
                    <a:pt x="26" y="507"/>
                  </a:lnTo>
                  <a:lnTo>
                    <a:pt x="17" y="492"/>
                  </a:lnTo>
                  <a:lnTo>
                    <a:pt x="9" y="474"/>
                  </a:lnTo>
                  <a:lnTo>
                    <a:pt x="6" y="451"/>
                  </a:lnTo>
                  <a:lnTo>
                    <a:pt x="2" y="429"/>
                  </a:lnTo>
                  <a:lnTo>
                    <a:pt x="0" y="402"/>
                  </a:lnTo>
                  <a:lnTo>
                    <a:pt x="2" y="374"/>
                  </a:lnTo>
                  <a:lnTo>
                    <a:pt x="6" y="344"/>
                  </a:lnTo>
                  <a:lnTo>
                    <a:pt x="11" y="312"/>
                  </a:lnTo>
                  <a:lnTo>
                    <a:pt x="17" y="280"/>
                  </a:lnTo>
                  <a:lnTo>
                    <a:pt x="28" y="247"/>
                  </a:lnTo>
                  <a:lnTo>
                    <a:pt x="40" y="216"/>
                  </a:lnTo>
                  <a:lnTo>
                    <a:pt x="53" y="185"/>
                  </a:lnTo>
                  <a:lnTo>
                    <a:pt x="67" y="154"/>
                  </a:lnTo>
                  <a:lnTo>
                    <a:pt x="82" y="127"/>
                  </a:lnTo>
                  <a:lnTo>
                    <a:pt x="99" y="99"/>
                  </a:lnTo>
                  <a:lnTo>
                    <a:pt x="117" y="76"/>
                  </a:lnTo>
                  <a:lnTo>
                    <a:pt x="134" y="55"/>
                  </a:lnTo>
                  <a:lnTo>
                    <a:pt x="154" y="38"/>
                  </a:lnTo>
                  <a:lnTo>
                    <a:pt x="173" y="23"/>
                  </a:lnTo>
                  <a:lnTo>
                    <a:pt x="190" y="11"/>
                  </a:lnTo>
                  <a:lnTo>
                    <a:pt x="207" y="2"/>
                  </a:lnTo>
                  <a:lnTo>
                    <a:pt x="225" y="0"/>
                  </a:lnTo>
                  <a:lnTo>
                    <a:pt x="239" y="0"/>
                  </a:lnTo>
                  <a:lnTo>
                    <a:pt x="252" y="4"/>
                  </a:lnTo>
                  <a:lnTo>
                    <a:pt x="253" y="2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22" name="Freeform 1306"/>
            <p:cNvSpPr>
              <a:spLocks/>
            </p:cNvSpPr>
            <p:nvPr/>
          </p:nvSpPr>
          <p:spPr bwMode="auto">
            <a:xfrm>
              <a:off x="2017" y="1269"/>
              <a:ext cx="316" cy="566"/>
            </a:xfrm>
            <a:custGeom>
              <a:avLst/>
              <a:gdLst/>
              <a:ahLst/>
              <a:cxnLst>
                <a:cxn ang="0">
                  <a:pos x="0" y="521"/>
                </a:cxn>
                <a:cxn ang="0">
                  <a:pos x="115" y="565"/>
                </a:cxn>
                <a:cxn ang="0">
                  <a:pos x="315" y="43"/>
                </a:cxn>
                <a:cxn ang="0">
                  <a:pos x="200" y="0"/>
                </a:cxn>
                <a:cxn ang="0">
                  <a:pos x="0" y="521"/>
                </a:cxn>
              </a:cxnLst>
              <a:rect l="0" t="0" r="r" b="b"/>
              <a:pathLst>
                <a:path w="316" h="566">
                  <a:moveTo>
                    <a:pt x="0" y="521"/>
                  </a:moveTo>
                  <a:lnTo>
                    <a:pt x="115" y="565"/>
                  </a:lnTo>
                  <a:lnTo>
                    <a:pt x="315" y="43"/>
                  </a:lnTo>
                  <a:lnTo>
                    <a:pt x="200" y="0"/>
                  </a:lnTo>
                  <a:lnTo>
                    <a:pt x="0" y="521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23" name="Freeform 1307"/>
            <p:cNvSpPr>
              <a:spLocks/>
            </p:cNvSpPr>
            <p:nvPr/>
          </p:nvSpPr>
          <p:spPr bwMode="auto">
            <a:xfrm>
              <a:off x="1957" y="1272"/>
              <a:ext cx="300" cy="516"/>
            </a:xfrm>
            <a:custGeom>
              <a:avLst/>
              <a:gdLst/>
              <a:ahLst/>
              <a:cxnLst>
                <a:cxn ang="0">
                  <a:pos x="246" y="3"/>
                </a:cxn>
                <a:cxn ang="0">
                  <a:pos x="260" y="13"/>
                </a:cxn>
                <a:cxn ang="0">
                  <a:pos x="270" y="23"/>
                </a:cxn>
                <a:cxn ang="0">
                  <a:pos x="282" y="38"/>
                </a:cxn>
                <a:cxn ang="0">
                  <a:pos x="289" y="54"/>
                </a:cxn>
                <a:cxn ang="0">
                  <a:pos x="295" y="74"/>
                </a:cxn>
                <a:cxn ang="0">
                  <a:pos x="298" y="99"/>
                </a:cxn>
                <a:cxn ang="0">
                  <a:pos x="299" y="124"/>
                </a:cxn>
                <a:cxn ang="0">
                  <a:pos x="299" y="152"/>
                </a:cxn>
                <a:cxn ang="0">
                  <a:pos x="297" y="180"/>
                </a:cxn>
                <a:cxn ang="0">
                  <a:pos x="291" y="212"/>
                </a:cxn>
                <a:cxn ang="0">
                  <a:pos x="283" y="243"/>
                </a:cxn>
                <a:cxn ang="0">
                  <a:pos x="276" y="273"/>
                </a:cxn>
                <a:cxn ang="0">
                  <a:pos x="264" y="304"/>
                </a:cxn>
                <a:cxn ang="0">
                  <a:pos x="251" y="335"/>
                </a:cxn>
                <a:cxn ang="0">
                  <a:pos x="236" y="364"/>
                </a:cxn>
                <a:cxn ang="0">
                  <a:pos x="221" y="391"/>
                </a:cxn>
                <a:cxn ang="0">
                  <a:pos x="204" y="416"/>
                </a:cxn>
                <a:cxn ang="0">
                  <a:pos x="188" y="441"/>
                </a:cxn>
                <a:cxn ang="0">
                  <a:pos x="170" y="461"/>
                </a:cxn>
                <a:cxn ang="0">
                  <a:pos x="150" y="478"/>
                </a:cxn>
                <a:cxn ang="0">
                  <a:pos x="133" y="493"/>
                </a:cxn>
                <a:cxn ang="0">
                  <a:pos x="116" y="503"/>
                </a:cxn>
                <a:cxn ang="0">
                  <a:pos x="100" y="511"/>
                </a:cxn>
                <a:cxn ang="0">
                  <a:pos x="82" y="515"/>
                </a:cxn>
                <a:cxn ang="0">
                  <a:pos x="66" y="515"/>
                </a:cxn>
                <a:cxn ang="0">
                  <a:pos x="53" y="511"/>
                </a:cxn>
                <a:cxn ang="0">
                  <a:pos x="38" y="503"/>
                </a:cxn>
                <a:cxn ang="0">
                  <a:pos x="27" y="493"/>
                </a:cxn>
                <a:cxn ang="0">
                  <a:pos x="18" y="478"/>
                </a:cxn>
                <a:cxn ang="0">
                  <a:pos x="10" y="461"/>
                </a:cxn>
                <a:cxn ang="0">
                  <a:pos x="5" y="439"/>
                </a:cxn>
                <a:cxn ang="0">
                  <a:pos x="2" y="416"/>
                </a:cxn>
                <a:cxn ang="0">
                  <a:pos x="0" y="390"/>
                </a:cxn>
                <a:cxn ang="0">
                  <a:pos x="1" y="364"/>
                </a:cxn>
                <a:cxn ang="0">
                  <a:pos x="5" y="334"/>
                </a:cxn>
                <a:cxn ang="0">
                  <a:pos x="10" y="304"/>
                </a:cxn>
                <a:cxn ang="0">
                  <a:pos x="17" y="272"/>
                </a:cxn>
                <a:cxn ang="0">
                  <a:pos x="27" y="241"/>
                </a:cxn>
                <a:cxn ang="0">
                  <a:pos x="38" y="212"/>
                </a:cxn>
                <a:cxn ang="0">
                  <a:pos x="51" y="179"/>
                </a:cxn>
                <a:cxn ang="0">
                  <a:pos x="63" y="150"/>
                </a:cxn>
                <a:cxn ang="0">
                  <a:pos x="80" y="124"/>
                </a:cxn>
                <a:cxn ang="0">
                  <a:pos x="97" y="99"/>
                </a:cxn>
                <a:cxn ang="0">
                  <a:pos x="114" y="74"/>
                </a:cxn>
                <a:cxn ang="0">
                  <a:pos x="132" y="54"/>
                </a:cxn>
                <a:cxn ang="0">
                  <a:pos x="150" y="38"/>
                </a:cxn>
                <a:cxn ang="0">
                  <a:pos x="168" y="22"/>
                </a:cxn>
                <a:cxn ang="0">
                  <a:pos x="185" y="13"/>
                </a:cxn>
                <a:cxn ang="0">
                  <a:pos x="203" y="5"/>
                </a:cxn>
                <a:cxn ang="0">
                  <a:pos x="220" y="0"/>
                </a:cxn>
                <a:cxn ang="0">
                  <a:pos x="236" y="2"/>
                </a:cxn>
                <a:cxn ang="0">
                  <a:pos x="246" y="6"/>
                </a:cxn>
                <a:cxn ang="0">
                  <a:pos x="246" y="3"/>
                </a:cxn>
              </a:cxnLst>
              <a:rect l="0" t="0" r="r" b="b"/>
              <a:pathLst>
                <a:path w="300" h="516">
                  <a:moveTo>
                    <a:pt x="246" y="3"/>
                  </a:moveTo>
                  <a:lnTo>
                    <a:pt x="260" y="13"/>
                  </a:lnTo>
                  <a:lnTo>
                    <a:pt x="270" y="23"/>
                  </a:lnTo>
                  <a:lnTo>
                    <a:pt x="282" y="38"/>
                  </a:lnTo>
                  <a:lnTo>
                    <a:pt x="289" y="54"/>
                  </a:lnTo>
                  <a:lnTo>
                    <a:pt x="295" y="74"/>
                  </a:lnTo>
                  <a:lnTo>
                    <a:pt x="298" y="99"/>
                  </a:lnTo>
                  <a:lnTo>
                    <a:pt x="299" y="124"/>
                  </a:lnTo>
                  <a:lnTo>
                    <a:pt x="299" y="152"/>
                  </a:lnTo>
                  <a:lnTo>
                    <a:pt x="297" y="180"/>
                  </a:lnTo>
                  <a:lnTo>
                    <a:pt x="291" y="212"/>
                  </a:lnTo>
                  <a:lnTo>
                    <a:pt x="283" y="243"/>
                  </a:lnTo>
                  <a:lnTo>
                    <a:pt x="276" y="273"/>
                  </a:lnTo>
                  <a:lnTo>
                    <a:pt x="264" y="304"/>
                  </a:lnTo>
                  <a:lnTo>
                    <a:pt x="251" y="335"/>
                  </a:lnTo>
                  <a:lnTo>
                    <a:pt x="236" y="364"/>
                  </a:lnTo>
                  <a:lnTo>
                    <a:pt x="221" y="391"/>
                  </a:lnTo>
                  <a:lnTo>
                    <a:pt x="204" y="416"/>
                  </a:lnTo>
                  <a:lnTo>
                    <a:pt x="188" y="441"/>
                  </a:lnTo>
                  <a:lnTo>
                    <a:pt x="170" y="461"/>
                  </a:lnTo>
                  <a:lnTo>
                    <a:pt x="150" y="478"/>
                  </a:lnTo>
                  <a:lnTo>
                    <a:pt x="133" y="493"/>
                  </a:lnTo>
                  <a:lnTo>
                    <a:pt x="116" y="503"/>
                  </a:lnTo>
                  <a:lnTo>
                    <a:pt x="100" y="511"/>
                  </a:lnTo>
                  <a:lnTo>
                    <a:pt x="82" y="515"/>
                  </a:lnTo>
                  <a:lnTo>
                    <a:pt x="66" y="515"/>
                  </a:lnTo>
                  <a:lnTo>
                    <a:pt x="53" y="511"/>
                  </a:lnTo>
                  <a:lnTo>
                    <a:pt x="38" y="503"/>
                  </a:lnTo>
                  <a:lnTo>
                    <a:pt x="27" y="493"/>
                  </a:lnTo>
                  <a:lnTo>
                    <a:pt x="18" y="478"/>
                  </a:lnTo>
                  <a:lnTo>
                    <a:pt x="10" y="461"/>
                  </a:lnTo>
                  <a:lnTo>
                    <a:pt x="5" y="439"/>
                  </a:lnTo>
                  <a:lnTo>
                    <a:pt x="2" y="416"/>
                  </a:lnTo>
                  <a:lnTo>
                    <a:pt x="0" y="390"/>
                  </a:lnTo>
                  <a:lnTo>
                    <a:pt x="1" y="364"/>
                  </a:lnTo>
                  <a:lnTo>
                    <a:pt x="5" y="334"/>
                  </a:lnTo>
                  <a:lnTo>
                    <a:pt x="10" y="304"/>
                  </a:lnTo>
                  <a:lnTo>
                    <a:pt x="17" y="272"/>
                  </a:lnTo>
                  <a:lnTo>
                    <a:pt x="27" y="241"/>
                  </a:lnTo>
                  <a:lnTo>
                    <a:pt x="38" y="212"/>
                  </a:lnTo>
                  <a:lnTo>
                    <a:pt x="51" y="179"/>
                  </a:lnTo>
                  <a:lnTo>
                    <a:pt x="63" y="150"/>
                  </a:lnTo>
                  <a:lnTo>
                    <a:pt x="80" y="124"/>
                  </a:lnTo>
                  <a:lnTo>
                    <a:pt x="97" y="99"/>
                  </a:lnTo>
                  <a:lnTo>
                    <a:pt x="114" y="74"/>
                  </a:lnTo>
                  <a:lnTo>
                    <a:pt x="132" y="54"/>
                  </a:lnTo>
                  <a:lnTo>
                    <a:pt x="150" y="38"/>
                  </a:lnTo>
                  <a:lnTo>
                    <a:pt x="168" y="22"/>
                  </a:lnTo>
                  <a:lnTo>
                    <a:pt x="185" y="13"/>
                  </a:lnTo>
                  <a:lnTo>
                    <a:pt x="203" y="5"/>
                  </a:lnTo>
                  <a:lnTo>
                    <a:pt x="220" y="0"/>
                  </a:lnTo>
                  <a:lnTo>
                    <a:pt x="236" y="2"/>
                  </a:lnTo>
                  <a:lnTo>
                    <a:pt x="246" y="6"/>
                  </a:lnTo>
                  <a:lnTo>
                    <a:pt x="246" y="3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24" name="Freeform 1308"/>
            <p:cNvSpPr>
              <a:spLocks/>
            </p:cNvSpPr>
            <p:nvPr/>
          </p:nvSpPr>
          <p:spPr bwMode="auto">
            <a:xfrm>
              <a:off x="2019" y="1278"/>
              <a:ext cx="310" cy="553"/>
            </a:xfrm>
            <a:custGeom>
              <a:avLst/>
              <a:gdLst/>
              <a:ahLst/>
              <a:cxnLst>
                <a:cxn ang="0">
                  <a:pos x="0" y="508"/>
                </a:cxn>
                <a:cxn ang="0">
                  <a:pos x="114" y="552"/>
                </a:cxn>
                <a:cxn ang="0">
                  <a:pos x="309" y="45"/>
                </a:cxn>
                <a:cxn ang="0">
                  <a:pos x="195" y="0"/>
                </a:cxn>
                <a:cxn ang="0">
                  <a:pos x="0" y="508"/>
                </a:cxn>
              </a:cxnLst>
              <a:rect l="0" t="0" r="r" b="b"/>
              <a:pathLst>
                <a:path w="310" h="553">
                  <a:moveTo>
                    <a:pt x="0" y="508"/>
                  </a:moveTo>
                  <a:lnTo>
                    <a:pt x="114" y="552"/>
                  </a:lnTo>
                  <a:lnTo>
                    <a:pt x="309" y="45"/>
                  </a:lnTo>
                  <a:lnTo>
                    <a:pt x="195" y="0"/>
                  </a:lnTo>
                  <a:lnTo>
                    <a:pt x="0" y="508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25" name="Freeform 1309"/>
            <p:cNvSpPr>
              <a:spLocks/>
            </p:cNvSpPr>
            <p:nvPr/>
          </p:nvSpPr>
          <p:spPr bwMode="auto">
            <a:xfrm>
              <a:off x="1959" y="1285"/>
              <a:ext cx="296" cy="500"/>
            </a:xfrm>
            <a:custGeom>
              <a:avLst/>
              <a:gdLst/>
              <a:ahLst/>
              <a:cxnLst>
                <a:cxn ang="0">
                  <a:pos x="242" y="2"/>
                </a:cxn>
                <a:cxn ang="0">
                  <a:pos x="254" y="10"/>
                </a:cxn>
                <a:cxn ang="0">
                  <a:pos x="265" y="21"/>
                </a:cxn>
                <a:cxn ang="0">
                  <a:pos x="275" y="36"/>
                </a:cxn>
                <a:cxn ang="0">
                  <a:pos x="283" y="52"/>
                </a:cxn>
                <a:cxn ang="0">
                  <a:pos x="289" y="72"/>
                </a:cxn>
                <a:cxn ang="0">
                  <a:pos x="294" y="95"/>
                </a:cxn>
                <a:cxn ang="0">
                  <a:pos x="295" y="120"/>
                </a:cxn>
                <a:cxn ang="0">
                  <a:pos x="295" y="147"/>
                </a:cxn>
                <a:cxn ang="0">
                  <a:pos x="293" y="175"/>
                </a:cxn>
                <a:cxn ang="0">
                  <a:pos x="287" y="204"/>
                </a:cxn>
                <a:cxn ang="0">
                  <a:pos x="280" y="235"/>
                </a:cxn>
                <a:cxn ang="0">
                  <a:pos x="273" y="264"/>
                </a:cxn>
                <a:cxn ang="0">
                  <a:pos x="261" y="295"/>
                </a:cxn>
                <a:cxn ang="0">
                  <a:pos x="247" y="324"/>
                </a:cxn>
                <a:cxn ang="0">
                  <a:pos x="234" y="352"/>
                </a:cxn>
                <a:cxn ang="0">
                  <a:pos x="219" y="379"/>
                </a:cxn>
                <a:cxn ang="0">
                  <a:pos x="203" y="404"/>
                </a:cxn>
                <a:cxn ang="0">
                  <a:pos x="187" y="426"/>
                </a:cxn>
                <a:cxn ang="0">
                  <a:pos x="170" y="446"/>
                </a:cxn>
                <a:cxn ang="0">
                  <a:pos x="151" y="462"/>
                </a:cxn>
                <a:cxn ang="0">
                  <a:pos x="133" y="478"/>
                </a:cxn>
                <a:cxn ang="0">
                  <a:pos x="115" y="487"/>
                </a:cxn>
                <a:cxn ang="0">
                  <a:pos x="99" y="494"/>
                </a:cxn>
                <a:cxn ang="0">
                  <a:pos x="83" y="499"/>
                </a:cxn>
                <a:cxn ang="0">
                  <a:pos x="67" y="498"/>
                </a:cxn>
                <a:cxn ang="0">
                  <a:pos x="53" y="493"/>
                </a:cxn>
                <a:cxn ang="0">
                  <a:pos x="40" y="486"/>
                </a:cxn>
                <a:cxn ang="0">
                  <a:pos x="28" y="476"/>
                </a:cxn>
                <a:cxn ang="0">
                  <a:pos x="19" y="462"/>
                </a:cxn>
                <a:cxn ang="0">
                  <a:pos x="11" y="445"/>
                </a:cxn>
                <a:cxn ang="0">
                  <a:pos x="5" y="423"/>
                </a:cxn>
                <a:cxn ang="0">
                  <a:pos x="3" y="402"/>
                </a:cxn>
                <a:cxn ang="0">
                  <a:pos x="0" y="376"/>
                </a:cxn>
                <a:cxn ang="0">
                  <a:pos x="2" y="350"/>
                </a:cxn>
                <a:cxn ang="0">
                  <a:pos x="4" y="321"/>
                </a:cxn>
                <a:cxn ang="0">
                  <a:pos x="9" y="292"/>
                </a:cxn>
                <a:cxn ang="0">
                  <a:pos x="16" y="263"/>
                </a:cxn>
                <a:cxn ang="0">
                  <a:pos x="25" y="230"/>
                </a:cxn>
                <a:cxn ang="0">
                  <a:pos x="35" y="201"/>
                </a:cxn>
                <a:cxn ang="0">
                  <a:pos x="48" y="171"/>
                </a:cxn>
                <a:cxn ang="0">
                  <a:pos x="61" y="144"/>
                </a:cxn>
                <a:cxn ang="0">
                  <a:pos x="76" y="117"/>
                </a:cxn>
                <a:cxn ang="0">
                  <a:pos x="92" y="92"/>
                </a:cxn>
                <a:cxn ang="0">
                  <a:pos x="109" y="70"/>
                </a:cxn>
                <a:cxn ang="0">
                  <a:pos x="127" y="50"/>
                </a:cxn>
                <a:cxn ang="0">
                  <a:pos x="145" y="34"/>
                </a:cxn>
                <a:cxn ang="0">
                  <a:pos x="162" y="19"/>
                </a:cxn>
                <a:cxn ang="0">
                  <a:pos x="180" y="10"/>
                </a:cxn>
                <a:cxn ang="0">
                  <a:pos x="196" y="2"/>
                </a:cxn>
                <a:cxn ang="0">
                  <a:pos x="214" y="0"/>
                </a:cxn>
                <a:cxn ang="0">
                  <a:pos x="229" y="1"/>
                </a:cxn>
                <a:cxn ang="0">
                  <a:pos x="241" y="4"/>
                </a:cxn>
                <a:cxn ang="0">
                  <a:pos x="242" y="2"/>
                </a:cxn>
              </a:cxnLst>
              <a:rect l="0" t="0" r="r" b="b"/>
              <a:pathLst>
                <a:path w="296" h="500">
                  <a:moveTo>
                    <a:pt x="242" y="2"/>
                  </a:moveTo>
                  <a:lnTo>
                    <a:pt x="254" y="10"/>
                  </a:lnTo>
                  <a:lnTo>
                    <a:pt x="265" y="21"/>
                  </a:lnTo>
                  <a:lnTo>
                    <a:pt x="275" y="36"/>
                  </a:lnTo>
                  <a:lnTo>
                    <a:pt x="283" y="52"/>
                  </a:lnTo>
                  <a:lnTo>
                    <a:pt x="289" y="72"/>
                  </a:lnTo>
                  <a:lnTo>
                    <a:pt x="294" y="95"/>
                  </a:lnTo>
                  <a:lnTo>
                    <a:pt x="295" y="120"/>
                  </a:lnTo>
                  <a:lnTo>
                    <a:pt x="295" y="147"/>
                  </a:lnTo>
                  <a:lnTo>
                    <a:pt x="293" y="175"/>
                  </a:lnTo>
                  <a:lnTo>
                    <a:pt x="287" y="204"/>
                  </a:lnTo>
                  <a:lnTo>
                    <a:pt x="280" y="235"/>
                  </a:lnTo>
                  <a:lnTo>
                    <a:pt x="273" y="264"/>
                  </a:lnTo>
                  <a:lnTo>
                    <a:pt x="261" y="295"/>
                  </a:lnTo>
                  <a:lnTo>
                    <a:pt x="247" y="324"/>
                  </a:lnTo>
                  <a:lnTo>
                    <a:pt x="234" y="352"/>
                  </a:lnTo>
                  <a:lnTo>
                    <a:pt x="219" y="379"/>
                  </a:lnTo>
                  <a:lnTo>
                    <a:pt x="203" y="404"/>
                  </a:lnTo>
                  <a:lnTo>
                    <a:pt x="187" y="426"/>
                  </a:lnTo>
                  <a:lnTo>
                    <a:pt x="170" y="446"/>
                  </a:lnTo>
                  <a:lnTo>
                    <a:pt x="151" y="462"/>
                  </a:lnTo>
                  <a:lnTo>
                    <a:pt x="133" y="478"/>
                  </a:lnTo>
                  <a:lnTo>
                    <a:pt x="115" y="487"/>
                  </a:lnTo>
                  <a:lnTo>
                    <a:pt x="99" y="494"/>
                  </a:lnTo>
                  <a:lnTo>
                    <a:pt x="83" y="499"/>
                  </a:lnTo>
                  <a:lnTo>
                    <a:pt x="67" y="498"/>
                  </a:lnTo>
                  <a:lnTo>
                    <a:pt x="53" y="493"/>
                  </a:lnTo>
                  <a:lnTo>
                    <a:pt x="40" y="486"/>
                  </a:lnTo>
                  <a:lnTo>
                    <a:pt x="28" y="476"/>
                  </a:lnTo>
                  <a:lnTo>
                    <a:pt x="19" y="462"/>
                  </a:lnTo>
                  <a:lnTo>
                    <a:pt x="11" y="445"/>
                  </a:lnTo>
                  <a:lnTo>
                    <a:pt x="5" y="423"/>
                  </a:lnTo>
                  <a:lnTo>
                    <a:pt x="3" y="402"/>
                  </a:lnTo>
                  <a:lnTo>
                    <a:pt x="0" y="376"/>
                  </a:lnTo>
                  <a:lnTo>
                    <a:pt x="2" y="350"/>
                  </a:lnTo>
                  <a:lnTo>
                    <a:pt x="4" y="321"/>
                  </a:lnTo>
                  <a:lnTo>
                    <a:pt x="9" y="292"/>
                  </a:lnTo>
                  <a:lnTo>
                    <a:pt x="16" y="263"/>
                  </a:lnTo>
                  <a:lnTo>
                    <a:pt x="25" y="230"/>
                  </a:lnTo>
                  <a:lnTo>
                    <a:pt x="35" y="201"/>
                  </a:lnTo>
                  <a:lnTo>
                    <a:pt x="48" y="171"/>
                  </a:lnTo>
                  <a:lnTo>
                    <a:pt x="61" y="144"/>
                  </a:lnTo>
                  <a:lnTo>
                    <a:pt x="76" y="117"/>
                  </a:lnTo>
                  <a:lnTo>
                    <a:pt x="92" y="92"/>
                  </a:lnTo>
                  <a:lnTo>
                    <a:pt x="109" y="70"/>
                  </a:lnTo>
                  <a:lnTo>
                    <a:pt x="127" y="50"/>
                  </a:lnTo>
                  <a:lnTo>
                    <a:pt x="145" y="34"/>
                  </a:lnTo>
                  <a:lnTo>
                    <a:pt x="162" y="19"/>
                  </a:lnTo>
                  <a:lnTo>
                    <a:pt x="180" y="10"/>
                  </a:lnTo>
                  <a:lnTo>
                    <a:pt x="196" y="2"/>
                  </a:lnTo>
                  <a:lnTo>
                    <a:pt x="214" y="0"/>
                  </a:lnTo>
                  <a:lnTo>
                    <a:pt x="229" y="1"/>
                  </a:lnTo>
                  <a:lnTo>
                    <a:pt x="241" y="4"/>
                  </a:lnTo>
                  <a:lnTo>
                    <a:pt x="242" y="2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26" name="Freeform 1310"/>
            <p:cNvSpPr>
              <a:spLocks/>
            </p:cNvSpPr>
            <p:nvPr/>
          </p:nvSpPr>
          <p:spPr bwMode="auto">
            <a:xfrm>
              <a:off x="2021" y="1291"/>
              <a:ext cx="304" cy="535"/>
            </a:xfrm>
            <a:custGeom>
              <a:avLst/>
              <a:gdLst/>
              <a:ahLst/>
              <a:cxnLst>
                <a:cxn ang="0">
                  <a:pos x="0" y="490"/>
                </a:cxn>
                <a:cxn ang="0">
                  <a:pos x="114" y="534"/>
                </a:cxn>
                <a:cxn ang="0">
                  <a:pos x="303" y="44"/>
                </a:cxn>
                <a:cxn ang="0">
                  <a:pos x="188" y="0"/>
                </a:cxn>
                <a:cxn ang="0">
                  <a:pos x="0" y="490"/>
                </a:cxn>
              </a:cxnLst>
              <a:rect l="0" t="0" r="r" b="b"/>
              <a:pathLst>
                <a:path w="304" h="535">
                  <a:moveTo>
                    <a:pt x="0" y="490"/>
                  </a:moveTo>
                  <a:lnTo>
                    <a:pt x="114" y="534"/>
                  </a:lnTo>
                  <a:lnTo>
                    <a:pt x="303" y="44"/>
                  </a:lnTo>
                  <a:lnTo>
                    <a:pt x="188" y="0"/>
                  </a:lnTo>
                  <a:lnTo>
                    <a:pt x="0" y="490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27" name="Freeform 1311"/>
            <p:cNvSpPr>
              <a:spLocks/>
            </p:cNvSpPr>
            <p:nvPr/>
          </p:nvSpPr>
          <p:spPr bwMode="auto">
            <a:xfrm>
              <a:off x="1961" y="1296"/>
              <a:ext cx="291" cy="485"/>
            </a:xfrm>
            <a:custGeom>
              <a:avLst/>
              <a:gdLst/>
              <a:ahLst/>
              <a:cxnLst>
                <a:cxn ang="0">
                  <a:pos x="234" y="3"/>
                </a:cxn>
                <a:cxn ang="0">
                  <a:pos x="248" y="12"/>
                </a:cxn>
                <a:cxn ang="0">
                  <a:pos x="259" y="22"/>
                </a:cxn>
                <a:cxn ang="0">
                  <a:pos x="271" y="35"/>
                </a:cxn>
                <a:cxn ang="0">
                  <a:pos x="278" y="52"/>
                </a:cxn>
                <a:cxn ang="0">
                  <a:pos x="283" y="70"/>
                </a:cxn>
                <a:cxn ang="0">
                  <a:pos x="288" y="93"/>
                </a:cxn>
                <a:cxn ang="0">
                  <a:pos x="290" y="117"/>
                </a:cxn>
                <a:cxn ang="0">
                  <a:pos x="289" y="143"/>
                </a:cxn>
                <a:cxn ang="0">
                  <a:pos x="287" y="170"/>
                </a:cxn>
                <a:cxn ang="0">
                  <a:pos x="282" y="200"/>
                </a:cxn>
                <a:cxn ang="0">
                  <a:pos x="276" y="229"/>
                </a:cxn>
                <a:cxn ang="0">
                  <a:pos x="269" y="259"/>
                </a:cxn>
                <a:cxn ang="0">
                  <a:pos x="258" y="287"/>
                </a:cxn>
                <a:cxn ang="0">
                  <a:pos x="246" y="316"/>
                </a:cxn>
                <a:cxn ang="0">
                  <a:pos x="232" y="342"/>
                </a:cxn>
                <a:cxn ang="0">
                  <a:pos x="217" y="369"/>
                </a:cxn>
                <a:cxn ang="0">
                  <a:pos x="203" y="392"/>
                </a:cxn>
                <a:cxn ang="0">
                  <a:pos x="185" y="415"/>
                </a:cxn>
                <a:cxn ang="0">
                  <a:pos x="168" y="433"/>
                </a:cxn>
                <a:cxn ang="0">
                  <a:pos x="152" y="450"/>
                </a:cxn>
                <a:cxn ang="0">
                  <a:pos x="134" y="463"/>
                </a:cxn>
                <a:cxn ang="0">
                  <a:pos x="116" y="473"/>
                </a:cxn>
                <a:cxn ang="0">
                  <a:pos x="99" y="480"/>
                </a:cxn>
                <a:cxn ang="0">
                  <a:pos x="83" y="484"/>
                </a:cxn>
                <a:cxn ang="0">
                  <a:pos x="67" y="483"/>
                </a:cxn>
                <a:cxn ang="0">
                  <a:pos x="55" y="478"/>
                </a:cxn>
                <a:cxn ang="0">
                  <a:pos x="41" y="471"/>
                </a:cxn>
                <a:cxn ang="0">
                  <a:pos x="29" y="461"/>
                </a:cxn>
                <a:cxn ang="0">
                  <a:pos x="20" y="447"/>
                </a:cxn>
                <a:cxn ang="0">
                  <a:pos x="11" y="430"/>
                </a:cxn>
                <a:cxn ang="0">
                  <a:pos x="6" y="410"/>
                </a:cxn>
                <a:cxn ang="0">
                  <a:pos x="2" y="388"/>
                </a:cxn>
                <a:cxn ang="0">
                  <a:pos x="1" y="364"/>
                </a:cxn>
                <a:cxn ang="0">
                  <a:pos x="0" y="337"/>
                </a:cxn>
                <a:cxn ang="0">
                  <a:pos x="2" y="311"/>
                </a:cxn>
                <a:cxn ang="0">
                  <a:pos x="9" y="282"/>
                </a:cxn>
                <a:cxn ang="0">
                  <a:pos x="14" y="253"/>
                </a:cxn>
                <a:cxn ang="0">
                  <a:pos x="23" y="223"/>
                </a:cxn>
                <a:cxn ang="0">
                  <a:pos x="33" y="195"/>
                </a:cxn>
                <a:cxn ang="0">
                  <a:pos x="45" y="165"/>
                </a:cxn>
                <a:cxn ang="0">
                  <a:pos x="58" y="138"/>
                </a:cxn>
                <a:cxn ang="0">
                  <a:pos x="73" y="113"/>
                </a:cxn>
                <a:cxn ang="0">
                  <a:pos x="89" y="89"/>
                </a:cxn>
                <a:cxn ang="0">
                  <a:pos x="104" y="68"/>
                </a:cxn>
                <a:cxn ang="0">
                  <a:pos x="122" y="48"/>
                </a:cxn>
                <a:cxn ang="0">
                  <a:pos x="140" y="33"/>
                </a:cxn>
                <a:cxn ang="0">
                  <a:pos x="158" y="20"/>
                </a:cxn>
                <a:cxn ang="0">
                  <a:pos x="174" y="9"/>
                </a:cxn>
                <a:cxn ang="0">
                  <a:pos x="192" y="3"/>
                </a:cxn>
                <a:cxn ang="0">
                  <a:pos x="208" y="0"/>
                </a:cxn>
                <a:cxn ang="0">
                  <a:pos x="224" y="2"/>
                </a:cxn>
                <a:cxn ang="0">
                  <a:pos x="233" y="6"/>
                </a:cxn>
                <a:cxn ang="0">
                  <a:pos x="234" y="3"/>
                </a:cxn>
              </a:cxnLst>
              <a:rect l="0" t="0" r="r" b="b"/>
              <a:pathLst>
                <a:path w="291" h="485">
                  <a:moveTo>
                    <a:pt x="234" y="3"/>
                  </a:moveTo>
                  <a:lnTo>
                    <a:pt x="248" y="12"/>
                  </a:lnTo>
                  <a:lnTo>
                    <a:pt x="259" y="22"/>
                  </a:lnTo>
                  <a:lnTo>
                    <a:pt x="271" y="35"/>
                  </a:lnTo>
                  <a:lnTo>
                    <a:pt x="278" y="52"/>
                  </a:lnTo>
                  <a:lnTo>
                    <a:pt x="283" y="70"/>
                  </a:lnTo>
                  <a:lnTo>
                    <a:pt x="288" y="93"/>
                  </a:lnTo>
                  <a:lnTo>
                    <a:pt x="290" y="117"/>
                  </a:lnTo>
                  <a:lnTo>
                    <a:pt x="289" y="143"/>
                  </a:lnTo>
                  <a:lnTo>
                    <a:pt x="287" y="170"/>
                  </a:lnTo>
                  <a:lnTo>
                    <a:pt x="282" y="200"/>
                  </a:lnTo>
                  <a:lnTo>
                    <a:pt x="276" y="229"/>
                  </a:lnTo>
                  <a:lnTo>
                    <a:pt x="269" y="259"/>
                  </a:lnTo>
                  <a:lnTo>
                    <a:pt x="258" y="287"/>
                  </a:lnTo>
                  <a:lnTo>
                    <a:pt x="246" y="316"/>
                  </a:lnTo>
                  <a:lnTo>
                    <a:pt x="232" y="342"/>
                  </a:lnTo>
                  <a:lnTo>
                    <a:pt x="217" y="369"/>
                  </a:lnTo>
                  <a:lnTo>
                    <a:pt x="203" y="392"/>
                  </a:lnTo>
                  <a:lnTo>
                    <a:pt x="185" y="415"/>
                  </a:lnTo>
                  <a:lnTo>
                    <a:pt x="168" y="433"/>
                  </a:lnTo>
                  <a:lnTo>
                    <a:pt x="152" y="450"/>
                  </a:lnTo>
                  <a:lnTo>
                    <a:pt x="134" y="463"/>
                  </a:lnTo>
                  <a:lnTo>
                    <a:pt x="116" y="473"/>
                  </a:lnTo>
                  <a:lnTo>
                    <a:pt x="99" y="480"/>
                  </a:lnTo>
                  <a:lnTo>
                    <a:pt x="83" y="484"/>
                  </a:lnTo>
                  <a:lnTo>
                    <a:pt x="67" y="483"/>
                  </a:lnTo>
                  <a:lnTo>
                    <a:pt x="55" y="478"/>
                  </a:lnTo>
                  <a:lnTo>
                    <a:pt x="41" y="471"/>
                  </a:lnTo>
                  <a:lnTo>
                    <a:pt x="29" y="461"/>
                  </a:lnTo>
                  <a:lnTo>
                    <a:pt x="20" y="447"/>
                  </a:lnTo>
                  <a:lnTo>
                    <a:pt x="11" y="430"/>
                  </a:lnTo>
                  <a:lnTo>
                    <a:pt x="6" y="410"/>
                  </a:lnTo>
                  <a:lnTo>
                    <a:pt x="2" y="388"/>
                  </a:lnTo>
                  <a:lnTo>
                    <a:pt x="1" y="364"/>
                  </a:lnTo>
                  <a:lnTo>
                    <a:pt x="0" y="337"/>
                  </a:lnTo>
                  <a:lnTo>
                    <a:pt x="2" y="311"/>
                  </a:lnTo>
                  <a:lnTo>
                    <a:pt x="9" y="282"/>
                  </a:lnTo>
                  <a:lnTo>
                    <a:pt x="14" y="253"/>
                  </a:lnTo>
                  <a:lnTo>
                    <a:pt x="23" y="223"/>
                  </a:lnTo>
                  <a:lnTo>
                    <a:pt x="33" y="195"/>
                  </a:lnTo>
                  <a:lnTo>
                    <a:pt x="45" y="165"/>
                  </a:lnTo>
                  <a:lnTo>
                    <a:pt x="58" y="138"/>
                  </a:lnTo>
                  <a:lnTo>
                    <a:pt x="73" y="113"/>
                  </a:lnTo>
                  <a:lnTo>
                    <a:pt x="89" y="89"/>
                  </a:lnTo>
                  <a:lnTo>
                    <a:pt x="104" y="68"/>
                  </a:lnTo>
                  <a:lnTo>
                    <a:pt x="122" y="48"/>
                  </a:lnTo>
                  <a:lnTo>
                    <a:pt x="140" y="33"/>
                  </a:lnTo>
                  <a:lnTo>
                    <a:pt x="158" y="20"/>
                  </a:lnTo>
                  <a:lnTo>
                    <a:pt x="174" y="9"/>
                  </a:lnTo>
                  <a:lnTo>
                    <a:pt x="192" y="3"/>
                  </a:lnTo>
                  <a:lnTo>
                    <a:pt x="208" y="0"/>
                  </a:lnTo>
                  <a:lnTo>
                    <a:pt x="224" y="2"/>
                  </a:lnTo>
                  <a:lnTo>
                    <a:pt x="233" y="6"/>
                  </a:lnTo>
                  <a:lnTo>
                    <a:pt x="234" y="3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28" name="Freeform 1312"/>
            <p:cNvSpPr>
              <a:spLocks/>
            </p:cNvSpPr>
            <p:nvPr/>
          </p:nvSpPr>
          <p:spPr bwMode="auto">
            <a:xfrm>
              <a:off x="2024" y="1302"/>
              <a:ext cx="296" cy="520"/>
            </a:xfrm>
            <a:custGeom>
              <a:avLst/>
              <a:gdLst/>
              <a:ahLst/>
              <a:cxnLst>
                <a:cxn ang="0">
                  <a:pos x="0" y="476"/>
                </a:cxn>
                <a:cxn ang="0">
                  <a:pos x="113" y="519"/>
                </a:cxn>
                <a:cxn ang="0">
                  <a:pos x="295" y="44"/>
                </a:cxn>
                <a:cxn ang="0">
                  <a:pos x="181" y="0"/>
                </a:cxn>
                <a:cxn ang="0">
                  <a:pos x="0" y="476"/>
                </a:cxn>
              </a:cxnLst>
              <a:rect l="0" t="0" r="r" b="b"/>
              <a:pathLst>
                <a:path w="296" h="520">
                  <a:moveTo>
                    <a:pt x="0" y="476"/>
                  </a:moveTo>
                  <a:lnTo>
                    <a:pt x="113" y="519"/>
                  </a:lnTo>
                  <a:lnTo>
                    <a:pt x="295" y="44"/>
                  </a:lnTo>
                  <a:lnTo>
                    <a:pt x="181" y="0"/>
                  </a:lnTo>
                  <a:lnTo>
                    <a:pt x="0" y="476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29" name="Freeform 1313"/>
            <p:cNvSpPr>
              <a:spLocks/>
            </p:cNvSpPr>
            <p:nvPr/>
          </p:nvSpPr>
          <p:spPr bwMode="auto">
            <a:xfrm>
              <a:off x="1963" y="1308"/>
              <a:ext cx="286" cy="469"/>
            </a:xfrm>
            <a:custGeom>
              <a:avLst/>
              <a:gdLst/>
              <a:ahLst/>
              <a:cxnLst>
                <a:cxn ang="0">
                  <a:pos x="230" y="3"/>
                </a:cxn>
                <a:cxn ang="0">
                  <a:pos x="242" y="11"/>
                </a:cxn>
                <a:cxn ang="0">
                  <a:pos x="254" y="21"/>
                </a:cxn>
                <a:cxn ang="0">
                  <a:pos x="263" y="35"/>
                </a:cxn>
                <a:cxn ang="0">
                  <a:pos x="272" y="50"/>
                </a:cxn>
                <a:cxn ang="0">
                  <a:pos x="278" y="69"/>
                </a:cxn>
                <a:cxn ang="0">
                  <a:pos x="283" y="90"/>
                </a:cxn>
                <a:cxn ang="0">
                  <a:pos x="285" y="114"/>
                </a:cxn>
                <a:cxn ang="0">
                  <a:pos x="285" y="139"/>
                </a:cxn>
                <a:cxn ang="0">
                  <a:pos x="283" y="166"/>
                </a:cxn>
                <a:cxn ang="0">
                  <a:pos x="278" y="194"/>
                </a:cxn>
                <a:cxn ang="0">
                  <a:pos x="273" y="223"/>
                </a:cxn>
                <a:cxn ang="0">
                  <a:pos x="265" y="251"/>
                </a:cxn>
                <a:cxn ang="0">
                  <a:pos x="255" y="278"/>
                </a:cxn>
                <a:cxn ang="0">
                  <a:pos x="244" y="307"/>
                </a:cxn>
                <a:cxn ang="0">
                  <a:pos x="230" y="333"/>
                </a:cxn>
                <a:cxn ang="0">
                  <a:pos x="215" y="357"/>
                </a:cxn>
                <a:cxn ang="0">
                  <a:pos x="201" y="380"/>
                </a:cxn>
                <a:cxn ang="0">
                  <a:pos x="185" y="401"/>
                </a:cxn>
                <a:cxn ang="0">
                  <a:pos x="167" y="420"/>
                </a:cxn>
                <a:cxn ang="0">
                  <a:pos x="150" y="435"/>
                </a:cxn>
                <a:cxn ang="0">
                  <a:pos x="134" y="448"/>
                </a:cxn>
                <a:cxn ang="0">
                  <a:pos x="118" y="458"/>
                </a:cxn>
                <a:cxn ang="0">
                  <a:pos x="100" y="463"/>
                </a:cxn>
                <a:cxn ang="0">
                  <a:pos x="84" y="468"/>
                </a:cxn>
                <a:cxn ang="0">
                  <a:pos x="68" y="467"/>
                </a:cxn>
                <a:cxn ang="0">
                  <a:pos x="55" y="462"/>
                </a:cxn>
                <a:cxn ang="0">
                  <a:pos x="40" y="455"/>
                </a:cxn>
                <a:cxn ang="0">
                  <a:pos x="30" y="446"/>
                </a:cxn>
                <a:cxn ang="0">
                  <a:pos x="21" y="431"/>
                </a:cxn>
                <a:cxn ang="0">
                  <a:pos x="13" y="415"/>
                </a:cxn>
                <a:cxn ang="0">
                  <a:pos x="7" y="396"/>
                </a:cxn>
                <a:cxn ang="0">
                  <a:pos x="3" y="375"/>
                </a:cxn>
                <a:cxn ang="0">
                  <a:pos x="0" y="351"/>
                </a:cxn>
                <a:cxn ang="0">
                  <a:pos x="0" y="325"/>
                </a:cxn>
                <a:cxn ang="0">
                  <a:pos x="3" y="298"/>
                </a:cxn>
                <a:cxn ang="0">
                  <a:pos x="7" y="271"/>
                </a:cxn>
                <a:cxn ang="0">
                  <a:pos x="13" y="244"/>
                </a:cxn>
                <a:cxn ang="0">
                  <a:pos x="21" y="215"/>
                </a:cxn>
                <a:cxn ang="0">
                  <a:pos x="32" y="187"/>
                </a:cxn>
                <a:cxn ang="0">
                  <a:pos x="43" y="159"/>
                </a:cxn>
                <a:cxn ang="0">
                  <a:pos x="55" y="133"/>
                </a:cxn>
                <a:cxn ang="0">
                  <a:pos x="69" y="108"/>
                </a:cxn>
                <a:cxn ang="0">
                  <a:pos x="86" y="84"/>
                </a:cxn>
                <a:cxn ang="0">
                  <a:pos x="100" y="65"/>
                </a:cxn>
                <a:cxn ang="0">
                  <a:pos x="118" y="46"/>
                </a:cxn>
                <a:cxn ang="0">
                  <a:pos x="135" y="31"/>
                </a:cxn>
                <a:cxn ang="0">
                  <a:pos x="152" y="18"/>
                </a:cxn>
                <a:cxn ang="0">
                  <a:pos x="169" y="9"/>
                </a:cxn>
                <a:cxn ang="0">
                  <a:pos x="186" y="2"/>
                </a:cxn>
                <a:cxn ang="0">
                  <a:pos x="202" y="0"/>
                </a:cxn>
                <a:cxn ang="0">
                  <a:pos x="218" y="2"/>
                </a:cxn>
                <a:cxn ang="0">
                  <a:pos x="230" y="5"/>
                </a:cxn>
                <a:cxn ang="0">
                  <a:pos x="230" y="3"/>
                </a:cxn>
              </a:cxnLst>
              <a:rect l="0" t="0" r="r" b="b"/>
              <a:pathLst>
                <a:path w="286" h="469">
                  <a:moveTo>
                    <a:pt x="230" y="3"/>
                  </a:moveTo>
                  <a:lnTo>
                    <a:pt x="242" y="11"/>
                  </a:lnTo>
                  <a:lnTo>
                    <a:pt x="254" y="21"/>
                  </a:lnTo>
                  <a:lnTo>
                    <a:pt x="263" y="35"/>
                  </a:lnTo>
                  <a:lnTo>
                    <a:pt x="272" y="50"/>
                  </a:lnTo>
                  <a:lnTo>
                    <a:pt x="278" y="69"/>
                  </a:lnTo>
                  <a:lnTo>
                    <a:pt x="283" y="90"/>
                  </a:lnTo>
                  <a:lnTo>
                    <a:pt x="285" y="114"/>
                  </a:lnTo>
                  <a:lnTo>
                    <a:pt x="285" y="139"/>
                  </a:lnTo>
                  <a:lnTo>
                    <a:pt x="283" y="166"/>
                  </a:lnTo>
                  <a:lnTo>
                    <a:pt x="278" y="194"/>
                  </a:lnTo>
                  <a:lnTo>
                    <a:pt x="273" y="223"/>
                  </a:lnTo>
                  <a:lnTo>
                    <a:pt x="265" y="251"/>
                  </a:lnTo>
                  <a:lnTo>
                    <a:pt x="255" y="278"/>
                  </a:lnTo>
                  <a:lnTo>
                    <a:pt x="244" y="307"/>
                  </a:lnTo>
                  <a:lnTo>
                    <a:pt x="230" y="333"/>
                  </a:lnTo>
                  <a:lnTo>
                    <a:pt x="215" y="357"/>
                  </a:lnTo>
                  <a:lnTo>
                    <a:pt x="201" y="380"/>
                  </a:lnTo>
                  <a:lnTo>
                    <a:pt x="185" y="401"/>
                  </a:lnTo>
                  <a:lnTo>
                    <a:pt x="167" y="420"/>
                  </a:lnTo>
                  <a:lnTo>
                    <a:pt x="150" y="435"/>
                  </a:lnTo>
                  <a:lnTo>
                    <a:pt x="134" y="448"/>
                  </a:lnTo>
                  <a:lnTo>
                    <a:pt x="118" y="458"/>
                  </a:lnTo>
                  <a:lnTo>
                    <a:pt x="100" y="463"/>
                  </a:lnTo>
                  <a:lnTo>
                    <a:pt x="84" y="468"/>
                  </a:lnTo>
                  <a:lnTo>
                    <a:pt x="68" y="467"/>
                  </a:lnTo>
                  <a:lnTo>
                    <a:pt x="55" y="462"/>
                  </a:lnTo>
                  <a:lnTo>
                    <a:pt x="40" y="455"/>
                  </a:lnTo>
                  <a:lnTo>
                    <a:pt x="30" y="446"/>
                  </a:lnTo>
                  <a:lnTo>
                    <a:pt x="21" y="431"/>
                  </a:lnTo>
                  <a:lnTo>
                    <a:pt x="13" y="415"/>
                  </a:lnTo>
                  <a:lnTo>
                    <a:pt x="7" y="396"/>
                  </a:lnTo>
                  <a:lnTo>
                    <a:pt x="3" y="375"/>
                  </a:lnTo>
                  <a:lnTo>
                    <a:pt x="0" y="351"/>
                  </a:lnTo>
                  <a:lnTo>
                    <a:pt x="0" y="325"/>
                  </a:lnTo>
                  <a:lnTo>
                    <a:pt x="3" y="298"/>
                  </a:lnTo>
                  <a:lnTo>
                    <a:pt x="7" y="271"/>
                  </a:lnTo>
                  <a:lnTo>
                    <a:pt x="13" y="244"/>
                  </a:lnTo>
                  <a:lnTo>
                    <a:pt x="21" y="215"/>
                  </a:lnTo>
                  <a:lnTo>
                    <a:pt x="32" y="187"/>
                  </a:lnTo>
                  <a:lnTo>
                    <a:pt x="43" y="159"/>
                  </a:lnTo>
                  <a:lnTo>
                    <a:pt x="55" y="133"/>
                  </a:lnTo>
                  <a:lnTo>
                    <a:pt x="69" y="108"/>
                  </a:lnTo>
                  <a:lnTo>
                    <a:pt x="86" y="84"/>
                  </a:lnTo>
                  <a:lnTo>
                    <a:pt x="100" y="65"/>
                  </a:lnTo>
                  <a:lnTo>
                    <a:pt x="118" y="46"/>
                  </a:lnTo>
                  <a:lnTo>
                    <a:pt x="135" y="31"/>
                  </a:lnTo>
                  <a:lnTo>
                    <a:pt x="152" y="18"/>
                  </a:lnTo>
                  <a:lnTo>
                    <a:pt x="169" y="9"/>
                  </a:lnTo>
                  <a:lnTo>
                    <a:pt x="186" y="2"/>
                  </a:lnTo>
                  <a:lnTo>
                    <a:pt x="202" y="0"/>
                  </a:lnTo>
                  <a:lnTo>
                    <a:pt x="218" y="2"/>
                  </a:lnTo>
                  <a:lnTo>
                    <a:pt x="230" y="5"/>
                  </a:lnTo>
                  <a:lnTo>
                    <a:pt x="230" y="3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30" name="Freeform 1314"/>
            <p:cNvSpPr>
              <a:spLocks/>
            </p:cNvSpPr>
            <p:nvPr/>
          </p:nvSpPr>
          <p:spPr bwMode="auto">
            <a:xfrm>
              <a:off x="2025" y="1314"/>
              <a:ext cx="291" cy="504"/>
            </a:xfrm>
            <a:custGeom>
              <a:avLst/>
              <a:gdLst/>
              <a:ahLst/>
              <a:cxnLst>
                <a:cxn ang="0">
                  <a:pos x="0" y="459"/>
                </a:cxn>
                <a:cxn ang="0">
                  <a:pos x="113" y="503"/>
                </a:cxn>
                <a:cxn ang="0">
                  <a:pos x="290" y="44"/>
                </a:cxn>
                <a:cxn ang="0">
                  <a:pos x="176" y="0"/>
                </a:cxn>
                <a:cxn ang="0">
                  <a:pos x="0" y="459"/>
                </a:cxn>
              </a:cxnLst>
              <a:rect l="0" t="0" r="r" b="b"/>
              <a:pathLst>
                <a:path w="291" h="504">
                  <a:moveTo>
                    <a:pt x="0" y="459"/>
                  </a:moveTo>
                  <a:lnTo>
                    <a:pt x="113" y="503"/>
                  </a:lnTo>
                  <a:lnTo>
                    <a:pt x="290" y="44"/>
                  </a:lnTo>
                  <a:lnTo>
                    <a:pt x="176" y="0"/>
                  </a:lnTo>
                  <a:lnTo>
                    <a:pt x="0" y="459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31" name="Freeform 1315"/>
            <p:cNvSpPr>
              <a:spLocks/>
            </p:cNvSpPr>
            <p:nvPr/>
          </p:nvSpPr>
          <p:spPr bwMode="auto">
            <a:xfrm>
              <a:off x="1964" y="1319"/>
              <a:ext cx="283" cy="453"/>
            </a:xfrm>
            <a:custGeom>
              <a:avLst/>
              <a:gdLst/>
              <a:ahLst/>
              <a:cxnLst>
                <a:cxn ang="0">
                  <a:pos x="225" y="4"/>
                </a:cxn>
                <a:cxn ang="0">
                  <a:pos x="237" y="12"/>
                </a:cxn>
                <a:cxn ang="0">
                  <a:pos x="249" y="23"/>
                </a:cxn>
                <a:cxn ang="0">
                  <a:pos x="260" y="35"/>
                </a:cxn>
                <a:cxn ang="0">
                  <a:pos x="269" y="50"/>
                </a:cxn>
                <a:cxn ang="0">
                  <a:pos x="275" y="68"/>
                </a:cxn>
                <a:cxn ang="0">
                  <a:pos x="279" y="90"/>
                </a:cxn>
                <a:cxn ang="0">
                  <a:pos x="282" y="112"/>
                </a:cxn>
                <a:cxn ang="0">
                  <a:pos x="282" y="137"/>
                </a:cxn>
                <a:cxn ang="0">
                  <a:pos x="280" y="163"/>
                </a:cxn>
                <a:cxn ang="0">
                  <a:pos x="277" y="190"/>
                </a:cxn>
                <a:cxn ang="0">
                  <a:pos x="270" y="218"/>
                </a:cxn>
                <a:cxn ang="0">
                  <a:pos x="263" y="244"/>
                </a:cxn>
                <a:cxn ang="0">
                  <a:pos x="253" y="271"/>
                </a:cxn>
                <a:cxn ang="0">
                  <a:pos x="242" y="299"/>
                </a:cxn>
                <a:cxn ang="0">
                  <a:pos x="229" y="324"/>
                </a:cxn>
                <a:cxn ang="0">
                  <a:pos x="216" y="347"/>
                </a:cxn>
                <a:cxn ang="0">
                  <a:pos x="200" y="369"/>
                </a:cxn>
                <a:cxn ang="0">
                  <a:pos x="186" y="389"/>
                </a:cxn>
                <a:cxn ang="0">
                  <a:pos x="169" y="407"/>
                </a:cxn>
                <a:cxn ang="0">
                  <a:pos x="151" y="421"/>
                </a:cxn>
                <a:cxn ang="0">
                  <a:pos x="135" y="435"/>
                </a:cxn>
                <a:cxn ang="0">
                  <a:pos x="118" y="444"/>
                </a:cxn>
                <a:cxn ang="0">
                  <a:pos x="102" y="450"/>
                </a:cxn>
                <a:cxn ang="0">
                  <a:pos x="85" y="452"/>
                </a:cxn>
                <a:cxn ang="0">
                  <a:pos x="70" y="452"/>
                </a:cxn>
                <a:cxn ang="0">
                  <a:pos x="57" y="447"/>
                </a:cxn>
                <a:cxn ang="0">
                  <a:pos x="43" y="440"/>
                </a:cxn>
                <a:cxn ang="0">
                  <a:pos x="31" y="429"/>
                </a:cxn>
                <a:cxn ang="0">
                  <a:pos x="22" y="416"/>
                </a:cxn>
                <a:cxn ang="0">
                  <a:pos x="14" y="401"/>
                </a:cxn>
                <a:cxn ang="0">
                  <a:pos x="8" y="381"/>
                </a:cxn>
                <a:cxn ang="0">
                  <a:pos x="3" y="361"/>
                </a:cxn>
                <a:cxn ang="0">
                  <a:pos x="2" y="339"/>
                </a:cxn>
                <a:cxn ang="0">
                  <a:pos x="0" y="313"/>
                </a:cxn>
                <a:cxn ang="0">
                  <a:pos x="3" y="287"/>
                </a:cxn>
                <a:cxn ang="0">
                  <a:pos x="6" y="261"/>
                </a:cxn>
                <a:cxn ang="0">
                  <a:pos x="12" y="234"/>
                </a:cxn>
                <a:cxn ang="0">
                  <a:pos x="20" y="206"/>
                </a:cxn>
                <a:cxn ang="0">
                  <a:pos x="30" y="179"/>
                </a:cxn>
                <a:cxn ang="0">
                  <a:pos x="40" y="153"/>
                </a:cxn>
                <a:cxn ang="0">
                  <a:pos x="53" y="128"/>
                </a:cxn>
                <a:cxn ang="0">
                  <a:pos x="67" y="103"/>
                </a:cxn>
                <a:cxn ang="0">
                  <a:pos x="82" y="81"/>
                </a:cxn>
                <a:cxn ang="0">
                  <a:pos x="97" y="63"/>
                </a:cxn>
                <a:cxn ang="0">
                  <a:pos x="114" y="44"/>
                </a:cxn>
                <a:cxn ang="0">
                  <a:pos x="131" y="31"/>
                </a:cxn>
                <a:cxn ang="0">
                  <a:pos x="149" y="18"/>
                </a:cxn>
                <a:cxn ang="0">
                  <a:pos x="165" y="8"/>
                </a:cxn>
                <a:cxn ang="0">
                  <a:pos x="181" y="2"/>
                </a:cxn>
                <a:cxn ang="0">
                  <a:pos x="198" y="0"/>
                </a:cxn>
                <a:cxn ang="0">
                  <a:pos x="213" y="2"/>
                </a:cxn>
                <a:cxn ang="0">
                  <a:pos x="225" y="6"/>
                </a:cxn>
                <a:cxn ang="0">
                  <a:pos x="225" y="4"/>
                </a:cxn>
              </a:cxnLst>
              <a:rect l="0" t="0" r="r" b="b"/>
              <a:pathLst>
                <a:path w="283" h="453">
                  <a:moveTo>
                    <a:pt x="225" y="4"/>
                  </a:moveTo>
                  <a:lnTo>
                    <a:pt x="237" y="12"/>
                  </a:lnTo>
                  <a:lnTo>
                    <a:pt x="249" y="23"/>
                  </a:lnTo>
                  <a:lnTo>
                    <a:pt x="260" y="35"/>
                  </a:lnTo>
                  <a:lnTo>
                    <a:pt x="269" y="50"/>
                  </a:lnTo>
                  <a:lnTo>
                    <a:pt x="275" y="68"/>
                  </a:lnTo>
                  <a:lnTo>
                    <a:pt x="279" y="90"/>
                  </a:lnTo>
                  <a:lnTo>
                    <a:pt x="282" y="112"/>
                  </a:lnTo>
                  <a:lnTo>
                    <a:pt x="282" y="137"/>
                  </a:lnTo>
                  <a:lnTo>
                    <a:pt x="280" y="163"/>
                  </a:lnTo>
                  <a:lnTo>
                    <a:pt x="277" y="190"/>
                  </a:lnTo>
                  <a:lnTo>
                    <a:pt x="270" y="218"/>
                  </a:lnTo>
                  <a:lnTo>
                    <a:pt x="263" y="244"/>
                  </a:lnTo>
                  <a:lnTo>
                    <a:pt x="253" y="271"/>
                  </a:lnTo>
                  <a:lnTo>
                    <a:pt x="242" y="299"/>
                  </a:lnTo>
                  <a:lnTo>
                    <a:pt x="229" y="324"/>
                  </a:lnTo>
                  <a:lnTo>
                    <a:pt x="216" y="347"/>
                  </a:lnTo>
                  <a:lnTo>
                    <a:pt x="200" y="369"/>
                  </a:lnTo>
                  <a:lnTo>
                    <a:pt x="186" y="389"/>
                  </a:lnTo>
                  <a:lnTo>
                    <a:pt x="169" y="407"/>
                  </a:lnTo>
                  <a:lnTo>
                    <a:pt x="151" y="421"/>
                  </a:lnTo>
                  <a:lnTo>
                    <a:pt x="135" y="435"/>
                  </a:lnTo>
                  <a:lnTo>
                    <a:pt x="118" y="444"/>
                  </a:lnTo>
                  <a:lnTo>
                    <a:pt x="102" y="450"/>
                  </a:lnTo>
                  <a:lnTo>
                    <a:pt x="85" y="452"/>
                  </a:lnTo>
                  <a:lnTo>
                    <a:pt x="70" y="452"/>
                  </a:lnTo>
                  <a:lnTo>
                    <a:pt x="57" y="447"/>
                  </a:lnTo>
                  <a:lnTo>
                    <a:pt x="43" y="440"/>
                  </a:lnTo>
                  <a:lnTo>
                    <a:pt x="31" y="429"/>
                  </a:lnTo>
                  <a:lnTo>
                    <a:pt x="22" y="416"/>
                  </a:lnTo>
                  <a:lnTo>
                    <a:pt x="14" y="401"/>
                  </a:lnTo>
                  <a:lnTo>
                    <a:pt x="8" y="381"/>
                  </a:lnTo>
                  <a:lnTo>
                    <a:pt x="3" y="361"/>
                  </a:lnTo>
                  <a:lnTo>
                    <a:pt x="2" y="339"/>
                  </a:lnTo>
                  <a:lnTo>
                    <a:pt x="0" y="313"/>
                  </a:lnTo>
                  <a:lnTo>
                    <a:pt x="3" y="287"/>
                  </a:lnTo>
                  <a:lnTo>
                    <a:pt x="6" y="261"/>
                  </a:lnTo>
                  <a:lnTo>
                    <a:pt x="12" y="234"/>
                  </a:lnTo>
                  <a:lnTo>
                    <a:pt x="20" y="206"/>
                  </a:lnTo>
                  <a:lnTo>
                    <a:pt x="30" y="179"/>
                  </a:lnTo>
                  <a:lnTo>
                    <a:pt x="40" y="153"/>
                  </a:lnTo>
                  <a:lnTo>
                    <a:pt x="53" y="128"/>
                  </a:lnTo>
                  <a:lnTo>
                    <a:pt x="67" y="103"/>
                  </a:lnTo>
                  <a:lnTo>
                    <a:pt x="82" y="81"/>
                  </a:lnTo>
                  <a:lnTo>
                    <a:pt x="97" y="63"/>
                  </a:lnTo>
                  <a:lnTo>
                    <a:pt x="114" y="44"/>
                  </a:lnTo>
                  <a:lnTo>
                    <a:pt x="131" y="31"/>
                  </a:lnTo>
                  <a:lnTo>
                    <a:pt x="149" y="18"/>
                  </a:lnTo>
                  <a:lnTo>
                    <a:pt x="165" y="8"/>
                  </a:lnTo>
                  <a:lnTo>
                    <a:pt x="181" y="2"/>
                  </a:lnTo>
                  <a:lnTo>
                    <a:pt x="198" y="0"/>
                  </a:lnTo>
                  <a:lnTo>
                    <a:pt x="213" y="2"/>
                  </a:lnTo>
                  <a:lnTo>
                    <a:pt x="225" y="6"/>
                  </a:lnTo>
                  <a:lnTo>
                    <a:pt x="225" y="4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32" name="Freeform 1316"/>
            <p:cNvSpPr>
              <a:spLocks/>
            </p:cNvSpPr>
            <p:nvPr/>
          </p:nvSpPr>
          <p:spPr bwMode="auto">
            <a:xfrm>
              <a:off x="2028" y="1326"/>
              <a:ext cx="284" cy="486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113" y="485"/>
                </a:cxn>
                <a:cxn ang="0">
                  <a:pos x="283" y="43"/>
                </a:cxn>
                <a:cxn ang="0">
                  <a:pos x="168" y="0"/>
                </a:cxn>
                <a:cxn ang="0">
                  <a:pos x="0" y="443"/>
                </a:cxn>
              </a:cxnLst>
              <a:rect l="0" t="0" r="r" b="b"/>
              <a:pathLst>
                <a:path w="284" h="486">
                  <a:moveTo>
                    <a:pt x="0" y="443"/>
                  </a:moveTo>
                  <a:lnTo>
                    <a:pt x="113" y="485"/>
                  </a:lnTo>
                  <a:lnTo>
                    <a:pt x="283" y="43"/>
                  </a:lnTo>
                  <a:lnTo>
                    <a:pt x="168" y="0"/>
                  </a:lnTo>
                  <a:lnTo>
                    <a:pt x="0" y="443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33" name="Freeform 1317"/>
            <p:cNvSpPr>
              <a:spLocks/>
            </p:cNvSpPr>
            <p:nvPr/>
          </p:nvSpPr>
          <p:spPr bwMode="auto">
            <a:xfrm>
              <a:off x="1966" y="1331"/>
              <a:ext cx="278" cy="437"/>
            </a:xfrm>
            <a:custGeom>
              <a:avLst/>
              <a:gdLst/>
              <a:ahLst/>
              <a:cxnLst>
                <a:cxn ang="0">
                  <a:pos x="219" y="3"/>
                </a:cxn>
                <a:cxn ang="0">
                  <a:pos x="232" y="12"/>
                </a:cxn>
                <a:cxn ang="0">
                  <a:pos x="243" y="21"/>
                </a:cxn>
                <a:cxn ang="0">
                  <a:pos x="254" y="34"/>
                </a:cxn>
                <a:cxn ang="0">
                  <a:pos x="263" y="50"/>
                </a:cxn>
                <a:cxn ang="0">
                  <a:pos x="268" y="67"/>
                </a:cxn>
                <a:cxn ang="0">
                  <a:pos x="274" y="87"/>
                </a:cxn>
                <a:cxn ang="0">
                  <a:pos x="277" y="110"/>
                </a:cxn>
                <a:cxn ang="0">
                  <a:pos x="277" y="132"/>
                </a:cxn>
                <a:cxn ang="0">
                  <a:pos x="277" y="158"/>
                </a:cxn>
                <a:cxn ang="0">
                  <a:pos x="273" y="184"/>
                </a:cxn>
                <a:cxn ang="0">
                  <a:pos x="268" y="211"/>
                </a:cxn>
                <a:cxn ang="0">
                  <a:pos x="260" y="237"/>
                </a:cxn>
                <a:cxn ang="0">
                  <a:pos x="251" y="263"/>
                </a:cxn>
                <a:cxn ang="0">
                  <a:pos x="239" y="289"/>
                </a:cxn>
                <a:cxn ang="0">
                  <a:pos x="227" y="312"/>
                </a:cxn>
                <a:cxn ang="0">
                  <a:pos x="214" y="336"/>
                </a:cxn>
                <a:cxn ang="0">
                  <a:pos x="199" y="357"/>
                </a:cxn>
                <a:cxn ang="0">
                  <a:pos x="184" y="376"/>
                </a:cxn>
                <a:cxn ang="0">
                  <a:pos x="169" y="394"/>
                </a:cxn>
                <a:cxn ang="0">
                  <a:pos x="151" y="408"/>
                </a:cxn>
                <a:cxn ang="0">
                  <a:pos x="135" y="420"/>
                </a:cxn>
                <a:cxn ang="0">
                  <a:pos x="118" y="428"/>
                </a:cxn>
                <a:cxn ang="0">
                  <a:pos x="102" y="433"/>
                </a:cxn>
                <a:cxn ang="0">
                  <a:pos x="85" y="436"/>
                </a:cxn>
                <a:cxn ang="0">
                  <a:pos x="71" y="436"/>
                </a:cxn>
                <a:cxn ang="0">
                  <a:pos x="58" y="431"/>
                </a:cxn>
                <a:cxn ang="0">
                  <a:pos x="44" y="424"/>
                </a:cxn>
                <a:cxn ang="0">
                  <a:pos x="33" y="415"/>
                </a:cxn>
                <a:cxn ang="0">
                  <a:pos x="23" y="402"/>
                </a:cxn>
                <a:cxn ang="0">
                  <a:pos x="14" y="385"/>
                </a:cxn>
                <a:cxn ang="0">
                  <a:pos x="9" y="367"/>
                </a:cxn>
                <a:cxn ang="0">
                  <a:pos x="4" y="347"/>
                </a:cxn>
                <a:cxn ang="0">
                  <a:pos x="1" y="325"/>
                </a:cxn>
                <a:cxn ang="0">
                  <a:pos x="0" y="301"/>
                </a:cxn>
                <a:cxn ang="0">
                  <a:pos x="4" y="276"/>
                </a:cxn>
                <a:cxn ang="0">
                  <a:pos x="6" y="251"/>
                </a:cxn>
                <a:cxn ang="0">
                  <a:pos x="12" y="225"/>
                </a:cxn>
                <a:cxn ang="0">
                  <a:pos x="18" y="196"/>
                </a:cxn>
                <a:cxn ang="0">
                  <a:pos x="28" y="172"/>
                </a:cxn>
                <a:cxn ang="0">
                  <a:pos x="38" y="146"/>
                </a:cxn>
                <a:cxn ang="0">
                  <a:pos x="50" y="122"/>
                </a:cxn>
                <a:cxn ang="0">
                  <a:pos x="64" y="99"/>
                </a:cxn>
                <a:cxn ang="0">
                  <a:pos x="79" y="77"/>
                </a:cxn>
                <a:cxn ang="0">
                  <a:pos x="94" y="58"/>
                </a:cxn>
                <a:cxn ang="0">
                  <a:pos x="109" y="42"/>
                </a:cxn>
                <a:cxn ang="0">
                  <a:pos x="126" y="27"/>
                </a:cxn>
                <a:cxn ang="0">
                  <a:pos x="144" y="17"/>
                </a:cxn>
                <a:cxn ang="0">
                  <a:pos x="159" y="8"/>
                </a:cxn>
                <a:cxn ang="0">
                  <a:pos x="176" y="3"/>
                </a:cxn>
                <a:cxn ang="0">
                  <a:pos x="192" y="0"/>
                </a:cxn>
                <a:cxn ang="0">
                  <a:pos x="207" y="1"/>
                </a:cxn>
                <a:cxn ang="0">
                  <a:pos x="219" y="5"/>
                </a:cxn>
                <a:cxn ang="0">
                  <a:pos x="219" y="3"/>
                </a:cxn>
              </a:cxnLst>
              <a:rect l="0" t="0" r="r" b="b"/>
              <a:pathLst>
                <a:path w="278" h="437">
                  <a:moveTo>
                    <a:pt x="219" y="3"/>
                  </a:moveTo>
                  <a:lnTo>
                    <a:pt x="232" y="12"/>
                  </a:lnTo>
                  <a:lnTo>
                    <a:pt x="243" y="21"/>
                  </a:lnTo>
                  <a:lnTo>
                    <a:pt x="254" y="34"/>
                  </a:lnTo>
                  <a:lnTo>
                    <a:pt x="263" y="50"/>
                  </a:lnTo>
                  <a:lnTo>
                    <a:pt x="268" y="67"/>
                  </a:lnTo>
                  <a:lnTo>
                    <a:pt x="274" y="87"/>
                  </a:lnTo>
                  <a:lnTo>
                    <a:pt x="277" y="110"/>
                  </a:lnTo>
                  <a:lnTo>
                    <a:pt x="277" y="132"/>
                  </a:lnTo>
                  <a:lnTo>
                    <a:pt x="277" y="158"/>
                  </a:lnTo>
                  <a:lnTo>
                    <a:pt x="273" y="184"/>
                  </a:lnTo>
                  <a:lnTo>
                    <a:pt x="268" y="211"/>
                  </a:lnTo>
                  <a:lnTo>
                    <a:pt x="260" y="237"/>
                  </a:lnTo>
                  <a:lnTo>
                    <a:pt x="251" y="263"/>
                  </a:lnTo>
                  <a:lnTo>
                    <a:pt x="239" y="289"/>
                  </a:lnTo>
                  <a:lnTo>
                    <a:pt x="227" y="312"/>
                  </a:lnTo>
                  <a:lnTo>
                    <a:pt x="214" y="336"/>
                  </a:lnTo>
                  <a:lnTo>
                    <a:pt x="199" y="357"/>
                  </a:lnTo>
                  <a:lnTo>
                    <a:pt x="184" y="376"/>
                  </a:lnTo>
                  <a:lnTo>
                    <a:pt x="169" y="394"/>
                  </a:lnTo>
                  <a:lnTo>
                    <a:pt x="151" y="408"/>
                  </a:lnTo>
                  <a:lnTo>
                    <a:pt x="135" y="420"/>
                  </a:lnTo>
                  <a:lnTo>
                    <a:pt x="118" y="428"/>
                  </a:lnTo>
                  <a:lnTo>
                    <a:pt x="102" y="433"/>
                  </a:lnTo>
                  <a:lnTo>
                    <a:pt x="85" y="436"/>
                  </a:lnTo>
                  <a:lnTo>
                    <a:pt x="71" y="436"/>
                  </a:lnTo>
                  <a:lnTo>
                    <a:pt x="58" y="431"/>
                  </a:lnTo>
                  <a:lnTo>
                    <a:pt x="44" y="424"/>
                  </a:lnTo>
                  <a:lnTo>
                    <a:pt x="33" y="415"/>
                  </a:lnTo>
                  <a:lnTo>
                    <a:pt x="23" y="402"/>
                  </a:lnTo>
                  <a:lnTo>
                    <a:pt x="14" y="385"/>
                  </a:lnTo>
                  <a:lnTo>
                    <a:pt x="9" y="367"/>
                  </a:lnTo>
                  <a:lnTo>
                    <a:pt x="4" y="347"/>
                  </a:lnTo>
                  <a:lnTo>
                    <a:pt x="1" y="325"/>
                  </a:lnTo>
                  <a:lnTo>
                    <a:pt x="0" y="301"/>
                  </a:lnTo>
                  <a:lnTo>
                    <a:pt x="4" y="276"/>
                  </a:lnTo>
                  <a:lnTo>
                    <a:pt x="6" y="251"/>
                  </a:lnTo>
                  <a:lnTo>
                    <a:pt x="12" y="225"/>
                  </a:lnTo>
                  <a:lnTo>
                    <a:pt x="18" y="196"/>
                  </a:lnTo>
                  <a:lnTo>
                    <a:pt x="28" y="172"/>
                  </a:lnTo>
                  <a:lnTo>
                    <a:pt x="38" y="146"/>
                  </a:lnTo>
                  <a:lnTo>
                    <a:pt x="50" y="122"/>
                  </a:lnTo>
                  <a:lnTo>
                    <a:pt x="64" y="99"/>
                  </a:lnTo>
                  <a:lnTo>
                    <a:pt x="79" y="77"/>
                  </a:lnTo>
                  <a:lnTo>
                    <a:pt x="94" y="58"/>
                  </a:lnTo>
                  <a:lnTo>
                    <a:pt x="109" y="42"/>
                  </a:lnTo>
                  <a:lnTo>
                    <a:pt x="126" y="27"/>
                  </a:lnTo>
                  <a:lnTo>
                    <a:pt x="144" y="17"/>
                  </a:lnTo>
                  <a:lnTo>
                    <a:pt x="159" y="8"/>
                  </a:lnTo>
                  <a:lnTo>
                    <a:pt x="176" y="3"/>
                  </a:lnTo>
                  <a:lnTo>
                    <a:pt x="192" y="0"/>
                  </a:lnTo>
                  <a:lnTo>
                    <a:pt x="207" y="1"/>
                  </a:lnTo>
                  <a:lnTo>
                    <a:pt x="219" y="5"/>
                  </a:lnTo>
                  <a:lnTo>
                    <a:pt x="219" y="3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34" name="Freeform 1318"/>
            <p:cNvSpPr>
              <a:spLocks/>
            </p:cNvSpPr>
            <p:nvPr/>
          </p:nvSpPr>
          <p:spPr bwMode="auto">
            <a:xfrm>
              <a:off x="2030" y="1337"/>
              <a:ext cx="277" cy="471"/>
            </a:xfrm>
            <a:custGeom>
              <a:avLst/>
              <a:gdLst/>
              <a:ahLst/>
              <a:cxnLst>
                <a:cxn ang="0">
                  <a:pos x="0" y="427"/>
                </a:cxn>
                <a:cxn ang="0">
                  <a:pos x="112" y="470"/>
                </a:cxn>
                <a:cxn ang="0">
                  <a:pos x="276" y="44"/>
                </a:cxn>
                <a:cxn ang="0">
                  <a:pos x="163" y="0"/>
                </a:cxn>
                <a:cxn ang="0">
                  <a:pos x="0" y="427"/>
                </a:cxn>
              </a:cxnLst>
              <a:rect l="0" t="0" r="r" b="b"/>
              <a:pathLst>
                <a:path w="277" h="471">
                  <a:moveTo>
                    <a:pt x="0" y="427"/>
                  </a:moveTo>
                  <a:lnTo>
                    <a:pt x="112" y="470"/>
                  </a:lnTo>
                  <a:lnTo>
                    <a:pt x="276" y="44"/>
                  </a:lnTo>
                  <a:lnTo>
                    <a:pt x="163" y="0"/>
                  </a:lnTo>
                  <a:lnTo>
                    <a:pt x="0" y="427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35" name="Freeform 1319"/>
            <p:cNvSpPr>
              <a:spLocks/>
            </p:cNvSpPr>
            <p:nvPr/>
          </p:nvSpPr>
          <p:spPr bwMode="auto">
            <a:xfrm>
              <a:off x="1968" y="1342"/>
              <a:ext cx="273" cy="422"/>
            </a:xfrm>
            <a:custGeom>
              <a:avLst/>
              <a:gdLst/>
              <a:ahLst/>
              <a:cxnLst>
                <a:cxn ang="0">
                  <a:pos x="214" y="4"/>
                </a:cxn>
                <a:cxn ang="0">
                  <a:pos x="225" y="12"/>
                </a:cxn>
                <a:cxn ang="0">
                  <a:pos x="237" y="21"/>
                </a:cxn>
                <a:cxn ang="0">
                  <a:pos x="249" y="35"/>
                </a:cxn>
                <a:cxn ang="0">
                  <a:pos x="257" y="49"/>
                </a:cxn>
                <a:cxn ang="0">
                  <a:pos x="264" y="66"/>
                </a:cxn>
                <a:cxn ang="0">
                  <a:pos x="268" y="86"/>
                </a:cxn>
                <a:cxn ang="0">
                  <a:pos x="272" y="108"/>
                </a:cxn>
                <a:cxn ang="0">
                  <a:pos x="272" y="130"/>
                </a:cxn>
                <a:cxn ang="0">
                  <a:pos x="272" y="154"/>
                </a:cxn>
                <a:cxn ang="0">
                  <a:pos x="269" y="179"/>
                </a:cxn>
                <a:cxn ang="0">
                  <a:pos x="264" y="206"/>
                </a:cxn>
                <a:cxn ang="0">
                  <a:pos x="257" y="230"/>
                </a:cxn>
                <a:cxn ang="0">
                  <a:pos x="247" y="255"/>
                </a:cxn>
                <a:cxn ang="0">
                  <a:pos x="237" y="280"/>
                </a:cxn>
                <a:cxn ang="0">
                  <a:pos x="225" y="304"/>
                </a:cxn>
                <a:cxn ang="0">
                  <a:pos x="213" y="325"/>
                </a:cxn>
                <a:cxn ang="0">
                  <a:pos x="197" y="346"/>
                </a:cxn>
                <a:cxn ang="0">
                  <a:pos x="185" y="365"/>
                </a:cxn>
                <a:cxn ang="0">
                  <a:pos x="168" y="381"/>
                </a:cxn>
                <a:cxn ang="0">
                  <a:pos x="151" y="394"/>
                </a:cxn>
                <a:cxn ang="0">
                  <a:pos x="134" y="405"/>
                </a:cxn>
                <a:cxn ang="0">
                  <a:pos x="119" y="413"/>
                </a:cxn>
                <a:cxn ang="0">
                  <a:pos x="102" y="419"/>
                </a:cxn>
                <a:cxn ang="0">
                  <a:pos x="86" y="421"/>
                </a:cxn>
                <a:cxn ang="0">
                  <a:pos x="72" y="421"/>
                </a:cxn>
                <a:cxn ang="0">
                  <a:pos x="58" y="415"/>
                </a:cxn>
                <a:cxn ang="0">
                  <a:pos x="44" y="409"/>
                </a:cxn>
                <a:cxn ang="0">
                  <a:pos x="34" y="399"/>
                </a:cxn>
                <a:cxn ang="0">
                  <a:pos x="23" y="387"/>
                </a:cxn>
                <a:cxn ang="0">
                  <a:pos x="16" y="372"/>
                </a:cxn>
                <a:cxn ang="0">
                  <a:pos x="10" y="354"/>
                </a:cxn>
                <a:cxn ang="0">
                  <a:pos x="4" y="334"/>
                </a:cxn>
                <a:cxn ang="0">
                  <a:pos x="2" y="312"/>
                </a:cxn>
                <a:cxn ang="0">
                  <a:pos x="0" y="289"/>
                </a:cxn>
                <a:cxn ang="0">
                  <a:pos x="2" y="265"/>
                </a:cxn>
                <a:cxn ang="0">
                  <a:pos x="4" y="240"/>
                </a:cxn>
                <a:cxn ang="0">
                  <a:pos x="10" y="214"/>
                </a:cxn>
                <a:cxn ang="0">
                  <a:pos x="17" y="189"/>
                </a:cxn>
                <a:cxn ang="0">
                  <a:pos x="25" y="165"/>
                </a:cxn>
                <a:cxn ang="0">
                  <a:pos x="34" y="140"/>
                </a:cxn>
                <a:cxn ang="0">
                  <a:pos x="47" y="117"/>
                </a:cxn>
                <a:cxn ang="0">
                  <a:pos x="60" y="95"/>
                </a:cxn>
                <a:cxn ang="0">
                  <a:pos x="74" y="73"/>
                </a:cxn>
                <a:cxn ang="0">
                  <a:pos x="90" y="56"/>
                </a:cxn>
                <a:cxn ang="0">
                  <a:pos x="105" y="40"/>
                </a:cxn>
                <a:cxn ang="0">
                  <a:pos x="121" y="27"/>
                </a:cxn>
                <a:cxn ang="0">
                  <a:pos x="138" y="15"/>
                </a:cxn>
                <a:cxn ang="0">
                  <a:pos x="154" y="8"/>
                </a:cxn>
                <a:cxn ang="0">
                  <a:pos x="170" y="1"/>
                </a:cxn>
                <a:cxn ang="0">
                  <a:pos x="187" y="0"/>
                </a:cxn>
                <a:cxn ang="0">
                  <a:pos x="202" y="1"/>
                </a:cxn>
                <a:cxn ang="0">
                  <a:pos x="213" y="6"/>
                </a:cxn>
                <a:cxn ang="0">
                  <a:pos x="214" y="4"/>
                </a:cxn>
              </a:cxnLst>
              <a:rect l="0" t="0" r="r" b="b"/>
              <a:pathLst>
                <a:path w="273" h="422">
                  <a:moveTo>
                    <a:pt x="214" y="4"/>
                  </a:moveTo>
                  <a:lnTo>
                    <a:pt x="225" y="12"/>
                  </a:lnTo>
                  <a:lnTo>
                    <a:pt x="237" y="21"/>
                  </a:lnTo>
                  <a:lnTo>
                    <a:pt x="249" y="35"/>
                  </a:lnTo>
                  <a:lnTo>
                    <a:pt x="257" y="49"/>
                  </a:lnTo>
                  <a:lnTo>
                    <a:pt x="264" y="66"/>
                  </a:lnTo>
                  <a:lnTo>
                    <a:pt x="268" y="86"/>
                  </a:lnTo>
                  <a:lnTo>
                    <a:pt x="272" y="108"/>
                  </a:lnTo>
                  <a:lnTo>
                    <a:pt x="272" y="130"/>
                  </a:lnTo>
                  <a:lnTo>
                    <a:pt x="272" y="154"/>
                  </a:lnTo>
                  <a:lnTo>
                    <a:pt x="269" y="179"/>
                  </a:lnTo>
                  <a:lnTo>
                    <a:pt x="264" y="206"/>
                  </a:lnTo>
                  <a:lnTo>
                    <a:pt x="257" y="230"/>
                  </a:lnTo>
                  <a:lnTo>
                    <a:pt x="247" y="255"/>
                  </a:lnTo>
                  <a:lnTo>
                    <a:pt x="237" y="280"/>
                  </a:lnTo>
                  <a:lnTo>
                    <a:pt x="225" y="304"/>
                  </a:lnTo>
                  <a:lnTo>
                    <a:pt x="213" y="325"/>
                  </a:lnTo>
                  <a:lnTo>
                    <a:pt x="197" y="346"/>
                  </a:lnTo>
                  <a:lnTo>
                    <a:pt x="185" y="365"/>
                  </a:lnTo>
                  <a:lnTo>
                    <a:pt x="168" y="381"/>
                  </a:lnTo>
                  <a:lnTo>
                    <a:pt x="151" y="394"/>
                  </a:lnTo>
                  <a:lnTo>
                    <a:pt x="134" y="405"/>
                  </a:lnTo>
                  <a:lnTo>
                    <a:pt x="119" y="413"/>
                  </a:lnTo>
                  <a:lnTo>
                    <a:pt x="102" y="419"/>
                  </a:lnTo>
                  <a:lnTo>
                    <a:pt x="86" y="421"/>
                  </a:lnTo>
                  <a:lnTo>
                    <a:pt x="72" y="421"/>
                  </a:lnTo>
                  <a:lnTo>
                    <a:pt x="58" y="415"/>
                  </a:lnTo>
                  <a:lnTo>
                    <a:pt x="44" y="409"/>
                  </a:lnTo>
                  <a:lnTo>
                    <a:pt x="34" y="399"/>
                  </a:lnTo>
                  <a:lnTo>
                    <a:pt x="23" y="387"/>
                  </a:lnTo>
                  <a:lnTo>
                    <a:pt x="16" y="372"/>
                  </a:lnTo>
                  <a:lnTo>
                    <a:pt x="10" y="354"/>
                  </a:lnTo>
                  <a:lnTo>
                    <a:pt x="4" y="334"/>
                  </a:lnTo>
                  <a:lnTo>
                    <a:pt x="2" y="312"/>
                  </a:lnTo>
                  <a:lnTo>
                    <a:pt x="0" y="289"/>
                  </a:lnTo>
                  <a:lnTo>
                    <a:pt x="2" y="265"/>
                  </a:lnTo>
                  <a:lnTo>
                    <a:pt x="4" y="240"/>
                  </a:lnTo>
                  <a:lnTo>
                    <a:pt x="10" y="214"/>
                  </a:lnTo>
                  <a:lnTo>
                    <a:pt x="17" y="189"/>
                  </a:lnTo>
                  <a:lnTo>
                    <a:pt x="25" y="165"/>
                  </a:lnTo>
                  <a:lnTo>
                    <a:pt x="34" y="140"/>
                  </a:lnTo>
                  <a:lnTo>
                    <a:pt x="47" y="117"/>
                  </a:lnTo>
                  <a:lnTo>
                    <a:pt x="60" y="95"/>
                  </a:lnTo>
                  <a:lnTo>
                    <a:pt x="74" y="73"/>
                  </a:lnTo>
                  <a:lnTo>
                    <a:pt x="90" y="56"/>
                  </a:lnTo>
                  <a:lnTo>
                    <a:pt x="105" y="40"/>
                  </a:lnTo>
                  <a:lnTo>
                    <a:pt x="121" y="27"/>
                  </a:lnTo>
                  <a:lnTo>
                    <a:pt x="138" y="15"/>
                  </a:lnTo>
                  <a:lnTo>
                    <a:pt x="154" y="8"/>
                  </a:lnTo>
                  <a:lnTo>
                    <a:pt x="170" y="1"/>
                  </a:lnTo>
                  <a:lnTo>
                    <a:pt x="187" y="0"/>
                  </a:lnTo>
                  <a:lnTo>
                    <a:pt x="202" y="1"/>
                  </a:lnTo>
                  <a:lnTo>
                    <a:pt x="213" y="6"/>
                  </a:lnTo>
                  <a:lnTo>
                    <a:pt x="214" y="4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36" name="Freeform 1320"/>
            <p:cNvSpPr>
              <a:spLocks/>
            </p:cNvSpPr>
            <p:nvPr/>
          </p:nvSpPr>
          <p:spPr bwMode="auto">
            <a:xfrm>
              <a:off x="2031" y="1349"/>
              <a:ext cx="272" cy="454"/>
            </a:xfrm>
            <a:custGeom>
              <a:avLst/>
              <a:gdLst/>
              <a:ahLst/>
              <a:cxnLst>
                <a:cxn ang="0">
                  <a:pos x="0" y="411"/>
                </a:cxn>
                <a:cxn ang="0">
                  <a:pos x="113" y="453"/>
                </a:cxn>
                <a:cxn ang="0">
                  <a:pos x="271" y="43"/>
                </a:cxn>
                <a:cxn ang="0">
                  <a:pos x="157" y="0"/>
                </a:cxn>
                <a:cxn ang="0">
                  <a:pos x="0" y="411"/>
                </a:cxn>
              </a:cxnLst>
              <a:rect l="0" t="0" r="r" b="b"/>
              <a:pathLst>
                <a:path w="272" h="454">
                  <a:moveTo>
                    <a:pt x="0" y="411"/>
                  </a:moveTo>
                  <a:lnTo>
                    <a:pt x="113" y="453"/>
                  </a:lnTo>
                  <a:lnTo>
                    <a:pt x="271" y="43"/>
                  </a:lnTo>
                  <a:lnTo>
                    <a:pt x="157" y="0"/>
                  </a:lnTo>
                  <a:lnTo>
                    <a:pt x="0" y="411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37" name="Freeform 1321"/>
            <p:cNvSpPr>
              <a:spLocks/>
            </p:cNvSpPr>
            <p:nvPr/>
          </p:nvSpPr>
          <p:spPr bwMode="auto">
            <a:xfrm>
              <a:off x="1970" y="1355"/>
              <a:ext cx="270" cy="406"/>
            </a:xfrm>
            <a:custGeom>
              <a:avLst/>
              <a:gdLst/>
              <a:ahLst/>
              <a:cxnLst>
                <a:cxn ang="0">
                  <a:pos x="207" y="3"/>
                </a:cxn>
                <a:cxn ang="0">
                  <a:pos x="221" y="11"/>
                </a:cxn>
                <a:cxn ang="0">
                  <a:pos x="232" y="20"/>
                </a:cxn>
                <a:cxn ang="0">
                  <a:pos x="244" y="33"/>
                </a:cxn>
                <a:cxn ang="0">
                  <a:pos x="253" y="47"/>
                </a:cxn>
                <a:cxn ang="0">
                  <a:pos x="258" y="64"/>
                </a:cxn>
                <a:cxn ang="0">
                  <a:pos x="264" y="82"/>
                </a:cxn>
                <a:cxn ang="0">
                  <a:pos x="267" y="104"/>
                </a:cxn>
                <a:cxn ang="0">
                  <a:pos x="267" y="125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61" y="198"/>
                </a:cxn>
                <a:cxn ang="0">
                  <a:pos x="254" y="222"/>
                </a:cxn>
                <a:cxn ang="0">
                  <a:pos x="245" y="246"/>
                </a:cxn>
                <a:cxn ang="0">
                  <a:pos x="235" y="270"/>
                </a:cxn>
                <a:cxn ang="0">
                  <a:pos x="223" y="292"/>
                </a:cxn>
                <a:cxn ang="0">
                  <a:pos x="212" y="313"/>
                </a:cxn>
                <a:cxn ang="0">
                  <a:pos x="197" y="333"/>
                </a:cxn>
                <a:cxn ang="0">
                  <a:pos x="183" y="351"/>
                </a:cxn>
                <a:cxn ang="0">
                  <a:pos x="167" y="366"/>
                </a:cxn>
                <a:cxn ang="0">
                  <a:pos x="151" y="379"/>
                </a:cxn>
                <a:cxn ang="0">
                  <a:pos x="135" y="389"/>
                </a:cxn>
                <a:cxn ang="0">
                  <a:pos x="119" y="397"/>
                </a:cxn>
                <a:cxn ang="0">
                  <a:pos x="103" y="401"/>
                </a:cxn>
                <a:cxn ang="0">
                  <a:pos x="88" y="405"/>
                </a:cxn>
                <a:cxn ang="0">
                  <a:pos x="72" y="403"/>
                </a:cxn>
                <a:cxn ang="0">
                  <a:pos x="59" y="399"/>
                </a:cxn>
                <a:cxn ang="0">
                  <a:pos x="45" y="392"/>
                </a:cxn>
                <a:cxn ang="0">
                  <a:pos x="34" y="383"/>
                </a:cxn>
                <a:cxn ang="0">
                  <a:pos x="24" y="370"/>
                </a:cxn>
                <a:cxn ang="0">
                  <a:pos x="16" y="355"/>
                </a:cxn>
                <a:cxn ang="0">
                  <a:pos x="8" y="337"/>
                </a:cxn>
                <a:cxn ang="0">
                  <a:pos x="5" y="319"/>
                </a:cxn>
                <a:cxn ang="0">
                  <a:pos x="0" y="297"/>
                </a:cxn>
                <a:cxn ang="0">
                  <a:pos x="0" y="275"/>
                </a:cxn>
                <a:cxn ang="0">
                  <a:pos x="1" y="252"/>
                </a:cxn>
                <a:cxn ang="0">
                  <a:pos x="3" y="229"/>
                </a:cxn>
                <a:cxn ang="0">
                  <a:pos x="8" y="205"/>
                </a:cxn>
                <a:cxn ang="0">
                  <a:pos x="16" y="178"/>
                </a:cxn>
                <a:cxn ang="0">
                  <a:pos x="24" y="156"/>
                </a:cxn>
                <a:cxn ang="0">
                  <a:pos x="33" y="131"/>
                </a:cxn>
                <a:cxn ang="0">
                  <a:pos x="43" y="110"/>
                </a:cxn>
                <a:cxn ang="0">
                  <a:pos x="57" y="89"/>
                </a:cxn>
                <a:cxn ang="0">
                  <a:pos x="72" y="69"/>
                </a:cxn>
                <a:cxn ang="0">
                  <a:pos x="85" y="51"/>
                </a:cxn>
                <a:cxn ang="0">
                  <a:pos x="102" y="35"/>
                </a:cxn>
                <a:cxn ang="0">
                  <a:pos x="118" y="23"/>
                </a:cxn>
                <a:cxn ang="0">
                  <a:pos x="134" y="13"/>
                </a:cxn>
                <a:cxn ang="0">
                  <a:pos x="149" y="5"/>
                </a:cxn>
                <a:cxn ang="0">
                  <a:pos x="165" y="2"/>
                </a:cxn>
                <a:cxn ang="0">
                  <a:pos x="181" y="0"/>
                </a:cxn>
                <a:cxn ang="0">
                  <a:pos x="195" y="0"/>
                </a:cxn>
                <a:cxn ang="0">
                  <a:pos x="207" y="4"/>
                </a:cxn>
                <a:cxn ang="0">
                  <a:pos x="207" y="3"/>
                </a:cxn>
              </a:cxnLst>
              <a:rect l="0" t="0" r="r" b="b"/>
              <a:pathLst>
                <a:path w="270" h="406">
                  <a:moveTo>
                    <a:pt x="207" y="3"/>
                  </a:moveTo>
                  <a:lnTo>
                    <a:pt x="221" y="11"/>
                  </a:lnTo>
                  <a:lnTo>
                    <a:pt x="232" y="20"/>
                  </a:lnTo>
                  <a:lnTo>
                    <a:pt x="244" y="33"/>
                  </a:lnTo>
                  <a:lnTo>
                    <a:pt x="253" y="47"/>
                  </a:lnTo>
                  <a:lnTo>
                    <a:pt x="258" y="64"/>
                  </a:lnTo>
                  <a:lnTo>
                    <a:pt x="264" y="82"/>
                  </a:lnTo>
                  <a:lnTo>
                    <a:pt x="267" y="104"/>
                  </a:lnTo>
                  <a:lnTo>
                    <a:pt x="267" y="125"/>
                  </a:lnTo>
                  <a:lnTo>
                    <a:pt x="269" y="148"/>
                  </a:lnTo>
                  <a:lnTo>
                    <a:pt x="264" y="174"/>
                  </a:lnTo>
                  <a:lnTo>
                    <a:pt x="261" y="198"/>
                  </a:lnTo>
                  <a:lnTo>
                    <a:pt x="254" y="222"/>
                  </a:lnTo>
                  <a:lnTo>
                    <a:pt x="245" y="246"/>
                  </a:lnTo>
                  <a:lnTo>
                    <a:pt x="235" y="270"/>
                  </a:lnTo>
                  <a:lnTo>
                    <a:pt x="223" y="292"/>
                  </a:lnTo>
                  <a:lnTo>
                    <a:pt x="212" y="313"/>
                  </a:lnTo>
                  <a:lnTo>
                    <a:pt x="197" y="333"/>
                  </a:lnTo>
                  <a:lnTo>
                    <a:pt x="183" y="351"/>
                  </a:lnTo>
                  <a:lnTo>
                    <a:pt x="167" y="366"/>
                  </a:lnTo>
                  <a:lnTo>
                    <a:pt x="151" y="379"/>
                  </a:lnTo>
                  <a:lnTo>
                    <a:pt x="135" y="389"/>
                  </a:lnTo>
                  <a:lnTo>
                    <a:pt x="119" y="397"/>
                  </a:lnTo>
                  <a:lnTo>
                    <a:pt x="103" y="401"/>
                  </a:lnTo>
                  <a:lnTo>
                    <a:pt x="88" y="405"/>
                  </a:lnTo>
                  <a:lnTo>
                    <a:pt x="72" y="403"/>
                  </a:lnTo>
                  <a:lnTo>
                    <a:pt x="59" y="399"/>
                  </a:lnTo>
                  <a:lnTo>
                    <a:pt x="45" y="392"/>
                  </a:lnTo>
                  <a:lnTo>
                    <a:pt x="34" y="383"/>
                  </a:lnTo>
                  <a:lnTo>
                    <a:pt x="24" y="370"/>
                  </a:lnTo>
                  <a:lnTo>
                    <a:pt x="16" y="355"/>
                  </a:lnTo>
                  <a:lnTo>
                    <a:pt x="8" y="337"/>
                  </a:lnTo>
                  <a:lnTo>
                    <a:pt x="5" y="319"/>
                  </a:lnTo>
                  <a:lnTo>
                    <a:pt x="0" y="297"/>
                  </a:lnTo>
                  <a:lnTo>
                    <a:pt x="0" y="275"/>
                  </a:lnTo>
                  <a:lnTo>
                    <a:pt x="1" y="252"/>
                  </a:lnTo>
                  <a:lnTo>
                    <a:pt x="3" y="229"/>
                  </a:lnTo>
                  <a:lnTo>
                    <a:pt x="8" y="205"/>
                  </a:lnTo>
                  <a:lnTo>
                    <a:pt x="16" y="178"/>
                  </a:lnTo>
                  <a:lnTo>
                    <a:pt x="24" y="156"/>
                  </a:lnTo>
                  <a:lnTo>
                    <a:pt x="33" y="131"/>
                  </a:lnTo>
                  <a:lnTo>
                    <a:pt x="43" y="110"/>
                  </a:lnTo>
                  <a:lnTo>
                    <a:pt x="57" y="89"/>
                  </a:lnTo>
                  <a:lnTo>
                    <a:pt x="72" y="69"/>
                  </a:lnTo>
                  <a:lnTo>
                    <a:pt x="85" y="51"/>
                  </a:lnTo>
                  <a:lnTo>
                    <a:pt x="102" y="35"/>
                  </a:lnTo>
                  <a:lnTo>
                    <a:pt x="118" y="23"/>
                  </a:lnTo>
                  <a:lnTo>
                    <a:pt x="134" y="13"/>
                  </a:lnTo>
                  <a:lnTo>
                    <a:pt x="149" y="5"/>
                  </a:lnTo>
                  <a:lnTo>
                    <a:pt x="165" y="2"/>
                  </a:lnTo>
                  <a:lnTo>
                    <a:pt x="181" y="0"/>
                  </a:lnTo>
                  <a:lnTo>
                    <a:pt x="195" y="0"/>
                  </a:lnTo>
                  <a:lnTo>
                    <a:pt x="207" y="4"/>
                  </a:lnTo>
                  <a:lnTo>
                    <a:pt x="207" y="3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38" name="Freeform 1322"/>
            <p:cNvSpPr>
              <a:spLocks/>
            </p:cNvSpPr>
            <p:nvPr/>
          </p:nvSpPr>
          <p:spPr bwMode="auto">
            <a:xfrm>
              <a:off x="2034" y="1360"/>
              <a:ext cx="263" cy="439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111" y="438"/>
                </a:cxn>
                <a:cxn ang="0">
                  <a:pos x="262" y="44"/>
                </a:cxn>
                <a:cxn ang="0">
                  <a:pos x="151" y="0"/>
                </a:cxn>
                <a:cxn ang="0">
                  <a:pos x="0" y="395"/>
                </a:cxn>
              </a:cxnLst>
              <a:rect l="0" t="0" r="r" b="b"/>
              <a:pathLst>
                <a:path w="263" h="439">
                  <a:moveTo>
                    <a:pt x="0" y="395"/>
                  </a:moveTo>
                  <a:lnTo>
                    <a:pt x="111" y="438"/>
                  </a:lnTo>
                  <a:lnTo>
                    <a:pt x="262" y="44"/>
                  </a:lnTo>
                  <a:lnTo>
                    <a:pt x="151" y="0"/>
                  </a:lnTo>
                  <a:lnTo>
                    <a:pt x="0" y="395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39" name="Freeform 1323"/>
            <p:cNvSpPr>
              <a:spLocks/>
            </p:cNvSpPr>
            <p:nvPr/>
          </p:nvSpPr>
          <p:spPr bwMode="auto">
            <a:xfrm>
              <a:off x="1972" y="1366"/>
              <a:ext cx="264" cy="390"/>
            </a:xfrm>
            <a:custGeom>
              <a:avLst/>
              <a:gdLst/>
              <a:ahLst/>
              <a:cxnLst>
                <a:cxn ang="0">
                  <a:pos x="201" y="3"/>
                </a:cxn>
                <a:cxn ang="0">
                  <a:pos x="215" y="11"/>
                </a:cxn>
                <a:cxn ang="0">
                  <a:pos x="226" y="20"/>
                </a:cxn>
                <a:cxn ang="0">
                  <a:pos x="237" y="32"/>
                </a:cxn>
                <a:cxn ang="0">
                  <a:pos x="246" y="47"/>
                </a:cxn>
                <a:cxn ang="0">
                  <a:pos x="253" y="62"/>
                </a:cxn>
                <a:cxn ang="0">
                  <a:pos x="260" y="81"/>
                </a:cxn>
                <a:cxn ang="0">
                  <a:pos x="262" y="102"/>
                </a:cxn>
                <a:cxn ang="0">
                  <a:pos x="263" y="123"/>
                </a:cxn>
                <a:cxn ang="0">
                  <a:pos x="263" y="145"/>
                </a:cxn>
                <a:cxn ang="0">
                  <a:pos x="261" y="167"/>
                </a:cxn>
                <a:cxn ang="0">
                  <a:pos x="256" y="192"/>
                </a:cxn>
                <a:cxn ang="0">
                  <a:pos x="251" y="216"/>
                </a:cxn>
                <a:cxn ang="0">
                  <a:pos x="242" y="239"/>
                </a:cxn>
                <a:cxn ang="0">
                  <a:pos x="233" y="262"/>
                </a:cxn>
                <a:cxn ang="0">
                  <a:pos x="221" y="283"/>
                </a:cxn>
                <a:cxn ang="0">
                  <a:pos x="210" y="303"/>
                </a:cxn>
                <a:cxn ang="0">
                  <a:pos x="197" y="321"/>
                </a:cxn>
                <a:cxn ang="0">
                  <a:pos x="181" y="339"/>
                </a:cxn>
                <a:cxn ang="0">
                  <a:pos x="166" y="353"/>
                </a:cxn>
                <a:cxn ang="0">
                  <a:pos x="150" y="365"/>
                </a:cxn>
                <a:cxn ang="0">
                  <a:pos x="134" y="375"/>
                </a:cxn>
                <a:cxn ang="0">
                  <a:pos x="119" y="382"/>
                </a:cxn>
                <a:cxn ang="0">
                  <a:pos x="103" y="387"/>
                </a:cxn>
                <a:cxn ang="0">
                  <a:pos x="88" y="389"/>
                </a:cxn>
                <a:cxn ang="0">
                  <a:pos x="73" y="388"/>
                </a:cxn>
                <a:cxn ang="0">
                  <a:pos x="59" y="383"/>
                </a:cxn>
                <a:cxn ang="0">
                  <a:pos x="46" y="377"/>
                </a:cxn>
                <a:cxn ang="0">
                  <a:pos x="36" y="367"/>
                </a:cxn>
                <a:cxn ang="0">
                  <a:pos x="24" y="356"/>
                </a:cxn>
                <a:cxn ang="0">
                  <a:pos x="15" y="341"/>
                </a:cxn>
                <a:cxn ang="0">
                  <a:pos x="9" y="324"/>
                </a:cxn>
                <a:cxn ang="0">
                  <a:pos x="4" y="306"/>
                </a:cxn>
                <a:cxn ang="0">
                  <a:pos x="0" y="285"/>
                </a:cxn>
                <a:cxn ang="0">
                  <a:pos x="0" y="264"/>
                </a:cxn>
                <a:cxn ang="0">
                  <a:pos x="0" y="242"/>
                </a:cxn>
                <a:cxn ang="0">
                  <a:pos x="3" y="219"/>
                </a:cxn>
                <a:cxn ang="0">
                  <a:pos x="6" y="195"/>
                </a:cxn>
                <a:cxn ang="0">
                  <a:pos x="14" y="171"/>
                </a:cxn>
                <a:cxn ang="0">
                  <a:pos x="21" y="149"/>
                </a:cxn>
                <a:cxn ang="0">
                  <a:pos x="30" y="125"/>
                </a:cxn>
                <a:cxn ang="0">
                  <a:pos x="41" y="104"/>
                </a:cxn>
                <a:cxn ang="0">
                  <a:pos x="53" y="84"/>
                </a:cxn>
                <a:cxn ang="0">
                  <a:pos x="67" y="65"/>
                </a:cxn>
                <a:cxn ang="0">
                  <a:pos x="82" y="49"/>
                </a:cxn>
                <a:cxn ang="0">
                  <a:pos x="96" y="34"/>
                </a:cxn>
                <a:cxn ang="0">
                  <a:pos x="112" y="22"/>
                </a:cxn>
                <a:cxn ang="0">
                  <a:pos x="128" y="13"/>
                </a:cxn>
                <a:cxn ang="0">
                  <a:pos x="143" y="5"/>
                </a:cxn>
                <a:cxn ang="0">
                  <a:pos x="160" y="0"/>
                </a:cxn>
                <a:cxn ang="0">
                  <a:pos x="176" y="0"/>
                </a:cxn>
                <a:cxn ang="0">
                  <a:pos x="190" y="1"/>
                </a:cxn>
                <a:cxn ang="0">
                  <a:pos x="201" y="5"/>
                </a:cxn>
                <a:cxn ang="0">
                  <a:pos x="201" y="3"/>
                </a:cxn>
              </a:cxnLst>
              <a:rect l="0" t="0" r="r" b="b"/>
              <a:pathLst>
                <a:path w="264" h="390">
                  <a:moveTo>
                    <a:pt x="201" y="3"/>
                  </a:moveTo>
                  <a:lnTo>
                    <a:pt x="215" y="11"/>
                  </a:lnTo>
                  <a:lnTo>
                    <a:pt x="226" y="20"/>
                  </a:lnTo>
                  <a:lnTo>
                    <a:pt x="237" y="32"/>
                  </a:lnTo>
                  <a:lnTo>
                    <a:pt x="246" y="47"/>
                  </a:lnTo>
                  <a:lnTo>
                    <a:pt x="253" y="62"/>
                  </a:lnTo>
                  <a:lnTo>
                    <a:pt x="260" y="81"/>
                  </a:lnTo>
                  <a:lnTo>
                    <a:pt x="262" y="102"/>
                  </a:lnTo>
                  <a:lnTo>
                    <a:pt x="263" y="123"/>
                  </a:lnTo>
                  <a:lnTo>
                    <a:pt x="263" y="145"/>
                  </a:lnTo>
                  <a:lnTo>
                    <a:pt x="261" y="167"/>
                  </a:lnTo>
                  <a:lnTo>
                    <a:pt x="256" y="192"/>
                  </a:lnTo>
                  <a:lnTo>
                    <a:pt x="251" y="216"/>
                  </a:lnTo>
                  <a:lnTo>
                    <a:pt x="242" y="239"/>
                  </a:lnTo>
                  <a:lnTo>
                    <a:pt x="233" y="262"/>
                  </a:lnTo>
                  <a:lnTo>
                    <a:pt x="221" y="283"/>
                  </a:lnTo>
                  <a:lnTo>
                    <a:pt x="210" y="303"/>
                  </a:lnTo>
                  <a:lnTo>
                    <a:pt x="197" y="321"/>
                  </a:lnTo>
                  <a:lnTo>
                    <a:pt x="181" y="339"/>
                  </a:lnTo>
                  <a:lnTo>
                    <a:pt x="166" y="353"/>
                  </a:lnTo>
                  <a:lnTo>
                    <a:pt x="150" y="365"/>
                  </a:lnTo>
                  <a:lnTo>
                    <a:pt x="134" y="375"/>
                  </a:lnTo>
                  <a:lnTo>
                    <a:pt x="119" y="382"/>
                  </a:lnTo>
                  <a:lnTo>
                    <a:pt x="103" y="387"/>
                  </a:lnTo>
                  <a:lnTo>
                    <a:pt x="88" y="389"/>
                  </a:lnTo>
                  <a:lnTo>
                    <a:pt x="73" y="388"/>
                  </a:lnTo>
                  <a:lnTo>
                    <a:pt x="59" y="383"/>
                  </a:lnTo>
                  <a:lnTo>
                    <a:pt x="46" y="377"/>
                  </a:lnTo>
                  <a:lnTo>
                    <a:pt x="36" y="367"/>
                  </a:lnTo>
                  <a:lnTo>
                    <a:pt x="24" y="356"/>
                  </a:lnTo>
                  <a:lnTo>
                    <a:pt x="15" y="341"/>
                  </a:lnTo>
                  <a:lnTo>
                    <a:pt x="9" y="324"/>
                  </a:lnTo>
                  <a:lnTo>
                    <a:pt x="4" y="306"/>
                  </a:lnTo>
                  <a:lnTo>
                    <a:pt x="0" y="285"/>
                  </a:lnTo>
                  <a:lnTo>
                    <a:pt x="0" y="264"/>
                  </a:lnTo>
                  <a:lnTo>
                    <a:pt x="0" y="242"/>
                  </a:lnTo>
                  <a:lnTo>
                    <a:pt x="3" y="219"/>
                  </a:lnTo>
                  <a:lnTo>
                    <a:pt x="6" y="195"/>
                  </a:lnTo>
                  <a:lnTo>
                    <a:pt x="14" y="171"/>
                  </a:lnTo>
                  <a:lnTo>
                    <a:pt x="21" y="149"/>
                  </a:lnTo>
                  <a:lnTo>
                    <a:pt x="30" y="125"/>
                  </a:lnTo>
                  <a:lnTo>
                    <a:pt x="41" y="104"/>
                  </a:lnTo>
                  <a:lnTo>
                    <a:pt x="53" y="84"/>
                  </a:lnTo>
                  <a:lnTo>
                    <a:pt x="67" y="65"/>
                  </a:lnTo>
                  <a:lnTo>
                    <a:pt x="82" y="49"/>
                  </a:lnTo>
                  <a:lnTo>
                    <a:pt x="96" y="34"/>
                  </a:lnTo>
                  <a:lnTo>
                    <a:pt x="112" y="22"/>
                  </a:lnTo>
                  <a:lnTo>
                    <a:pt x="128" y="13"/>
                  </a:lnTo>
                  <a:lnTo>
                    <a:pt x="143" y="5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0" y="1"/>
                  </a:lnTo>
                  <a:lnTo>
                    <a:pt x="201" y="5"/>
                  </a:lnTo>
                  <a:lnTo>
                    <a:pt x="201" y="3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40" name="Freeform 1324"/>
            <p:cNvSpPr>
              <a:spLocks/>
            </p:cNvSpPr>
            <p:nvPr/>
          </p:nvSpPr>
          <p:spPr bwMode="auto">
            <a:xfrm>
              <a:off x="2037" y="1372"/>
              <a:ext cx="257" cy="422"/>
            </a:xfrm>
            <a:custGeom>
              <a:avLst/>
              <a:gdLst/>
              <a:ahLst/>
              <a:cxnLst>
                <a:cxn ang="0">
                  <a:pos x="0" y="379"/>
                </a:cxn>
                <a:cxn ang="0">
                  <a:pos x="110" y="421"/>
                </a:cxn>
                <a:cxn ang="0">
                  <a:pos x="256" y="43"/>
                </a:cxn>
                <a:cxn ang="0">
                  <a:pos x="143" y="0"/>
                </a:cxn>
                <a:cxn ang="0">
                  <a:pos x="0" y="379"/>
                </a:cxn>
              </a:cxnLst>
              <a:rect l="0" t="0" r="r" b="b"/>
              <a:pathLst>
                <a:path w="257" h="422">
                  <a:moveTo>
                    <a:pt x="0" y="379"/>
                  </a:moveTo>
                  <a:lnTo>
                    <a:pt x="110" y="421"/>
                  </a:lnTo>
                  <a:lnTo>
                    <a:pt x="256" y="43"/>
                  </a:lnTo>
                  <a:lnTo>
                    <a:pt x="143" y="0"/>
                  </a:lnTo>
                  <a:lnTo>
                    <a:pt x="0" y="379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41" name="Freeform 1325"/>
            <p:cNvSpPr>
              <a:spLocks/>
            </p:cNvSpPr>
            <p:nvPr/>
          </p:nvSpPr>
          <p:spPr bwMode="auto">
            <a:xfrm>
              <a:off x="1973" y="1377"/>
              <a:ext cx="261" cy="375"/>
            </a:xfrm>
            <a:custGeom>
              <a:avLst/>
              <a:gdLst/>
              <a:ahLst/>
              <a:cxnLst>
                <a:cxn ang="0">
                  <a:pos x="197" y="5"/>
                </a:cxn>
                <a:cxn ang="0">
                  <a:pos x="210" y="12"/>
                </a:cxn>
                <a:cxn ang="0">
                  <a:pos x="220" y="21"/>
                </a:cxn>
                <a:cxn ang="0">
                  <a:pos x="233" y="33"/>
                </a:cxn>
                <a:cxn ang="0">
                  <a:pos x="241" y="45"/>
                </a:cxn>
                <a:cxn ang="0">
                  <a:pos x="249" y="61"/>
                </a:cxn>
                <a:cxn ang="0">
                  <a:pos x="254" y="80"/>
                </a:cxn>
                <a:cxn ang="0">
                  <a:pos x="259" y="100"/>
                </a:cxn>
                <a:cxn ang="0">
                  <a:pos x="260" y="120"/>
                </a:cxn>
                <a:cxn ang="0">
                  <a:pos x="260" y="141"/>
                </a:cxn>
                <a:cxn ang="0">
                  <a:pos x="258" y="164"/>
                </a:cxn>
                <a:cxn ang="0">
                  <a:pos x="253" y="187"/>
                </a:cxn>
                <a:cxn ang="0">
                  <a:pos x="249" y="209"/>
                </a:cxn>
                <a:cxn ang="0">
                  <a:pos x="241" y="231"/>
                </a:cxn>
                <a:cxn ang="0">
                  <a:pos x="232" y="253"/>
                </a:cxn>
                <a:cxn ang="0">
                  <a:pos x="220" y="274"/>
                </a:cxn>
                <a:cxn ang="0">
                  <a:pos x="209" y="292"/>
                </a:cxn>
                <a:cxn ang="0">
                  <a:pos x="196" y="310"/>
                </a:cxn>
                <a:cxn ang="0">
                  <a:pos x="182" y="327"/>
                </a:cxn>
                <a:cxn ang="0">
                  <a:pos x="166" y="340"/>
                </a:cxn>
                <a:cxn ang="0">
                  <a:pos x="151" y="352"/>
                </a:cxn>
                <a:cxn ang="0">
                  <a:pos x="137" y="362"/>
                </a:cxn>
                <a:cxn ang="0">
                  <a:pos x="121" y="369"/>
                </a:cxn>
                <a:cxn ang="0">
                  <a:pos x="105" y="372"/>
                </a:cxn>
                <a:cxn ang="0">
                  <a:pos x="90" y="374"/>
                </a:cxn>
                <a:cxn ang="0">
                  <a:pos x="75" y="372"/>
                </a:cxn>
                <a:cxn ang="0">
                  <a:pos x="62" y="368"/>
                </a:cxn>
                <a:cxn ang="0">
                  <a:pos x="47" y="362"/>
                </a:cxn>
                <a:cxn ang="0">
                  <a:pos x="37" y="352"/>
                </a:cxn>
                <a:cxn ang="0">
                  <a:pos x="27" y="340"/>
                </a:cxn>
                <a:cxn ang="0">
                  <a:pos x="17" y="327"/>
                </a:cxn>
                <a:cxn ang="0">
                  <a:pos x="11" y="310"/>
                </a:cxn>
                <a:cxn ang="0">
                  <a:pos x="5" y="292"/>
                </a:cxn>
                <a:cxn ang="0">
                  <a:pos x="2" y="273"/>
                </a:cxn>
                <a:cxn ang="0">
                  <a:pos x="0" y="253"/>
                </a:cxn>
                <a:cxn ang="0">
                  <a:pos x="1" y="231"/>
                </a:cxn>
                <a:cxn ang="0">
                  <a:pos x="3" y="209"/>
                </a:cxn>
                <a:cxn ang="0">
                  <a:pos x="6" y="187"/>
                </a:cxn>
                <a:cxn ang="0">
                  <a:pos x="13" y="163"/>
                </a:cxn>
                <a:cxn ang="0">
                  <a:pos x="20" y="141"/>
                </a:cxn>
                <a:cxn ang="0">
                  <a:pos x="29" y="119"/>
                </a:cxn>
                <a:cxn ang="0">
                  <a:pos x="40" y="100"/>
                </a:cxn>
                <a:cxn ang="0">
                  <a:pos x="52" y="80"/>
                </a:cxn>
                <a:cxn ang="0">
                  <a:pos x="64" y="61"/>
                </a:cxn>
                <a:cxn ang="0">
                  <a:pos x="78" y="45"/>
                </a:cxn>
                <a:cxn ang="0">
                  <a:pos x="93" y="32"/>
                </a:cxn>
                <a:cxn ang="0">
                  <a:pos x="108" y="21"/>
                </a:cxn>
                <a:cxn ang="0">
                  <a:pos x="125" y="12"/>
                </a:cxn>
                <a:cxn ang="0">
                  <a:pos x="140" y="6"/>
                </a:cxn>
                <a:cxn ang="0">
                  <a:pos x="155" y="0"/>
                </a:cxn>
                <a:cxn ang="0">
                  <a:pos x="171" y="0"/>
                </a:cxn>
                <a:cxn ang="0">
                  <a:pos x="186" y="3"/>
                </a:cxn>
                <a:cxn ang="0">
                  <a:pos x="196" y="5"/>
                </a:cxn>
                <a:cxn ang="0">
                  <a:pos x="197" y="5"/>
                </a:cxn>
              </a:cxnLst>
              <a:rect l="0" t="0" r="r" b="b"/>
              <a:pathLst>
                <a:path w="261" h="375">
                  <a:moveTo>
                    <a:pt x="197" y="5"/>
                  </a:moveTo>
                  <a:lnTo>
                    <a:pt x="210" y="12"/>
                  </a:lnTo>
                  <a:lnTo>
                    <a:pt x="220" y="21"/>
                  </a:lnTo>
                  <a:lnTo>
                    <a:pt x="233" y="33"/>
                  </a:lnTo>
                  <a:lnTo>
                    <a:pt x="241" y="45"/>
                  </a:lnTo>
                  <a:lnTo>
                    <a:pt x="249" y="61"/>
                  </a:lnTo>
                  <a:lnTo>
                    <a:pt x="254" y="80"/>
                  </a:lnTo>
                  <a:lnTo>
                    <a:pt x="259" y="100"/>
                  </a:lnTo>
                  <a:lnTo>
                    <a:pt x="260" y="120"/>
                  </a:lnTo>
                  <a:lnTo>
                    <a:pt x="260" y="141"/>
                  </a:lnTo>
                  <a:lnTo>
                    <a:pt x="258" y="164"/>
                  </a:lnTo>
                  <a:lnTo>
                    <a:pt x="253" y="187"/>
                  </a:lnTo>
                  <a:lnTo>
                    <a:pt x="249" y="209"/>
                  </a:lnTo>
                  <a:lnTo>
                    <a:pt x="241" y="231"/>
                  </a:lnTo>
                  <a:lnTo>
                    <a:pt x="232" y="253"/>
                  </a:lnTo>
                  <a:lnTo>
                    <a:pt x="220" y="274"/>
                  </a:lnTo>
                  <a:lnTo>
                    <a:pt x="209" y="292"/>
                  </a:lnTo>
                  <a:lnTo>
                    <a:pt x="196" y="310"/>
                  </a:lnTo>
                  <a:lnTo>
                    <a:pt x="182" y="327"/>
                  </a:lnTo>
                  <a:lnTo>
                    <a:pt x="166" y="340"/>
                  </a:lnTo>
                  <a:lnTo>
                    <a:pt x="151" y="352"/>
                  </a:lnTo>
                  <a:lnTo>
                    <a:pt x="137" y="362"/>
                  </a:lnTo>
                  <a:lnTo>
                    <a:pt x="121" y="369"/>
                  </a:lnTo>
                  <a:lnTo>
                    <a:pt x="105" y="372"/>
                  </a:lnTo>
                  <a:lnTo>
                    <a:pt x="90" y="374"/>
                  </a:lnTo>
                  <a:lnTo>
                    <a:pt x="75" y="372"/>
                  </a:lnTo>
                  <a:lnTo>
                    <a:pt x="62" y="368"/>
                  </a:lnTo>
                  <a:lnTo>
                    <a:pt x="47" y="362"/>
                  </a:lnTo>
                  <a:lnTo>
                    <a:pt x="37" y="352"/>
                  </a:lnTo>
                  <a:lnTo>
                    <a:pt x="27" y="340"/>
                  </a:lnTo>
                  <a:lnTo>
                    <a:pt x="17" y="327"/>
                  </a:lnTo>
                  <a:lnTo>
                    <a:pt x="11" y="310"/>
                  </a:lnTo>
                  <a:lnTo>
                    <a:pt x="5" y="292"/>
                  </a:lnTo>
                  <a:lnTo>
                    <a:pt x="2" y="273"/>
                  </a:lnTo>
                  <a:lnTo>
                    <a:pt x="0" y="253"/>
                  </a:lnTo>
                  <a:lnTo>
                    <a:pt x="1" y="231"/>
                  </a:lnTo>
                  <a:lnTo>
                    <a:pt x="3" y="209"/>
                  </a:lnTo>
                  <a:lnTo>
                    <a:pt x="6" y="187"/>
                  </a:lnTo>
                  <a:lnTo>
                    <a:pt x="13" y="163"/>
                  </a:lnTo>
                  <a:lnTo>
                    <a:pt x="20" y="141"/>
                  </a:lnTo>
                  <a:lnTo>
                    <a:pt x="29" y="119"/>
                  </a:lnTo>
                  <a:lnTo>
                    <a:pt x="40" y="100"/>
                  </a:lnTo>
                  <a:lnTo>
                    <a:pt x="52" y="80"/>
                  </a:lnTo>
                  <a:lnTo>
                    <a:pt x="64" y="61"/>
                  </a:lnTo>
                  <a:lnTo>
                    <a:pt x="78" y="45"/>
                  </a:lnTo>
                  <a:lnTo>
                    <a:pt x="93" y="32"/>
                  </a:lnTo>
                  <a:lnTo>
                    <a:pt x="108" y="21"/>
                  </a:lnTo>
                  <a:lnTo>
                    <a:pt x="125" y="12"/>
                  </a:lnTo>
                  <a:lnTo>
                    <a:pt x="140" y="6"/>
                  </a:lnTo>
                  <a:lnTo>
                    <a:pt x="155" y="0"/>
                  </a:lnTo>
                  <a:lnTo>
                    <a:pt x="171" y="0"/>
                  </a:lnTo>
                  <a:lnTo>
                    <a:pt x="186" y="3"/>
                  </a:lnTo>
                  <a:lnTo>
                    <a:pt x="196" y="5"/>
                  </a:lnTo>
                  <a:lnTo>
                    <a:pt x="197" y="5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42" name="Freeform 1326"/>
            <p:cNvSpPr>
              <a:spLocks/>
            </p:cNvSpPr>
            <p:nvPr/>
          </p:nvSpPr>
          <p:spPr bwMode="auto">
            <a:xfrm>
              <a:off x="2038" y="1383"/>
              <a:ext cx="251" cy="406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111" y="405"/>
                </a:cxn>
                <a:cxn ang="0">
                  <a:pos x="250" y="44"/>
                </a:cxn>
                <a:cxn ang="0">
                  <a:pos x="138" y="0"/>
                </a:cxn>
                <a:cxn ang="0">
                  <a:pos x="0" y="363"/>
                </a:cxn>
              </a:cxnLst>
              <a:rect l="0" t="0" r="r" b="b"/>
              <a:pathLst>
                <a:path w="251" h="406">
                  <a:moveTo>
                    <a:pt x="0" y="363"/>
                  </a:moveTo>
                  <a:lnTo>
                    <a:pt x="111" y="405"/>
                  </a:lnTo>
                  <a:lnTo>
                    <a:pt x="250" y="44"/>
                  </a:lnTo>
                  <a:lnTo>
                    <a:pt x="138" y="0"/>
                  </a:lnTo>
                  <a:lnTo>
                    <a:pt x="0" y="363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43" name="Freeform 1327"/>
            <p:cNvSpPr>
              <a:spLocks/>
            </p:cNvSpPr>
            <p:nvPr/>
          </p:nvSpPr>
          <p:spPr bwMode="auto">
            <a:xfrm>
              <a:off x="1975" y="1389"/>
              <a:ext cx="258" cy="359"/>
            </a:xfrm>
            <a:custGeom>
              <a:avLst/>
              <a:gdLst/>
              <a:ahLst/>
              <a:cxnLst>
                <a:cxn ang="0">
                  <a:pos x="191" y="4"/>
                </a:cxn>
                <a:cxn ang="0">
                  <a:pos x="204" y="11"/>
                </a:cxn>
                <a:cxn ang="0">
                  <a:pos x="216" y="20"/>
                </a:cxn>
                <a:cxn ang="0">
                  <a:pos x="227" y="32"/>
                </a:cxn>
                <a:cxn ang="0">
                  <a:pos x="236" y="44"/>
                </a:cxn>
                <a:cxn ang="0">
                  <a:pos x="243" y="60"/>
                </a:cxn>
                <a:cxn ang="0">
                  <a:pos x="249" y="78"/>
                </a:cxn>
                <a:cxn ang="0">
                  <a:pos x="253" y="96"/>
                </a:cxn>
                <a:cxn ang="0">
                  <a:pos x="255" y="115"/>
                </a:cxn>
                <a:cxn ang="0">
                  <a:pos x="257" y="136"/>
                </a:cxn>
                <a:cxn ang="0">
                  <a:pos x="254" y="159"/>
                </a:cxn>
                <a:cxn ang="0">
                  <a:pos x="250" y="181"/>
                </a:cxn>
                <a:cxn ang="0">
                  <a:pos x="245" y="201"/>
                </a:cxn>
                <a:cxn ang="0">
                  <a:pos x="238" y="223"/>
                </a:cxn>
                <a:cxn ang="0">
                  <a:pos x="228" y="244"/>
                </a:cxn>
                <a:cxn ang="0">
                  <a:pos x="218" y="262"/>
                </a:cxn>
                <a:cxn ang="0">
                  <a:pos x="207" y="281"/>
                </a:cxn>
                <a:cxn ang="0">
                  <a:pos x="194" y="298"/>
                </a:cxn>
                <a:cxn ang="0">
                  <a:pos x="181" y="314"/>
                </a:cxn>
                <a:cxn ang="0">
                  <a:pos x="167" y="327"/>
                </a:cxn>
                <a:cxn ang="0">
                  <a:pos x="152" y="338"/>
                </a:cxn>
                <a:cxn ang="0">
                  <a:pos x="137" y="347"/>
                </a:cxn>
                <a:cxn ang="0">
                  <a:pos x="122" y="353"/>
                </a:cxn>
                <a:cxn ang="0">
                  <a:pos x="106" y="357"/>
                </a:cxn>
                <a:cxn ang="0">
                  <a:pos x="90" y="358"/>
                </a:cxn>
                <a:cxn ang="0">
                  <a:pos x="75" y="357"/>
                </a:cxn>
                <a:cxn ang="0">
                  <a:pos x="62" y="351"/>
                </a:cxn>
                <a:cxn ang="0">
                  <a:pos x="47" y="345"/>
                </a:cxn>
                <a:cxn ang="0">
                  <a:pos x="38" y="336"/>
                </a:cxn>
                <a:cxn ang="0">
                  <a:pos x="27" y="325"/>
                </a:cxn>
                <a:cxn ang="0">
                  <a:pos x="18" y="312"/>
                </a:cxn>
                <a:cxn ang="0">
                  <a:pos x="11" y="295"/>
                </a:cxn>
                <a:cxn ang="0">
                  <a:pos x="6" y="278"/>
                </a:cxn>
                <a:cxn ang="0">
                  <a:pos x="1" y="260"/>
                </a:cxn>
                <a:cxn ang="0">
                  <a:pos x="0" y="239"/>
                </a:cxn>
                <a:cxn ang="0">
                  <a:pos x="1" y="219"/>
                </a:cxn>
                <a:cxn ang="0">
                  <a:pos x="1" y="199"/>
                </a:cxn>
                <a:cxn ang="0">
                  <a:pos x="5" y="176"/>
                </a:cxn>
                <a:cxn ang="0">
                  <a:pos x="9" y="154"/>
                </a:cxn>
                <a:cxn ang="0">
                  <a:pos x="18" y="134"/>
                </a:cxn>
                <a:cxn ang="0">
                  <a:pos x="26" y="112"/>
                </a:cxn>
                <a:cxn ang="0">
                  <a:pos x="35" y="94"/>
                </a:cxn>
                <a:cxn ang="0">
                  <a:pos x="47" y="76"/>
                </a:cxn>
                <a:cxn ang="0">
                  <a:pos x="59" y="56"/>
                </a:cxn>
                <a:cxn ang="0">
                  <a:pos x="74" y="43"/>
                </a:cxn>
                <a:cxn ang="0">
                  <a:pos x="88" y="30"/>
                </a:cxn>
                <a:cxn ang="0">
                  <a:pos x="104" y="19"/>
                </a:cxn>
                <a:cxn ang="0">
                  <a:pos x="120" y="9"/>
                </a:cxn>
                <a:cxn ang="0">
                  <a:pos x="133" y="3"/>
                </a:cxn>
                <a:cxn ang="0">
                  <a:pos x="150" y="0"/>
                </a:cxn>
                <a:cxn ang="0">
                  <a:pos x="166" y="0"/>
                </a:cxn>
                <a:cxn ang="0">
                  <a:pos x="180" y="2"/>
                </a:cxn>
                <a:cxn ang="0">
                  <a:pos x="190" y="6"/>
                </a:cxn>
                <a:cxn ang="0">
                  <a:pos x="191" y="4"/>
                </a:cxn>
              </a:cxnLst>
              <a:rect l="0" t="0" r="r" b="b"/>
              <a:pathLst>
                <a:path w="258" h="359">
                  <a:moveTo>
                    <a:pt x="191" y="4"/>
                  </a:moveTo>
                  <a:lnTo>
                    <a:pt x="204" y="11"/>
                  </a:lnTo>
                  <a:lnTo>
                    <a:pt x="216" y="20"/>
                  </a:lnTo>
                  <a:lnTo>
                    <a:pt x="227" y="32"/>
                  </a:lnTo>
                  <a:lnTo>
                    <a:pt x="236" y="44"/>
                  </a:lnTo>
                  <a:lnTo>
                    <a:pt x="243" y="60"/>
                  </a:lnTo>
                  <a:lnTo>
                    <a:pt x="249" y="78"/>
                  </a:lnTo>
                  <a:lnTo>
                    <a:pt x="253" y="96"/>
                  </a:lnTo>
                  <a:lnTo>
                    <a:pt x="255" y="115"/>
                  </a:lnTo>
                  <a:lnTo>
                    <a:pt x="257" y="136"/>
                  </a:lnTo>
                  <a:lnTo>
                    <a:pt x="254" y="159"/>
                  </a:lnTo>
                  <a:lnTo>
                    <a:pt x="250" y="181"/>
                  </a:lnTo>
                  <a:lnTo>
                    <a:pt x="245" y="201"/>
                  </a:lnTo>
                  <a:lnTo>
                    <a:pt x="238" y="223"/>
                  </a:lnTo>
                  <a:lnTo>
                    <a:pt x="228" y="244"/>
                  </a:lnTo>
                  <a:lnTo>
                    <a:pt x="218" y="262"/>
                  </a:lnTo>
                  <a:lnTo>
                    <a:pt x="207" y="281"/>
                  </a:lnTo>
                  <a:lnTo>
                    <a:pt x="194" y="298"/>
                  </a:lnTo>
                  <a:lnTo>
                    <a:pt x="181" y="314"/>
                  </a:lnTo>
                  <a:lnTo>
                    <a:pt x="167" y="327"/>
                  </a:lnTo>
                  <a:lnTo>
                    <a:pt x="152" y="338"/>
                  </a:lnTo>
                  <a:lnTo>
                    <a:pt x="137" y="347"/>
                  </a:lnTo>
                  <a:lnTo>
                    <a:pt x="122" y="353"/>
                  </a:lnTo>
                  <a:lnTo>
                    <a:pt x="106" y="357"/>
                  </a:lnTo>
                  <a:lnTo>
                    <a:pt x="90" y="358"/>
                  </a:lnTo>
                  <a:lnTo>
                    <a:pt x="75" y="357"/>
                  </a:lnTo>
                  <a:lnTo>
                    <a:pt x="62" y="351"/>
                  </a:lnTo>
                  <a:lnTo>
                    <a:pt x="47" y="345"/>
                  </a:lnTo>
                  <a:lnTo>
                    <a:pt x="38" y="336"/>
                  </a:lnTo>
                  <a:lnTo>
                    <a:pt x="27" y="325"/>
                  </a:lnTo>
                  <a:lnTo>
                    <a:pt x="18" y="312"/>
                  </a:lnTo>
                  <a:lnTo>
                    <a:pt x="11" y="295"/>
                  </a:lnTo>
                  <a:lnTo>
                    <a:pt x="6" y="278"/>
                  </a:lnTo>
                  <a:lnTo>
                    <a:pt x="1" y="260"/>
                  </a:lnTo>
                  <a:lnTo>
                    <a:pt x="0" y="239"/>
                  </a:lnTo>
                  <a:lnTo>
                    <a:pt x="1" y="219"/>
                  </a:lnTo>
                  <a:lnTo>
                    <a:pt x="1" y="199"/>
                  </a:lnTo>
                  <a:lnTo>
                    <a:pt x="5" y="176"/>
                  </a:lnTo>
                  <a:lnTo>
                    <a:pt x="9" y="154"/>
                  </a:lnTo>
                  <a:lnTo>
                    <a:pt x="18" y="134"/>
                  </a:lnTo>
                  <a:lnTo>
                    <a:pt x="26" y="112"/>
                  </a:lnTo>
                  <a:lnTo>
                    <a:pt x="35" y="94"/>
                  </a:lnTo>
                  <a:lnTo>
                    <a:pt x="47" y="76"/>
                  </a:lnTo>
                  <a:lnTo>
                    <a:pt x="59" y="56"/>
                  </a:lnTo>
                  <a:lnTo>
                    <a:pt x="74" y="43"/>
                  </a:lnTo>
                  <a:lnTo>
                    <a:pt x="88" y="30"/>
                  </a:lnTo>
                  <a:lnTo>
                    <a:pt x="104" y="19"/>
                  </a:lnTo>
                  <a:lnTo>
                    <a:pt x="120" y="9"/>
                  </a:lnTo>
                  <a:lnTo>
                    <a:pt x="133" y="3"/>
                  </a:lnTo>
                  <a:lnTo>
                    <a:pt x="150" y="0"/>
                  </a:lnTo>
                  <a:lnTo>
                    <a:pt x="166" y="0"/>
                  </a:lnTo>
                  <a:lnTo>
                    <a:pt x="180" y="2"/>
                  </a:lnTo>
                  <a:lnTo>
                    <a:pt x="190" y="6"/>
                  </a:lnTo>
                  <a:lnTo>
                    <a:pt x="191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44" name="Freeform 1328"/>
            <p:cNvSpPr>
              <a:spLocks/>
            </p:cNvSpPr>
            <p:nvPr/>
          </p:nvSpPr>
          <p:spPr bwMode="auto">
            <a:xfrm>
              <a:off x="2040" y="1396"/>
              <a:ext cx="244" cy="390"/>
            </a:xfrm>
            <a:custGeom>
              <a:avLst/>
              <a:gdLst/>
              <a:ahLst/>
              <a:cxnLst>
                <a:cxn ang="0">
                  <a:pos x="0" y="346"/>
                </a:cxn>
                <a:cxn ang="0">
                  <a:pos x="111" y="389"/>
                </a:cxn>
                <a:cxn ang="0">
                  <a:pos x="243" y="42"/>
                </a:cxn>
                <a:cxn ang="0">
                  <a:pos x="132" y="0"/>
                </a:cxn>
                <a:cxn ang="0">
                  <a:pos x="0" y="346"/>
                </a:cxn>
              </a:cxnLst>
              <a:rect l="0" t="0" r="r" b="b"/>
              <a:pathLst>
                <a:path w="244" h="390">
                  <a:moveTo>
                    <a:pt x="0" y="346"/>
                  </a:moveTo>
                  <a:lnTo>
                    <a:pt x="111" y="389"/>
                  </a:lnTo>
                  <a:lnTo>
                    <a:pt x="243" y="42"/>
                  </a:lnTo>
                  <a:lnTo>
                    <a:pt x="132" y="0"/>
                  </a:lnTo>
                  <a:lnTo>
                    <a:pt x="0" y="34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45" name="Freeform 1329"/>
            <p:cNvSpPr>
              <a:spLocks/>
            </p:cNvSpPr>
            <p:nvPr/>
          </p:nvSpPr>
          <p:spPr bwMode="auto">
            <a:xfrm>
              <a:off x="1976" y="1400"/>
              <a:ext cx="254" cy="344"/>
            </a:xfrm>
            <a:custGeom>
              <a:avLst/>
              <a:gdLst/>
              <a:ahLst/>
              <a:cxnLst>
                <a:cxn ang="0">
                  <a:pos x="186" y="5"/>
                </a:cxn>
                <a:cxn ang="0">
                  <a:pos x="200" y="13"/>
                </a:cxn>
                <a:cxn ang="0">
                  <a:pos x="210" y="21"/>
                </a:cxn>
                <a:cxn ang="0">
                  <a:pos x="222" y="31"/>
                </a:cxn>
                <a:cxn ang="0">
                  <a:pos x="232" y="45"/>
                </a:cxn>
                <a:cxn ang="0">
                  <a:pos x="239" y="60"/>
                </a:cxn>
                <a:cxn ang="0">
                  <a:pos x="246" y="77"/>
                </a:cxn>
                <a:cxn ang="0">
                  <a:pos x="249" y="94"/>
                </a:cxn>
                <a:cxn ang="0">
                  <a:pos x="251" y="113"/>
                </a:cxn>
                <a:cxn ang="0">
                  <a:pos x="253" y="132"/>
                </a:cxn>
                <a:cxn ang="0">
                  <a:pos x="251" y="154"/>
                </a:cxn>
                <a:cxn ang="0">
                  <a:pos x="248" y="174"/>
                </a:cxn>
                <a:cxn ang="0">
                  <a:pos x="244" y="195"/>
                </a:cxn>
                <a:cxn ang="0">
                  <a:pos x="237" y="215"/>
                </a:cxn>
                <a:cxn ang="0">
                  <a:pos x="227" y="236"/>
                </a:cxn>
                <a:cxn ang="0">
                  <a:pos x="217" y="254"/>
                </a:cxn>
                <a:cxn ang="0">
                  <a:pos x="207" y="270"/>
                </a:cxn>
                <a:cxn ang="0">
                  <a:pos x="194" y="287"/>
                </a:cxn>
                <a:cxn ang="0">
                  <a:pos x="181" y="302"/>
                </a:cxn>
                <a:cxn ang="0">
                  <a:pos x="168" y="315"/>
                </a:cxn>
                <a:cxn ang="0">
                  <a:pos x="152" y="323"/>
                </a:cxn>
                <a:cxn ang="0">
                  <a:pos x="137" y="333"/>
                </a:cxn>
                <a:cxn ang="0">
                  <a:pos x="121" y="339"/>
                </a:cxn>
                <a:cxn ang="0">
                  <a:pos x="107" y="342"/>
                </a:cxn>
                <a:cxn ang="0">
                  <a:pos x="92" y="343"/>
                </a:cxn>
                <a:cxn ang="0">
                  <a:pos x="78" y="341"/>
                </a:cxn>
                <a:cxn ang="0">
                  <a:pos x="64" y="336"/>
                </a:cxn>
                <a:cxn ang="0">
                  <a:pos x="50" y="331"/>
                </a:cxn>
                <a:cxn ang="0">
                  <a:pos x="39" y="322"/>
                </a:cxn>
                <a:cxn ang="0">
                  <a:pos x="29" y="310"/>
                </a:cxn>
                <a:cxn ang="0">
                  <a:pos x="20" y="298"/>
                </a:cxn>
                <a:cxn ang="0">
                  <a:pos x="14" y="282"/>
                </a:cxn>
                <a:cxn ang="0">
                  <a:pos x="8" y="267"/>
                </a:cxn>
                <a:cxn ang="0">
                  <a:pos x="2" y="248"/>
                </a:cxn>
                <a:cxn ang="0">
                  <a:pos x="0" y="228"/>
                </a:cxn>
                <a:cxn ang="0">
                  <a:pos x="0" y="209"/>
                </a:cxn>
                <a:cxn ang="0">
                  <a:pos x="2" y="188"/>
                </a:cxn>
                <a:cxn ang="0">
                  <a:pos x="3" y="167"/>
                </a:cxn>
                <a:cxn ang="0">
                  <a:pos x="10" y="148"/>
                </a:cxn>
                <a:cxn ang="0">
                  <a:pos x="17" y="127"/>
                </a:cxn>
                <a:cxn ang="0">
                  <a:pos x="25" y="107"/>
                </a:cxn>
                <a:cxn ang="0">
                  <a:pos x="34" y="88"/>
                </a:cxn>
                <a:cxn ang="0">
                  <a:pos x="46" y="71"/>
                </a:cxn>
                <a:cxn ang="0">
                  <a:pos x="58" y="54"/>
                </a:cxn>
                <a:cxn ang="0">
                  <a:pos x="71" y="41"/>
                </a:cxn>
                <a:cxn ang="0">
                  <a:pos x="85" y="27"/>
                </a:cxn>
                <a:cxn ang="0">
                  <a:pos x="99" y="18"/>
                </a:cxn>
                <a:cxn ang="0">
                  <a:pos x="115" y="10"/>
                </a:cxn>
                <a:cxn ang="0">
                  <a:pos x="130" y="5"/>
                </a:cxn>
                <a:cxn ang="0">
                  <a:pos x="145" y="0"/>
                </a:cxn>
                <a:cxn ang="0">
                  <a:pos x="161" y="0"/>
                </a:cxn>
                <a:cxn ang="0">
                  <a:pos x="175" y="2"/>
                </a:cxn>
                <a:cxn ang="0">
                  <a:pos x="186" y="6"/>
                </a:cxn>
                <a:cxn ang="0">
                  <a:pos x="186" y="5"/>
                </a:cxn>
              </a:cxnLst>
              <a:rect l="0" t="0" r="r" b="b"/>
              <a:pathLst>
                <a:path w="254" h="344">
                  <a:moveTo>
                    <a:pt x="186" y="5"/>
                  </a:moveTo>
                  <a:lnTo>
                    <a:pt x="200" y="13"/>
                  </a:lnTo>
                  <a:lnTo>
                    <a:pt x="210" y="21"/>
                  </a:lnTo>
                  <a:lnTo>
                    <a:pt x="222" y="31"/>
                  </a:lnTo>
                  <a:lnTo>
                    <a:pt x="232" y="45"/>
                  </a:lnTo>
                  <a:lnTo>
                    <a:pt x="239" y="60"/>
                  </a:lnTo>
                  <a:lnTo>
                    <a:pt x="246" y="77"/>
                  </a:lnTo>
                  <a:lnTo>
                    <a:pt x="249" y="94"/>
                  </a:lnTo>
                  <a:lnTo>
                    <a:pt x="251" y="113"/>
                  </a:lnTo>
                  <a:lnTo>
                    <a:pt x="253" y="132"/>
                  </a:lnTo>
                  <a:lnTo>
                    <a:pt x="251" y="154"/>
                  </a:lnTo>
                  <a:lnTo>
                    <a:pt x="248" y="174"/>
                  </a:lnTo>
                  <a:lnTo>
                    <a:pt x="244" y="195"/>
                  </a:lnTo>
                  <a:lnTo>
                    <a:pt x="237" y="215"/>
                  </a:lnTo>
                  <a:lnTo>
                    <a:pt x="227" y="236"/>
                  </a:lnTo>
                  <a:lnTo>
                    <a:pt x="217" y="254"/>
                  </a:lnTo>
                  <a:lnTo>
                    <a:pt x="207" y="270"/>
                  </a:lnTo>
                  <a:lnTo>
                    <a:pt x="194" y="287"/>
                  </a:lnTo>
                  <a:lnTo>
                    <a:pt x="181" y="302"/>
                  </a:lnTo>
                  <a:lnTo>
                    <a:pt x="168" y="315"/>
                  </a:lnTo>
                  <a:lnTo>
                    <a:pt x="152" y="323"/>
                  </a:lnTo>
                  <a:lnTo>
                    <a:pt x="137" y="333"/>
                  </a:lnTo>
                  <a:lnTo>
                    <a:pt x="121" y="339"/>
                  </a:lnTo>
                  <a:lnTo>
                    <a:pt x="107" y="342"/>
                  </a:lnTo>
                  <a:lnTo>
                    <a:pt x="92" y="343"/>
                  </a:lnTo>
                  <a:lnTo>
                    <a:pt x="78" y="341"/>
                  </a:lnTo>
                  <a:lnTo>
                    <a:pt x="64" y="336"/>
                  </a:lnTo>
                  <a:lnTo>
                    <a:pt x="50" y="331"/>
                  </a:lnTo>
                  <a:lnTo>
                    <a:pt x="39" y="322"/>
                  </a:lnTo>
                  <a:lnTo>
                    <a:pt x="29" y="310"/>
                  </a:lnTo>
                  <a:lnTo>
                    <a:pt x="20" y="298"/>
                  </a:lnTo>
                  <a:lnTo>
                    <a:pt x="14" y="282"/>
                  </a:lnTo>
                  <a:lnTo>
                    <a:pt x="8" y="267"/>
                  </a:lnTo>
                  <a:lnTo>
                    <a:pt x="2" y="248"/>
                  </a:lnTo>
                  <a:lnTo>
                    <a:pt x="0" y="228"/>
                  </a:lnTo>
                  <a:lnTo>
                    <a:pt x="0" y="209"/>
                  </a:lnTo>
                  <a:lnTo>
                    <a:pt x="2" y="188"/>
                  </a:lnTo>
                  <a:lnTo>
                    <a:pt x="3" y="167"/>
                  </a:lnTo>
                  <a:lnTo>
                    <a:pt x="10" y="148"/>
                  </a:lnTo>
                  <a:lnTo>
                    <a:pt x="17" y="127"/>
                  </a:lnTo>
                  <a:lnTo>
                    <a:pt x="25" y="107"/>
                  </a:lnTo>
                  <a:lnTo>
                    <a:pt x="34" y="88"/>
                  </a:lnTo>
                  <a:lnTo>
                    <a:pt x="46" y="71"/>
                  </a:lnTo>
                  <a:lnTo>
                    <a:pt x="58" y="54"/>
                  </a:lnTo>
                  <a:lnTo>
                    <a:pt x="71" y="41"/>
                  </a:lnTo>
                  <a:lnTo>
                    <a:pt x="85" y="27"/>
                  </a:lnTo>
                  <a:lnTo>
                    <a:pt x="99" y="18"/>
                  </a:lnTo>
                  <a:lnTo>
                    <a:pt x="115" y="10"/>
                  </a:lnTo>
                  <a:lnTo>
                    <a:pt x="130" y="5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5" y="2"/>
                  </a:lnTo>
                  <a:lnTo>
                    <a:pt x="186" y="6"/>
                  </a:lnTo>
                  <a:lnTo>
                    <a:pt x="186" y="5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46" name="Freeform 1330"/>
            <p:cNvSpPr>
              <a:spLocks/>
            </p:cNvSpPr>
            <p:nvPr/>
          </p:nvSpPr>
          <p:spPr bwMode="auto">
            <a:xfrm>
              <a:off x="2042" y="1406"/>
              <a:ext cx="239" cy="373"/>
            </a:xfrm>
            <a:custGeom>
              <a:avLst/>
              <a:gdLst/>
              <a:ahLst/>
              <a:cxnLst>
                <a:cxn ang="0">
                  <a:pos x="0" y="331"/>
                </a:cxn>
                <a:cxn ang="0">
                  <a:pos x="111" y="372"/>
                </a:cxn>
                <a:cxn ang="0">
                  <a:pos x="238" y="44"/>
                </a:cxn>
                <a:cxn ang="0">
                  <a:pos x="125" y="0"/>
                </a:cxn>
                <a:cxn ang="0">
                  <a:pos x="0" y="331"/>
                </a:cxn>
              </a:cxnLst>
              <a:rect l="0" t="0" r="r" b="b"/>
              <a:pathLst>
                <a:path w="239" h="373">
                  <a:moveTo>
                    <a:pt x="0" y="331"/>
                  </a:moveTo>
                  <a:lnTo>
                    <a:pt x="111" y="372"/>
                  </a:lnTo>
                  <a:lnTo>
                    <a:pt x="238" y="44"/>
                  </a:lnTo>
                  <a:lnTo>
                    <a:pt x="125" y="0"/>
                  </a:lnTo>
                  <a:lnTo>
                    <a:pt x="0" y="331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47" name="Freeform 1331"/>
            <p:cNvSpPr>
              <a:spLocks/>
            </p:cNvSpPr>
            <p:nvPr/>
          </p:nvSpPr>
          <p:spPr bwMode="auto">
            <a:xfrm>
              <a:off x="1978" y="1413"/>
              <a:ext cx="249" cy="327"/>
            </a:xfrm>
            <a:custGeom>
              <a:avLst/>
              <a:gdLst/>
              <a:ahLst/>
              <a:cxnLst>
                <a:cxn ang="0">
                  <a:pos x="182" y="3"/>
                </a:cxn>
                <a:cxn ang="0">
                  <a:pos x="193" y="11"/>
                </a:cxn>
                <a:cxn ang="0">
                  <a:pos x="205" y="19"/>
                </a:cxn>
                <a:cxn ang="0">
                  <a:pos x="216" y="31"/>
                </a:cxn>
                <a:cxn ang="0">
                  <a:pos x="225" y="42"/>
                </a:cxn>
                <a:cxn ang="0">
                  <a:pos x="233" y="56"/>
                </a:cxn>
                <a:cxn ang="0">
                  <a:pos x="240" y="72"/>
                </a:cxn>
                <a:cxn ang="0">
                  <a:pos x="245" y="90"/>
                </a:cxn>
                <a:cxn ang="0">
                  <a:pos x="247" y="108"/>
                </a:cxn>
                <a:cxn ang="0">
                  <a:pos x="248" y="127"/>
                </a:cxn>
                <a:cxn ang="0">
                  <a:pos x="247" y="147"/>
                </a:cxn>
                <a:cxn ang="0">
                  <a:pos x="245" y="167"/>
                </a:cxn>
                <a:cxn ang="0">
                  <a:pos x="240" y="187"/>
                </a:cxn>
                <a:cxn ang="0">
                  <a:pos x="233" y="206"/>
                </a:cxn>
                <a:cxn ang="0">
                  <a:pos x="225" y="225"/>
                </a:cxn>
                <a:cxn ang="0">
                  <a:pos x="215" y="242"/>
                </a:cxn>
                <a:cxn ang="0">
                  <a:pos x="205" y="259"/>
                </a:cxn>
                <a:cxn ang="0">
                  <a:pos x="192" y="274"/>
                </a:cxn>
                <a:cxn ang="0">
                  <a:pos x="180" y="288"/>
                </a:cxn>
                <a:cxn ang="0">
                  <a:pos x="166" y="300"/>
                </a:cxn>
                <a:cxn ang="0">
                  <a:pos x="151" y="309"/>
                </a:cxn>
                <a:cxn ang="0">
                  <a:pos x="137" y="318"/>
                </a:cxn>
                <a:cxn ang="0">
                  <a:pos x="122" y="322"/>
                </a:cxn>
                <a:cxn ang="0">
                  <a:pos x="108" y="325"/>
                </a:cxn>
                <a:cxn ang="0">
                  <a:pos x="91" y="326"/>
                </a:cxn>
                <a:cxn ang="0">
                  <a:pos x="78" y="324"/>
                </a:cxn>
                <a:cxn ang="0">
                  <a:pos x="64" y="319"/>
                </a:cxn>
                <a:cxn ang="0">
                  <a:pos x="51" y="313"/>
                </a:cxn>
                <a:cxn ang="0">
                  <a:pos x="40" y="305"/>
                </a:cxn>
                <a:cxn ang="0">
                  <a:pos x="29" y="294"/>
                </a:cxn>
                <a:cxn ang="0">
                  <a:pos x="21" y="281"/>
                </a:cxn>
                <a:cxn ang="0">
                  <a:pos x="13" y="266"/>
                </a:cxn>
                <a:cxn ang="0">
                  <a:pos x="8" y="251"/>
                </a:cxn>
                <a:cxn ang="0">
                  <a:pos x="3" y="233"/>
                </a:cxn>
                <a:cxn ang="0">
                  <a:pos x="0" y="215"/>
                </a:cxn>
                <a:cxn ang="0">
                  <a:pos x="0" y="196"/>
                </a:cxn>
                <a:cxn ang="0">
                  <a:pos x="0" y="176"/>
                </a:cxn>
                <a:cxn ang="0">
                  <a:pos x="3" y="157"/>
                </a:cxn>
                <a:cxn ang="0">
                  <a:pos x="8" y="136"/>
                </a:cxn>
                <a:cxn ang="0">
                  <a:pos x="15" y="118"/>
                </a:cxn>
                <a:cxn ang="0">
                  <a:pos x="21" y="99"/>
                </a:cxn>
                <a:cxn ang="0">
                  <a:pos x="31" y="81"/>
                </a:cxn>
                <a:cxn ang="0">
                  <a:pos x="41" y="64"/>
                </a:cxn>
                <a:cxn ang="0">
                  <a:pos x="54" y="48"/>
                </a:cxn>
                <a:cxn ang="0">
                  <a:pos x="67" y="35"/>
                </a:cxn>
                <a:cxn ang="0">
                  <a:pos x="80" y="24"/>
                </a:cxn>
                <a:cxn ang="0">
                  <a:pos x="95" y="15"/>
                </a:cxn>
                <a:cxn ang="0">
                  <a:pos x="110" y="7"/>
                </a:cxn>
                <a:cxn ang="0">
                  <a:pos x="124" y="2"/>
                </a:cxn>
                <a:cxn ang="0">
                  <a:pos x="141" y="0"/>
                </a:cxn>
                <a:cxn ang="0">
                  <a:pos x="155" y="0"/>
                </a:cxn>
                <a:cxn ang="0">
                  <a:pos x="169" y="1"/>
                </a:cxn>
                <a:cxn ang="0">
                  <a:pos x="181" y="6"/>
                </a:cxn>
                <a:cxn ang="0">
                  <a:pos x="182" y="3"/>
                </a:cxn>
              </a:cxnLst>
              <a:rect l="0" t="0" r="r" b="b"/>
              <a:pathLst>
                <a:path w="249" h="327">
                  <a:moveTo>
                    <a:pt x="182" y="3"/>
                  </a:moveTo>
                  <a:lnTo>
                    <a:pt x="193" y="11"/>
                  </a:lnTo>
                  <a:lnTo>
                    <a:pt x="205" y="19"/>
                  </a:lnTo>
                  <a:lnTo>
                    <a:pt x="216" y="31"/>
                  </a:lnTo>
                  <a:lnTo>
                    <a:pt x="225" y="42"/>
                  </a:lnTo>
                  <a:lnTo>
                    <a:pt x="233" y="56"/>
                  </a:lnTo>
                  <a:lnTo>
                    <a:pt x="240" y="72"/>
                  </a:lnTo>
                  <a:lnTo>
                    <a:pt x="245" y="90"/>
                  </a:lnTo>
                  <a:lnTo>
                    <a:pt x="247" y="108"/>
                  </a:lnTo>
                  <a:lnTo>
                    <a:pt x="248" y="127"/>
                  </a:lnTo>
                  <a:lnTo>
                    <a:pt x="247" y="147"/>
                  </a:lnTo>
                  <a:lnTo>
                    <a:pt x="245" y="167"/>
                  </a:lnTo>
                  <a:lnTo>
                    <a:pt x="240" y="187"/>
                  </a:lnTo>
                  <a:lnTo>
                    <a:pt x="233" y="206"/>
                  </a:lnTo>
                  <a:lnTo>
                    <a:pt x="225" y="225"/>
                  </a:lnTo>
                  <a:lnTo>
                    <a:pt x="215" y="242"/>
                  </a:lnTo>
                  <a:lnTo>
                    <a:pt x="205" y="259"/>
                  </a:lnTo>
                  <a:lnTo>
                    <a:pt x="192" y="274"/>
                  </a:lnTo>
                  <a:lnTo>
                    <a:pt x="180" y="288"/>
                  </a:lnTo>
                  <a:lnTo>
                    <a:pt x="166" y="300"/>
                  </a:lnTo>
                  <a:lnTo>
                    <a:pt x="151" y="309"/>
                  </a:lnTo>
                  <a:lnTo>
                    <a:pt x="137" y="318"/>
                  </a:lnTo>
                  <a:lnTo>
                    <a:pt x="122" y="322"/>
                  </a:lnTo>
                  <a:lnTo>
                    <a:pt x="108" y="325"/>
                  </a:lnTo>
                  <a:lnTo>
                    <a:pt x="91" y="326"/>
                  </a:lnTo>
                  <a:lnTo>
                    <a:pt x="78" y="324"/>
                  </a:lnTo>
                  <a:lnTo>
                    <a:pt x="64" y="319"/>
                  </a:lnTo>
                  <a:lnTo>
                    <a:pt x="51" y="313"/>
                  </a:lnTo>
                  <a:lnTo>
                    <a:pt x="40" y="305"/>
                  </a:lnTo>
                  <a:lnTo>
                    <a:pt x="29" y="294"/>
                  </a:lnTo>
                  <a:lnTo>
                    <a:pt x="21" y="281"/>
                  </a:lnTo>
                  <a:lnTo>
                    <a:pt x="13" y="266"/>
                  </a:lnTo>
                  <a:lnTo>
                    <a:pt x="8" y="251"/>
                  </a:lnTo>
                  <a:lnTo>
                    <a:pt x="3" y="233"/>
                  </a:lnTo>
                  <a:lnTo>
                    <a:pt x="0" y="215"/>
                  </a:lnTo>
                  <a:lnTo>
                    <a:pt x="0" y="196"/>
                  </a:lnTo>
                  <a:lnTo>
                    <a:pt x="0" y="176"/>
                  </a:lnTo>
                  <a:lnTo>
                    <a:pt x="3" y="157"/>
                  </a:lnTo>
                  <a:lnTo>
                    <a:pt x="8" y="136"/>
                  </a:lnTo>
                  <a:lnTo>
                    <a:pt x="15" y="118"/>
                  </a:lnTo>
                  <a:lnTo>
                    <a:pt x="21" y="99"/>
                  </a:lnTo>
                  <a:lnTo>
                    <a:pt x="31" y="81"/>
                  </a:lnTo>
                  <a:lnTo>
                    <a:pt x="41" y="64"/>
                  </a:lnTo>
                  <a:lnTo>
                    <a:pt x="54" y="48"/>
                  </a:lnTo>
                  <a:lnTo>
                    <a:pt x="67" y="35"/>
                  </a:lnTo>
                  <a:lnTo>
                    <a:pt x="80" y="24"/>
                  </a:lnTo>
                  <a:lnTo>
                    <a:pt x="95" y="15"/>
                  </a:lnTo>
                  <a:lnTo>
                    <a:pt x="110" y="7"/>
                  </a:lnTo>
                  <a:lnTo>
                    <a:pt x="124" y="2"/>
                  </a:lnTo>
                  <a:lnTo>
                    <a:pt x="141" y="0"/>
                  </a:lnTo>
                  <a:lnTo>
                    <a:pt x="155" y="0"/>
                  </a:lnTo>
                  <a:lnTo>
                    <a:pt x="169" y="1"/>
                  </a:lnTo>
                  <a:lnTo>
                    <a:pt x="181" y="6"/>
                  </a:lnTo>
                  <a:lnTo>
                    <a:pt x="182" y="3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48" name="Freeform 1332"/>
            <p:cNvSpPr>
              <a:spLocks/>
            </p:cNvSpPr>
            <p:nvPr/>
          </p:nvSpPr>
          <p:spPr bwMode="auto">
            <a:xfrm>
              <a:off x="2045" y="1419"/>
              <a:ext cx="231" cy="357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108" y="356"/>
                </a:cxn>
                <a:cxn ang="0">
                  <a:pos x="230" y="42"/>
                </a:cxn>
                <a:cxn ang="0">
                  <a:pos x="117" y="0"/>
                </a:cxn>
                <a:cxn ang="0">
                  <a:pos x="0" y="314"/>
                </a:cxn>
              </a:cxnLst>
              <a:rect l="0" t="0" r="r" b="b"/>
              <a:pathLst>
                <a:path w="231" h="357">
                  <a:moveTo>
                    <a:pt x="0" y="314"/>
                  </a:moveTo>
                  <a:lnTo>
                    <a:pt x="108" y="356"/>
                  </a:lnTo>
                  <a:lnTo>
                    <a:pt x="230" y="42"/>
                  </a:lnTo>
                  <a:lnTo>
                    <a:pt x="117" y="0"/>
                  </a:lnTo>
                  <a:lnTo>
                    <a:pt x="0" y="31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49" name="Freeform 1333"/>
            <p:cNvSpPr>
              <a:spLocks/>
            </p:cNvSpPr>
            <p:nvPr/>
          </p:nvSpPr>
          <p:spPr bwMode="auto">
            <a:xfrm>
              <a:off x="1978" y="1422"/>
              <a:ext cx="247" cy="314"/>
            </a:xfrm>
            <a:custGeom>
              <a:avLst/>
              <a:gdLst/>
              <a:ahLst/>
              <a:cxnLst>
                <a:cxn ang="0">
                  <a:pos x="177" y="6"/>
                </a:cxn>
                <a:cxn ang="0">
                  <a:pos x="190" y="14"/>
                </a:cxn>
                <a:cxn ang="0">
                  <a:pos x="201" y="22"/>
                </a:cxn>
                <a:cxn ang="0">
                  <a:pos x="215" y="32"/>
                </a:cxn>
                <a:cxn ang="0">
                  <a:pos x="223" y="45"/>
                </a:cxn>
                <a:cxn ang="0">
                  <a:pos x="230" y="57"/>
                </a:cxn>
                <a:cxn ang="0">
                  <a:pos x="237" y="74"/>
                </a:cxn>
                <a:cxn ang="0">
                  <a:pos x="243" y="90"/>
                </a:cxn>
                <a:cxn ang="0">
                  <a:pos x="245" y="108"/>
                </a:cxn>
                <a:cxn ang="0">
                  <a:pos x="246" y="126"/>
                </a:cxn>
                <a:cxn ang="0">
                  <a:pos x="246" y="145"/>
                </a:cxn>
                <a:cxn ang="0">
                  <a:pos x="243" y="163"/>
                </a:cxn>
                <a:cxn ang="0">
                  <a:pos x="239" y="182"/>
                </a:cxn>
                <a:cxn ang="0">
                  <a:pos x="232" y="201"/>
                </a:cxn>
                <a:cxn ang="0">
                  <a:pos x="225" y="219"/>
                </a:cxn>
                <a:cxn ang="0">
                  <a:pos x="215" y="236"/>
                </a:cxn>
                <a:cxn ang="0">
                  <a:pos x="207" y="251"/>
                </a:cxn>
                <a:cxn ang="0">
                  <a:pos x="194" y="265"/>
                </a:cxn>
                <a:cxn ang="0">
                  <a:pos x="182" y="277"/>
                </a:cxn>
                <a:cxn ang="0">
                  <a:pos x="168" y="289"/>
                </a:cxn>
                <a:cxn ang="0">
                  <a:pos x="152" y="298"/>
                </a:cxn>
                <a:cxn ang="0">
                  <a:pos x="139" y="304"/>
                </a:cxn>
                <a:cxn ang="0">
                  <a:pos x="124" y="309"/>
                </a:cxn>
                <a:cxn ang="0">
                  <a:pos x="111" y="312"/>
                </a:cxn>
                <a:cxn ang="0">
                  <a:pos x="95" y="313"/>
                </a:cxn>
                <a:cxn ang="0">
                  <a:pos x="80" y="311"/>
                </a:cxn>
                <a:cxn ang="0">
                  <a:pos x="68" y="306"/>
                </a:cxn>
                <a:cxn ang="0">
                  <a:pos x="53" y="300"/>
                </a:cxn>
                <a:cxn ang="0">
                  <a:pos x="43" y="292"/>
                </a:cxn>
                <a:cxn ang="0">
                  <a:pos x="32" y="282"/>
                </a:cxn>
                <a:cxn ang="0">
                  <a:pos x="24" y="269"/>
                </a:cxn>
                <a:cxn ang="0">
                  <a:pos x="15" y="254"/>
                </a:cxn>
                <a:cxn ang="0">
                  <a:pos x="9" y="240"/>
                </a:cxn>
                <a:cxn ang="0">
                  <a:pos x="4" y="222"/>
                </a:cxn>
                <a:cxn ang="0">
                  <a:pos x="1" y="206"/>
                </a:cxn>
                <a:cxn ang="0">
                  <a:pos x="0" y="187"/>
                </a:cxn>
                <a:cxn ang="0">
                  <a:pos x="0" y="168"/>
                </a:cxn>
                <a:cxn ang="0">
                  <a:pos x="3" y="150"/>
                </a:cxn>
                <a:cxn ang="0">
                  <a:pos x="8" y="131"/>
                </a:cxn>
                <a:cxn ang="0">
                  <a:pos x="15" y="113"/>
                </a:cxn>
                <a:cxn ang="0">
                  <a:pos x="21" y="94"/>
                </a:cxn>
                <a:cxn ang="0">
                  <a:pos x="30" y="79"/>
                </a:cxn>
                <a:cxn ang="0">
                  <a:pos x="40" y="63"/>
                </a:cxn>
                <a:cxn ang="0">
                  <a:pos x="53" y="47"/>
                </a:cxn>
                <a:cxn ang="0">
                  <a:pos x="64" y="35"/>
                </a:cxn>
                <a:cxn ang="0">
                  <a:pos x="79" y="23"/>
                </a:cxn>
                <a:cxn ang="0">
                  <a:pos x="93" y="15"/>
                </a:cxn>
                <a:cxn ang="0">
                  <a:pos x="107" y="9"/>
                </a:cxn>
                <a:cxn ang="0">
                  <a:pos x="121" y="4"/>
                </a:cxn>
                <a:cxn ang="0">
                  <a:pos x="136" y="2"/>
                </a:cxn>
                <a:cxn ang="0">
                  <a:pos x="151" y="0"/>
                </a:cxn>
                <a:cxn ang="0">
                  <a:pos x="166" y="3"/>
                </a:cxn>
                <a:cxn ang="0">
                  <a:pos x="177" y="7"/>
                </a:cxn>
                <a:cxn ang="0">
                  <a:pos x="177" y="6"/>
                </a:cxn>
              </a:cxnLst>
              <a:rect l="0" t="0" r="r" b="b"/>
              <a:pathLst>
                <a:path w="247" h="314">
                  <a:moveTo>
                    <a:pt x="177" y="6"/>
                  </a:moveTo>
                  <a:lnTo>
                    <a:pt x="190" y="14"/>
                  </a:lnTo>
                  <a:lnTo>
                    <a:pt x="201" y="22"/>
                  </a:lnTo>
                  <a:lnTo>
                    <a:pt x="215" y="32"/>
                  </a:lnTo>
                  <a:lnTo>
                    <a:pt x="223" y="45"/>
                  </a:lnTo>
                  <a:lnTo>
                    <a:pt x="230" y="57"/>
                  </a:lnTo>
                  <a:lnTo>
                    <a:pt x="237" y="74"/>
                  </a:lnTo>
                  <a:lnTo>
                    <a:pt x="243" y="90"/>
                  </a:lnTo>
                  <a:lnTo>
                    <a:pt x="245" y="108"/>
                  </a:lnTo>
                  <a:lnTo>
                    <a:pt x="246" y="126"/>
                  </a:lnTo>
                  <a:lnTo>
                    <a:pt x="246" y="145"/>
                  </a:lnTo>
                  <a:lnTo>
                    <a:pt x="243" y="163"/>
                  </a:lnTo>
                  <a:lnTo>
                    <a:pt x="239" y="182"/>
                  </a:lnTo>
                  <a:lnTo>
                    <a:pt x="232" y="201"/>
                  </a:lnTo>
                  <a:lnTo>
                    <a:pt x="225" y="219"/>
                  </a:lnTo>
                  <a:lnTo>
                    <a:pt x="215" y="236"/>
                  </a:lnTo>
                  <a:lnTo>
                    <a:pt x="207" y="251"/>
                  </a:lnTo>
                  <a:lnTo>
                    <a:pt x="194" y="265"/>
                  </a:lnTo>
                  <a:lnTo>
                    <a:pt x="182" y="277"/>
                  </a:lnTo>
                  <a:lnTo>
                    <a:pt x="168" y="289"/>
                  </a:lnTo>
                  <a:lnTo>
                    <a:pt x="152" y="298"/>
                  </a:lnTo>
                  <a:lnTo>
                    <a:pt x="139" y="304"/>
                  </a:lnTo>
                  <a:lnTo>
                    <a:pt x="124" y="309"/>
                  </a:lnTo>
                  <a:lnTo>
                    <a:pt x="111" y="312"/>
                  </a:lnTo>
                  <a:lnTo>
                    <a:pt x="95" y="313"/>
                  </a:lnTo>
                  <a:lnTo>
                    <a:pt x="80" y="311"/>
                  </a:lnTo>
                  <a:lnTo>
                    <a:pt x="68" y="306"/>
                  </a:lnTo>
                  <a:lnTo>
                    <a:pt x="53" y="300"/>
                  </a:lnTo>
                  <a:lnTo>
                    <a:pt x="43" y="292"/>
                  </a:lnTo>
                  <a:lnTo>
                    <a:pt x="32" y="282"/>
                  </a:lnTo>
                  <a:lnTo>
                    <a:pt x="24" y="269"/>
                  </a:lnTo>
                  <a:lnTo>
                    <a:pt x="15" y="254"/>
                  </a:lnTo>
                  <a:lnTo>
                    <a:pt x="9" y="240"/>
                  </a:lnTo>
                  <a:lnTo>
                    <a:pt x="4" y="222"/>
                  </a:lnTo>
                  <a:lnTo>
                    <a:pt x="1" y="206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3" y="150"/>
                  </a:lnTo>
                  <a:lnTo>
                    <a:pt x="8" y="131"/>
                  </a:lnTo>
                  <a:lnTo>
                    <a:pt x="15" y="113"/>
                  </a:lnTo>
                  <a:lnTo>
                    <a:pt x="21" y="94"/>
                  </a:lnTo>
                  <a:lnTo>
                    <a:pt x="30" y="79"/>
                  </a:lnTo>
                  <a:lnTo>
                    <a:pt x="40" y="63"/>
                  </a:lnTo>
                  <a:lnTo>
                    <a:pt x="53" y="47"/>
                  </a:lnTo>
                  <a:lnTo>
                    <a:pt x="64" y="35"/>
                  </a:lnTo>
                  <a:lnTo>
                    <a:pt x="79" y="23"/>
                  </a:lnTo>
                  <a:lnTo>
                    <a:pt x="93" y="15"/>
                  </a:lnTo>
                  <a:lnTo>
                    <a:pt x="107" y="9"/>
                  </a:lnTo>
                  <a:lnTo>
                    <a:pt x="121" y="4"/>
                  </a:lnTo>
                  <a:lnTo>
                    <a:pt x="136" y="2"/>
                  </a:lnTo>
                  <a:lnTo>
                    <a:pt x="151" y="0"/>
                  </a:lnTo>
                  <a:lnTo>
                    <a:pt x="166" y="3"/>
                  </a:lnTo>
                  <a:lnTo>
                    <a:pt x="177" y="7"/>
                  </a:lnTo>
                  <a:lnTo>
                    <a:pt x="177" y="6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50" name="Freeform 1334"/>
            <p:cNvSpPr>
              <a:spLocks/>
            </p:cNvSpPr>
            <p:nvPr/>
          </p:nvSpPr>
          <p:spPr bwMode="auto">
            <a:xfrm>
              <a:off x="2048" y="1430"/>
              <a:ext cx="224" cy="342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108" y="341"/>
                </a:cxn>
                <a:cxn ang="0">
                  <a:pos x="223" y="43"/>
                </a:cxn>
                <a:cxn ang="0">
                  <a:pos x="110" y="0"/>
                </a:cxn>
                <a:cxn ang="0">
                  <a:pos x="0" y="299"/>
                </a:cxn>
              </a:cxnLst>
              <a:rect l="0" t="0" r="r" b="b"/>
              <a:pathLst>
                <a:path w="224" h="342">
                  <a:moveTo>
                    <a:pt x="0" y="299"/>
                  </a:moveTo>
                  <a:lnTo>
                    <a:pt x="108" y="341"/>
                  </a:lnTo>
                  <a:lnTo>
                    <a:pt x="223" y="43"/>
                  </a:lnTo>
                  <a:lnTo>
                    <a:pt x="110" y="0"/>
                  </a:lnTo>
                  <a:lnTo>
                    <a:pt x="0" y="299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51" name="Freeform 1335"/>
            <p:cNvSpPr>
              <a:spLocks/>
            </p:cNvSpPr>
            <p:nvPr/>
          </p:nvSpPr>
          <p:spPr bwMode="auto">
            <a:xfrm>
              <a:off x="1980" y="1434"/>
              <a:ext cx="244" cy="298"/>
            </a:xfrm>
            <a:custGeom>
              <a:avLst/>
              <a:gdLst/>
              <a:ahLst/>
              <a:cxnLst>
                <a:cxn ang="0">
                  <a:pos x="171" y="7"/>
                </a:cxn>
                <a:cxn ang="0">
                  <a:pos x="185" y="14"/>
                </a:cxn>
                <a:cxn ang="0">
                  <a:pos x="196" y="21"/>
                </a:cxn>
                <a:cxn ang="0">
                  <a:pos x="207" y="31"/>
                </a:cxn>
                <a:cxn ang="0">
                  <a:pos x="218" y="43"/>
                </a:cxn>
                <a:cxn ang="0">
                  <a:pos x="226" y="56"/>
                </a:cxn>
                <a:cxn ang="0">
                  <a:pos x="233" y="72"/>
                </a:cxn>
                <a:cxn ang="0">
                  <a:pos x="237" y="87"/>
                </a:cxn>
                <a:cxn ang="0">
                  <a:pos x="240" y="104"/>
                </a:cxn>
                <a:cxn ang="0">
                  <a:pos x="243" y="122"/>
                </a:cxn>
                <a:cxn ang="0">
                  <a:pos x="242" y="139"/>
                </a:cxn>
                <a:cxn ang="0">
                  <a:pos x="240" y="157"/>
                </a:cxn>
                <a:cxn ang="0">
                  <a:pos x="237" y="175"/>
                </a:cxn>
                <a:cxn ang="0">
                  <a:pos x="229" y="192"/>
                </a:cxn>
                <a:cxn ang="0">
                  <a:pos x="222" y="209"/>
                </a:cxn>
                <a:cxn ang="0">
                  <a:pos x="213" y="225"/>
                </a:cxn>
                <a:cxn ang="0">
                  <a:pos x="205" y="240"/>
                </a:cxn>
                <a:cxn ang="0">
                  <a:pos x="193" y="253"/>
                </a:cxn>
                <a:cxn ang="0">
                  <a:pos x="180" y="265"/>
                </a:cxn>
                <a:cxn ang="0">
                  <a:pos x="166" y="275"/>
                </a:cxn>
                <a:cxn ang="0">
                  <a:pos x="153" y="283"/>
                </a:cxn>
                <a:cxn ang="0">
                  <a:pos x="140" y="289"/>
                </a:cxn>
                <a:cxn ang="0">
                  <a:pos x="125" y="294"/>
                </a:cxn>
                <a:cxn ang="0">
                  <a:pos x="110" y="297"/>
                </a:cxn>
                <a:cxn ang="0">
                  <a:pos x="96" y="297"/>
                </a:cxn>
                <a:cxn ang="0">
                  <a:pos x="81" y="295"/>
                </a:cxn>
                <a:cxn ang="0">
                  <a:pos x="69" y="289"/>
                </a:cxn>
                <a:cxn ang="0">
                  <a:pos x="54" y="283"/>
                </a:cxn>
                <a:cxn ang="0">
                  <a:pos x="44" y="275"/>
                </a:cxn>
                <a:cxn ang="0">
                  <a:pos x="33" y="265"/>
                </a:cxn>
                <a:cxn ang="0">
                  <a:pos x="24" y="254"/>
                </a:cxn>
                <a:cxn ang="0">
                  <a:pos x="16" y="240"/>
                </a:cxn>
                <a:cxn ang="0">
                  <a:pos x="10" y="225"/>
                </a:cxn>
                <a:cxn ang="0">
                  <a:pos x="6" y="209"/>
                </a:cxn>
                <a:cxn ang="0">
                  <a:pos x="1" y="192"/>
                </a:cxn>
                <a:cxn ang="0">
                  <a:pos x="0" y="177"/>
                </a:cxn>
                <a:cxn ang="0">
                  <a:pos x="1" y="157"/>
                </a:cxn>
                <a:cxn ang="0">
                  <a:pos x="1" y="139"/>
                </a:cxn>
                <a:cxn ang="0">
                  <a:pos x="6" y="122"/>
                </a:cxn>
                <a:cxn ang="0">
                  <a:pos x="12" y="105"/>
                </a:cxn>
                <a:cxn ang="0">
                  <a:pos x="19" y="87"/>
                </a:cxn>
                <a:cxn ang="0">
                  <a:pos x="27" y="72"/>
                </a:cxn>
                <a:cxn ang="0">
                  <a:pos x="37" y="57"/>
                </a:cxn>
                <a:cxn ang="0">
                  <a:pos x="48" y="43"/>
                </a:cxn>
                <a:cxn ang="0">
                  <a:pos x="61" y="32"/>
                </a:cxn>
                <a:cxn ang="0">
                  <a:pos x="74" y="21"/>
                </a:cxn>
                <a:cxn ang="0">
                  <a:pos x="88" y="14"/>
                </a:cxn>
                <a:cxn ang="0">
                  <a:pos x="101" y="8"/>
                </a:cxn>
                <a:cxn ang="0">
                  <a:pos x="116" y="3"/>
                </a:cxn>
                <a:cxn ang="0">
                  <a:pos x="131" y="0"/>
                </a:cxn>
                <a:cxn ang="0">
                  <a:pos x="145" y="2"/>
                </a:cxn>
                <a:cxn ang="0">
                  <a:pos x="161" y="3"/>
                </a:cxn>
                <a:cxn ang="0">
                  <a:pos x="171" y="8"/>
                </a:cxn>
                <a:cxn ang="0">
                  <a:pos x="171" y="7"/>
                </a:cxn>
              </a:cxnLst>
              <a:rect l="0" t="0" r="r" b="b"/>
              <a:pathLst>
                <a:path w="244" h="298">
                  <a:moveTo>
                    <a:pt x="171" y="7"/>
                  </a:moveTo>
                  <a:lnTo>
                    <a:pt x="185" y="14"/>
                  </a:lnTo>
                  <a:lnTo>
                    <a:pt x="196" y="21"/>
                  </a:lnTo>
                  <a:lnTo>
                    <a:pt x="207" y="31"/>
                  </a:lnTo>
                  <a:lnTo>
                    <a:pt x="218" y="43"/>
                  </a:lnTo>
                  <a:lnTo>
                    <a:pt x="226" y="56"/>
                  </a:lnTo>
                  <a:lnTo>
                    <a:pt x="233" y="72"/>
                  </a:lnTo>
                  <a:lnTo>
                    <a:pt x="237" y="87"/>
                  </a:lnTo>
                  <a:lnTo>
                    <a:pt x="240" y="104"/>
                  </a:lnTo>
                  <a:lnTo>
                    <a:pt x="243" y="122"/>
                  </a:lnTo>
                  <a:lnTo>
                    <a:pt x="242" y="139"/>
                  </a:lnTo>
                  <a:lnTo>
                    <a:pt x="240" y="157"/>
                  </a:lnTo>
                  <a:lnTo>
                    <a:pt x="237" y="175"/>
                  </a:lnTo>
                  <a:lnTo>
                    <a:pt x="229" y="192"/>
                  </a:lnTo>
                  <a:lnTo>
                    <a:pt x="222" y="209"/>
                  </a:lnTo>
                  <a:lnTo>
                    <a:pt x="213" y="225"/>
                  </a:lnTo>
                  <a:lnTo>
                    <a:pt x="205" y="240"/>
                  </a:lnTo>
                  <a:lnTo>
                    <a:pt x="193" y="253"/>
                  </a:lnTo>
                  <a:lnTo>
                    <a:pt x="180" y="265"/>
                  </a:lnTo>
                  <a:lnTo>
                    <a:pt x="166" y="275"/>
                  </a:lnTo>
                  <a:lnTo>
                    <a:pt x="153" y="283"/>
                  </a:lnTo>
                  <a:lnTo>
                    <a:pt x="140" y="289"/>
                  </a:lnTo>
                  <a:lnTo>
                    <a:pt x="125" y="294"/>
                  </a:lnTo>
                  <a:lnTo>
                    <a:pt x="110" y="297"/>
                  </a:lnTo>
                  <a:lnTo>
                    <a:pt x="96" y="297"/>
                  </a:lnTo>
                  <a:lnTo>
                    <a:pt x="81" y="295"/>
                  </a:lnTo>
                  <a:lnTo>
                    <a:pt x="69" y="289"/>
                  </a:lnTo>
                  <a:lnTo>
                    <a:pt x="54" y="283"/>
                  </a:lnTo>
                  <a:lnTo>
                    <a:pt x="44" y="275"/>
                  </a:lnTo>
                  <a:lnTo>
                    <a:pt x="33" y="265"/>
                  </a:lnTo>
                  <a:lnTo>
                    <a:pt x="24" y="254"/>
                  </a:lnTo>
                  <a:lnTo>
                    <a:pt x="16" y="240"/>
                  </a:lnTo>
                  <a:lnTo>
                    <a:pt x="10" y="225"/>
                  </a:lnTo>
                  <a:lnTo>
                    <a:pt x="6" y="209"/>
                  </a:lnTo>
                  <a:lnTo>
                    <a:pt x="1" y="192"/>
                  </a:lnTo>
                  <a:lnTo>
                    <a:pt x="0" y="177"/>
                  </a:lnTo>
                  <a:lnTo>
                    <a:pt x="1" y="157"/>
                  </a:lnTo>
                  <a:lnTo>
                    <a:pt x="1" y="139"/>
                  </a:lnTo>
                  <a:lnTo>
                    <a:pt x="6" y="122"/>
                  </a:lnTo>
                  <a:lnTo>
                    <a:pt x="12" y="105"/>
                  </a:lnTo>
                  <a:lnTo>
                    <a:pt x="19" y="87"/>
                  </a:lnTo>
                  <a:lnTo>
                    <a:pt x="27" y="72"/>
                  </a:lnTo>
                  <a:lnTo>
                    <a:pt x="37" y="57"/>
                  </a:lnTo>
                  <a:lnTo>
                    <a:pt x="48" y="43"/>
                  </a:lnTo>
                  <a:lnTo>
                    <a:pt x="61" y="32"/>
                  </a:lnTo>
                  <a:lnTo>
                    <a:pt x="74" y="21"/>
                  </a:lnTo>
                  <a:lnTo>
                    <a:pt x="88" y="14"/>
                  </a:lnTo>
                  <a:lnTo>
                    <a:pt x="101" y="8"/>
                  </a:lnTo>
                  <a:lnTo>
                    <a:pt x="116" y="3"/>
                  </a:lnTo>
                  <a:lnTo>
                    <a:pt x="131" y="0"/>
                  </a:lnTo>
                  <a:lnTo>
                    <a:pt x="145" y="2"/>
                  </a:lnTo>
                  <a:lnTo>
                    <a:pt x="161" y="3"/>
                  </a:lnTo>
                  <a:lnTo>
                    <a:pt x="171" y="8"/>
                  </a:lnTo>
                  <a:lnTo>
                    <a:pt x="171" y="7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52" name="Freeform 1336"/>
            <p:cNvSpPr>
              <a:spLocks/>
            </p:cNvSpPr>
            <p:nvPr/>
          </p:nvSpPr>
          <p:spPr bwMode="auto">
            <a:xfrm>
              <a:off x="2050" y="1442"/>
              <a:ext cx="217" cy="324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108" y="323"/>
                </a:cxn>
                <a:cxn ang="0">
                  <a:pos x="216" y="42"/>
                </a:cxn>
                <a:cxn ang="0">
                  <a:pos x="105" y="0"/>
                </a:cxn>
                <a:cxn ang="0">
                  <a:pos x="0" y="281"/>
                </a:cxn>
              </a:cxnLst>
              <a:rect l="0" t="0" r="r" b="b"/>
              <a:pathLst>
                <a:path w="217" h="324">
                  <a:moveTo>
                    <a:pt x="0" y="281"/>
                  </a:moveTo>
                  <a:lnTo>
                    <a:pt x="108" y="323"/>
                  </a:lnTo>
                  <a:lnTo>
                    <a:pt x="216" y="42"/>
                  </a:lnTo>
                  <a:lnTo>
                    <a:pt x="105" y="0"/>
                  </a:lnTo>
                  <a:lnTo>
                    <a:pt x="0" y="281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53" name="Freeform 1337"/>
            <p:cNvSpPr>
              <a:spLocks/>
            </p:cNvSpPr>
            <p:nvPr/>
          </p:nvSpPr>
          <p:spPr bwMode="auto">
            <a:xfrm>
              <a:off x="1981" y="1445"/>
              <a:ext cx="241" cy="283"/>
            </a:xfrm>
            <a:custGeom>
              <a:avLst/>
              <a:gdLst/>
              <a:ahLst/>
              <a:cxnLst>
                <a:cxn ang="0">
                  <a:pos x="167" y="7"/>
                </a:cxn>
                <a:cxn ang="0">
                  <a:pos x="180" y="14"/>
                </a:cxn>
                <a:cxn ang="0">
                  <a:pos x="192" y="22"/>
                </a:cxn>
                <a:cxn ang="0">
                  <a:pos x="204" y="32"/>
                </a:cxn>
                <a:cxn ang="0">
                  <a:pos x="212" y="43"/>
                </a:cxn>
                <a:cxn ang="0">
                  <a:pos x="221" y="56"/>
                </a:cxn>
                <a:cxn ang="0">
                  <a:pos x="228" y="69"/>
                </a:cxn>
                <a:cxn ang="0">
                  <a:pos x="233" y="86"/>
                </a:cxn>
                <a:cxn ang="0">
                  <a:pos x="236" y="102"/>
                </a:cxn>
                <a:cxn ang="0">
                  <a:pos x="240" y="117"/>
                </a:cxn>
                <a:cxn ang="0">
                  <a:pos x="240" y="134"/>
                </a:cxn>
                <a:cxn ang="0">
                  <a:pos x="236" y="151"/>
                </a:cxn>
                <a:cxn ang="0">
                  <a:pos x="234" y="168"/>
                </a:cxn>
                <a:cxn ang="0">
                  <a:pos x="228" y="185"/>
                </a:cxn>
                <a:cxn ang="0">
                  <a:pos x="221" y="201"/>
                </a:cxn>
                <a:cxn ang="0">
                  <a:pos x="212" y="215"/>
                </a:cxn>
                <a:cxn ang="0">
                  <a:pos x="204" y="229"/>
                </a:cxn>
                <a:cxn ang="0">
                  <a:pos x="192" y="242"/>
                </a:cxn>
                <a:cxn ang="0">
                  <a:pos x="181" y="253"/>
                </a:cxn>
                <a:cxn ang="0">
                  <a:pos x="168" y="262"/>
                </a:cxn>
                <a:cxn ang="0">
                  <a:pos x="154" y="270"/>
                </a:cxn>
                <a:cxn ang="0">
                  <a:pos x="140" y="277"/>
                </a:cxn>
                <a:cxn ang="0">
                  <a:pos x="125" y="280"/>
                </a:cxn>
                <a:cxn ang="0">
                  <a:pos x="112" y="281"/>
                </a:cxn>
                <a:cxn ang="0">
                  <a:pos x="97" y="282"/>
                </a:cxn>
                <a:cxn ang="0">
                  <a:pos x="84" y="279"/>
                </a:cxn>
                <a:cxn ang="0">
                  <a:pos x="70" y="275"/>
                </a:cxn>
                <a:cxn ang="0">
                  <a:pos x="56" y="269"/>
                </a:cxn>
                <a:cxn ang="0">
                  <a:pos x="46" y="261"/>
                </a:cxn>
                <a:cxn ang="0">
                  <a:pos x="35" y="251"/>
                </a:cxn>
                <a:cxn ang="0">
                  <a:pos x="25" y="239"/>
                </a:cxn>
                <a:cxn ang="0">
                  <a:pos x="18" y="226"/>
                </a:cxn>
                <a:cxn ang="0">
                  <a:pos x="12" y="213"/>
                </a:cxn>
                <a:cxn ang="0">
                  <a:pos x="5" y="198"/>
                </a:cxn>
                <a:cxn ang="0">
                  <a:pos x="2" y="181"/>
                </a:cxn>
                <a:cxn ang="0">
                  <a:pos x="0" y="166"/>
                </a:cxn>
                <a:cxn ang="0">
                  <a:pos x="0" y="149"/>
                </a:cxn>
                <a:cxn ang="0">
                  <a:pos x="3" y="132"/>
                </a:cxn>
                <a:cxn ang="0">
                  <a:pos x="5" y="114"/>
                </a:cxn>
                <a:cxn ang="0">
                  <a:pos x="11" y="97"/>
                </a:cxn>
                <a:cxn ang="0">
                  <a:pos x="17" y="81"/>
                </a:cxn>
                <a:cxn ang="0">
                  <a:pos x="25" y="67"/>
                </a:cxn>
                <a:cxn ang="0">
                  <a:pos x="34" y="53"/>
                </a:cxn>
                <a:cxn ang="0">
                  <a:pos x="46" y="40"/>
                </a:cxn>
                <a:cxn ang="0">
                  <a:pos x="57" y="29"/>
                </a:cxn>
                <a:cxn ang="0">
                  <a:pos x="70" y="20"/>
                </a:cxn>
                <a:cxn ang="0">
                  <a:pos x="84" y="12"/>
                </a:cxn>
                <a:cxn ang="0">
                  <a:pos x="98" y="7"/>
                </a:cxn>
                <a:cxn ang="0">
                  <a:pos x="111" y="3"/>
                </a:cxn>
                <a:cxn ang="0">
                  <a:pos x="126" y="0"/>
                </a:cxn>
                <a:cxn ang="0">
                  <a:pos x="141" y="2"/>
                </a:cxn>
                <a:cxn ang="0">
                  <a:pos x="156" y="4"/>
                </a:cxn>
                <a:cxn ang="0">
                  <a:pos x="166" y="8"/>
                </a:cxn>
                <a:cxn ang="0">
                  <a:pos x="167" y="7"/>
                </a:cxn>
              </a:cxnLst>
              <a:rect l="0" t="0" r="r" b="b"/>
              <a:pathLst>
                <a:path w="241" h="283">
                  <a:moveTo>
                    <a:pt x="167" y="7"/>
                  </a:moveTo>
                  <a:lnTo>
                    <a:pt x="180" y="14"/>
                  </a:lnTo>
                  <a:lnTo>
                    <a:pt x="192" y="22"/>
                  </a:lnTo>
                  <a:lnTo>
                    <a:pt x="204" y="32"/>
                  </a:lnTo>
                  <a:lnTo>
                    <a:pt x="212" y="43"/>
                  </a:lnTo>
                  <a:lnTo>
                    <a:pt x="221" y="56"/>
                  </a:lnTo>
                  <a:lnTo>
                    <a:pt x="228" y="69"/>
                  </a:lnTo>
                  <a:lnTo>
                    <a:pt x="233" y="86"/>
                  </a:lnTo>
                  <a:lnTo>
                    <a:pt x="236" y="102"/>
                  </a:lnTo>
                  <a:lnTo>
                    <a:pt x="240" y="117"/>
                  </a:lnTo>
                  <a:lnTo>
                    <a:pt x="240" y="134"/>
                  </a:lnTo>
                  <a:lnTo>
                    <a:pt x="236" y="151"/>
                  </a:lnTo>
                  <a:lnTo>
                    <a:pt x="234" y="168"/>
                  </a:lnTo>
                  <a:lnTo>
                    <a:pt x="228" y="185"/>
                  </a:lnTo>
                  <a:lnTo>
                    <a:pt x="221" y="201"/>
                  </a:lnTo>
                  <a:lnTo>
                    <a:pt x="212" y="215"/>
                  </a:lnTo>
                  <a:lnTo>
                    <a:pt x="204" y="229"/>
                  </a:lnTo>
                  <a:lnTo>
                    <a:pt x="192" y="242"/>
                  </a:lnTo>
                  <a:lnTo>
                    <a:pt x="181" y="253"/>
                  </a:lnTo>
                  <a:lnTo>
                    <a:pt x="168" y="262"/>
                  </a:lnTo>
                  <a:lnTo>
                    <a:pt x="154" y="270"/>
                  </a:lnTo>
                  <a:lnTo>
                    <a:pt x="140" y="277"/>
                  </a:lnTo>
                  <a:lnTo>
                    <a:pt x="125" y="280"/>
                  </a:lnTo>
                  <a:lnTo>
                    <a:pt x="112" y="281"/>
                  </a:lnTo>
                  <a:lnTo>
                    <a:pt x="97" y="282"/>
                  </a:lnTo>
                  <a:lnTo>
                    <a:pt x="84" y="279"/>
                  </a:lnTo>
                  <a:lnTo>
                    <a:pt x="70" y="275"/>
                  </a:lnTo>
                  <a:lnTo>
                    <a:pt x="56" y="269"/>
                  </a:lnTo>
                  <a:lnTo>
                    <a:pt x="46" y="261"/>
                  </a:lnTo>
                  <a:lnTo>
                    <a:pt x="35" y="251"/>
                  </a:lnTo>
                  <a:lnTo>
                    <a:pt x="25" y="239"/>
                  </a:lnTo>
                  <a:lnTo>
                    <a:pt x="18" y="226"/>
                  </a:lnTo>
                  <a:lnTo>
                    <a:pt x="12" y="213"/>
                  </a:lnTo>
                  <a:lnTo>
                    <a:pt x="5" y="198"/>
                  </a:lnTo>
                  <a:lnTo>
                    <a:pt x="2" y="181"/>
                  </a:lnTo>
                  <a:lnTo>
                    <a:pt x="0" y="166"/>
                  </a:lnTo>
                  <a:lnTo>
                    <a:pt x="0" y="149"/>
                  </a:lnTo>
                  <a:lnTo>
                    <a:pt x="3" y="132"/>
                  </a:lnTo>
                  <a:lnTo>
                    <a:pt x="5" y="114"/>
                  </a:lnTo>
                  <a:lnTo>
                    <a:pt x="11" y="97"/>
                  </a:lnTo>
                  <a:lnTo>
                    <a:pt x="17" y="81"/>
                  </a:lnTo>
                  <a:lnTo>
                    <a:pt x="25" y="67"/>
                  </a:lnTo>
                  <a:lnTo>
                    <a:pt x="34" y="53"/>
                  </a:lnTo>
                  <a:lnTo>
                    <a:pt x="46" y="40"/>
                  </a:lnTo>
                  <a:lnTo>
                    <a:pt x="57" y="29"/>
                  </a:lnTo>
                  <a:lnTo>
                    <a:pt x="70" y="20"/>
                  </a:lnTo>
                  <a:lnTo>
                    <a:pt x="84" y="12"/>
                  </a:lnTo>
                  <a:lnTo>
                    <a:pt x="98" y="7"/>
                  </a:lnTo>
                  <a:lnTo>
                    <a:pt x="111" y="3"/>
                  </a:lnTo>
                  <a:lnTo>
                    <a:pt x="126" y="0"/>
                  </a:lnTo>
                  <a:lnTo>
                    <a:pt x="141" y="2"/>
                  </a:lnTo>
                  <a:lnTo>
                    <a:pt x="156" y="4"/>
                  </a:lnTo>
                  <a:lnTo>
                    <a:pt x="166" y="8"/>
                  </a:lnTo>
                  <a:lnTo>
                    <a:pt x="167" y="7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54" name="Freeform 1338"/>
            <p:cNvSpPr>
              <a:spLocks/>
            </p:cNvSpPr>
            <p:nvPr/>
          </p:nvSpPr>
          <p:spPr bwMode="auto">
            <a:xfrm>
              <a:off x="2051" y="1453"/>
              <a:ext cx="212" cy="310"/>
            </a:xfrm>
            <a:custGeom>
              <a:avLst/>
              <a:gdLst/>
              <a:ahLst/>
              <a:cxnLst>
                <a:cxn ang="0">
                  <a:pos x="0" y="267"/>
                </a:cxn>
                <a:cxn ang="0">
                  <a:pos x="109" y="309"/>
                </a:cxn>
                <a:cxn ang="0">
                  <a:pos x="211" y="43"/>
                </a:cxn>
                <a:cxn ang="0">
                  <a:pos x="100" y="0"/>
                </a:cxn>
                <a:cxn ang="0">
                  <a:pos x="0" y="267"/>
                </a:cxn>
              </a:cxnLst>
              <a:rect l="0" t="0" r="r" b="b"/>
              <a:pathLst>
                <a:path w="212" h="310">
                  <a:moveTo>
                    <a:pt x="0" y="267"/>
                  </a:moveTo>
                  <a:lnTo>
                    <a:pt x="109" y="309"/>
                  </a:lnTo>
                  <a:lnTo>
                    <a:pt x="211" y="43"/>
                  </a:lnTo>
                  <a:lnTo>
                    <a:pt x="100" y="0"/>
                  </a:lnTo>
                  <a:lnTo>
                    <a:pt x="0" y="267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55" name="Freeform 1339"/>
            <p:cNvSpPr>
              <a:spLocks/>
            </p:cNvSpPr>
            <p:nvPr/>
          </p:nvSpPr>
          <p:spPr bwMode="auto">
            <a:xfrm>
              <a:off x="1982" y="1457"/>
              <a:ext cx="237" cy="267"/>
            </a:xfrm>
            <a:custGeom>
              <a:avLst/>
              <a:gdLst/>
              <a:ahLst/>
              <a:cxnLst>
                <a:cxn ang="0">
                  <a:pos x="162" y="6"/>
                </a:cxn>
                <a:cxn ang="0">
                  <a:pos x="175" y="14"/>
                </a:cxn>
                <a:cxn ang="0">
                  <a:pos x="187" y="21"/>
                </a:cxn>
                <a:cxn ang="0">
                  <a:pos x="199" y="31"/>
                </a:cxn>
                <a:cxn ang="0">
                  <a:pos x="209" y="43"/>
                </a:cxn>
                <a:cxn ang="0">
                  <a:pos x="217" y="54"/>
                </a:cxn>
                <a:cxn ang="0">
                  <a:pos x="224" y="67"/>
                </a:cxn>
                <a:cxn ang="0">
                  <a:pos x="230" y="82"/>
                </a:cxn>
                <a:cxn ang="0">
                  <a:pos x="233" y="97"/>
                </a:cxn>
                <a:cxn ang="0">
                  <a:pos x="236" y="113"/>
                </a:cxn>
                <a:cxn ang="0">
                  <a:pos x="236" y="129"/>
                </a:cxn>
                <a:cxn ang="0">
                  <a:pos x="235" y="146"/>
                </a:cxn>
                <a:cxn ang="0">
                  <a:pos x="232" y="161"/>
                </a:cxn>
                <a:cxn ang="0">
                  <a:pos x="226" y="176"/>
                </a:cxn>
                <a:cxn ang="0">
                  <a:pos x="220" y="190"/>
                </a:cxn>
                <a:cxn ang="0">
                  <a:pos x="211" y="205"/>
                </a:cxn>
                <a:cxn ang="0">
                  <a:pos x="203" y="218"/>
                </a:cxn>
                <a:cxn ang="0">
                  <a:pos x="192" y="230"/>
                </a:cxn>
                <a:cxn ang="0">
                  <a:pos x="180" y="240"/>
                </a:cxn>
                <a:cxn ang="0">
                  <a:pos x="169" y="249"/>
                </a:cxn>
                <a:cxn ang="0">
                  <a:pos x="155" y="256"/>
                </a:cxn>
                <a:cxn ang="0">
                  <a:pos x="141" y="261"/>
                </a:cxn>
                <a:cxn ang="0">
                  <a:pos x="128" y="265"/>
                </a:cxn>
                <a:cxn ang="0">
                  <a:pos x="113" y="266"/>
                </a:cxn>
                <a:cxn ang="0">
                  <a:pos x="99" y="266"/>
                </a:cxn>
                <a:cxn ang="0">
                  <a:pos x="85" y="263"/>
                </a:cxn>
                <a:cxn ang="0">
                  <a:pos x="72" y="258"/>
                </a:cxn>
                <a:cxn ang="0">
                  <a:pos x="59" y="252"/>
                </a:cxn>
                <a:cxn ang="0">
                  <a:pos x="47" y="244"/>
                </a:cxn>
                <a:cxn ang="0">
                  <a:pos x="37" y="235"/>
                </a:cxn>
                <a:cxn ang="0">
                  <a:pos x="27" y="225"/>
                </a:cxn>
                <a:cxn ang="0">
                  <a:pos x="20" y="211"/>
                </a:cxn>
                <a:cxn ang="0">
                  <a:pos x="12" y="199"/>
                </a:cxn>
                <a:cxn ang="0">
                  <a:pos x="5" y="184"/>
                </a:cxn>
                <a:cxn ang="0">
                  <a:pos x="2" y="169"/>
                </a:cxn>
                <a:cxn ang="0">
                  <a:pos x="0" y="154"/>
                </a:cxn>
                <a:cxn ang="0">
                  <a:pos x="0" y="137"/>
                </a:cxn>
                <a:cxn ang="0">
                  <a:pos x="1" y="121"/>
                </a:cxn>
                <a:cxn ang="0">
                  <a:pos x="4" y="104"/>
                </a:cxn>
                <a:cxn ang="0">
                  <a:pos x="10" y="91"/>
                </a:cxn>
                <a:cxn ang="0">
                  <a:pos x="16" y="75"/>
                </a:cxn>
                <a:cxn ang="0">
                  <a:pos x="22" y="61"/>
                </a:cxn>
                <a:cxn ang="0">
                  <a:pos x="31" y="49"/>
                </a:cxn>
                <a:cxn ang="0">
                  <a:pos x="43" y="36"/>
                </a:cxn>
                <a:cxn ang="0">
                  <a:pos x="54" y="26"/>
                </a:cxn>
                <a:cxn ang="0">
                  <a:pos x="67" y="17"/>
                </a:cxn>
                <a:cxn ang="0">
                  <a:pos x="81" y="11"/>
                </a:cxn>
                <a:cxn ang="0">
                  <a:pos x="94" y="5"/>
                </a:cxn>
                <a:cxn ang="0">
                  <a:pos x="107" y="3"/>
                </a:cxn>
                <a:cxn ang="0">
                  <a:pos x="122" y="0"/>
                </a:cxn>
                <a:cxn ang="0">
                  <a:pos x="137" y="2"/>
                </a:cxn>
                <a:cxn ang="0">
                  <a:pos x="151" y="4"/>
                </a:cxn>
                <a:cxn ang="0">
                  <a:pos x="162" y="8"/>
                </a:cxn>
                <a:cxn ang="0">
                  <a:pos x="162" y="6"/>
                </a:cxn>
              </a:cxnLst>
              <a:rect l="0" t="0" r="r" b="b"/>
              <a:pathLst>
                <a:path w="237" h="267">
                  <a:moveTo>
                    <a:pt x="162" y="6"/>
                  </a:moveTo>
                  <a:lnTo>
                    <a:pt x="175" y="14"/>
                  </a:lnTo>
                  <a:lnTo>
                    <a:pt x="187" y="21"/>
                  </a:lnTo>
                  <a:lnTo>
                    <a:pt x="199" y="31"/>
                  </a:lnTo>
                  <a:lnTo>
                    <a:pt x="209" y="43"/>
                  </a:lnTo>
                  <a:lnTo>
                    <a:pt x="217" y="54"/>
                  </a:lnTo>
                  <a:lnTo>
                    <a:pt x="224" y="67"/>
                  </a:lnTo>
                  <a:lnTo>
                    <a:pt x="230" y="82"/>
                  </a:lnTo>
                  <a:lnTo>
                    <a:pt x="233" y="97"/>
                  </a:lnTo>
                  <a:lnTo>
                    <a:pt x="236" y="113"/>
                  </a:lnTo>
                  <a:lnTo>
                    <a:pt x="236" y="129"/>
                  </a:lnTo>
                  <a:lnTo>
                    <a:pt x="235" y="146"/>
                  </a:lnTo>
                  <a:lnTo>
                    <a:pt x="232" y="161"/>
                  </a:lnTo>
                  <a:lnTo>
                    <a:pt x="226" y="176"/>
                  </a:lnTo>
                  <a:lnTo>
                    <a:pt x="220" y="190"/>
                  </a:lnTo>
                  <a:lnTo>
                    <a:pt x="211" y="205"/>
                  </a:lnTo>
                  <a:lnTo>
                    <a:pt x="203" y="218"/>
                  </a:lnTo>
                  <a:lnTo>
                    <a:pt x="192" y="230"/>
                  </a:lnTo>
                  <a:lnTo>
                    <a:pt x="180" y="240"/>
                  </a:lnTo>
                  <a:lnTo>
                    <a:pt x="169" y="249"/>
                  </a:lnTo>
                  <a:lnTo>
                    <a:pt x="155" y="256"/>
                  </a:lnTo>
                  <a:lnTo>
                    <a:pt x="141" y="261"/>
                  </a:lnTo>
                  <a:lnTo>
                    <a:pt x="128" y="265"/>
                  </a:lnTo>
                  <a:lnTo>
                    <a:pt x="113" y="266"/>
                  </a:lnTo>
                  <a:lnTo>
                    <a:pt x="99" y="266"/>
                  </a:lnTo>
                  <a:lnTo>
                    <a:pt x="85" y="263"/>
                  </a:lnTo>
                  <a:lnTo>
                    <a:pt x="72" y="258"/>
                  </a:lnTo>
                  <a:lnTo>
                    <a:pt x="59" y="252"/>
                  </a:lnTo>
                  <a:lnTo>
                    <a:pt x="47" y="244"/>
                  </a:lnTo>
                  <a:lnTo>
                    <a:pt x="37" y="235"/>
                  </a:lnTo>
                  <a:lnTo>
                    <a:pt x="27" y="225"/>
                  </a:lnTo>
                  <a:lnTo>
                    <a:pt x="20" y="211"/>
                  </a:lnTo>
                  <a:lnTo>
                    <a:pt x="12" y="199"/>
                  </a:lnTo>
                  <a:lnTo>
                    <a:pt x="5" y="184"/>
                  </a:lnTo>
                  <a:lnTo>
                    <a:pt x="2" y="169"/>
                  </a:lnTo>
                  <a:lnTo>
                    <a:pt x="0" y="154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4" y="104"/>
                  </a:lnTo>
                  <a:lnTo>
                    <a:pt x="10" y="91"/>
                  </a:lnTo>
                  <a:lnTo>
                    <a:pt x="16" y="75"/>
                  </a:lnTo>
                  <a:lnTo>
                    <a:pt x="22" y="61"/>
                  </a:lnTo>
                  <a:lnTo>
                    <a:pt x="31" y="49"/>
                  </a:lnTo>
                  <a:lnTo>
                    <a:pt x="43" y="36"/>
                  </a:lnTo>
                  <a:lnTo>
                    <a:pt x="54" y="26"/>
                  </a:lnTo>
                  <a:lnTo>
                    <a:pt x="67" y="17"/>
                  </a:lnTo>
                  <a:lnTo>
                    <a:pt x="81" y="11"/>
                  </a:lnTo>
                  <a:lnTo>
                    <a:pt x="94" y="5"/>
                  </a:lnTo>
                  <a:lnTo>
                    <a:pt x="107" y="3"/>
                  </a:lnTo>
                  <a:lnTo>
                    <a:pt x="122" y="0"/>
                  </a:lnTo>
                  <a:lnTo>
                    <a:pt x="137" y="2"/>
                  </a:lnTo>
                  <a:lnTo>
                    <a:pt x="151" y="4"/>
                  </a:lnTo>
                  <a:lnTo>
                    <a:pt x="162" y="8"/>
                  </a:lnTo>
                  <a:lnTo>
                    <a:pt x="162" y="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56" name="Freeform 1340"/>
            <p:cNvSpPr>
              <a:spLocks/>
            </p:cNvSpPr>
            <p:nvPr/>
          </p:nvSpPr>
          <p:spPr bwMode="auto">
            <a:xfrm>
              <a:off x="2054" y="1465"/>
              <a:ext cx="204" cy="291"/>
            </a:xfrm>
            <a:custGeom>
              <a:avLst/>
              <a:gdLst/>
              <a:ahLst/>
              <a:cxnLst>
                <a:cxn ang="0">
                  <a:pos x="0" y="250"/>
                </a:cxn>
                <a:cxn ang="0">
                  <a:pos x="107" y="290"/>
                </a:cxn>
                <a:cxn ang="0">
                  <a:pos x="203" y="42"/>
                </a:cxn>
                <a:cxn ang="0">
                  <a:pos x="92" y="0"/>
                </a:cxn>
                <a:cxn ang="0">
                  <a:pos x="0" y="250"/>
                </a:cxn>
              </a:cxnLst>
              <a:rect l="0" t="0" r="r" b="b"/>
              <a:pathLst>
                <a:path w="204" h="291">
                  <a:moveTo>
                    <a:pt x="0" y="250"/>
                  </a:moveTo>
                  <a:lnTo>
                    <a:pt x="107" y="290"/>
                  </a:lnTo>
                  <a:lnTo>
                    <a:pt x="203" y="42"/>
                  </a:lnTo>
                  <a:lnTo>
                    <a:pt x="92" y="0"/>
                  </a:lnTo>
                  <a:lnTo>
                    <a:pt x="0" y="25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57" name="Freeform 1341"/>
            <p:cNvSpPr>
              <a:spLocks/>
            </p:cNvSpPr>
            <p:nvPr/>
          </p:nvSpPr>
          <p:spPr bwMode="auto">
            <a:xfrm>
              <a:off x="1983" y="1469"/>
              <a:ext cx="234" cy="251"/>
            </a:xfrm>
            <a:custGeom>
              <a:avLst/>
              <a:gdLst/>
              <a:ahLst/>
              <a:cxnLst>
                <a:cxn ang="0">
                  <a:pos x="157" y="6"/>
                </a:cxn>
                <a:cxn ang="0">
                  <a:pos x="170" y="14"/>
                </a:cxn>
                <a:cxn ang="0">
                  <a:pos x="181" y="21"/>
                </a:cxn>
                <a:cxn ang="0">
                  <a:pos x="194" y="29"/>
                </a:cxn>
                <a:cxn ang="0">
                  <a:pos x="203" y="40"/>
                </a:cxn>
                <a:cxn ang="0">
                  <a:pos x="211" y="52"/>
                </a:cxn>
                <a:cxn ang="0">
                  <a:pos x="220" y="64"/>
                </a:cxn>
                <a:cxn ang="0">
                  <a:pos x="226" y="79"/>
                </a:cxn>
                <a:cxn ang="0">
                  <a:pos x="230" y="92"/>
                </a:cxn>
                <a:cxn ang="0">
                  <a:pos x="233" y="108"/>
                </a:cxn>
                <a:cxn ang="0">
                  <a:pos x="233" y="124"/>
                </a:cxn>
                <a:cxn ang="0">
                  <a:pos x="232" y="138"/>
                </a:cxn>
                <a:cxn ang="0">
                  <a:pos x="230" y="154"/>
                </a:cxn>
                <a:cxn ang="0">
                  <a:pos x="225" y="167"/>
                </a:cxn>
                <a:cxn ang="0">
                  <a:pos x="218" y="182"/>
                </a:cxn>
                <a:cxn ang="0">
                  <a:pos x="210" y="195"/>
                </a:cxn>
                <a:cxn ang="0">
                  <a:pos x="202" y="207"/>
                </a:cxn>
                <a:cxn ang="0">
                  <a:pos x="193" y="217"/>
                </a:cxn>
                <a:cxn ang="0">
                  <a:pos x="181" y="227"/>
                </a:cxn>
                <a:cxn ang="0">
                  <a:pos x="170" y="235"/>
                </a:cxn>
                <a:cxn ang="0">
                  <a:pos x="155" y="241"/>
                </a:cxn>
                <a:cxn ang="0">
                  <a:pos x="142" y="246"/>
                </a:cxn>
                <a:cxn ang="0">
                  <a:pos x="129" y="249"/>
                </a:cxn>
                <a:cxn ang="0">
                  <a:pos x="115" y="250"/>
                </a:cxn>
                <a:cxn ang="0">
                  <a:pos x="100" y="250"/>
                </a:cxn>
                <a:cxn ang="0">
                  <a:pos x="86" y="247"/>
                </a:cxn>
                <a:cxn ang="0">
                  <a:pos x="74" y="242"/>
                </a:cxn>
                <a:cxn ang="0">
                  <a:pos x="60" y="236"/>
                </a:cxn>
                <a:cxn ang="0">
                  <a:pos x="49" y="230"/>
                </a:cxn>
                <a:cxn ang="0">
                  <a:pos x="38" y="220"/>
                </a:cxn>
                <a:cxn ang="0">
                  <a:pos x="27" y="209"/>
                </a:cxn>
                <a:cxn ang="0">
                  <a:pos x="21" y="197"/>
                </a:cxn>
                <a:cxn ang="0">
                  <a:pos x="13" y="184"/>
                </a:cxn>
                <a:cxn ang="0">
                  <a:pos x="7" y="171"/>
                </a:cxn>
                <a:cxn ang="0">
                  <a:pos x="3" y="156"/>
                </a:cxn>
                <a:cxn ang="0">
                  <a:pos x="1" y="143"/>
                </a:cxn>
                <a:cxn ang="0">
                  <a:pos x="0" y="127"/>
                </a:cxn>
                <a:cxn ang="0">
                  <a:pos x="1" y="111"/>
                </a:cxn>
                <a:cxn ang="0">
                  <a:pos x="4" y="96"/>
                </a:cxn>
                <a:cxn ang="0">
                  <a:pos x="8" y="81"/>
                </a:cxn>
                <a:cxn ang="0">
                  <a:pos x="13" y="68"/>
                </a:cxn>
                <a:cxn ang="0">
                  <a:pos x="21" y="55"/>
                </a:cxn>
                <a:cxn ang="0">
                  <a:pos x="30" y="43"/>
                </a:cxn>
                <a:cxn ang="0">
                  <a:pos x="40" y="32"/>
                </a:cxn>
                <a:cxn ang="0">
                  <a:pos x="51" y="23"/>
                </a:cxn>
                <a:cxn ang="0">
                  <a:pos x="65" y="15"/>
                </a:cxn>
                <a:cxn ang="0">
                  <a:pos x="76" y="8"/>
                </a:cxn>
                <a:cxn ang="0">
                  <a:pos x="90" y="4"/>
                </a:cxn>
                <a:cxn ang="0">
                  <a:pos x="103" y="1"/>
                </a:cxn>
                <a:cxn ang="0">
                  <a:pos x="118" y="0"/>
                </a:cxn>
                <a:cxn ang="0">
                  <a:pos x="132" y="1"/>
                </a:cxn>
                <a:cxn ang="0">
                  <a:pos x="146" y="3"/>
                </a:cxn>
                <a:cxn ang="0">
                  <a:pos x="157" y="8"/>
                </a:cxn>
                <a:cxn ang="0">
                  <a:pos x="157" y="6"/>
                </a:cxn>
              </a:cxnLst>
              <a:rect l="0" t="0" r="r" b="b"/>
              <a:pathLst>
                <a:path w="234" h="251">
                  <a:moveTo>
                    <a:pt x="157" y="6"/>
                  </a:moveTo>
                  <a:lnTo>
                    <a:pt x="170" y="14"/>
                  </a:lnTo>
                  <a:lnTo>
                    <a:pt x="181" y="21"/>
                  </a:lnTo>
                  <a:lnTo>
                    <a:pt x="194" y="29"/>
                  </a:lnTo>
                  <a:lnTo>
                    <a:pt x="203" y="40"/>
                  </a:lnTo>
                  <a:lnTo>
                    <a:pt x="211" y="52"/>
                  </a:lnTo>
                  <a:lnTo>
                    <a:pt x="220" y="64"/>
                  </a:lnTo>
                  <a:lnTo>
                    <a:pt x="226" y="79"/>
                  </a:lnTo>
                  <a:lnTo>
                    <a:pt x="230" y="92"/>
                  </a:lnTo>
                  <a:lnTo>
                    <a:pt x="233" y="108"/>
                  </a:lnTo>
                  <a:lnTo>
                    <a:pt x="233" y="124"/>
                  </a:lnTo>
                  <a:lnTo>
                    <a:pt x="232" y="138"/>
                  </a:lnTo>
                  <a:lnTo>
                    <a:pt x="230" y="154"/>
                  </a:lnTo>
                  <a:lnTo>
                    <a:pt x="225" y="167"/>
                  </a:lnTo>
                  <a:lnTo>
                    <a:pt x="218" y="182"/>
                  </a:lnTo>
                  <a:lnTo>
                    <a:pt x="210" y="195"/>
                  </a:lnTo>
                  <a:lnTo>
                    <a:pt x="202" y="207"/>
                  </a:lnTo>
                  <a:lnTo>
                    <a:pt x="193" y="217"/>
                  </a:lnTo>
                  <a:lnTo>
                    <a:pt x="181" y="227"/>
                  </a:lnTo>
                  <a:lnTo>
                    <a:pt x="170" y="235"/>
                  </a:lnTo>
                  <a:lnTo>
                    <a:pt x="155" y="241"/>
                  </a:lnTo>
                  <a:lnTo>
                    <a:pt x="142" y="246"/>
                  </a:lnTo>
                  <a:lnTo>
                    <a:pt x="129" y="249"/>
                  </a:lnTo>
                  <a:lnTo>
                    <a:pt x="115" y="250"/>
                  </a:lnTo>
                  <a:lnTo>
                    <a:pt x="100" y="250"/>
                  </a:lnTo>
                  <a:lnTo>
                    <a:pt x="86" y="247"/>
                  </a:lnTo>
                  <a:lnTo>
                    <a:pt x="74" y="242"/>
                  </a:lnTo>
                  <a:lnTo>
                    <a:pt x="60" y="236"/>
                  </a:lnTo>
                  <a:lnTo>
                    <a:pt x="49" y="230"/>
                  </a:lnTo>
                  <a:lnTo>
                    <a:pt x="38" y="220"/>
                  </a:lnTo>
                  <a:lnTo>
                    <a:pt x="27" y="209"/>
                  </a:lnTo>
                  <a:lnTo>
                    <a:pt x="21" y="197"/>
                  </a:lnTo>
                  <a:lnTo>
                    <a:pt x="13" y="184"/>
                  </a:lnTo>
                  <a:lnTo>
                    <a:pt x="7" y="171"/>
                  </a:lnTo>
                  <a:lnTo>
                    <a:pt x="3" y="156"/>
                  </a:lnTo>
                  <a:lnTo>
                    <a:pt x="1" y="143"/>
                  </a:lnTo>
                  <a:lnTo>
                    <a:pt x="0" y="127"/>
                  </a:lnTo>
                  <a:lnTo>
                    <a:pt x="1" y="111"/>
                  </a:lnTo>
                  <a:lnTo>
                    <a:pt x="4" y="96"/>
                  </a:lnTo>
                  <a:lnTo>
                    <a:pt x="8" y="81"/>
                  </a:lnTo>
                  <a:lnTo>
                    <a:pt x="13" y="68"/>
                  </a:lnTo>
                  <a:lnTo>
                    <a:pt x="21" y="55"/>
                  </a:lnTo>
                  <a:lnTo>
                    <a:pt x="30" y="43"/>
                  </a:lnTo>
                  <a:lnTo>
                    <a:pt x="40" y="32"/>
                  </a:lnTo>
                  <a:lnTo>
                    <a:pt x="51" y="23"/>
                  </a:lnTo>
                  <a:lnTo>
                    <a:pt x="65" y="15"/>
                  </a:lnTo>
                  <a:lnTo>
                    <a:pt x="76" y="8"/>
                  </a:lnTo>
                  <a:lnTo>
                    <a:pt x="90" y="4"/>
                  </a:lnTo>
                  <a:lnTo>
                    <a:pt x="103" y="1"/>
                  </a:lnTo>
                  <a:lnTo>
                    <a:pt x="118" y="0"/>
                  </a:lnTo>
                  <a:lnTo>
                    <a:pt x="132" y="1"/>
                  </a:lnTo>
                  <a:lnTo>
                    <a:pt x="146" y="3"/>
                  </a:lnTo>
                  <a:lnTo>
                    <a:pt x="157" y="8"/>
                  </a:lnTo>
                  <a:lnTo>
                    <a:pt x="157" y="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58" name="Freeform 1342"/>
            <p:cNvSpPr>
              <a:spLocks/>
            </p:cNvSpPr>
            <p:nvPr/>
          </p:nvSpPr>
          <p:spPr bwMode="auto">
            <a:xfrm>
              <a:off x="2056" y="1477"/>
              <a:ext cx="198" cy="276"/>
            </a:xfrm>
            <a:custGeom>
              <a:avLst/>
              <a:gdLst/>
              <a:ahLst/>
              <a:cxnLst>
                <a:cxn ang="0">
                  <a:pos x="0" y="233"/>
                </a:cxn>
                <a:cxn ang="0">
                  <a:pos x="106" y="275"/>
                </a:cxn>
                <a:cxn ang="0">
                  <a:pos x="197" y="42"/>
                </a:cxn>
                <a:cxn ang="0">
                  <a:pos x="86" y="0"/>
                </a:cxn>
                <a:cxn ang="0">
                  <a:pos x="0" y="233"/>
                </a:cxn>
              </a:cxnLst>
              <a:rect l="0" t="0" r="r" b="b"/>
              <a:pathLst>
                <a:path w="198" h="276">
                  <a:moveTo>
                    <a:pt x="0" y="233"/>
                  </a:moveTo>
                  <a:lnTo>
                    <a:pt x="106" y="275"/>
                  </a:lnTo>
                  <a:lnTo>
                    <a:pt x="197" y="42"/>
                  </a:lnTo>
                  <a:lnTo>
                    <a:pt x="86" y="0"/>
                  </a:lnTo>
                  <a:lnTo>
                    <a:pt x="0" y="23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59" name="Freeform 1343"/>
            <p:cNvSpPr>
              <a:spLocks/>
            </p:cNvSpPr>
            <p:nvPr/>
          </p:nvSpPr>
          <p:spPr bwMode="auto">
            <a:xfrm>
              <a:off x="1984" y="1480"/>
              <a:ext cx="231" cy="236"/>
            </a:xfrm>
            <a:custGeom>
              <a:avLst/>
              <a:gdLst/>
              <a:ahLst/>
              <a:cxnLst>
                <a:cxn ang="0">
                  <a:pos x="153" y="6"/>
                </a:cxn>
                <a:cxn ang="0">
                  <a:pos x="165" y="14"/>
                </a:cxn>
                <a:cxn ang="0">
                  <a:pos x="177" y="21"/>
                </a:cxn>
                <a:cxn ang="0">
                  <a:pos x="189" y="29"/>
                </a:cxn>
                <a:cxn ang="0">
                  <a:pos x="201" y="40"/>
                </a:cxn>
                <a:cxn ang="0">
                  <a:pos x="209" y="51"/>
                </a:cxn>
                <a:cxn ang="0">
                  <a:pos x="216" y="64"/>
                </a:cxn>
                <a:cxn ang="0">
                  <a:pos x="221" y="76"/>
                </a:cxn>
                <a:cxn ang="0">
                  <a:pos x="225" y="91"/>
                </a:cxn>
                <a:cxn ang="0">
                  <a:pos x="230" y="104"/>
                </a:cxn>
                <a:cxn ang="0">
                  <a:pos x="230" y="119"/>
                </a:cxn>
                <a:cxn ang="0">
                  <a:pos x="230" y="133"/>
                </a:cxn>
                <a:cxn ang="0">
                  <a:pos x="227" y="147"/>
                </a:cxn>
                <a:cxn ang="0">
                  <a:pos x="222" y="161"/>
                </a:cxn>
                <a:cxn ang="0">
                  <a:pos x="217" y="173"/>
                </a:cxn>
                <a:cxn ang="0">
                  <a:pos x="209" y="185"/>
                </a:cxn>
                <a:cxn ang="0">
                  <a:pos x="201" y="196"/>
                </a:cxn>
                <a:cxn ang="0">
                  <a:pos x="192" y="205"/>
                </a:cxn>
                <a:cxn ang="0">
                  <a:pos x="181" y="215"/>
                </a:cxn>
                <a:cxn ang="0">
                  <a:pos x="169" y="222"/>
                </a:cxn>
                <a:cxn ang="0">
                  <a:pos x="156" y="228"/>
                </a:cxn>
                <a:cxn ang="0">
                  <a:pos x="143" y="232"/>
                </a:cxn>
                <a:cxn ang="0">
                  <a:pos x="130" y="235"/>
                </a:cxn>
                <a:cxn ang="0">
                  <a:pos x="116" y="235"/>
                </a:cxn>
                <a:cxn ang="0">
                  <a:pos x="102" y="235"/>
                </a:cxn>
                <a:cxn ang="0">
                  <a:pos x="88" y="232"/>
                </a:cxn>
                <a:cxn ang="0">
                  <a:pos x="76" y="227"/>
                </a:cxn>
                <a:cxn ang="0">
                  <a:pos x="62" y="220"/>
                </a:cxn>
                <a:cxn ang="0">
                  <a:pos x="50" y="214"/>
                </a:cxn>
                <a:cxn ang="0">
                  <a:pos x="41" y="205"/>
                </a:cxn>
                <a:cxn ang="0">
                  <a:pos x="29" y="195"/>
                </a:cxn>
                <a:cxn ang="0">
                  <a:pos x="21" y="184"/>
                </a:cxn>
                <a:cxn ang="0">
                  <a:pos x="15" y="171"/>
                </a:cxn>
                <a:cxn ang="0">
                  <a:pos x="9" y="158"/>
                </a:cxn>
                <a:cxn ang="0">
                  <a:pos x="3" y="145"/>
                </a:cxn>
                <a:cxn ang="0">
                  <a:pos x="2" y="131"/>
                </a:cxn>
                <a:cxn ang="0">
                  <a:pos x="0" y="116"/>
                </a:cxn>
                <a:cxn ang="0">
                  <a:pos x="2" y="103"/>
                </a:cxn>
                <a:cxn ang="0">
                  <a:pos x="3" y="87"/>
                </a:cxn>
                <a:cxn ang="0">
                  <a:pos x="7" y="75"/>
                </a:cxn>
                <a:cxn ang="0">
                  <a:pos x="12" y="61"/>
                </a:cxn>
                <a:cxn ang="0">
                  <a:pos x="18" y="50"/>
                </a:cxn>
                <a:cxn ang="0">
                  <a:pos x="27" y="38"/>
                </a:cxn>
                <a:cxn ang="0">
                  <a:pos x="37" y="29"/>
                </a:cxn>
                <a:cxn ang="0">
                  <a:pos x="47" y="20"/>
                </a:cxn>
                <a:cxn ang="0">
                  <a:pos x="60" y="13"/>
                </a:cxn>
                <a:cxn ang="0">
                  <a:pos x="74" y="6"/>
                </a:cxn>
                <a:cxn ang="0">
                  <a:pos x="86" y="3"/>
                </a:cxn>
                <a:cxn ang="0">
                  <a:pos x="99" y="0"/>
                </a:cxn>
                <a:cxn ang="0">
                  <a:pos x="113" y="0"/>
                </a:cxn>
                <a:cxn ang="0">
                  <a:pos x="128" y="2"/>
                </a:cxn>
                <a:cxn ang="0">
                  <a:pos x="141" y="5"/>
                </a:cxn>
                <a:cxn ang="0">
                  <a:pos x="152" y="9"/>
                </a:cxn>
                <a:cxn ang="0">
                  <a:pos x="153" y="6"/>
                </a:cxn>
              </a:cxnLst>
              <a:rect l="0" t="0" r="r" b="b"/>
              <a:pathLst>
                <a:path w="231" h="236">
                  <a:moveTo>
                    <a:pt x="153" y="6"/>
                  </a:moveTo>
                  <a:lnTo>
                    <a:pt x="165" y="14"/>
                  </a:lnTo>
                  <a:lnTo>
                    <a:pt x="177" y="21"/>
                  </a:lnTo>
                  <a:lnTo>
                    <a:pt x="189" y="29"/>
                  </a:lnTo>
                  <a:lnTo>
                    <a:pt x="201" y="40"/>
                  </a:lnTo>
                  <a:lnTo>
                    <a:pt x="209" y="51"/>
                  </a:lnTo>
                  <a:lnTo>
                    <a:pt x="216" y="64"/>
                  </a:lnTo>
                  <a:lnTo>
                    <a:pt x="221" y="76"/>
                  </a:lnTo>
                  <a:lnTo>
                    <a:pt x="225" y="91"/>
                  </a:lnTo>
                  <a:lnTo>
                    <a:pt x="230" y="104"/>
                  </a:lnTo>
                  <a:lnTo>
                    <a:pt x="230" y="119"/>
                  </a:lnTo>
                  <a:lnTo>
                    <a:pt x="230" y="133"/>
                  </a:lnTo>
                  <a:lnTo>
                    <a:pt x="227" y="147"/>
                  </a:lnTo>
                  <a:lnTo>
                    <a:pt x="222" y="161"/>
                  </a:lnTo>
                  <a:lnTo>
                    <a:pt x="217" y="173"/>
                  </a:lnTo>
                  <a:lnTo>
                    <a:pt x="209" y="185"/>
                  </a:lnTo>
                  <a:lnTo>
                    <a:pt x="201" y="196"/>
                  </a:lnTo>
                  <a:lnTo>
                    <a:pt x="192" y="205"/>
                  </a:lnTo>
                  <a:lnTo>
                    <a:pt x="181" y="215"/>
                  </a:lnTo>
                  <a:lnTo>
                    <a:pt x="169" y="222"/>
                  </a:lnTo>
                  <a:lnTo>
                    <a:pt x="156" y="228"/>
                  </a:lnTo>
                  <a:lnTo>
                    <a:pt x="143" y="232"/>
                  </a:lnTo>
                  <a:lnTo>
                    <a:pt x="130" y="235"/>
                  </a:lnTo>
                  <a:lnTo>
                    <a:pt x="116" y="235"/>
                  </a:lnTo>
                  <a:lnTo>
                    <a:pt x="102" y="235"/>
                  </a:lnTo>
                  <a:lnTo>
                    <a:pt x="88" y="232"/>
                  </a:lnTo>
                  <a:lnTo>
                    <a:pt x="76" y="227"/>
                  </a:lnTo>
                  <a:lnTo>
                    <a:pt x="62" y="220"/>
                  </a:lnTo>
                  <a:lnTo>
                    <a:pt x="50" y="214"/>
                  </a:lnTo>
                  <a:lnTo>
                    <a:pt x="41" y="205"/>
                  </a:lnTo>
                  <a:lnTo>
                    <a:pt x="29" y="195"/>
                  </a:lnTo>
                  <a:lnTo>
                    <a:pt x="21" y="184"/>
                  </a:lnTo>
                  <a:lnTo>
                    <a:pt x="15" y="171"/>
                  </a:lnTo>
                  <a:lnTo>
                    <a:pt x="9" y="158"/>
                  </a:lnTo>
                  <a:lnTo>
                    <a:pt x="3" y="145"/>
                  </a:lnTo>
                  <a:lnTo>
                    <a:pt x="2" y="131"/>
                  </a:lnTo>
                  <a:lnTo>
                    <a:pt x="0" y="116"/>
                  </a:lnTo>
                  <a:lnTo>
                    <a:pt x="2" y="103"/>
                  </a:lnTo>
                  <a:lnTo>
                    <a:pt x="3" y="87"/>
                  </a:lnTo>
                  <a:lnTo>
                    <a:pt x="7" y="75"/>
                  </a:lnTo>
                  <a:lnTo>
                    <a:pt x="12" y="61"/>
                  </a:lnTo>
                  <a:lnTo>
                    <a:pt x="18" y="50"/>
                  </a:lnTo>
                  <a:lnTo>
                    <a:pt x="27" y="38"/>
                  </a:lnTo>
                  <a:lnTo>
                    <a:pt x="37" y="29"/>
                  </a:lnTo>
                  <a:lnTo>
                    <a:pt x="47" y="20"/>
                  </a:lnTo>
                  <a:lnTo>
                    <a:pt x="60" y="13"/>
                  </a:lnTo>
                  <a:lnTo>
                    <a:pt x="74" y="6"/>
                  </a:lnTo>
                  <a:lnTo>
                    <a:pt x="86" y="3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28" y="2"/>
                  </a:lnTo>
                  <a:lnTo>
                    <a:pt x="141" y="5"/>
                  </a:lnTo>
                  <a:lnTo>
                    <a:pt x="152" y="9"/>
                  </a:lnTo>
                  <a:lnTo>
                    <a:pt x="153" y="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60" name="Freeform 1344"/>
            <p:cNvSpPr>
              <a:spLocks/>
            </p:cNvSpPr>
            <p:nvPr/>
          </p:nvSpPr>
          <p:spPr bwMode="auto">
            <a:xfrm>
              <a:off x="2058" y="1488"/>
              <a:ext cx="191" cy="261"/>
            </a:xfrm>
            <a:custGeom>
              <a:avLst/>
              <a:gdLst/>
              <a:ahLst/>
              <a:cxnLst>
                <a:cxn ang="0">
                  <a:pos x="0" y="219"/>
                </a:cxn>
                <a:cxn ang="0">
                  <a:pos x="106" y="260"/>
                </a:cxn>
                <a:cxn ang="0">
                  <a:pos x="190" y="42"/>
                </a:cxn>
                <a:cxn ang="0">
                  <a:pos x="80" y="0"/>
                </a:cxn>
                <a:cxn ang="0">
                  <a:pos x="0" y="219"/>
                </a:cxn>
              </a:cxnLst>
              <a:rect l="0" t="0" r="r" b="b"/>
              <a:pathLst>
                <a:path w="191" h="261">
                  <a:moveTo>
                    <a:pt x="0" y="219"/>
                  </a:moveTo>
                  <a:lnTo>
                    <a:pt x="106" y="260"/>
                  </a:lnTo>
                  <a:lnTo>
                    <a:pt x="190" y="42"/>
                  </a:lnTo>
                  <a:lnTo>
                    <a:pt x="80" y="0"/>
                  </a:lnTo>
                  <a:lnTo>
                    <a:pt x="0" y="21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61" name="Freeform 1345"/>
            <p:cNvSpPr>
              <a:spLocks/>
            </p:cNvSpPr>
            <p:nvPr/>
          </p:nvSpPr>
          <p:spPr bwMode="auto">
            <a:xfrm>
              <a:off x="1986" y="1491"/>
              <a:ext cx="228" cy="221"/>
            </a:xfrm>
            <a:custGeom>
              <a:avLst/>
              <a:gdLst/>
              <a:ahLst/>
              <a:cxnLst>
                <a:cxn ang="0">
                  <a:pos x="146" y="9"/>
                </a:cxn>
                <a:cxn ang="0">
                  <a:pos x="159" y="15"/>
                </a:cxn>
                <a:cxn ang="0">
                  <a:pos x="171" y="21"/>
                </a:cxn>
                <a:cxn ang="0">
                  <a:pos x="184" y="32"/>
                </a:cxn>
                <a:cxn ang="0">
                  <a:pos x="194" y="41"/>
                </a:cxn>
                <a:cxn ang="0">
                  <a:pos x="203" y="50"/>
                </a:cxn>
                <a:cxn ang="0">
                  <a:pos x="210" y="63"/>
                </a:cxn>
                <a:cxn ang="0">
                  <a:pos x="217" y="74"/>
                </a:cxn>
                <a:cxn ang="0">
                  <a:pos x="222" y="88"/>
                </a:cxn>
                <a:cxn ang="0">
                  <a:pos x="225" y="100"/>
                </a:cxn>
                <a:cxn ang="0">
                  <a:pos x="227" y="114"/>
                </a:cxn>
                <a:cxn ang="0">
                  <a:pos x="225" y="128"/>
                </a:cxn>
                <a:cxn ang="0">
                  <a:pos x="224" y="140"/>
                </a:cxn>
                <a:cxn ang="0">
                  <a:pos x="220" y="152"/>
                </a:cxn>
                <a:cxn ang="0">
                  <a:pos x="215" y="165"/>
                </a:cxn>
                <a:cxn ang="0">
                  <a:pos x="207" y="176"/>
                </a:cxn>
                <a:cxn ang="0">
                  <a:pos x="199" y="186"/>
                </a:cxn>
                <a:cxn ang="0">
                  <a:pos x="191" y="195"/>
                </a:cxn>
                <a:cxn ang="0">
                  <a:pos x="180" y="203"/>
                </a:cxn>
                <a:cxn ang="0">
                  <a:pos x="169" y="209"/>
                </a:cxn>
                <a:cxn ang="0">
                  <a:pos x="156" y="215"/>
                </a:cxn>
                <a:cxn ang="0">
                  <a:pos x="143" y="217"/>
                </a:cxn>
                <a:cxn ang="0">
                  <a:pos x="130" y="220"/>
                </a:cxn>
                <a:cxn ang="0">
                  <a:pos x="117" y="220"/>
                </a:cxn>
                <a:cxn ang="0">
                  <a:pos x="103" y="220"/>
                </a:cxn>
                <a:cxn ang="0">
                  <a:pos x="88" y="216"/>
                </a:cxn>
                <a:cxn ang="0">
                  <a:pos x="77" y="211"/>
                </a:cxn>
                <a:cxn ang="0">
                  <a:pos x="63" y="206"/>
                </a:cxn>
                <a:cxn ang="0">
                  <a:pos x="51" y="199"/>
                </a:cxn>
                <a:cxn ang="0">
                  <a:pos x="41" y="191"/>
                </a:cxn>
                <a:cxn ang="0">
                  <a:pos x="31" y="181"/>
                </a:cxn>
                <a:cxn ang="0">
                  <a:pos x="22" y="169"/>
                </a:cxn>
                <a:cxn ang="0">
                  <a:pos x="16" y="158"/>
                </a:cxn>
                <a:cxn ang="0">
                  <a:pos x="8" y="146"/>
                </a:cxn>
                <a:cxn ang="0">
                  <a:pos x="3" y="133"/>
                </a:cxn>
                <a:cxn ang="0">
                  <a:pos x="0" y="120"/>
                </a:cxn>
                <a:cxn ang="0">
                  <a:pos x="0" y="106"/>
                </a:cxn>
                <a:cxn ang="0">
                  <a:pos x="0" y="93"/>
                </a:cxn>
                <a:cxn ang="0">
                  <a:pos x="1" y="81"/>
                </a:cxn>
                <a:cxn ang="0">
                  <a:pos x="5" y="68"/>
                </a:cxn>
                <a:cxn ang="0">
                  <a:pos x="9" y="54"/>
                </a:cxn>
                <a:cxn ang="0">
                  <a:pos x="16" y="44"/>
                </a:cxn>
                <a:cxn ang="0">
                  <a:pos x="24" y="33"/>
                </a:cxn>
                <a:cxn ang="0">
                  <a:pos x="33" y="24"/>
                </a:cxn>
                <a:cxn ang="0">
                  <a:pos x="43" y="18"/>
                </a:cxn>
                <a:cxn ang="0">
                  <a:pos x="56" y="10"/>
                </a:cxn>
                <a:cxn ang="0">
                  <a:pos x="68" y="6"/>
                </a:cxn>
                <a:cxn ang="0">
                  <a:pos x="81" y="3"/>
                </a:cxn>
                <a:cxn ang="0">
                  <a:pos x="93" y="0"/>
                </a:cxn>
                <a:cxn ang="0">
                  <a:pos x="108" y="1"/>
                </a:cxn>
                <a:cxn ang="0">
                  <a:pos x="122" y="2"/>
                </a:cxn>
                <a:cxn ang="0">
                  <a:pos x="135" y="5"/>
                </a:cxn>
                <a:cxn ang="0">
                  <a:pos x="146" y="10"/>
                </a:cxn>
                <a:cxn ang="0">
                  <a:pos x="146" y="9"/>
                </a:cxn>
              </a:cxnLst>
              <a:rect l="0" t="0" r="r" b="b"/>
              <a:pathLst>
                <a:path w="228" h="221">
                  <a:moveTo>
                    <a:pt x="146" y="9"/>
                  </a:moveTo>
                  <a:lnTo>
                    <a:pt x="159" y="15"/>
                  </a:lnTo>
                  <a:lnTo>
                    <a:pt x="171" y="21"/>
                  </a:lnTo>
                  <a:lnTo>
                    <a:pt x="184" y="32"/>
                  </a:lnTo>
                  <a:lnTo>
                    <a:pt x="194" y="41"/>
                  </a:lnTo>
                  <a:lnTo>
                    <a:pt x="203" y="50"/>
                  </a:lnTo>
                  <a:lnTo>
                    <a:pt x="210" y="63"/>
                  </a:lnTo>
                  <a:lnTo>
                    <a:pt x="217" y="74"/>
                  </a:lnTo>
                  <a:lnTo>
                    <a:pt x="222" y="88"/>
                  </a:lnTo>
                  <a:lnTo>
                    <a:pt x="225" y="100"/>
                  </a:lnTo>
                  <a:lnTo>
                    <a:pt x="227" y="114"/>
                  </a:lnTo>
                  <a:lnTo>
                    <a:pt x="225" y="128"/>
                  </a:lnTo>
                  <a:lnTo>
                    <a:pt x="224" y="140"/>
                  </a:lnTo>
                  <a:lnTo>
                    <a:pt x="220" y="152"/>
                  </a:lnTo>
                  <a:lnTo>
                    <a:pt x="215" y="165"/>
                  </a:lnTo>
                  <a:lnTo>
                    <a:pt x="207" y="176"/>
                  </a:lnTo>
                  <a:lnTo>
                    <a:pt x="199" y="186"/>
                  </a:lnTo>
                  <a:lnTo>
                    <a:pt x="191" y="195"/>
                  </a:lnTo>
                  <a:lnTo>
                    <a:pt x="180" y="203"/>
                  </a:lnTo>
                  <a:lnTo>
                    <a:pt x="169" y="209"/>
                  </a:lnTo>
                  <a:lnTo>
                    <a:pt x="156" y="215"/>
                  </a:lnTo>
                  <a:lnTo>
                    <a:pt x="143" y="217"/>
                  </a:lnTo>
                  <a:lnTo>
                    <a:pt x="130" y="220"/>
                  </a:lnTo>
                  <a:lnTo>
                    <a:pt x="117" y="220"/>
                  </a:lnTo>
                  <a:lnTo>
                    <a:pt x="103" y="220"/>
                  </a:lnTo>
                  <a:lnTo>
                    <a:pt x="88" y="216"/>
                  </a:lnTo>
                  <a:lnTo>
                    <a:pt x="77" y="211"/>
                  </a:lnTo>
                  <a:lnTo>
                    <a:pt x="63" y="206"/>
                  </a:lnTo>
                  <a:lnTo>
                    <a:pt x="51" y="199"/>
                  </a:lnTo>
                  <a:lnTo>
                    <a:pt x="41" y="191"/>
                  </a:lnTo>
                  <a:lnTo>
                    <a:pt x="31" y="181"/>
                  </a:lnTo>
                  <a:lnTo>
                    <a:pt x="22" y="169"/>
                  </a:lnTo>
                  <a:lnTo>
                    <a:pt x="16" y="158"/>
                  </a:lnTo>
                  <a:lnTo>
                    <a:pt x="8" y="146"/>
                  </a:lnTo>
                  <a:lnTo>
                    <a:pt x="3" y="133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0" y="93"/>
                  </a:lnTo>
                  <a:lnTo>
                    <a:pt x="1" y="81"/>
                  </a:lnTo>
                  <a:lnTo>
                    <a:pt x="5" y="68"/>
                  </a:lnTo>
                  <a:lnTo>
                    <a:pt x="9" y="54"/>
                  </a:lnTo>
                  <a:lnTo>
                    <a:pt x="16" y="44"/>
                  </a:lnTo>
                  <a:lnTo>
                    <a:pt x="24" y="33"/>
                  </a:lnTo>
                  <a:lnTo>
                    <a:pt x="33" y="24"/>
                  </a:lnTo>
                  <a:lnTo>
                    <a:pt x="43" y="18"/>
                  </a:lnTo>
                  <a:lnTo>
                    <a:pt x="56" y="10"/>
                  </a:lnTo>
                  <a:lnTo>
                    <a:pt x="68" y="6"/>
                  </a:lnTo>
                  <a:lnTo>
                    <a:pt x="81" y="3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2" y="2"/>
                  </a:lnTo>
                  <a:lnTo>
                    <a:pt x="135" y="5"/>
                  </a:lnTo>
                  <a:lnTo>
                    <a:pt x="146" y="10"/>
                  </a:lnTo>
                  <a:lnTo>
                    <a:pt x="146" y="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62" name="Freeform 1346"/>
            <p:cNvSpPr>
              <a:spLocks/>
            </p:cNvSpPr>
            <p:nvPr/>
          </p:nvSpPr>
          <p:spPr bwMode="auto">
            <a:xfrm>
              <a:off x="2060" y="1500"/>
              <a:ext cx="184" cy="243"/>
            </a:xfrm>
            <a:custGeom>
              <a:avLst/>
              <a:gdLst/>
              <a:ahLst/>
              <a:cxnLst>
                <a:cxn ang="0">
                  <a:pos x="0" y="201"/>
                </a:cxn>
                <a:cxn ang="0">
                  <a:pos x="107" y="242"/>
                </a:cxn>
                <a:cxn ang="0">
                  <a:pos x="183" y="42"/>
                </a:cxn>
                <a:cxn ang="0">
                  <a:pos x="73" y="0"/>
                </a:cxn>
                <a:cxn ang="0">
                  <a:pos x="0" y="201"/>
                </a:cxn>
              </a:cxnLst>
              <a:rect l="0" t="0" r="r" b="b"/>
              <a:pathLst>
                <a:path w="184" h="243">
                  <a:moveTo>
                    <a:pt x="0" y="201"/>
                  </a:moveTo>
                  <a:lnTo>
                    <a:pt x="107" y="242"/>
                  </a:lnTo>
                  <a:lnTo>
                    <a:pt x="183" y="42"/>
                  </a:lnTo>
                  <a:lnTo>
                    <a:pt x="73" y="0"/>
                  </a:lnTo>
                  <a:lnTo>
                    <a:pt x="0" y="20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63" name="Freeform 1347"/>
            <p:cNvSpPr>
              <a:spLocks/>
            </p:cNvSpPr>
            <p:nvPr/>
          </p:nvSpPr>
          <p:spPr bwMode="auto">
            <a:xfrm>
              <a:off x="1986" y="1502"/>
              <a:ext cx="226" cy="206"/>
            </a:xfrm>
            <a:custGeom>
              <a:avLst/>
              <a:gdLst/>
              <a:ahLst/>
              <a:cxnLst>
                <a:cxn ang="0">
                  <a:pos x="143" y="9"/>
                </a:cxn>
                <a:cxn ang="0">
                  <a:pos x="156" y="15"/>
                </a:cxn>
                <a:cxn ang="0">
                  <a:pos x="167" y="22"/>
                </a:cxn>
                <a:cxn ang="0">
                  <a:pos x="180" y="30"/>
                </a:cxn>
                <a:cxn ang="0">
                  <a:pos x="191" y="40"/>
                </a:cxn>
                <a:cxn ang="0">
                  <a:pos x="199" y="50"/>
                </a:cxn>
                <a:cxn ang="0">
                  <a:pos x="207" y="61"/>
                </a:cxn>
                <a:cxn ang="0">
                  <a:pos x="214" y="72"/>
                </a:cxn>
                <a:cxn ang="0">
                  <a:pos x="219" y="86"/>
                </a:cxn>
                <a:cxn ang="0">
                  <a:pos x="223" y="97"/>
                </a:cxn>
                <a:cxn ang="0">
                  <a:pos x="224" y="110"/>
                </a:cxn>
                <a:cxn ang="0">
                  <a:pos x="225" y="122"/>
                </a:cxn>
                <a:cxn ang="0">
                  <a:pos x="223" y="134"/>
                </a:cxn>
                <a:cxn ang="0">
                  <a:pos x="219" y="145"/>
                </a:cxn>
                <a:cxn ang="0">
                  <a:pos x="215" y="157"/>
                </a:cxn>
                <a:cxn ang="0">
                  <a:pos x="207" y="167"/>
                </a:cxn>
                <a:cxn ang="0">
                  <a:pos x="200" y="176"/>
                </a:cxn>
                <a:cxn ang="0">
                  <a:pos x="191" y="183"/>
                </a:cxn>
                <a:cxn ang="0">
                  <a:pos x="181" y="191"/>
                </a:cxn>
                <a:cxn ang="0">
                  <a:pos x="169" y="197"/>
                </a:cxn>
                <a:cxn ang="0">
                  <a:pos x="158" y="202"/>
                </a:cxn>
                <a:cxn ang="0">
                  <a:pos x="144" y="204"/>
                </a:cxn>
                <a:cxn ang="0">
                  <a:pos x="133" y="205"/>
                </a:cxn>
                <a:cxn ang="0">
                  <a:pos x="119" y="205"/>
                </a:cxn>
                <a:cxn ang="0">
                  <a:pos x="105" y="204"/>
                </a:cxn>
                <a:cxn ang="0">
                  <a:pos x="92" y="201"/>
                </a:cxn>
                <a:cxn ang="0">
                  <a:pos x="79" y="197"/>
                </a:cxn>
                <a:cxn ang="0">
                  <a:pos x="65" y="191"/>
                </a:cxn>
                <a:cxn ang="0">
                  <a:pos x="55" y="184"/>
                </a:cxn>
                <a:cxn ang="0">
                  <a:pos x="43" y="176"/>
                </a:cxn>
                <a:cxn ang="0">
                  <a:pos x="33" y="167"/>
                </a:cxn>
                <a:cxn ang="0">
                  <a:pos x="24" y="157"/>
                </a:cxn>
                <a:cxn ang="0">
                  <a:pos x="16" y="145"/>
                </a:cxn>
                <a:cxn ang="0">
                  <a:pos x="10" y="134"/>
                </a:cxn>
                <a:cxn ang="0">
                  <a:pos x="4" y="121"/>
                </a:cxn>
                <a:cxn ang="0">
                  <a:pos x="2" y="110"/>
                </a:cxn>
                <a:cxn ang="0">
                  <a:pos x="0" y="97"/>
                </a:cxn>
                <a:cxn ang="0">
                  <a:pos x="0" y="84"/>
                </a:cxn>
                <a:cxn ang="0">
                  <a:pos x="1" y="71"/>
                </a:cxn>
                <a:cxn ang="0">
                  <a:pos x="4" y="60"/>
                </a:cxn>
                <a:cxn ang="0">
                  <a:pos x="8" y="48"/>
                </a:cxn>
                <a:cxn ang="0">
                  <a:pos x="16" y="39"/>
                </a:cxn>
                <a:cxn ang="0">
                  <a:pos x="23" y="30"/>
                </a:cxn>
                <a:cxn ang="0">
                  <a:pos x="31" y="22"/>
                </a:cxn>
                <a:cxn ang="0">
                  <a:pos x="41" y="14"/>
                </a:cxn>
                <a:cxn ang="0">
                  <a:pos x="52" y="9"/>
                </a:cxn>
                <a:cxn ang="0">
                  <a:pos x="65" y="5"/>
                </a:cxn>
                <a:cxn ang="0">
                  <a:pos x="79" y="1"/>
                </a:cxn>
                <a:cxn ang="0">
                  <a:pos x="91" y="1"/>
                </a:cxn>
                <a:cxn ang="0">
                  <a:pos x="103" y="0"/>
                </a:cxn>
                <a:cxn ang="0">
                  <a:pos x="118" y="2"/>
                </a:cxn>
                <a:cxn ang="0">
                  <a:pos x="132" y="6"/>
                </a:cxn>
                <a:cxn ang="0">
                  <a:pos x="143" y="10"/>
                </a:cxn>
                <a:cxn ang="0">
                  <a:pos x="143" y="9"/>
                </a:cxn>
              </a:cxnLst>
              <a:rect l="0" t="0" r="r" b="b"/>
              <a:pathLst>
                <a:path w="226" h="206">
                  <a:moveTo>
                    <a:pt x="143" y="9"/>
                  </a:moveTo>
                  <a:lnTo>
                    <a:pt x="156" y="15"/>
                  </a:lnTo>
                  <a:lnTo>
                    <a:pt x="167" y="22"/>
                  </a:lnTo>
                  <a:lnTo>
                    <a:pt x="180" y="30"/>
                  </a:lnTo>
                  <a:lnTo>
                    <a:pt x="191" y="40"/>
                  </a:lnTo>
                  <a:lnTo>
                    <a:pt x="199" y="50"/>
                  </a:lnTo>
                  <a:lnTo>
                    <a:pt x="207" y="61"/>
                  </a:lnTo>
                  <a:lnTo>
                    <a:pt x="214" y="72"/>
                  </a:lnTo>
                  <a:lnTo>
                    <a:pt x="219" y="86"/>
                  </a:lnTo>
                  <a:lnTo>
                    <a:pt x="223" y="97"/>
                  </a:lnTo>
                  <a:lnTo>
                    <a:pt x="224" y="110"/>
                  </a:lnTo>
                  <a:lnTo>
                    <a:pt x="225" y="122"/>
                  </a:lnTo>
                  <a:lnTo>
                    <a:pt x="223" y="134"/>
                  </a:lnTo>
                  <a:lnTo>
                    <a:pt x="219" y="145"/>
                  </a:lnTo>
                  <a:lnTo>
                    <a:pt x="215" y="157"/>
                  </a:lnTo>
                  <a:lnTo>
                    <a:pt x="207" y="167"/>
                  </a:lnTo>
                  <a:lnTo>
                    <a:pt x="200" y="176"/>
                  </a:lnTo>
                  <a:lnTo>
                    <a:pt x="191" y="183"/>
                  </a:lnTo>
                  <a:lnTo>
                    <a:pt x="181" y="191"/>
                  </a:lnTo>
                  <a:lnTo>
                    <a:pt x="169" y="197"/>
                  </a:lnTo>
                  <a:lnTo>
                    <a:pt x="158" y="202"/>
                  </a:lnTo>
                  <a:lnTo>
                    <a:pt x="144" y="204"/>
                  </a:lnTo>
                  <a:lnTo>
                    <a:pt x="133" y="205"/>
                  </a:lnTo>
                  <a:lnTo>
                    <a:pt x="119" y="205"/>
                  </a:lnTo>
                  <a:lnTo>
                    <a:pt x="105" y="204"/>
                  </a:lnTo>
                  <a:lnTo>
                    <a:pt x="92" y="201"/>
                  </a:lnTo>
                  <a:lnTo>
                    <a:pt x="79" y="197"/>
                  </a:lnTo>
                  <a:lnTo>
                    <a:pt x="65" y="191"/>
                  </a:lnTo>
                  <a:lnTo>
                    <a:pt x="55" y="184"/>
                  </a:lnTo>
                  <a:lnTo>
                    <a:pt x="43" y="176"/>
                  </a:lnTo>
                  <a:lnTo>
                    <a:pt x="33" y="167"/>
                  </a:lnTo>
                  <a:lnTo>
                    <a:pt x="24" y="157"/>
                  </a:lnTo>
                  <a:lnTo>
                    <a:pt x="16" y="145"/>
                  </a:lnTo>
                  <a:lnTo>
                    <a:pt x="10" y="134"/>
                  </a:lnTo>
                  <a:lnTo>
                    <a:pt x="4" y="121"/>
                  </a:lnTo>
                  <a:lnTo>
                    <a:pt x="2" y="110"/>
                  </a:lnTo>
                  <a:lnTo>
                    <a:pt x="0" y="97"/>
                  </a:lnTo>
                  <a:lnTo>
                    <a:pt x="0" y="84"/>
                  </a:lnTo>
                  <a:lnTo>
                    <a:pt x="1" y="71"/>
                  </a:lnTo>
                  <a:lnTo>
                    <a:pt x="4" y="60"/>
                  </a:lnTo>
                  <a:lnTo>
                    <a:pt x="8" y="48"/>
                  </a:lnTo>
                  <a:lnTo>
                    <a:pt x="16" y="39"/>
                  </a:lnTo>
                  <a:lnTo>
                    <a:pt x="23" y="30"/>
                  </a:lnTo>
                  <a:lnTo>
                    <a:pt x="31" y="22"/>
                  </a:lnTo>
                  <a:lnTo>
                    <a:pt x="41" y="14"/>
                  </a:lnTo>
                  <a:lnTo>
                    <a:pt x="52" y="9"/>
                  </a:lnTo>
                  <a:lnTo>
                    <a:pt x="65" y="5"/>
                  </a:lnTo>
                  <a:lnTo>
                    <a:pt x="79" y="1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8" y="2"/>
                  </a:lnTo>
                  <a:lnTo>
                    <a:pt x="132" y="6"/>
                  </a:lnTo>
                  <a:lnTo>
                    <a:pt x="143" y="10"/>
                  </a:lnTo>
                  <a:lnTo>
                    <a:pt x="143" y="9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64" name="Freeform 1348"/>
            <p:cNvSpPr>
              <a:spLocks/>
            </p:cNvSpPr>
            <p:nvPr/>
          </p:nvSpPr>
          <p:spPr bwMode="auto">
            <a:xfrm>
              <a:off x="2061" y="1511"/>
              <a:ext cx="180" cy="229"/>
            </a:xfrm>
            <a:custGeom>
              <a:avLst/>
              <a:gdLst/>
              <a:ahLst/>
              <a:cxnLst>
                <a:cxn ang="0">
                  <a:pos x="0" y="187"/>
                </a:cxn>
                <a:cxn ang="0">
                  <a:pos x="108" y="228"/>
                </a:cxn>
                <a:cxn ang="0">
                  <a:pos x="179" y="42"/>
                </a:cxn>
                <a:cxn ang="0">
                  <a:pos x="68" y="0"/>
                </a:cxn>
                <a:cxn ang="0">
                  <a:pos x="0" y="187"/>
                </a:cxn>
              </a:cxnLst>
              <a:rect l="0" t="0" r="r" b="b"/>
              <a:pathLst>
                <a:path w="180" h="229">
                  <a:moveTo>
                    <a:pt x="0" y="187"/>
                  </a:moveTo>
                  <a:lnTo>
                    <a:pt x="108" y="228"/>
                  </a:lnTo>
                  <a:lnTo>
                    <a:pt x="179" y="42"/>
                  </a:lnTo>
                  <a:lnTo>
                    <a:pt x="68" y="0"/>
                  </a:lnTo>
                  <a:lnTo>
                    <a:pt x="0" y="187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65" name="Freeform 1349"/>
            <p:cNvSpPr>
              <a:spLocks/>
            </p:cNvSpPr>
            <p:nvPr/>
          </p:nvSpPr>
          <p:spPr bwMode="auto">
            <a:xfrm>
              <a:off x="1986" y="1514"/>
              <a:ext cx="224" cy="192"/>
            </a:xfrm>
            <a:custGeom>
              <a:avLst/>
              <a:gdLst/>
              <a:ahLst/>
              <a:cxnLst>
                <a:cxn ang="0">
                  <a:pos x="138" y="9"/>
                </a:cxn>
                <a:cxn ang="0">
                  <a:pos x="151" y="15"/>
                </a:cxn>
                <a:cxn ang="0">
                  <a:pos x="165" y="22"/>
                </a:cxn>
                <a:cxn ang="0">
                  <a:pos x="176" y="30"/>
                </a:cxn>
                <a:cxn ang="0">
                  <a:pos x="187" y="39"/>
                </a:cxn>
                <a:cxn ang="0">
                  <a:pos x="197" y="48"/>
                </a:cxn>
                <a:cxn ang="0">
                  <a:pos x="205" y="58"/>
                </a:cxn>
                <a:cxn ang="0">
                  <a:pos x="212" y="70"/>
                </a:cxn>
                <a:cxn ang="0">
                  <a:pos x="217" y="81"/>
                </a:cxn>
                <a:cxn ang="0">
                  <a:pos x="220" y="92"/>
                </a:cxn>
                <a:cxn ang="0">
                  <a:pos x="222" y="105"/>
                </a:cxn>
                <a:cxn ang="0">
                  <a:pos x="223" y="116"/>
                </a:cxn>
                <a:cxn ang="0">
                  <a:pos x="223" y="127"/>
                </a:cxn>
                <a:cxn ang="0">
                  <a:pos x="219" y="137"/>
                </a:cxn>
                <a:cxn ang="0">
                  <a:pos x="213" y="146"/>
                </a:cxn>
                <a:cxn ang="0">
                  <a:pos x="207" y="156"/>
                </a:cxn>
                <a:cxn ang="0">
                  <a:pos x="200" y="164"/>
                </a:cxn>
                <a:cxn ang="0">
                  <a:pos x="191" y="171"/>
                </a:cxn>
                <a:cxn ang="0">
                  <a:pos x="182" y="178"/>
                </a:cxn>
                <a:cxn ang="0">
                  <a:pos x="171" y="183"/>
                </a:cxn>
                <a:cxn ang="0">
                  <a:pos x="159" y="186"/>
                </a:cxn>
                <a:cxn ang="0">
                  <a:pos x="147" y="189"/>
                </a:cxn>
                <a:cxn ang="0">
                  <a:pos x="135" y="191"/>
                </a:cxn>
                <a:cxn ang="0">
                  <a:pos x="121" y="190"/>
                </a:cxn>
                <a:cxn ang="0">
                  <a:pos x="108" y="188"/>
                </a:cxn>
                <a:cxn ang="0">
                  <a:pos x="95" y="185"/>
                </a:cxn>
                <a:cxn ang="0">
                  <a:pos x="82" y="180"/>
                </a:cxn>
                <a:cxn ang="0">
                  <a:pos x="69" y="175"/>
                </a:cxn>
                <a:cxn ang="0">
                  <a:pos x="56" y="168"/>
                </a:cxn>
                <a:cxn ang="0">
                  <a:pos x="46" y="161"/>
                </a:cxn>
                <a:cxn ang="0">
                  <a:pos x="36" y="151"/>
                </a:cxn>
                <a:cxn ang="0">
                  <a:pos x="26" y="141"/>
                </a:cxn>
                <a:cxn ang="0">
                  <a:pos x="18" y="132"/>
                </a:cxn>
                <a:cxn ang="0">
                  <a:pos x="12" y="121"/>
                </a:cxn>
                <a:cxn ang="0">
                  <a:pos x="7" y="109"/>
                </a:cxn>
                <a:cxn ang="0">
                  <a:pos x="4" y="98"/>
                </a:cxn>
                <a:cxn ang="0">
                  <a:pos x="0" y="86"/>
                </a:cxn>
                <a:cxn ang="0">
                  <a:pos x="0" y="74"/>
                </a:cxn>
                <a:cxn ang="0">
                  <a:pos x="1" y="63"/>
                </a:cxn>
                <a:cxn ang="0">
                  <a:pos x="5" y="53"/>
                </a:cxn>
                <a:cxn ang="0">
                  <a:pos x="8" y="42"/>
                </a:cxn>
                <a:cxn ang="0">
                  <a:pos x="14" y="33"/>
                </a:cxn>
                <a:cxn ang="0">
                  <a:pos x="22" y="25"/>
                </a:cxn>
                <a:cxn ang="0">
                  <a:pos x="30" y="17"/>
                </a:cxn>
                <a:cxn ang="0">
                  <a:pos x="40" y="11"/>
                </a:cxn>
                <a:cxn ang="0">
                  <a:pos x="50" y="6"/>
                </a:cxn>
                <a:cxn ang="0">
                  <a:pos x="63" y="3"/>
                </a:cxn>
                <a:cxn ang="0">
                  <a:pos x="74" y="0"/>
                </a:cxn>
                <a:cxn ang="0">
                  <a:pos x="87" y="0"/>
                </a:cxn>
                <a:cxn ang="0">
                  <a:pos x="102" y="0"/>
                </a:cxn>
                <a:cxn ang="0">
                  <a:pos x="115" y="2"/>
                </a:cxn>
                <a:cxn ang="0">
                  <a:pos x="128" y="5"/>
                </a:cxn>
                <a:cxn ang="0">
                  <a:pos x="138" y="10"/>
                </a:cxn>
                <a:cxn ang="0">
                  <a:pos x="138" y="9"/>
                </a:cxn>
              </a:cxnLst>
              <a:rect l="0" t="0" r="r" b="b"/>
              <a:pathLst>
                <a:path w="224" h="192">
                  <a:moveTo>
                    <a:pt x="138" y="9"/>
                  </a:moveTo>
                  <a:lnTo>
                    <a:pt x="151" y="15"/>
                  </a:lnTo>
                  <a:lnTo>
                    <a:pt x="165" y="22"/>
                  </a:lnTo>
                  <a:lnTo>
                    <a:pt x="176" y="30"/>
                  </a:lnTo>
                  <a:lnTo>
                    <a:pt x="187" y="39"/>
                  </a:lnTo>
                  <a:lnTo>
                    <a:pt x="197" y="48"/>
                  </a:lnTo>
                  <a:lnTo>
                    <a:pt x="205" y="58"/>
                  </a:lnTo>
                  <a:lnTo>
                    <a:pt x="212" y="70"/>
                  </a:lnTo>
                  <a:lnTo>
                    <a:pt x="217" y="81"/>
                  </a:lnTo>
                  <a:lnTo>
                    <a:pt x="220" y="92"/>
                  </a:lnTo>
                  <a:lnTo>
                    <a:pt x="222" y="105"/>
                  </a:lnTo>
                  <a:lnTo>
                    <a:pt x="223" y="116"/>
                  </a:lnTo>
                  <a:lnTo>
                    <a:pt x="223" y="127"/>
                  </a:lnTo>
                  <a:lnTo>
                    <a:pt x="219" y="137"/>
                  </a:lnTo>
                  <a:lnTo>
                    <a:pt x="213" y="146"/>
                  </a:lnTo>
                  <a:lnTo>
                    <a:pt x="207" y="156"/>
                  </a:lnTo>
                  <a:lnTo>
                    <a:pt x="200" y="164"/>
                  </a:lnTo>
                  <a:lnTo>
                    <a:pt x="191" y="171"/>
                  </a:lnTo>
                  <a:lnTo>
                    <a:pt x="182" y="178"/>
                  </a:lnTo>
                  <a:lnTo>
                    <a:pt x="171" y="183"/>
                  </a:lnTo>
                  <a:lnTo>
                    <a:pt x="159" y="186"/>
                  </a:lnTo>
                  <a:lnTo>
                    <a:pt x="147" y="189"/>
                  </a:lnTo>
                  <a:lnTo>
                    <a:pt x="135" y="191"/>
                  </a:lnTo>
                  <a:lnTo>
                    <a:pt x="121" y="190"/>
                  </a:lnTo>
                  <a:lnTo>
                    <a:pt x="108" y="188"/>
                  </a:lnTo>
                  <a:lnTo>
                    <a:pt x="95" y="185"/>
                  </a:lnTo>
                  <a:lnTo>
                    <a:pt x="82" y="180"/>
                  </a:lnTo>
                  <a:lnTo>
                    <a:pt x="69" y="175"/>
                  </a:lnTo>
                  <a:lnTo>
                    <a:pt x="56" y="168"/>
                  </a:lnTo>
                  <a:lnTo>
                    <a:pt x="46" y="161"/>
                  </a:lnTo>
                  <a:lnTo>
                    <a:pt x="36" y="151"/>
                  </a:lnTo>
                  <a:lnTo>
                    <a:pt x="26" y="141"/>
                  </a:lnTo>
                  <a:lnTo>
                    <a:pt x="18" y="132"/>
                  </a:lnTo>
                  <a:lnTo>
                    <a:pt x="12" y="121"/>
                  </a:lnTo>
                  <a:lnTo>
                    <a:pt x="7" y="109"/>
                  </a:lnTo>
                  <a:lnTo>
                    <a:pt x="4" y="98"/>
                  </a:lnTo>
                  <a:lnTo>
                    <a:pt x="0" y="86"/>
                  </a:lnTo>
                  <a:lnTo>
                    <a:pt x="0" y="74"/>
                  </a:lnTo>
                  <a:lnTo>
                    <a:pt x="1" y="63"/>
                  </a:lnTo>
                  <a:lnTo>
                    <a:pt x="5" y="53"/>
                  </a:lnTo>
                  <a:lnTo>
                    <a:pt x="8" y="42"/>
                  </a:lnTo>
                  <a:lnTo>
                    <a:pt x="14" y="33"/>
                  </a:lnTo>
                  <a:lnTo>
                    <a:pt x="22" y="25"/>
                  </a:lnTo>
                  <a:lnTo>
                    <a:pt x="30" y="17"/>
                  </a:lnTo>
                  <a:lnTo>
                    <a:pt x="40" y="11"/>
                  </a:lnTo>
                  <a:lnTo>
                    <a:pt x="50" y="6"/>
                  </a:lnTo>
                  <a:lnTo>
                    <a:pt x="63" y="3"/>
                  </a:lnTo>
                  <a:lnTo>
                    <a:pt x="74" y="0"/>
                  </a:lnTo>
                  <a:lnTo>
                    <a:pt x="87" y="0"/>
                  </a:lnTo>
                  <a:lnTo>
                    <a:pt x="102" y="0"/>
                  </a:lnTo>
                  <a:lnTo>
                    <a:pt x="115" y="2"/>
                  </a:lnTo>
                  <a:lnTo>
                    <a:pt x="128" y="5"/>
                  </a:lnTo>
                  <a:lnTo>
                    <a:pt x="138" y="10"/>
                  </a:lnTo>
                  <a:lnTo>
                    <a:pt x="138" y="9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66" name="Freeform 1350"/>
            <p:cNvSpPr>
              <a:spLocks/>
            </p:cNvSpPr>
            <p:nvPr/>
          </p:nvSpPr>
          <p:spPr bwMode="auto">
            <a:xfrm>
              <a:off x="2063" y="1524"/>
              <a:ext cx="173" cy="211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107" y="210"/>
                </a:cxn>
                <a:cxn ang="0">
                  <a:pos x="172" y="41"/>
                </a:cxn>
                <a:cxn ang="0">
                  <a:pos x="63" y="0"/>
                </a:cxn>
                <a:cxn ang="0">
                  <a:pos x="0" y="168"/>
                </a:cxn>
              </a:cxnLst>
              <a:rect l="0" t="0" r="r" b="b"/>
              <a:pathLst>
                <a:path w="173" h="211">
                  <a:moveTo>
                    <a:pt x="0" y="168"/>
                  </a:moveTo>
                  <a:lnTo>
                    <a:pt x="107" y="210"/>
                  </a:lnTo>
                  <a:lnTo>
                    <a:pt x="172" y="41"/>
                  </a:lnTo>
                  <a:lnTo>
                    <a:pt x="63" y="0"/>
                  </a:lnTo>
                  <a:lnTo>
                    <a:pt x="0" y="168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67" name="Freeform 1351"/>
            <p:cNvSpPr>
              <a:spLocks/>
            </p:cNvSpPr>
            <p:nvPr/>
          </p:nvSpPr>
          <p:spPr bwMode="auto">
            <a:xfrm>
              <a:off x="1987" y="1524"/>
              <a:ext cx="222" cy="177"/>
            </a:xfrm>
            <a:custGeom>
              <a:avLst/>
              <a:gdLst/>
              <a:ahLst/>
              <a:cxnLst>
                <a:cxn ang="0">
                  <a:pos x="134" y="9"/>
                </a:cxn>
                <a:cxn ang="0">
                  <a:pos x="148" y="17"/>
                </a:cxn>
                <a:cxn ang="0">
                  <a:pos x="159" y="24"/>
                </a:cxn>
                <a:cxn ang="0">
                  <a:pos x="172" y="31"/>
                </a:cxn>
                <a:cxn ang="0">
                  <a:pos x="182" y="39"/>
                </a:cxn>
                <a:cxn ang="0">
                  <a:pos x="191" y="48"/>
                </a:cxn>
                <a:cxn ang="0">
                  <a:pos x="200" y="58"/>
                </a:cxn>
                <a:cxn ang="0">
                  <a:pos x="207" y="69"/>
                </a:cxn>
                <a:cxn ang="0">
                  <a:pos x="214" y="79"/>
                </a:cxn>
                <a:cxn ang="0">
                  <a:pos x="218" y="89"/>
                </a:cxn>
                <a:cxn ang="0">
                  <a:pos x="220" y="101"/>
                </a:cxn>
                <a:cxn ang="0">
                  <a:pos x="221" y="112"/>
                </a:cxn>
                <a:cxn ang="0">
                  <a:pos x="221" y="122"/>
                </a:cxn>
                <a:cxn ang="0">
                  <a:pos x="216" y="131"/>
                </a:cxn>
                <a:cxn ang="0">
                  <a:pos x="213" y="140"/>
                </a:cxn>
                <a:cxn ang="0">
                  <a:pos x="206" y="148"/>
                </a:cxn>
                <a:cxn ang="0">
                  <a:pos x="200" y="155"/>
                </a:cxn>
                <a:cxn ang="0">
                  <a:pos x="191" y="161"/>
                </a:cxn>
                <a:cxn ang="0">
                  <a:pos x="182" y="167"/>
                </a:cxn>
                <a:cxn ang="0">
                  <a:pos x="172" y="171"/>
                </a:cxn>
                <a:cxn ang="0">
                  <a:pos x="159" y="174"/>
                </a:cxn>
                <a:cxn ang="0">
                  <a:pos x="149" y="176"/>
                </a:cxn>
                <a:cxn ang="0">
                  <a:pos x="136" y="176"/>
                </a:cxn>
                <a:cxn ang="0">
                  <a:pos x="123" y="176"/>
                </a:cxn>
                <a:cxn ang="0">
                  <a:pos x="110" y="175"/>
                </a:cxn>
                <a:cxn ang="0">
                  <a:pos x="96" y="170"/>
                </a:cxn>
                <a:cxn ang="0">
                  <a:pos x="85" y="167"/>
                </a:cxn>
                <a:cxn ang="0">
                  <a:pos x="71" y="160"/>
                </a:cxn>
                <a:cxn ang="0">
                  <a:pos x="59" y="154"/>
                </a:cxn>
                <a:cxn ang="0">
                  <a:pos x="47" y="147"/>
                </a:cxn>
                <a:cxn ang="0">
                  <a:pos x="38" y="138"/>
                </a:cxn>
                <a:cxn ang="0">
                  <a:pos x="29" y="128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7" y="99"/>
                </a:cxn>
                <a:cxn ang="0">
                  <a:pos x="3" y="88"/>
                </a:cxn>
                <a:cxn ang="0">
                  <a:pos x="1" y="78"/>
                </a:cxn>
                <a:cxn ang="0">
                  <a:pos x="0" y="66"/>
                </a:cxn>
                <a:cxn ang="0">
                  <a:pos x="0" y="56"/>
                </a:cxn>
                <a:cxn ang="0">
                  <a:pos x="3" y="47"/>
                </a:cxn>
                <a:cxn ang="0">
                  <a:pos x="7" y="37"/>
                </a:cxn>
                <a:cxn ang="0">
                  <a:pos x="12" y="29"/>
                </a:cxn>
                <a:cxn ang="0">
                  <a:pos x="18" y="21"/>
                </a:cxn>
                <a:cxn ang="0">
                  <a:pos x="27" y="15"/>
                </a:cxn>
                <a:cxn ang="0">
                  <a:pos x="36" y="9"/>
                </a:cxn>
                <a:cxn ang="0">
                  <a:pos x="47" y="6"/>
                </a:cxn>
                <a:cxn ang="0">
                  <a:pos x="58" y="2"/>
                </a:cxn>
                <a:cxn ang="0">
                  <a:pos x="71" y="0"/>
                </a:cxn>
                <a:cxn ang="0">
                  <a:pos x="82" y="0"/>
                </a:cxn>
                <a:cxn ang="0">
                  <a:pos x="96" y="1"/>
                </a:cxn>
                <a:cxn ang="0">
                  <a:pos x="110" y="3"/>
                </a:cxn>
                <a:cxn ang="0">
                  <a:pos x="123" y="8"/>
                </a:cxn>
                <a:cxn ang="0">
                  <a:pos x="134" y="11"/>
                </a:cxn>
                <a:cxn ang="0">
                  <a:pos x="134" y="9"/>
                </a:cxn>
              </a:cxnLst>
              <a:rect l="0" t="0" r="r" b="b"/>
              <a:pathLst>
                <a:path w="222" h="177">
                  <a:moveTo>
                    <a:pt x="134" y="9"/>
                  </a:moveTo>
                  <a:lnTo>
                    <a:pt x="148" y="17"/>
                  </a:lnTo>
                  <a:lnTo>
                    <a:pt x="159" y="24"/>
                  </a:lnTo>
                  <a:lnTo>
                    <a:pt x="172" y="31"/>
                  </a:lnTo>
                  <a:lnTo>
                    <a:pt x="182" y="39"/>
                  </a:lnTo>
                  <a:lnTo>
                    <a:pt x="191" y="48"/>
                  </a:lnTo>
                  <a:lnTo>
                    <a:pt x="200" y="58"/>
                  </a:lnTo>
                  <a:lnTo>
                    <a:pt x="207" y="69"/>
                  </a:lnTo>
                  <a:lnTo>
                    <a:pt x="214" y="79"/>
                  </a:lnTo>
                  <a:lnTo>
                    <a:pt x="218" y="89"/>
                  </a:lnTo>
                  <a:lnTo>
                    <a:pt x="220" y="101"/>
                  </a:lnTo>
                  <a:lnTo>
                    <a:pt x="221" y="112"/>
                  </a:lnTo>
                  <a:lnTo>
                    <a:pt x="221" y="122"/>
                  </a:lnTo>
                  <a:lnTo>
                    <a:pt x="216" y="131"/>
                  </a:lnTo>
                  <a:lnTo>
                    <a:pt x="213" y="140"/>
                  </a:lnTo>
                  <a:lnTo>
                    <a:pt x="206" y="148"/>
                  </a:lnTo>
                  <a:lnTo>
                    <a:pt x="200" y="155"/>
                  </a:lnTo>
                  <a:lnTo>
                    <a:pt x="191" y="161"/>
                  </a:lnTo>
                  <a:lnTo>
                    <a:pt x="182" y="167"/>
                  </a:lnTo>
                  <a:lnTo>
                    <a:pt x="172" y="171"/>
                  </a:lnTo>
                  <a:lnTo>
                    <a:pt x="159" y="174"/>
                  </a:lnTo>
                  <a:lnTo>
                    <a:pt x="149" y="176"/>
                  </a:lnTo>
                  <a:lnTo>
                    <a:pt x="136" y="176"/>
                  </a:lnTo>
                  <a:lnTo>
                    <a:pt x="123" y="176"/>
                  </a:lnTo>
                  <a:lnTo>
                    <a:pt x="110" y="175"/>
                  </a:lnTo>
                  <a:lnTo>
                    <a:pt x="96" y="170"/>
                  </a:lnTo>
                  <a:lnTo>
                    <a:pt x="85" y="167"/>
                  </a:lnTo>
                  <a:lnTo>
                    <a:pt x="71" y="160"/>
                  </a:lnTo>
                  <a:lnTo>
                    <a:pt x="59" y="154"/>
                  </a:lnTo>
                  <a:lnTo>
                    <a:pt x="47" y="147"/>
                  </a:lnTo>
                  <a:lnTo>
                    <a:pt x="38" y="138"/>
                  </a:lnTo>
                  <a:lnTo>
                    <a:pt x="29" y="128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7" y="99"/>
                  </a:lnTo>
                  <a:lnTo>
                    <a:pt x="3" y="88"/>
                  </a:lnTo>
                  <a:lnTo>
                    <a:pt x="1" y="78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7" y="37"/>
                  </a:lnTo>
                  <a:lnTo>
                    <a:pt x="12" y="29"/>
                  </a:lnTo>
                  <a:lnTo>
                    <a:pt x="18" y="21"/>
                  </a:lnTo>
                  <a:lnTo>
                    <a:pt x="27" y="15"/>
                  </a:lnTo>
                  <a:lnTo>
                    <a:pt x="36" y="9"/>
                  </a:lnTo>
                  <a:lnTo>
                    <a:pt x="47" y="6"/>
                  </a:lnTo>
                  <a:lnTo>
                    <a:pt x="58" y="2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96" y="1"/>
                  </a:lnTo>
                  <a:lnTo>
                    <a:pt x="110" y="3"/>
                  </a:lnTo>
                  <a:lnTo>
                    <a:pt x="123" y="8"/>
                  </a:lnTo>
                  <a:lnTo>
                    <a:pt x="134" y="11"/>
                  </a:lnTo>
                  <a:lnTo>
                    <a:pt x="134" y="9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68" name="Freeform 1352"/>
            <p:cNvSpPr>
              <a:spLocks/>
            </p:cNvSpPr>
            <p:nvPr/>
          </p:nvSpPr>
          <p:spPr bwMode="auto">
            <a:xfrm>
              <a:off x="2066" y="1533"/>
              <a:ext cx="166" cy="197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106" y="196"/>
                </a:cxn>
                <a:cxn ang="0">
                  <a:pos x="165" y="43"/>
                </a:cxn>
                <a:cxn ang="0">
                  <a:pos x="55" y="0"/>
                </a:cxn>
                <a:cxn ang="0">
                  <a:pos x="0" y="155"/>
                </a:cxn>
              </a:cxnLst>
              <a:rect l="0" t="0" r="r" b="b"/>
              <a:pathLst>
                <a:path w="166" h="197">
                  <a:moveTo>
                    <a:pt x="0" y="155"/>
                  </a:moveTo>
                  <a:lnTo>
                    <a:pt x="106" y="196"/>
                  </a:lnTo>
                  <a:lnTo>
                    <a:pt x="165" y="43"/>
                  </a:lnTo>
                  <a:lnTo>
                    <a:pt x="55" y="0"/>
                  </a:lnTo>
                  <a:lnTo>
                    <a:pt x="0" y="155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69" name="Freeform 1353"/>
            <p:cNvSpPr>
              <a:spLocks/>
            </p:cNvSpPr>
            <p:nvPr/>
          </p:nvSpPr>
          <p:spPr bwMode="auto">
            <a:xfrm>
              <a:off x="1987" y="1535"/>
              <a:ext cx="220" cy="164"/>
            </a:xfrm>
            <a:custGeom>
              <a:avLst/>
              <a:gdLst/>
              <a:ahLst/>
              <a:cxnLst>
                <a:cxn ang="0">
                  <a:pos x="131" y="12"/>
                </a:cxn>
                <a:cxn ang="0">
                  <a:pos x="143" y="18"/>
                </a:cxn>
                <a:cxn ang="0">
                  <a:pos x="157" y="24"/>
                </a:cxn>
                <a:cxn ang="0">
                  <a:pos x="168" y="31"/>
                </a:cxn>
                <a:cxn ang="0">
                  <a:pos x="180" y="38"/>
                </a:cxn>
                <a:cxn ang="0">
                  <a:pos x="189" y="48"/>
                </a:cxn>
                <a:cxn ang="0">
                  <a:pos x="198" y="58"/>
                </a:cxn>
                <a:cxn ang="0">
                  <a:pos x="206" y="67"/>
                </a:cxn>
                <a:cxn ang="0">
                  <a:pos x="211" y="77"/>
                </a:cxn>
                <a:cxn ang="0">
                  <a:pos x="215" y="85"/>
                </a:cxn>
                <a:cxn ang="0">
                  <a:pos x="218" y="96"/>
                </a:cxn>
                <a:cxn ang="0">
                  <a:pos x="219" y="106"/>
                </a:cxn>
                <a:cxn ang="0">
                  <a:pos x="219" y="115"/>
                </a:cxn>
                <a:cxn ang="0">
                  <a:pos x="216" y="123"/>
                </a:cxn>
                <a:cxn ang="0">
                  <a:pos x="214" y="131"/>
                </a:cxn>
                <a:cxn ang="0">
                  <a:pos x="206" y="138"/>
                </a:cxn>
                <a:cxn ang="0">
                  <a:pos x="200" y="145"/>
                </a:cxn>
                <a:cxn ang="0">
                  <a:pos x="193" y="150"/>
                </a:cxn>
                <a:cxn ang="0">
                  <a:pos x="184" y="156"/>
                </a:cxn>
                <a:cxn ang="0">
                  <a:pos x="174" y="159"/>
                </a:cxn>
                <a:cxn ang="0">
                  <a:pos x="163" y="162"/>
                </a:cxn>
                <a:cxn ang="0">
                  <a:pos x="150" y="163"/>
                </a:cxn>
                <a:cxn ang="0">
                  <a:pos x="139" y="163"/>
                </a:cxn>
                <a:cxn ang="0">
                  <a:pos x="126" y="161"/>
                </a:cxn>
                <a:cxn ang="0">
                  <a:pos x="112" y="159"/>
                </a:cxn>
                <a:cxn ang="0">
                  <a:pos x="99" y="156"/>
                </a:cxn>
                <a:cxn ang="0">
                  <a:pos x="87" y="151"/>
                </a:cxn>
                <a:cxn ang="0">
                  <a:pos x="73" y="146"/>
                </a:cxn>
                <a:cxn ang="0">
                  <a:pos x="62" y="139"/>
                </a:cxn>
                <a:cxn ang="0">
                  <a:pos x="50" y="132"/>
                </a:cxn>
                <a:cxn ang="0">
                  <a:pos x="39" y="124"/>
                </a:cxn>
                <a:cxn ang="0">
                  <a:pos x="30" y="116"/>
                </a:cxn>
                <a:cxn ang="0">
                  <a:pos x="22" y="107"/>
                </a:cxn>
                <a:cxn ang="0">
                  <a:pos x="15" y="96"/>
                </a:cxn>
                <a:cxn ang="0">
                  <a:pos x="8" y="87"/>
                </a:cxn>
                <a:cxn ang="0">
                  <a:pos x="6" y="77"/>
                </a:cxn>
                <a:cxn ang="0">
                  <a:pos x="2" y="67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3" y="39"/>
                </a:cxn>
                <a:cxn ang="0">
                  <a:pos x="6" y="31"/>
                </a:cxn>
                <a:cxn ang="0">
                  <a:pos x="12" y="24"/>
                </a:cxn>
                <a:cxn ang="0">
                  <a:pos x="17" y="18"/>
                </a:cxn>
                <a:cxn ang="0">
                  <a:pos x="25" y="12"/>
                </a:cxn>
                <a:cxn ang="0">
                  <a:pos x="34" y="7"/>
                </a:cxn>
                <a:cxn ang="0">
                  <a:pos x="44" y="4"/>
                </a:cxn>
                <a:cxn ang="0">
                  <a:pos x="55" y="1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93" y="2"/>
                </a:cxn>
                <a:cxn ang="0">
                  <a:pos x="107" y="5"/>
                </a:cxn>
                <a:cxn ang="0">
                  <a:pos x="120" y="7"/>
                </a:cxn>
                <a:cxn ang="0">
                  <a:pos x="131" y="12"/>
                </a:cxn>
              </a:cxnLst>
              <a:rect l="0" t="0" r="r" b="b"/>
              <a:pathLst>
                <a:path w="220" h="164">
                  <a:moveTo>
                    <a:pt x="131" y="12"/>
                  </a:moveTo>
                  <a:lnTo>
                    <a:pt x="143" y="18"/>
                  </a:lnTo>
                  <a:lnTo>
                    <a:pt x="157" y="24"/>
                  </a:lnTo>
                  <a:lnTo>
                    <a:pt x="168" y="31"/>
                  </a:lnTo>
                  <a:lnTo>
                    <a:pt x="180" y="38"/>
                  </a:lnTo>
                  <a:lnTo>
                    <a:pt x="189" y="48"/>
                  </a:lnTo>
                  <a:lnTo>
                    <a:pt x="198" y="58"/>
                  </a:lnTo>
                  <a:lnTo>
                    <a:pt x="206" y="67"/>
                  </a:lnTo>
                  <a:lnTo>
                    <a:pt x="211" y="77"/>
                  </a:lnTo>
                  <a:lnTo>
                    <a:pt x="215" y="85"/>
                  </a:lnTo>
                  <a:lnTo>
                    <a:pt x="218" y="96"/>
                  </a:lnTo>
                  <a:lnTo>
                    <a:pt x="219" y="106"/>
                  </a:lnTo>
                  <a:lnTo>
                    <a:pt x="219" y="115"/>
                  </a:lnTo>
                  <a:lnTo>
                    <a:pt x="216" y="123"/>
                  </a:lnTo>
                  <a:lnTo>
                    <a:pt x="214" y="131"/>
                  </a:lnTo>
                  <a:lnTo>
                    <a:pt x="206" y="138"/>
                  </a:lnTo>
                  <a:lnTo>
                    <a:pt x="200" y="145"/>
                  </a:lnTo>
                  <a:lnTo>
                    <a:pt x="193" y="150"/>
                  </a:lnTo>
                  <a:lnTo>
                    <a:pt x="184" y="156"/>
                  </a:lnTo>
                  <a:lnTo>
                    <a:pt x="174" y="159"/>
                  </a:lnTo>
                  <a:lnTo>
                    <a:pt x="163" y="162"/>
                  </a:lnTo>
                  <a:lnTo>
                    <a:pt x="150" y="163"/>
                  </a:lnTo>
                  <a:lnTo>
                    <a:pt x="139" y="163"/>
                  </a:lnTo>
                  <a:lnTo>
                    <a:pt x="126" y="161"/>
                  </a:lnTo>
                  <a:lnTo>
                    <a:pt x="112" y="159"/>
                  </a:lnTo>
                  <a:lnTo>
                    <a:pt x="99" y="156"/>
                  </a:lnTo>
                  <a:lnTo>
                    <a:pt x="87" y="151"/>
                  </a:lnTo>
                  <a:lnTo>
                    <a:pt x="73" y="146"/>
                  </a:lnTo>
                  <a:lnTo>
                    <a:pt x="62" y="139"/>
                  </a:lnTo>
                  <a:lnTo>
                    <a:pt x="50" y="132"/>
                  </a:lnTo>
                  <a:lnTo>
                    <a:pt x="39" y="124"/>
                  </a:lnTo>
                  <a:lnTo>
                    <a:pt x="30" y="116"/>
                  </a:lnTo>
                  <a:lnTo>
                    <a:pt x="22" y="107"/>
                  </a:lnTo>
                  <a:lnTo>
                    <a:pt x="15" y="96"/>
                  </a:lnTo>
                  <a:lnTo>
                    <a:pt x="8" y="87"/>
                  </a:lnTo>
                  <a:lnTo>
                    <a:pt x="6" y="77"/>
                  </a:lnTo>
                  <a:lnTo>
                    <a:pt x="2" y="67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3" y="39"/>
                  </a:lnTo>
                  <a:lnTo>
                    <a:pt x="6" y="31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5" y="12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5" y="1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93" y="2"/>
                  </a:lnTo>
                  <a:lnTo>
                    <a:pt x="107" y="5"/>
                  </a:lnTo>
                  <a:lnTo>
                    <a:pt x="120" y="7"/>
                  </a:lnTo>
                  <a:lnTo>
                    <a:pt x="131" y="12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70" name="Freeform 1354"/>
            <p:cNvSpPr>
              <a:spLocks/>
            </p:cNvSpPr>
            <p:nvPr/>
          </p:nvSpPr>
          <p:spPr bwMode="auto">
            <a:xfrm>
              <a:off x="2069" y="1547"/>
              <a:ext cx="158" cy="179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04" y="178"/>
                </a:cxn>
                <a:cxn ang="0">
                  <a:pos x="157" y="41"/>
                </a:cxn>
                <a:cxn ang="0">
                  <a:pos x="49" y="0"/>
                </a:cxn>
                <a:cxn ang="0">
                  <a:pos x="0" y="137"/>
                </a:cxn>
              </a:cxnLst>
              <a:rect l="0" t="0" r="r" b="b"/>
              <a:pathLst>
                <a:path w="158" h="179">
                  <a:moveTo>
                    <a:pt x="0" y="137"/>
                  </a:moveTo>
                  <a:lnTo>
                    <a:pt x="104" y="178"/>
                  </a:lnTo>
                  <a:lnTo>
                    <a:pt x="157" y="41"/>
                  </a:lnTo>
                  <a:lnTo>
                    <a:pt x="49" y="0"/>
                  </a:lnTo>
                  <a:lnTo>
                    <a:pt x="0" y="137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71" name="Freeform 1355"/>
            <p:cNvSpPr>
              <a:spLocks/>
            </p:cNvSpPr>
            <p:nvPr/>
          </p:nvSpPr>
          <p:spPr bwMode="auto">
            <a:xfrm>
              <a:off x="1987" y="1547"/>
              <a:ext cx="219" cy="148"/>
            </a:xfrm>
            <a:custGeom>
              <a:avLst/>
              <a:gdLst/>
              <a:ahLst/>
              <a:cxnLst>
                <a:cxn ang="0">
                  <a:pos x="126" y="11"/>
                </a:cxn>
                <a:cxn ang="0">
                  <a:pos x="140" y="17"/>
                </a:cxn>
                <a:cxn ang="0">
                  <a:pos x="152" y="23"/>
                </a:cxn>
                <a:cxn ang="0">
                  <a:pos x="164" y="31"/>
                </a:cxn>
                <a:cxn ang="0">
                  <a:pos x="175" y="38"/>
                </a:cxn>
                <a:cxn ang="0">
                  <a:pos x="186" y="46"/>
                </a:cxn>
                <a:cxn ang="0">
                  <a:pos x="196" y="55"/>
                </a:cxn>
                <a:cxn ang="0">
                  <a:pos x="202" y="64"/>
                </a:cxn>
                <a:cxn ang="0">
                  <a:pos x="207" y="72"/>
                </a:cxn>
                <a:cxn ang="0">
                  <a:pos x="214" y="81"/>
                </a:cxn>
                <a:cxn ang="0">
                  <a:pos x="215" y="89"/>
                </a:cxn>
                <a:cxn ang="0">
                  <a:pos x="218" y="99"/>
                </a:cxn>
                <a:cxn ang="0">
                  <a:pos x="218" y="107"/>
                </a:cxn>
                <a:cxn ang="0">
                  <a:pos x="215" y="114"/>
                </a:cxn>
                <a:cxn ang="0">
                  <a:pos x="212" y="121"/>
                </a:cxn>
                <a:cxn ang="0">
                  <a:pos x="206" y="128"/>
                </a:cxn>
                <a:cxn ang="0">
                  <a:pos x="200" y="134"/>
                </a:cxn>
                <a:cxn ang="0">
                  <a:pos x="193" y="137"/>
                </a:cxn>
                <a:cxn ang="0">
                  <a:pos x="185" y="142"/>
                </a:cxn>
                <a:cxn ang="0">
                  <a:pos x="175" y="145"/>
                </a:cxn>
                <a:cxn ang="0">
                  <a:pos x="164" y="147"/>
                </a:cxn>
                <a:cxn ang="0">
                  <a:pos x="152" y="147"/>
                </a:cxn>
                <a:cxn ang="0">
                  <a:pos x="141" y="146"/>
                </a:cxn>
                <a:cxn ang="0">
                  <a:pos x="128" y="145"/>
                </a:cxn>
                <a:cxn ang="0">
                  <a:pos x="114" y="143"/>
                </a:cxn>
                <a:cxn ang="0">
                  <a:pos x="102" y="139"/>
                </a:cxn>
                <a:cxn ang="0">
                  <a:pos x="90" y="135"/>
                </a:cxn>
                <a:cxn ang="0">
                  <a:pos x="76" y="129"/>
                </a:cxn>
                <a:cxn ang="0">
                  <a:pos x="64" y="123"/>
                </a:cxn>
                <a:cxn ang="0">
                  <a:pos x="53" y="116"/>
                </a:cxn>
                <a:cxn ang="0">
                  <a:pos x="42" y="108"/>
                </a:cxn>
                <a:cxn ang="0">
                  <a:pos x="32" y="100"/>
                </a:cxn>
                <a:cxn ang="0">
                  <a:pos x="25" y="93"/>
                </a:cxn>
                <a:cxn ang="0">
                  <a:pos x="17" y="83"/>
                </a:cxn>
                <a:cxn ang="0">
                  <a:pos x="11" y="73"/>
                </a:cxn>
                <a:cxn ang="0">
                  <a:pos x="6" y="65"/>
                </a:cxn>
                <a:cxn ang="0">
                  <a:pos x="3" y="56"/>
                </a:cxn>
                <a:cxn ang="0">
                  <a:pos x="0" y="48"/>
                </a:cxn>
                <a:cxn ang="0">
                  <a:pos x="1" y="39"/>
                </a:cxn>
                <a:cxn ang="0">
                  <a:pos x="3" y="32"/>
                </a:cxn>
                <a:cxn ang="0">
                  <a:pos x="6" y="24"/>
                </a:cxn>
                <a:cxn ang="0">
                  <a:pos x="9" y="18"/>
                </a:cxn>
                <a:cxn ang="0">
                  <a:pos x="16" y="12"/>
                </a:cxn>
                <a:cxn ang="0">
                  <a:pos x="23" y="8"/>
                </a:cxn>
                <a:cxn ang="0">
                  <a:pos x="31" y="3"/>
                </a:cxn>
                <a:cxn ang="0">
                  <a:pos x="41" y="1"/>
                </a:cxn>
                <a:cxn ang="0">
                  <a:pos x="53" y="0"/>
                </a:cxn>
                <a:cxn ang="0">
                  <a:pos x="64" y="0"/>
                </a:cxn>
                <a:cxn ang="0">
                  <a:pos x="76" y="0"/>
                </a:cxn>
                <a:cxn ang="0">
                  <a:pos x="89" y="1"/>
                </a:cxn>
                <a:cxn ang="0">
                  <a:pos x="102" y="3"/>
                </a:cxn>
                <a:cxn ang="0">
                  <a:pos x="117" y="8"/>
                </a:cxn>
                <a:cxn ang="0">
                  <a:pos x="126" y="12"/>
                </a:cxn>
                <a:cxn ang="0">
                  <a:pos x="126" y="11"/>
                </a:cxn>
              </a:cxnLst>
              <a:rect l="0" t="0" r="r" b="b"/>
              <a:pathLst>
                <a:path w="219" h="148">
                  <a:moveTo>
                    <a:pt x="126" y="11"/>
                  </a:moveTo>
                  <a:lnTo>
                    <a:pt x="140" y="17"/>
                  </a:lnTo>
                  <a:lnTo>
                    <a:pt x="152" y="23"/>
                  </a:lnTo>
                  <a:lnTo>
                    <a:pt x="164" y="31"/>
                  </a:lnTo>
                  <a:lnTo>
                    <a:pt x="175" y="38"/>
                  </a:lnTo>
                  <a:lnTo>
                    <a:pt x="186" y="46"/>
                  </a:lnTo>
                  <a:lnTo>
                    <a:pt x="196" y="55"/>
                  </a:lnTo>
                  <a:lnTo>
                    <a:pt x="202" y="64"/>
                  </a:lnTo>
                  <a:lnTo>
                    <a:pt x="207" y="72"/>
                  </a:lnTo>
                  <a:lnTo>
                    <a:pt x="214" y="81"/>
                  </a:lnTo>
                  <a:lnTo>
                    <a:pt x="215" y="89"/>
                  </a:lnTo>
                  <a:lnTo>
                    <a:pt x="218" y="99"/>
                  </a:lnTo>
                  <a:lnTo>
                    <a:pt x="218" y="107"/>
                  </a:lnTo>
                  <a:lnTo>
                    <a:pt x="215" y="114"/>
                  </a:lnTo>
                  <a:lnTo>
                    <a:pt x="212" y="121"/>
                  </a:lnTo>
                  <a:lnTo>
                    <a:pt x="206" y="128"/>
                  </a:lnTo>
                  <a:lnTo>
                    <a:pt x="200" y="134"/>
                  </a:lnTo>
                  <a:lnTo>
                    <a:pt x="193" y="137"/>
                  </a:lnTo>
                  <a:lnTo>
                    <a:pt x="185" y="142"/>
                  </a:lnTo>
                  <a:lnTo>
                    <a:pt x="175" y="145"/>
                  </a:lnTo>
                  <a:lnTo>
                    <a:pt x="164" y="147"/>
                  </a:lnTo>
                  <a:lnTo>
                    <a:pt x="152" y="147"/>
                  </a:lnTo>
                  <a:lnTo>
                    <a:pt x="141" y="146"/>
                  </a:lnTo>
                  <a:lnTo>
                    <a:pt x="128" y="145"/>
                  </a:lnTo>
                  <a:lnTo>
                    <a:pt x="114" y="143"/>
                  </a:lnTo>
                  <a:lnTo>
                    <a:pt x="102" y="139"/>
                  </a:lnTo>
                  <a:lnTo>
                    <a:pt x="90" y="135"/>
                  </a:lnTo>
                  <a:lnTo>
                    <a:pt x="76" y="129"/>
                  </a:lnTo>
                  <a:lnTo>
                    <a:pt x="64" y="123"/>
                  </a:lnTo>
                  <a:lnTo>
                    <a:pt x="53" y="116"/>
                  </a:lnTo>
                  <a:lnTo>
                    <a:pt x="42" y="108"/>
                  </a:lnTo>
                  <a:lnTo>
                    <a:pt x="32" y="100"/>
                  </a:lnTo>
                  <a:lnTo>
                    <a:pt x="25" y="93"/>
                  </a:lnTo>
                  <a:lnTo>
                    <a:pt x="17" y="83"/>
                  </a:lnTo>
                  <a:lnTo>
                    <a:pt x="11" y="73"/>
                  </a:lnTo>
                  <a:lnTo>
                    <a:pt x="6" y="65"/>
                  </a:lnTo>
                  <a:lnTo>
                    <a:pt x="3" y="56"/>
                  </a:lnTo>
                  <a:lnTo>
                    <a:pt x="0" y="48"/>
                  </a:lnTo>
                  <a:lnTo>
                    <a:pt x="1" y="39"/>
                  </a:lnTo>
                  <a:lnTo>
                    <a:pt x="3" y="32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6" y="12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41" y="1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9" y="1"/>
                  </a:lnTo>
                  <a:lnTo>
                    <a:pt x="102" y="3"/>
                  </a:lnTo>
                  <a:lnTo>
                    <a:pt x="117" y="8"/>
                  </a:lnTo>
                  <a:lnTo>
                    <a:pt x="126" y="12"/>
                  </a:lnTo>
                  <a:lnTo>
                    <a:pt x="126" y="11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72" name="Freeform 1356"/>
            <p:cNvSpPr>
              <a:spLocks/>
            </p:cNvSpPr>
            <p:nvPr/>
          </p:nvSpPr>
          <p:spPr bwMode="auto">
            <a:xfrm>
              <a:off x="2072" y="1558"/>
              <a:ext cx="151" cy="162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104" y="161"/>
                </a:cxn>
                <a:cxn ang="0">
                  <a:pos x="150" y="41"/>
                </a:cxn>
                <a:cxn ang="0">
                  <a:pos x="41" y="0"/>
                </a:cxn>
                <a:cxn ang="0">
                  <a:pos x="0" y="121"/>
                </a:cxn>
              </a:cxnLst>
              <a:rect l="0" t="0" r="r" b="b"/>
              <a:pathLst>
                <a:path w="151" h="162">
                  <a:moveTo>
                    <a:pt x="0" y="121"/>
                  </a:moveTo>
                  <a:lnTo>
                    <a:pt x="104" y="161"/>
                  </a:lnTo>
                  <a:lnTo>
                    <a:pt x="150" y="41"/>
                  </a:lnTo>
                  <a:lnTo>
                    <a:pt x="41" y="0"/>
                  </a:lnTo>
                  <a:lnTo>
                    <a:pt x="0" y="121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73" name="Freeform 1357"/>
            <p:cNvSpPr>
              <a:spLocks/>
            </p:cNvSpPr>
            <p:nvPr/>
          </p:nvSpPr>
          <p:spPr bwMode="auto">
            <a:xfrm>
              <a:off x="1988" y="1556"/>
              <a:ext cx="216" cy="136"/>
            </a:xfrm>
            <a:custGeom>
              <a:avLst/>
              <a:gdLst/>
              <a:ahLst/>
              <a:cxnLst>
                <a:cxn ang="0">
                  <a:pos x="122" y="14"/>
                </a:cxn>
                <a:cxn ang="0">
                  <a:pos x="135" y="20"/>
                </a:cxn>
                <a:cxn ang="0">
                  <a:pos x="147" y="25"/>
                </a:cxn>
                <a:cxn ang="0">
                  <a:pos x="160" y="32"/>
                </a:cxn>
                <a:cxn ang="0">
                  <a:pos x="171" y="40"/>
                </a:cxn>
                <a:cxn ang="0">
                  <a:pos x="181" y="47"/>
                </a:cxn>
                <a:cxn ang="0">
                  <a:pos x="190" y="56"/>
                </a:cxn>
                <a:cxn ang="0">
                  <a:pos x="197" y="64"/>
                </a:cxn>
                <a:cxn ang="0">
                  <a:pos x="205" y="71"/>
                </a:cxn>
                <a:cxn ang="0">
                  <a:pos x="210" y="80"/>
                </a:cxn>
                <a:cxn ang="0">
                  <a:pos x="213" y="87"/>
                </a:cxn>
                <a:cxn ang="0">
                  <a:pos x="215" y="95"/>
                </a:cxn>
                <a:cxn ang="0">
                  <a:pos x="215" y="103"/>
                </a:cxn>
                <a:cxn ang="0">
                  <a:pos x="214" y="109"/>
                </a:cxn>
                <a:cxn ang="0">
                  <a:pos x="211" y="116"/>
                </a:cxn>
                <a:cxn ang="0">
                  <a:pos x="205" y="120"/>
                </a:cxn>
                <a:cxn ang="0">
                  <a:pos x="200" y="126"/>
                </a:cxn>
                <a:cxn ang="0">
                  <a:pos x="193" y="129"/>
                </a:cxn>
                <a:cxn ang="0">
                  <a:pos x="185" y="132"/>
                </a:cxn>
                <a:cxn ang="0">
                  <a:pos x="174" y="135"/>
                </a:cxn>
                <a:cxn ang="0">
                  <a:pos x="165" y="135"/>
                </a:cxn>
                <a:cxn ang="0">
                  <a:pos x="153" y="135"/>
                </a:cxn>
                <a:cxn ang="0">
                  <a:pos x="142" y="135"/>
                </a:cxn>
                <a:cxn ang="0">
                  <a:pos x="130" y="133"/>
                </a:cxn>
                <a:cxn ang="0">
                  <a:pos x="116" y="131"/>
                </a:cxn>
                <a:cxn ang="0">
                  <a:pos x="103" y="126"/>
                </a:cxn>
                <a:cxn ang="0">
                  <a:pos x="91" y="121"/>
                </a:cxn>
                <a:cxn ang="0">
                  <a:pos x="77" y="116"/>
                </a:cxn>
                <a:cxn ang="0">
                  <a:pos x="66" y="111"/>
                </a:cxn>
                <a:cxn ang="0">
                  <a:pos x="54" y="103"/>
                </a:cxn>
                <a:cxn ang="0">
                  <a:pos x="44" y="96"/>
                </a:cxn>
                <a:cxn ang="0">
                  <a:pos x="34" y="90"/>
                </a:cxn>
                <a:cxn ang="0">
                  <a:pos x="25" y="81"/>
                </a:cxn>
                <a:cxn ang="0">
                  <a:pos x="19" y="73"/>
                </a:cxn>
                <a:cxn ang="0">
                  <a:pos x="11" y="64"/>
                </a:cxn>
                <a:cxn ang="0">
                  <a:pos x="6" y="56"/>
                </a:cxn>
                <a:cxn ang="0">
                  <a:pos x="3" y="49"/>
                </a:cxn>
                <a:cxn ang="0">
                  <a:pos x="1" y="40"/>
                </a:cxn>
                <a:cxn ang="0">
                  <a:pos x="0" y="33"/>
                </a:cxn>
                <a:cxn ang="0">
                  <a:pos x="2" y="27"/>
                </a:cxn>
                <a:cxn ang="0">
                  <a:pos x="5" y="21"/>
                </a:cxn>
                <a:cxn ang="0">
                  <a:pos x="8" y="15"/>
                </a:cxn>
                <a:cxn ang="0">
                  <a:pos x="14" y="10"/>
                </a:cxn>
                <a:cxn ang="0">
                  <a:pos x="20" y="6"/>
                </a:cxn>
                <a:cxn ang="0">
                  <a:pos x="29" y="4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61" y="0"/>
                </a:cxn>
                <a:cxn ang="0">
                  <a:pos x="72" y="2"/>
                </a:cxn>
                <a:cxn ang="0">
                  <a:pos x="85" y="3"/>
                </a:cxn>
                <a:cxn ang="0">
                  <a:pos x="98" y="6"/>
                </a:cxn>
                <a:cxn ang="0">
                  <a:pos x="111" y="10"/>
                </a:cxn>
                <a:cxn ang="0">
                  <a:pos x="122" y="15"/>
                </a:cxn>
                <a:cxn ang="0">
                  <a:pos x="122" y="14"/>
                </a:cxn>
              </a:cxnLst>
              <a:rect l="0" t="0" r="r" b="b"/>
              <a:pathLst>
                <a:path w="216" h="136">
                  <a:moveTo>
                    <a:pt x="122" y="14"/>
                  </a:moveTo>
                  <a:lnTo>
                    <a:pt x="135" y="20"/>
                  </a:lnTo>
                  <a:lnTo>
                    <a:pt x="147" y="25"/>
                  </a:lnTo>
                  <a:lnTo>
                    <a:pt x="160" y="32"/>
                  </a:lnTo>
                  <a:lnTo>
                    <a:pt x="171" y="40"/>
                  </a:lnTo>
                  <a:lnTo>
                    <a:pt x="181" y="47"/>
                  </a:lnTo>
                  <a:lnTo>
                    <a:pt x="190" y="56"/>
                  </a:lnTo>
                  <a:lnTo>
                    <a:pt x="197" y="64"/>
                  </a:lnTo>
                  <a:lnTo>
                    <a:pt x="205" y="71"/>
                  </a:lnTo>
                  <a:lnTo>
                    <a:pt x="210" y="80"/>
                  </a:lnTo>
                  <a:lnTo>
                    <a:pt x="213" y="87"/>
                  </a:lnTo>
                  <a:lnTo>
                    <a:pt x="215" y="95"/>
                  </a:lnTo>
                  <a:lnTo>
                    <a:pt x="215" y="103"/>
                  </a:lnTo>
                  <a:lnTo>
                    <a:pt x="214" y="109"/>
                  </a:lnTo>
                  <a:lnTo>
                    <a:pt x="211" y="116"/>
                  </a:lnTo>
                  <a:lnTo>
                    <a:pt x="205" y="120"/>
                  </a:lnTo>
                  <a:lnTo>
                    <a:pt x="200" y="126"/>
                  </a:lnTo>
                  <a:lnTo>
                    <a:pt x="193" y="129"/>
                  </a:lnTo>
                  <a:lnTo>
                    <a:pt x="185" y="132"/>
                  </a:lnTo>
                  <a:lnTo>
                    <a:pt x="174" y="135"/>
                  </a:lnTo>
                  <a:lnTo>
                    <a:pt x="165" y="135"/>
                  </a:lnTo>
                  <a:lnTo>
                    <a:pt x="153" y="135"/>
                  </a:lnTo>
                  <a:lnTo>
                    <a:pt x="142" y="135"/>
                  </a:lnTo>
                  <a:lnTo>
                    <a:pt x="130" y="133"/>
                  </a:lnTo>
                  <a:lnTo>
                    <a:pt x="116" y="131"/>
                  </a:lnTo>
                  <a:lnTo>
                    <a:pt x="103" y="126"/>
                  </a:lnTo>
                  <a:lnTo>
                    <a:pt x="91" y="121"/>
                  </a:lnTo>
                  <a:lnTo>
                    <a:pt x="77" y="116"/>
                  </a:lnTo>
                  <a:lnTo>
                    <a:pt x="66" y="111"/>
                  </a:lnTo>
                  <a:lnTo>
                    <a:pt x="54" y="103"/>
                  </a:lnTo>
                  <a:lnTo>
                    <a:pt x="44" y="96"/>
                  </a:lnTo>
                  <a:lnTo>
                    <a:pt x="34" y="90"/>
                  </a:lnTo>
                  <a:lnTo>
                    <a:pt x="25" y="81"/>
                  </a:lnTo>
                  <a:lnTo>
                    <a:pt x="19" y="73"/>
                  </a:lnTo>
                  <a:lnTo>
                    <a:pt x="11" y="64"/>
                  </a:lnTo>
                  <a:lnTo>
                    <a:pt x="6" y="56"/>
                  </a:lnTo>
                  <a:lnTo>
                    <a:pt x="3" y="49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8" y="15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9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2" y="2"/>
                  </a:lnTo>
                  <a:lnTo>
                    <a:pt x="85" y="3"/>
                  </a:lnTo>
                  <a:lnTo>
                    <a:pt x="98" y="6"/>
                  </a:lnTo>
                  <a:lnTo>
                    <a:pt x="111" y="10"/>
                  </a:lnTo>
                  <a:lnTo>
                    <a:pt x="122" y="15"/>
                  </a:lnTo>
                  <a:lnTo>
                    <a:pt x="122" y="1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74" name="Freeform 1358"/>
            <p:cNvSpPr>
              <a:spLocks/>
            </p:cNvSpPr>
            <p:nvPr/>
          </p:nvSpPr>
          <p:spPr bwMode="auto">
            <a:xfrm>
              <a:off x="2073" y="1570"/>
              <a:ext cx="145" cy="146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04" y="145"/>
                </a:cxn>
                <a:cxn ang="0">
                  <a:pos x="144" y="41"/>
                </a:cxn>
                <a:cxn ang="0">
                  <a:pos x="36" y="0"/>
                </a:cxn>
                <a:cxn ang="0">
                  <a:pos x="0" y="105"/>
                </a:cxn>
              </a:cxnLst>
              <a:rect l="0" t="0" r="r" b="b"/>
              <a:pathLst>
                <a:path w="145" h="146">
                  <a:moveTo>
                    <a:pt x="0" y="105"/>
                  </a:moveTo>
                  <a:lnTo>
                    <a:pt x="104" y="145"/>
                  </a:lnTo>
                  <a:lnTo>
                    <a:pt x="144" y="41"/>
                  </a:lnTo>
                  <a:lnTo>
                    <a:pt x="36" y="0"/>
                  </a:lnTo>
                  <a:lnTo>
                    <a:pt x="0" y="10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75" name="Freeform 1359"/>
            <p:cNvSpPr>
              <a:spLocks/>
            </p:cNvSpPr>
            <p:nvPr/>
          </p:nvSpPr>
          <p:spPr bwMode="auto">
            <a:xfrm>
              <a:off x="2093" y="1247"/>
              <a:ext cx="337" cy="638"/>
            </a:xfrm>
            <a:custGeom>
              <a:avLst/>
              <a:gdLst/>
              <a:ahLst/>
              <a:cxnLst>
                <a:cxn ang="0">
                  <a:pos x="289" y="2"/>
                </a:cxn>
                <a:cxn ang="0">
                  <a:pos x="302" y="11"/>
                </a:cxn>
                <a:cxn ang="0">
                  <a:pos x="313" y="22"/>
                </a:cxn>
                <a:cxn ang="0">
                  <a:pos x="322" y="40"/>
                </a:cxn>
                <a:cxn ang="0">
                  <a:pos x="330" y="60"/>
                </a:cxn>
                <a:cxn ang="0">
                  <a:pos x="334" y="84"/>
                </a:cxn>
                <a:cxn ang="0">
                  <a:pos x="336" y="113"/>
                </a:cxn>
                <a:cxn ang="0">
                  <a:pos x="336" y="145"/>
                </a:cxn>
                <a:cxn ang="0">
                  <a:pos x="331" y="177"/>
                </a:cxn>
                <a:cxn ang="0">
                  <a:pos x="328" y="213"/>
                </a:cxn>
                <a:cxn ang="0">
                  <a:pos x="319" y="250"/>
                </a:cxn>
                <a:cxn ang="0">
                  <a:pos x="310" y="289"/>
                </a:cxn>
                <a:cxn ang="0">
                  <a:pos x="298" y="327"/>
                </a:cxn>
                <a:cxn ang="0">
                  <a:pos x="283" y="365"/>
                </a:cxn>
                <a:cxn ang="0">
                  <a:pos x="267" y="404"/>
                </a:cxn>
                <a:cxn ang="0">
                  <a:pos x="250" y="441"/>
                </a:cxn>
                <a:cxn ang="0">
                  <a:pos x="232" y="476"/>
                </a:cxn>
                <a:cxn ang="0">
                  <a:pos x="212" y="508"/>
                </a:cxn>
                <a:cxn ang="0">
                  <a:pos x="193" y="538"/>
                </a:cxn>
                <a:cxn ang="0">
                  <a:pos x="172" y="563"/>
                </a:cxn>
                <a:cxn ang="0">
                  <a:pos x="153" y="587"/>
                </a:cxn>
                <a:cxn ang="0">
                  <a:pos x="131" y="605"/>
                </a:cxn>
                <a:cxn ang="0">
                  <a:pos x="112" y="621"/>
                </a:cxn>
                <a:cxn ang="0">
                  <a:pos x="93" y="630"/>
                </a:cxn>
                <a:cxn ang="0">
                  <a:pos x="76" y="637"/>
                </a:cxn>
                <a:cxn ang="0">
                  <a:pos x="60" y="637"/>
                </a:cxn>
                <a:cxn ang="0">
                  <a:pos x="46" y="633"/>
                </a:cxn>
                <a:cxn ang="0">
                  <a:pos x="31" y="627"/>
                </a:cxn>
                <a:cxn ang="0">
                  <a:pos x="21" y="614"/>
                </a:cxn>
                <a:cxn ang="0">
                  <a:pos x="12" y="597"/>
                </a:cxn>
                <a:cxn ang="0">
                  <a:pos x="4" y="575"/>
                </a:cxn>
                <a:cxn ang="0">
                  <a:pos x="2" y="549"/>
                </a:cxn>
                <a:cxn ang="0">
                  <a:pos x="0" y="524"/>
                </a:cxn>
                <a:cxn ang="0">
                  <a:pos x="0" y="491"/>
                </a:cxn>
                <a:cxn ang="0">
                  <a:pos x="2" y="457"/>
                </a:cxn>
                <a:cxn ang="0">
                  <a:pos x="10" y="421"/>
                </a:cxn>
                <a:cxn ang="0">
                  <a:pos x="17" y="384"/>
                </a:cxn>
                <a:cxn ang="0">
                  <a:pos x="27" y="347"/>
                </a:cxn>
                <a:cxn ang="0">
                  <a:pos x="39" y="308"/>
                </a:cxn>
                <a:cxn ang="0">
                  <a:pos x="54" y="270"/>
                </a:cxn>
                <a:cxn ang="0">
                  <a:pos x="69" y="231"/>
                </a:cxn>
                <a:cxn ang="0">
                  <a:pos x="86" y="196"/>
                </a:cxn>
                <a:cxn ang="0">
                  <a:pos x="106" y="161"/>
                </a:cxn>
                <a:cxn ang="0">
                  <a:pos x="125" y="127"/>
                </a:cxn>
                <a:cxn ang="0">
                  <a:pos x="145" y="99"/>
                </a:cxn>
                <a:cxn ang="0">
                  <a:pos x="164" y="72"/>
                </a:cxn>
                <a:cxn ang="0">
                  <a:pos x="184" y="51"/>
                </a:cxn>
                <a:cxn ang="0">
                  <a:pos x="205" y="31"/>
                </a:cxn>
                <a:cxn ang="0">
                  <a:pos x="224" y="17"/>
                </a:cxn>
                <a:cxn ang="0">
                  <a:pos x="243" y="6"/>
                </a:cxn>
                <a:cxn ang="0">
                  <a:pos x="260" y="1"/>
                </a:cxn>
                <a:cxn ang="0">
                  <a:pos x="276" y="0"/>
                </a:cxn>
                <a:cxn ang="0">
                  <a:pos x="288" y="4"/>
                </a:cxn>
                <a:cxn ang="0">
                  <a:pos x="289" y="2"/>
                </a:cxn>
              </a:cxnLst>
              <a:rect l="0" t="0" r="r" b="b"/>
              <a:pathLst>
                <a:path w="337" h="638">
                  <a:moveTo>
                    <a:pt x="289" y="2"/>
                  </a:moveTo>
                  <a:lnTo>
                    <a:pt x="302" y="11"/>
                  </a:lnTo>
                  <a:lnTo>
                    <a:pt x="313" y="22"/>
                  </a:lnTo>
                  <a:lnTo>
                    <a:pt x="322" y="40"/>
                  </a:lnTo>
                  <a:lnTo>
                    <a:pt x="330" y="60"/>
                  </a:lnTo>
                  <a:lnTo>
                    <a:pt x="334" y="84"/>
                  </a:lnTo>
                  <a:lnTo>
                    <a:pt x="336" y="113"/>
                  </a:lnTo>
                  <a:lnTo>
                    <a:pt x="336" y="145"/>
                  </a:lnTo>
                  <a:lnTo>
                    <a:pt x="331" y="177"/>
                  </a:lnTo>
                  <a:lnTo>
                    <a:pt x="328" y="213"/>
                  </a:lnTo>
                  <a:lnTo>
                    <a:pt x="319" y="250"/>
                  </a:lnTo>
                  <a:lnTo>
                    <a:pt x="310" y="289"/>
                  </a:lnTo>
                  <a:lnTo>
                    <a:pt x="298" y="327"/>
                  </a:lnTo>
                  <a:lnTo>
                    <a:pt x="283" y="365"/>
                  </a:lnTo>
                  <a:lnTo>
                    <a:pt x="267" y="404"/>
                  </a:lnTo>
                  <a:lnTo>
                    <a:pt x="250" y="441"/>
                  </a:lnTo>
                  <a:lnTo>
                    <a:pt x="232" y="476"/>
                  </a:lnTo>
                  <a:lnTo>
                    <a:pt x="212" y="508"/>
                  </a:lnTo>
                  <a:lnTo>
                    <a:pt x="193" y="538"/>
                  </a:lnTo>
                  <a:lnTo>
                    <a:pt x="172" y="563"/>
                  </a:lnTo>
                  <a:lnTo>
                    <a:pt x="153" y="587"/>
                  </a:lnTo>
                  <a:lnTo>
                    <a:pt x="131" y="605"/>
                  </a:lnTo>
                  <a:lnTo>
                    <a:pt x="112" y="621"/>
                  </a:lnTo>
                  <a:lnTo>
                    <a:pt x="93" y="630"/>
                  </a:lnTo>
                  <a:lnTo>
                    <a:pt x="76" y="637"/>
                  </a:lnTo>
                  <a:lnTo>
                    <a:pt x="60" y="637"/>
                  </a:lnTo>
                  <a:lnTo>
                    <a:pt x="46" y="633"/>
                  </a:lnTo>
                  <a:lnTo>
                    <a:pt x="31" y="627"/>
                  </a:lnTo>
                  <a:lnTo>
                    <a:pt x="21" y="614"/>
                  </a:lnTo>
                  <a:lnTo>
                    <a:pt x="12" y="597"/>
                  </a:lnTo>
                  <a:lnTo>
                    <a:pt x="4" y="575"/>
                  </a:lnTo>
                  <a:lnTo>
                    <a:pt x="2" y="549"/>
                  </a:lnTo>
                  <a:lnTo>
                    <a:pt x="0" y="524"/>
                  </a:lnTo>
                  <a:lnTo>
                    <a:pt x="0" y="491"/>
                  </a:lnTo>
                  <a:lnTo>
                    <a:pt x="2" y="457"/>
                  </a:lnTo>
                  <a:lnTo>
                    <a:pt x="10" y="421"/>
                  </a:lnTo>
                  <a:lnTo>
                    <a:pt x="17" y="384"/>
                  </a:lnTo>
                  <a:lnTo>
                    <a:pt x="27" y="347"/>
                  </a:lnTo>
                  <a:lnTo>
                    <a:pt x="39" y="308"/>
                  </a:lnTo>
                  <a:lnTo>
                    <a:pt x="54" y="270"/>
                  </a:lnTo>
                  <a:lnTo>
                    <a:pt x="69" y="231"/>
                  </a:lnTo>
                  <a:lnTo>
                    <a:pt x="86" y="196"/>
                  </a:lnTo>
                  <a:lnTo>
                    <a:pt x="106" y="161"/>
                  </a:lnTo>
                  <a:lnTo>
                    <a:pt x="125" y="127"/>
                  </a:lnTo>
                  <a:lnTo>
                    <a:pt x="145" y="99"/>
                  </a:lnTo>
                  <a:lnTo>
                    <a:pt x="164" y="72"/>
                  </a:lnTo>
                  <a:lnTo>
                    <a:pt x="184" y="51"/>
                  </a:lnTo>
                  <a:lnTo>
                    <a:pt x="205" y="31"/>
                  </a:lnTo>
                  <a:lnTo>
                    <a:pt x="224" y="17"/>
                  </a:lnTo>
                  <a:lnTo>
                    <a:pt x="243" y="6"/>
                  </a:lnTo>
                  <a:lnTo>
                    <a:pt x="260" y="1"/>
                  </a:lnTo>
                  <a:lnTo>
                    <a:pt x="276" y="0"/>
                  </a:lnTo>
                  <a:lnTo>
                    <a:pt x="288" y="4"/>
                  </a:lnTo>
                  <a:lnTo>
                    <a:pt x="289" y="2"/>
                  </a:lnTo>
                </a:path>
              </a:pathLst>
            </a:custGeom>
            <a:solidFill>
              <a:srgbClr val="0050B0"/>
            </a:solidFill>
            <a:ln w="12700" cap="rnd" cmpd="sng">
              <a:solidFill>
                <a:srgbClr val="005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76" name="Freeform 1360"/>
            <p:cNvSpPr>
              <a:spLocks/>
            </p:cNvSpPr>
            <p:nvPr/>
          </p:nvSpPr>
          <p:spPr bwMode="auto">
            <a:xfrm>
              <a:off x="2093" y="1262"/>
              <a:ext cx="326" cy="614"/>
            </a:xfrm>
            <a:custGeom>
              <a:avLst/>
              <a:gdLst/>
              <a:ahLst/>
              <a:cxnLst>
                <a:cxn ang="0">
                  <a:pos x="280" y="2"/>
                </a:cxn>
                <a:cxn ang="0">
                  <a:pos x="292" y="10"/>
                </a:cxn>
                <a:cxn ang="0">
                  <a:pos x="302" y="22"/>
                </a:cxn>
                <a:cxn ang="0">
                  <a:pos x="311" y="40"/>
                </a:cxn>
                <a:cxn ang="0">
                  <a:pos x="319" y="58"/>
                </a:cxn>
                <a:cxn ang="0">
                  <a:pos x="322" y="81"/>
                </a:cxn>
                <a:cxn ang="0">
                  <a:pos x="325" y="109"/>
                </a:cxn>
                <a:cxn ang="0">
                  <a:pos x="323" y="139"/>
                </a:cxn>
                <a:cxn ang="0">
                  <a:pos x="321" y="171"/>
                </a:cxn>
                <a:cxn ang="0">
                  <a:pos x="317" y="205"/>
                </a:cxn>
                <a:cxn ang="0">
                  <a:pos x="308" y="241"/>
                </a:cxn>
                <a:cxn ang="0">
                  <a:pos x="298" y="278"/>
                </a:cxn>
                <a:cxn ang="0">
                  <a:pos x="289" y="315"/>
                </a:cxn>
                <a:cxn ang="0">
                  <a:pos x="275" y="352"/>
                </a:cxn>
                <a:cxn ang="0">
                  <a:pos x="259" y="389"/>
                </a:cxn>
                <a:cxn ang="0">
                  <a:pos x="243" y="423"/>
                </a:cxn>
                <a:cxn ang="0">
                  <a:pos x="224" y="458"/>
                </a:cxn>
                <a:cxn ang="0">
                  <a:pos x="206" y="489"/>
                </a:cxn>
                <a:cxn ang="0">
                  <a:pos x="187" y="516"/>
                </a:cxn>
                <a:cxn ang="0">
                  <a:pos x="168" y="542"/>
                </a:cxn>
                <a:cxn ang="0">
                  <a:pos x="147" y="564"/>
                </a:cxn>
                <a:cxn ang="0">
                  <a:pos x="128" y="583"/>
                </a:cxn>
                <a:cxn ang="0">
                  <a:pos x="109" y="597"/>
                </a:cxn>
                <a:cxn ang="0">
                  <a:pos x="92" y="606"/>
                </a:cxn>
                <a:cxn ang="0">
                  <a:pos x="74" y="613"/>
                </a:cxn>
                <a:cxn ang="0">
                  <a:pos x="58" y="613"/>
                </a:cxn>
                <a:cxn ang="0">
                  <a:pos x="45" y="609"/>
                </a:cxn>
                <a:cxn ang="0">
                  <a:pos x="31" y="603"/>
                </a:cxn>
                <a:cxn ang="0">
                  <a:pos x="22" y="591"/>
                </a:cxn>
                <a:cxn ang="0">
                  <a:pos x="12" y="574"/>
                </a:cxn>
                <a:cxn ang="0">
                  <a:pos x="5" y="554"/>
                </a:cxn>
                <a:cxn ang="0">
                  <a:pos x="3" y="528"/>
                </a:cxn>
                <a:cxn ang="0">
                  <a:pos x="0" y="503"/>
                </a:cxn>
                <a:cxn ang="0">
                  <a:pos x="2" y="472"/>
                </a:cxn>
                <a:cxn ang="0">
                  <a:pos x="4" y="439"/>
                </a:cxn>
                <a:cxn ang="0">
                  <a:pos x="11" y="405"/>
                </a:cxn>
                <a:cxn ang="0">
                  <a:pos x="17" y="369"/>
                </a:cxn>
                <a:cxn ang="0">
                  <a:pos x="26" y="334"/>
                </a:cxn>
                <a:cxn ang="0">
                  <a:pos x="39" y="294"/>
                </a:cxn>
                <a:cxn ang="0">
                  <a:pos x="53" y="259"/>
                </a:cxn>
                <a:cxn ang="0">
                  <a:pos x="68" y="222"/>
                </a:cxn>
                <a:cxn ang="0">
                  <a:pos x="84" y="187"/>
                </a:cxn>
                <a:cxn ang="0">
                  <a:pos x="102" y="154"/>
                </a:cxn>
                <a:cxn ang="0">
                  <a:pos x="121" y="121"/>
                </a:cxn>
                <a:cxn ang="0">
                  <a:pos x="140" y="95"/>
                </a:cxn>
                <a:cxn ang="0">
                  <a:pos x="159" y="69"/>
                </a:cxn>
                <a:cxn ang="0">
                  <a:pos x="179" y="48"/>
                </a:cxn>
                <a:cxn ang="0">
                  <a:pos x="199" y="29"/>
                </a:cxn>
                <a:cxn ang="0">
                  <a:pos x="217" y="16"/>
                </a:cxn>
                <a:cxn ang="0">
                  <a:pos x="235" y="6"/>
                </a:cxn>
                <a:cxn ang="0">
                  <a:pos x="252" y="0"/>
                </a:cxn>
                <a:cxn ang="0">
                  <a:pos x="267" y="0"/>
                </a:cxn>
                <a:cxn ang="0">
                  <a:pos x="279" y="4"/>
                </a:cxn>
                <a:cxn ang="0">
                  <a:pos x="280" y="2"/>
                </a:cxn>
              </a:cxnLst>
              <a:rect l="0" t="0" r="r" b="b"/>
              <a:pathLst>
                <a:path w="326" h="614">
                  <a:moveTo>
                    <a:pt x="280" y="2"/>
                  </a:moveTo>
                  <a:lnTo>
                    <a:pt x="292" y="10"/>
                  </a:lnTo>
                  <a:lnTo>
                    <a:pt x="302" y="22"/>
                  </a:lnTo>
                  <a:lnTo>
                    <a:pt x="311" y="40"/>
                  </a:lnTo>
                  <a:lnTo>
                    <a:pt x="319" y="58"/>
                  </a:lnTo>
                  <a:lnTo>
                    <a:pt x="322" y="81"/>
                  </a:lnTo>
                  <a:lnTo>
                    <a:pt x="325" y="109"/>
                  </a:lnTo>
                  <a:lnTo>
                    <a:pt x="323" y="139"/>
                  </a:lnTo>
                  <a:lnTo>
                    <a:pt x="321" y="171"/>
                  </a:lnTo>
                  <a:lnTo>
                    <a:pt x="317" y="205"/>
                  </a:lnTo>
                  <a:lnTo>
                    <a:pt x="308" y="241"/>
                  </a:lnTo>
                  <a:lnTo>
                    <a:pt x="298" y="278"/>
                  </a:lnTo>
                  <a:lnTo>
                    <a:pt x="289" y="315"/>
                  </a:lnTo>
                  <a:lnTo>
                    <a:pt x="275" y="352"/>
                  </a:lnTo>
                  <a:lnTo>
                    <a:pt x="259" y="389"/>
                  </a:lnTo>
                  <a:lnTo>
                    <a:pt x="243" y="423"/>
                  </a:lnTo>
                  <a:lnTo>
                    <a:pt x="224" y="458"/>
                  </a:lnTo>
                  <a:lnTo>
                    <a:pt x="206" y="489"/>
                  </a:lnTo>
                  <a:lnTo>
                    <a:pt x="187" y="516"/>
                  </a:lnTo>
                  <a:lnTo>
                    <a:pt x="168" y="542"/>
                  </a:lnTo>
                  <a:lnTo>
                    <a:pt x="147" y="564"/>
                  </a:lnTo>
                  <a:lnTo>
                    <a:pt x="128" y="583"/>
                  </a:lnTo>
                  <a:lnTo>
                    <a:pt x="109" y="597"/>
                  </a:lnTo>
                  <a:lnTo>
                    <a:pt x="92" y="606"/>
                  </a:lnTo>
                  <a:lnTo>
                    <a:pt x="74" y="613"/>
                  </a:lnTo>
                  <a:lnTo>
                    <a:pt x="58" y="613"/>
                  </a:lnTo>
                  <a:lnTo>
                    <a:pt x="45" y="609"/>
                  </a:lnTo>
                  <a:lnTo>
                    <a:pt x="31" y="603"/>
                  </a:lnTo>
                  <a:lnTo>
                    <a:pt x="22" y="591"/>
                  </a:lnTo>
                  <a:lnTo>
                    <a:pt x="12" y="574"/>
                  </a:lnTo>
                  <a:lnTo>
                    <a:pt x="5" y="554"/>
                  </a:lnTo>
                  <a:lnTo>
                    <a:pt x="3" y="528"/>
                  </a:lnTo>
                  <a:lnTo>
                    <a:pt x="0" y="503"/>
                  </a:lnTo>
                  <a:lnTo>
                    <a:pt x="2" y="472"/>
                  </a:lnTo>
                  <a:lnTo>
                    <a:pt x="4" y="439"/>
                  </a:lnTo>
                  <a:lnTo>
                    <a:pt x="11" y="405"/>
                  </a:lnTo>
                  <a:lnTo>
                    <a:pt x="17" y="369"/>
                  </a:lnTo>
                  <a:lnTo>
                    <a:pt x="26" y="334"/>
                  </a:lnTo>
                  <a:lnTo>
                    <a:pt x="39" y="294"/>
                  </a:lnTo>
                  <a:lnTo>
                    <a:pt x="53" y="259"/>
                  </a:lnTo>
                  <a:lnTo>
                    <a:pt x="68" y="222"/>
                  </a:lnTo>
                  <a:lnTo>
                    <a:pt x="84" y="187"/>
                  </a:lnTo>
                  <a:lnTo>
                    <a:pt x="102" y="154"/>
                  </a:lnTo>
                  <a:lnTo>
                    <a:pt x="121" y="121"/>
                  </a:lnTo>
                  <a:lnTo>
                    <a:pt x="140" y="95"/>
                  </a:lnTo>
                  <a:lnTo>
                    <a:pt x="159" y="69"/>
                  </a:lnTo>
                  <a:lnTo>
                    <a:pt x="179" y="48"/>
                  </a:lnTo>
                  <a:lnTo>
                    <a:pt x="199" y="29"/>
                  </a:lnTo>
                  <a:lnTo>
                    <a:pt x="217" y="16"/>
                  </a:lnTo>
                  <a:lnTo>
                    <a:pt x="235" y="6"/>
                  </a:lnTo>
                  <a:lnTo>
                    <a:pt x="252" y="0"/>
                  </a:lnTo>
                  <a:lnTo>
                    <a:pt x="267" y="0"/>
                  </a:lnTo>
                  <a:lnTo>
                    <a:pt x="279" y="4"/>
                  </a:lnTo>
                  <a:lnTo>
                    <a:pt x="280" y="2"/>
                  </a:lnTo>
                </a:path>
              </a:pathLst>
            </a:custGeom>
            <a:solidFill>
              <a:srgbClr val="1060B0"/>
            </a:solidFill>
            <a:ln w="12700" cap="rnd" cmpd="sng">
              <a:solidFill>
                <a:srgbClr val="106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77" name="Freeform 1361"/>
            <p:cNvSpPr>
              <a:spLocks/>
            </p:cNvSpPr>
            <p:nvPr/>
          </p:nvSpPr>
          <p:spPr bwMode="auto">
            <a:xfrm>
              <a:off x="2095" y="1277"/>
              <a:ext cx="313" cy="590"/>
            </a:xfrm>
            <a:custGeom>
              <a:avLst/>
              <a:gdLst/>
              <a:ahLst/>
              <a:cxnLst>
                <a:cxn ang="0">
                  <a:pos x="268" y="1"/>
                </a:cxn>
                <a:cxn ang="0">
                  <a:pos x="281" y="10"/>
                </a:cxn>
                <a:cxn ang="0">
                  <a:pos x="290" y="21"/>
                </a:cxn>
                <a:cxn ang="0">
                  <a:pos x="299" y="37"/>
                </a:cxn>
                <a:cxn ang="0">
                  <a:pos x="305" y="55"/>
                </a:cxn>
                <a:cxn ang="0">
                  <a:pos x="311" y="78"/>
                </a:cxn>
                <a:cxn ang="0">
                  <a:pos x="312" y="105"/>
                </a:cxn>
                <a:cxn ang="0">
                  <a:pos x="312" y="135"/>
                </a:cxn>
                <a:cxn ang="0">
                  <a:pos x="308" y="165"/>
                </a:cxn>
                <a:cxn ang="0">
                  <a:pos x="304" y="196"/>
                </a:cxn>
                <a:cxn ang="0">
                  <a:pos x="296" y="232"/>
                </a:cxn>
                <a:cxn ang="0">
                  <a:pos x="288" y="268"/>
                </a:cxn>
                <a:cxn ang="0">
                  <a:pos x="278" y="303"/>
                </a:cxn>
                <a:cxn ang="0">
                  <a:pos x="263" y="338"/>
                </a:cxn>
                <a:cxn ang="0">
                  <a:pos x="248" y="374"/>
                </a:cxn>
                <a:cxn ang="0">
                  <a:pos x="233" y="407"/>
                </a:cxn>
                <a:cxn ang="0">
                  <a:pos x="216" y="439"/>
                </a:cxn>
                <a:cxn ang="0">
                  <a:pos x="198" y="469"/>
                </a:cxn>
                <a:cxn ang="0">
                  <a:pos x="179" y="497"/>
                </a:cxn>
                <a:cxn ang="0">
                  <a:pos x="160" y="521"/>
                </a:cxn>
                <a:cxn ang="0">
                  <a:pos x="141" y="542"/>
                </a:cxn>
                <a:cxn ang="0">
                  <a:pos x="123" y="559"/>
                </a:cxn>
                <a:cxn ang="0">
                  <a:pos x="105" y="573"/>
                </a:cxn>
                <a:cxn ang="0">
                  <a:pos x="88" y="582"/>
                </a:cxn>
                <a:cxn ang="0">
                  <a:pos x="70" y="589"/>
                </a:cxn>
                <a:cxn ang="0">
                  <a:pos x="56" y="589"/>
                </a:cxn>
                <a:cxn ang="0">
                  <a:pos x="43" y="585"/>
                </a:cxn>
                <a:cxn ang="0">
                  <a:pos x="29" y="578"/>
                </a:cxn>
                <a:cxn ang="0">
                  <a:pos x="20" y="567"/>
                </a:cxn>
                <a:cxn ang="0">
                  <a:pos x="11" y="551"/>
                </a:cxn>
                <a:cxn ang="0">
                  <a:pos x="4" y="531"/>
                </a:cxn>
                <a:cxn ang="0">
                  <a:pos x="2" y="507"/>
                </a:cxn>
                <a:cxn ang="0">
                  <a:pos x="0" y="483"/>
                </a:cxn>
                <a:cxn ang="0">
                  <a:pos x="0" y="454"/>
                </a:cxn>
                <a:cxn ang="0">
                  <a:pos x="2" y="422"/>
                </a:cxn>
                <a:cxn ang="0">
                  <a:pos x="9" y="389"/>
                </a:cxn>
                <a:cxn ang="0">
                  <a:pos x="15" y="354"/>
                </a:cxn>
                <a:cxn ang="0">
                  <a:pos x="25" y="319"/>
                </a:cxn>
                <a:cxn ang="0">
                  <a:pos x="37" y="283"/>
                </a:cxn>
                <a:cxn ang="0">
                  <a:pos x="50" y="248"/>
                </a:cxn>
                <a:cxn ang="0">
                  <a:pos x="64" y="213"/>
                </a:cxn>
                <a:cxn ang="0">
                  <a:pos x="81" y="179"/>
                </a:cxn>
                <a:cxn ang="0">
                  <a:pos x="98" y="148"/>
                </a:cxn>
                <a:cxn ang="0">
                  <a:pos x="116" y="116"/>
                </a:cxn>
                <a:cxn ang="0">
                  <a:pos x="134" y="89"/>
                </a:cxn>
                <a:cxn ang="0">
                  <a:pos x="153" y="66"/>
                </a:cxn>
                <a:cxn ang="0">
                  <a:pos x="171" y="46"/>
                </a:cxn>
                <a:cxn ang="0">
                  <a:pos x="191" y="27"/>
                </a:cxn>
                <a:cxn ang="0">
                  <a:pos x="207" y="14"/>
                </a:cxn>
                <a:cxn ang="0">
                  <a:pos x="225" y="4"/>
                </a:cxn>
                <a:cxn ang="0">
                  <a:pos x="241" y="0"/>
                </a:cxn>
                <a:cxn ang="0">
                  <a:pos x="257" y="0"/>
                </a:cxn>
                <a:cxn ang="0">
                  <a:pos x="268" y="3"/>
                </a:cxn>
                <a:cxn ang="0">
                  <a:pos x="268" y="1"/>
                </a:cxn>
              </a:cxnLst>
              <a:rect l="0" t="0" r="r" b="b"/>
              <a:pathLst>
                <a:path w="313" h="590">
                  <a:moveTo>
                    <a:pt x="268" y="1"/>
                  </a:moveTo>
                  <a:lnTo>
                    <a:pt x="281" y="10"/>
                  </a:lnTo>
                  <a:lnTo>
                    <a:pt x="290" y="21"/>
                  </a:lnTo>
                  <a:lnTo>
                    <a:pt x="299" y="37"/>
                  </a:lnTo>
                  <a:lnTo>
                    <a:pt x="305" y="55"/>
                  </a:lnTo>
                  <a:lnTo>
                    <a:pt x="311" y="78"/>
                  </a:lnTo>
                  <a:lnTo>
                    <a:pt x="312" y="105"/>
                  </a:lnTo>
                  <a:lnTo>
                    <a:pt x="312" y="135"/>
                  </a:lnTo>
                  <a:lnTo>
                    <a:pt x="308" y="165"/>
                  </a:lnTo>
                  <a:lnTo>
                    <a:pt x="304" y="196"/>
                  </a:lnTo>
                  <a:lnTo>
                    <a:pt x="296" y="232"/>
                  </a:lnTo>
                  <a:lnTo>
                    <a:pt x="288" y="268"/>
                  </a:lnTo>
                  <a:lnTo>
                    <a:pt x="278" y="303"/>
                  </a:lnTo>
                  <a:lnTo>
                    <a:pt x="263" y="338"/>
                  </a:lnTo>
                  <a:lnTo>
                    <a:pt x="248" y="374"/>
                  </a:lnTo>
                  <a:lnTo>
                    <a:pt x="233" y="407"/>
                  </a:lnTo>
                  <a:lnTo>
                    <a:pt x="216" y="439"/>
                  </a:lnTo>
                  <a:lnTo>
                    <a:pt x="198" y="469"/>
                  </a:lnTo>
                  <a:lnTo>
                    <a:pt x="179" y="497"/>
                  </a:lnTo>
                  <a:lnTo>
                    <a:pt x="160" y="521"/>
                  </a:lnTo>
                  <a:lnTo>
                    <a:pt x="141" y="542"/>
                  </a:lnTo>
                  <a:lnTo>
                    <a:pt x="123" y="559"/>
                  </a:lnTo>
                  <a:lnTo>
                    <a:pt x="105" y="573"/>
                  </a:lnTo>
                  <a:lnTo>
                    <a:pt x="88" y="582"/>
                  </a:lnTo>
                  <a:lnTo>
                    <a:pt x="70" y="589"/>
                  </a:lnTo>
                  <a:lnTo>
                    <a:pt x="56" y="589"/>
                  </a:lnTo>
                  <a:lnTo>
                    <a:pt x="43" y="585"/>
                  </a:lnTo>
                  <a:lnTo>
                    <a:pt x="29" y="578"/>
                  </a:lnTo>
                  <a:lnTo>
                    <a:pt x="20" y="567"/>
                  </a:lnTo>
                  <a:lnTo>
                    <a:pt x="11" y="551"/>
                  </a:lnTo>
                  <a:lnTo>
                    <a:pt x="4" y="531"/>
                  </a:lnTo>
                  <a:lnTo>
                    <a:pt x="2" y="507"/>
                  </a:lnTo>
                  <a:lnTo>
                    <a:pt x="0" y="483"/>
                  </a:lnTo>
                  <a:lnTo>
                    <a:pt x="0" y="454"/>
                  </a:lnTo>
                  <a:lnTo>
                    <a:pt x="2" y="422"/>
                  </a:lnTo>
                  <a:lnTo>
                    <a:pt x="9" y="389"/>
                  </a:lnTo>
                  <a:lnTo>
                    <a:pt x="15" y="354"/>
                  </a:lnTo>
                  <a:lnTo>
                    <a:pt x="25" y="319"/>
                  </a:lnTo>
                  <a:lnTo>
                    <a:pt x="37" y="283"/>
                  </a:lnTo>
                  <a:lnTo>
                    <a:pt x="50" y="248"/>
                  </a:lnTo>
                  <a:lnTo>
                    <a:pt x="64" y="213"/>
                  </a:lnTo>
                  <a:lnTo>
                    <a:pt x="81" y="179"/>
                  </a:lnTo>
                  <a:lnTo>
                    <a:pt x="98" y="148"/>
                  </a:lnTo>
                  <a:lnTo>
                    <a:pt x="116" y="116"/>
                  </a:lnTo>
                  <a:lnTo>
                    <a:pt x="134" y="89"/>
                  </a:lnTo>
                  <a:lnTo>
                    <a:pt x="153" y="66"/>
                  </a:lnTo>
                  <a:lnTo>
                    <a:pt x="171" y="46"/>
                  </a:lnTo>
                  <a:lnTo>
                    <a:pt x="191" y="27"/>
                  </a:lnTo>
                  <a:lnTo>
                    <a:pt x="207" y="14"/>
                  </a:lnTo>
                  <a:lnTo>
                    <a:pt x="225" y="4"/>
                  </a:lnTo>
                  <a:lnTo>
                    <a:pt x="241" y="0"/>
                  </a:lnTo>
                  <a:lnTo>
                    <a:pt x="257" y="0"/>
                  </a:lnTo>
                  <a:lnTo>
                    <a:pt x="268" y="3"/>
                  </a:lnTo>
                  <a:lnTo>
                    <a:pt x="268" y="1"/>
                  </a:lnTo>
                </a:path>
              </a:pathLst>
            </a:custGeom>
            <a:solidFill>
              <a:srgbClr val="1060C0"/>
            </a:solidFill>
            <a:ln w="12700" cap="rnd" cmpd="sng">
              <a:solidFill>
                <a:srgbClr val="106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78" name="Freeform 1362"/>
            <p:cNvSpPr>
              <a:spLocks/>
            </p:cNvSpPr>
            <p:nvPr/>
          </p:nvSpPr>
          <p:spPr bwMode="auto">
            <a:xfrm>
              <a:off x="2097" y="1291"/>
              <a:ext cx="301" cy="568"/>
            </a:xfrm>
            <a:custGeom>
              <a:avLst/>
              <a:gdLst/>
              <a:ahLst/>
              <a:cxnLst>
                <a:cxn ang="0">
                  <a:pos x="257" y="2"/>
                </a:cxn>
                <a:cxn ang="0">
                  <a:pos x="269" y="11"/>
                </a:cxn>
                <a:cxn ang="0">
                  <a:pos x="279" y="19"/>
                </a:cxn>
                <a:cxn ang="0">
                  <a:pos x="287" y="36"/>
                </a:cxn>
                <a:cxn ang="0">
                  <a:pos x="293" y="54"/>
                </a:cxn>
                <a:cxn ang="0">
                  <a:pos x="298" y="75"/>
                </a:cxn>
                <a:cxn ang="0">
                  <a:pos x="300" y="101"/>
                </a:cxn>
                <a:cxn ang="0">
                  <a:pos x="298" y="129"/>
                </a:cxn>
                <a:cxn ang="0">
                  <a:pos x="295" y="159"/>
                </a:cxn>
                <a:cxn ang="0">
                  <a:pos x="292" y="189"/>
                </a:cxn>
                <a:cxn ang="0">
                  <a:pos x="285" y="223"/>
                </a:cxn>
                <a:cxn ang="0">
                  <a:pos x="276" y="258"/>
                </a:cxn>
                <a:cxn ang="0">
                  <a:pos x="266" y="291"/>
                </a:cxn>
                <a:cxn ang="0">
                  <a:pos x="253" y="326"/>
                </a:cxn>
                <a:cxn ang="0">
                  <a:pos x="239" y="359"/>
                </a:cxn>
                <a:cxn ang="0">
                  <a:pos x="223" y="392"/>
                </a:cxn>
                <a:cxn ang="0">
                  <a:pos x="207" y="422"/>
                </a:cxn>
                <a:cxn ang="0">
                  <a:pos x="190" y="451"/>
                </a:cxn>
                <a:cxn ang="0">
                  <a:pos x="172" y="478"/>
                </a:cxn>
                <a:cxn ang="0">
                  <a:pos x="155" y="502"/>
                </a:cxn>
                <a:cxn ang="0">
                  <a:pos x="136" y="521"/>
                </a:cxn>
                <a:cxn ang="0">
                  <a:pos x="117" y="537"/>
                </a:cxn>
                <a:cxn ang="0">
                  <a:pos x="101" y="551"/>
                </a:cxn>
                <a:cxn ang="0">
                  <a:pos x="84" y="559"/>
                </a:cxn>
                <a:cxn ang="0">
                  <a:pos x="67" y="567"/>
                </a:cxn>
                <a:cxn ang="0">
                  <a:pos x="54" y="566"/>
                </a:cxn>
                <a:cxn ang="0">
                  <a:pos x="40" y="561"/>
                </a:cxn>
                <a:cxn ang="0">
                  <a:pos x="28" y="555"/>
                </a:cxn>
                <a:cxn ang="0">
                  <a:pos x="18" y="543"/>
                </a:cxn>
                <a:cxn ang="0">
                  <a:pos x="11" y="529"/>
                </a:cxn>
                <a:cxn ang="0">
                  <a:pos x="4" y="511"/>
                </a:cxn>
                <a:cxn ang="0">
                  <a:pos x="1" y="487"/>
                </a:cxn>
                <a:cxn ang="0">
                  <a:pos x="0" y="464"/>
                </a:cxn>
                <a:cxn ang="0">
                  <a:pos x="0" y="435"/>
                </a:cxn>
                <a:cxn ang="0">
                  <a:pos x="1" y="405"/>
                </a:cxn>
                <a:cxn ang="0">
                  <a:pos x="8" y="373"/>
                </a:cxn>
                <a:cxn ang="0">
                  <a:pos x="16" y="340"/>
                </a:cxn>
                <a:cxn ang="0">
                  <a:pos x="23" y="308"/>
                </a:cxn>
                <a:cxn ang="0">
                  <a:pos x="35" y="271"/>
                </a:cxn>
                <a:cxn ang="0">
                  <a:pos x="47" y="239"/>
                </a:cxn>
                <a:cxn ang="0">
                  <a:pos x="61" y="204"/>
                </a:cxn>
                <a:cxn ang="0">
                  <a:pos x="76" y="172"/>
                </a:cxn>
                <a:cxn ang="0">
                  <a:pos x="93" y="141"/>
                </a:cxn>
                <a:cxn ang="0">
                  <a:pos x="110" y="112"/>
                </a:cxn>
                <a:cxn ang="0">
                  <a:pos x="128" y="86"/>
                </a:cxn>
                <a:cxn ang="0">
                  <a:pos x="144" y="63"/>
                </a:cxn>
                <a:cxn ang="0">
                  <a:pos x="164" y="44"/>
                </a:cxn>
                <a:cxn ang="0">
                  <a:pos x="182" y="27"/>
                </a:cxn>
                <a:cxn ang="0">
                  <a:pos x="199" y="14"/>
                </a:cxn>
                <a:cxn ang="0">
                  <a:pos x="216" y="5"/>
                </a:cxn>
                <a:cxn ang="0">
                  <a:pos x="231" y="0"/>
                </a:cxn>
                <a:cxn ang="0">
                  <a:pos x="247" y="0"/>
                </a:cxn>
                <a:cxn ang="0">
                  <a:pos x="256" y="4"/>
                </a:cxn>
                <a:cxn ang="0">
                  <a:pos x="257" y="2"/>
                </a:cxn>
              </a:cxnLst>
              <a:rect l="0" t="0" r="r" b="b"/>
              <a:pathLst>
                <a:path w="301" h="568">
                  <a:moveTo>
                    <a:pt x="257" y="2"/>
                  </a:moveTo>
                  <a:lnTo>
                    <a:pt x="269" y="11"/>
                  </a:lnTo>
                  <a:lnTo>
                    <a:pt x="279" y="19"/>
                  </a:lnTo>
                  <a:lnTo>
                    <a:pt x="287" y="36"/>
                  </a:lnTo>
                  <a:lnTo>
                    <a:pt x="293" y="54"/>
                  </a:lnTo>
                  <a:lnTo>
                    <a:pt x="298" y="75"/>
                  </a:lnTo>
                  <a:lnTo>
                    <a:pt x="300" y="101"/>
                  </a:lnTo>
                  <a:lnTo>
                    <a:pt x="298" y="129"/>
                  </a:lnTo>
                  <a:lnTo>
                    <a:pt x="295" y="159"/>
                  </a:lnTo>
                  <a:lnTo>
                    <a:pt x="292" y="189"/>
                  </a:lnTo>
                  <a:lnTo>
                    <a:pt x="285" y="223"/>
                  </a:lnTo>
                  <a:lnTo>
                    <a:pt x="276" y="258"/>
                  </a:lnTo>
                  <a:lnTo>
                    <a:pt x="266" y="291"/>
                  </a:lnTo>
                  <a:lnTo>
                    <a:pt x="253" y="326"/>
                  </a:lnTo>
                  <a:lnTo>
                    <a:pt x="239" y="359"/>
                  </a:lnTo>
                  <a:lnTo>
                    <a:pt x="223" y="392"/>
                  </a:lnTo>
                  <a:lnTo>
                    <a:pt x="207" y="422"/>
                  </a:lnTo>
                  <a:lnTo>
                    <a:pt x="190" y="451"/>
                  </a:lnTo>
                  <a:lnTo>
                    <a:pt x="172" y="478"/>
                  </a:lnTo>
                  <a:lnTo>
                    <a:pt x="155" y="502"/>
                  </a:lnTo>
                  <a:lnTo>
                    <a:pt x="136" y="521"/>
                  </a:lnTo>
                  <a:lnTo>
                    <a:pt x="117" y="537"/>
                  </a:lnTo>
                  <a:lnTo>
                    <a:pt x="101" y="551"/>
                  </a:lnTo>
                  <a:lnTo>
                    <a:pt x="84" y="559"/>
                  </a:lnTo>
                  <a:lnTo>
                    <a:pt x="67" y="567"/>
                  </a:lnTo>
                  <a:lnTo>
                    <a:pt x="54" y="566"/>
                  </a:lnTo>
                  <a:lnTo>
                    <a:pt x="40" y="561"/>
                  </a:lnTo>
                  <a:lnTo>
                    <a:pt x="28" y="555"/>
                  </a:lnTo>
                  <a:lnTo>
                    <a:pt x="18" y="543"/>
                  </a:lnTo>
                  <a:lnTo>
                    <a:pt x="11" y="529"/>
                  </a:lnTo>
                  <a:lnTo>
                    <a:pt x="4" y="511"/>
                  </a:lnTo>
                  <a:lnTo>
                    <a:pt x="1" y="487"/>
                  </a:lnTo>
                  <a:lnTo>
                    <a:pt x="0" y="464"/>
                  </a:lnTo>
                  <a:lnTo>
                    <a:pt x="0" y="435"/>
                  </a:lnTo>
                  <a:lnTo>
                    <a:pt x="1" y="405"/>
                  </a:lnTo>
                  <a:lnTo>
                    <a:pt x="8" y="373"/>
                  </a:lnTo>
                  <a:lnTo>
                    <a:pt x="16" y="340"/>
                  </a:lnTo>
                  <a:lnTo>
                    <a:pt x="23" y="308"/>
                  </a:lnTo>
                  <a:lnTo>
                    <a:pt x="35" y="271"/>
                  </a:lnTo>
                  <a:lnTo>
                    <a:pt x="47" y="239"/>
                  </a:lnTo>
                  <a:lnTo>
                    <a:pt x="61" y="204"/>
                  </a:lnTo>
                  <a:lnTo>
                    <a:pt x="76" y="172"/>
                  </a:lnTo>
                  <a:lnTo>
                    <a:pt x="93" y="141"/>
                  </a:lnTo>
                  <a:lnTo>
                    <a:pt x="110" y="112"/>
                  </a:lnTo>
                  <a:lnTo>
                    <a:pt x="128" y="86"/>
                  </a:lnTo>
                  <a:lnTo>
                    <a:pt x="144" y="63"/>
                  </a:lnTo>
                  <a:lnTo>
                    <a:pt x="164" y="44"/>
                  </a:lnTo>
                  <a:lnTo>
                    <a:pt x="182" y="27"/>
                  </a:lnTo>
                  <a:lnTo>
                    <a:pt x="199" y="14"/>
                  </a:lnTo>
                  <a:lnTo>
                    <a:pt x="216" y="5"/>
                  </a:lnTo>
                  <a:lnTo>
                    <a:pt x="231" y="0"/>
                  </a:lnTo>
                  <a:lnTo>
                    <a:pt x="247" y="0"/>
                  </a:lnTo>
                  <a:lnTo>
                    <a:pt x="256" y="4"/>
                  </a:lnTo>
                  <a:lnTo>
                    <a:pt x="257" y="2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79" name="Freeform 1363"/>
            <p:cNvSpPr>
              <a:spLocks/>
            </p:cNvSpPr>
            <p:nvPr/>
          </p:nvSpPr>
          <p:spPr bwMode="auto">
            <a:xfrm>
              <a:off x="2099" y="1320"/>
              <a:ext cx="277" cy="518"/>
            </a:xfrm>
            <a:custGeom>
              <a:avLst/>
              <a:gdLst/>
              <a:ahLst/>
              <a:cxnLst>
                <a:cxn ang="0">
                  <a:pos x="237" y="2"/>
                </a:cxn>
                <a:cxn ang="0">
                  <a:pos x="247" y="10"/>
                </a:cxn>
                <a:cxn ang="0">
                  <a:pos x="256" y="20"/>
                </a:cxn>
                <a:cxn ang="0">
                  <a:pos x="264" y="34"/>
                </a:cxn>
                <a:cxn ang="0">
                  <a:pos x="270" y="51"/>
                </a:cxn>
                <a:cxn ang="0">
                  <a:pos x="275" y="69"/>
                </a:cxn>
                <a:cxn ang="0">
                  <a:pos x="276" y="93"/>
                </a:cxn>
                <a:cxn ang="0">
                  <a:pos x="276" y="119"/>
                </a:cxn>
                <a:cxn ang="0">
                  <a:pos x="273" y="147"/>
                </a:cxn>
                <a:cxn ang="0">
                  <a:pos x="270" y="175"/>
                </a:cxn>
                <a:cxn ang="0">
                  <a:pos x="262" y="205"/>
                </a:cxn>
                <a:cxn ang="0">
                  <a:pos x="255" y="236"/>
                </a:cxn>
                <a:cxn ang="0">
                  <a:pos x="245" y="268"/>
                </a:cxn>
                <a:cxn ang="0">
                  <a:pos x="234" y="299"/>
                </a:cxn>
                <a:cxn ang="0">
                  <a:pos x="220" y="330"/>
                </a:cxn>
                <a:cxn ang="0">
                  <a:pos x="206" y="359"/>
                </a:cxn>
                <a:cxn ang="0">
                  <a:pos x="190" y="387"/>
                </a:cxn>
                <a:cxn ang="0">
                  <a:pos x="175" y="413"/>
                </a:cxn>
                <a:cxn ang="0">
                  <a:pos x="158" y="437"/>
                </a:cxn>
                <a:cxn ang="0">
                  <a:pos x="143" y="458"/>
                </a:cxn>
                <a:cxn ang="0">
                  <a:pos x="125" y="477"/>
                </a:cxn>
                <a:cxn ang="0">
                  <a:pos x="109" y="491"/>
                </a:cxn>
                <a:cxn ang="0">
                  <a:pos x="94" y="504"/>
                </a:cxn>
                <a:cxn ang="0">
                  <a:pos x="78" y="513"/>
                </a:cxn>
                <a:cxn ang="0">
                  <a:pos x="63" y="517"/>
                </a:cxn>
                <a:cxn ang="0">
                  <a:pos x="50" y="517"/>
                </a:cxn>
                <a:cxn ang="0">
                  <a:pos x="38" y="514"/>
                </a:cxn>
                <a:cxn ang="0">
                  <a:pos x="26" y="508"/>
                </a:cxn>
                <a:cxn ang="0">
                  <a:pos x="19" y="498"/>
                </a:cxn>
                <a:cxn ang="0">
                  <a:pos x="11" y="484"/>
                </a:cxn>
                <a:cxn ang="0">
                  <a:pos x="5" y="466"/>
                </a:cxn>
                <a:cxn ang="0">
                  <a:pos x="2" y="446"/>
                </a:cxn>
                <a:cxn ang="0">
                  <a:pos x="0" y="424"/>
                </a:cxn>
                <a:cxn ang="0">
                  <a:pos x="1" y="398"/>
                </a:cxn>
                <a:cxn ang="0">
                  <a:pos x="2" y="371"/>
                </a:cxn>
                <a:cxn ang="0">
                  <a:pos x="8" y="341"/>
                </a:cxn>
                <a:cxn ang="0">
                  <a:pos x="14" y="311"/>
                </a:cxn>
                <a:cxn ang="0">
                  <a:pos x="22" y="281"/>
                </a:cxn>
                <a:cxn ang="0">
                  <a:pos x="31" y="248"/>
                </a:cxn>
                <a:cxn ang="0">
                  <a:pos x="43" y="218"/>
                </a:cxn>
                <a:cxn ang="0">
                  <a:pos x="56" y="187"/>
                </a:cxn>
                <a:cxn ang="0">
                  <a:pos x="70" y="157"/>
                </a:cxn>
                <a:cxn ang="0">
                  <a:pos x="86" y="129"/>
                </a:cxn>
                <a:cxn ang="0">
                  <a:pos x="102" y="101"/>
                </a:cxn>
                <a:cxn ang="0">
                  <a:pos x="118" y="78"/>
                </a:cxn>
                <a:cxn ang="0">
                  <a:pos x="133" y="57"/>
                </a:cxn>
                <a:cxn ang="0">
                  <a:pos x="150" y="40"/>
                </a:cxn>
                <a:cxn ang="0">
                  <a:pos x="167" y="23"/>
                </a:cxn>
                <a:cxn ang="0">
                  <a:pos x="182" y="13"/>
                </a:cxn>
                <a:cxn ang="0">
                  <a:pos x="197" y="5"/>
                </a:cxn>
                <a:cxn ang="0">
                  <a:pos x="212" y="0"/>
                </a:cxn>
                <a:cxn ang="0">
                  <a:pos x="227" y="1"/>
                </a:cxn>
                <a:cxn ang="0">
                  <a:pos x="237" y="3"/>
                </a:cxn>
                <a:cxn ang="0">
                  <a:pos x="237" y="2"/>
                </a:cxn>
              </a:cxnLst>
              <a:rect l="0" t="0" r="r" b="b"/>
              <a:pathLst>
                <a:path w="277" h="518">
                  <a:moveTo>
                    <a:pt x="237" y="2"/>
                  </a:moveTo>
                  <a:lnTo>
                    <a:pt x="247" y="10"/>
                  </a:lnTo>
                  <a:lnTo>
                    <a:pt x="256" y="20"/>
                  </a:lnTo>
                  <a:lnTo>
                    <a:pt x="264" y="34"/>
                  </a:lnTo>
                  <a:lnTo>
                    <a:pt x="270" y="51"/>
                  </a:lnTo>
                  <a:lnTo>
                    <a:pt x="275" y="69"/>
                  </a:lnTo>
                  <a:lnTo>
                    <a:pt x="276" y="93"/>
                  </a:lnTo>
                  <a:lnTo>
                    <a:pt x="276" y="119"/>
                  </a:lnTo>
                  <a:lnTo>
                    <a:pt x="273" y="147"/>
                  </a:lnTo>
                  <a:lnTo>
                    <a:pt x="270" y="175"/>
                  </a:lnTo>
                  <a:lnTo>
                    <a:pt x="262" y="205"/>
                  </a:lnTo>
                  <a:lnTo>
                    <a:pt x="255" y="236"/>
                  </a:lnTo>
                  <a:lnTo>
                    <a:pt x="245" y="268"/>
                  </a:lnTo>
                  <a:lnTo>
                    <a:pt x="234" y="299"/>
                  </a:lnTo>
                  <a:lnTo>
                    <a:pt x="220" y="330"/>
                  </a:lnTo>
                  <a:lnTo>
                    <a:pt x="206" y="359"/>
                  </a:lnTo>
                  <a:lnTo>
                    <a:pt x="190" y="387"/>
                  </a:lnTo>
                  <a:lnTo>
                    <a:pt x="175" y="413"/>
                  </a:lnTo>
                  <a:lnTo>
                    <a:pt x="158" y="437"/>
                  </a:lnTo>
                  <a:lnTo>
                    <a:pt x="143" y="458"/>
                  </a:lnTo>
                  <a:lnTo>
                    <a:pt x="125" y="477"/>
                  </a:lnTo>
                  <a:lnTo>
                    <a:pt x="109" y="491"/>
                  </a:lnTo>
                  <a:lnTo>
                    <a:pt x="94" y="504"/>
                  </a:lnTo>
                  <a:lnTo>
                    <a:pt x="78" y="513"/>
                  </a:lnTo>
                  <a:lnTo>
                    <a:pt x="63" y="517"/>
                  </a:lnTo>
                  <a:lnTo>
                    <a:pt x="50" y="517"/>
                  </a:lnTo>
                  <a:lnTo>
                    <a:pt x="38" y="514"/>
                  </a:lnTo>
                  <a:lnTo>
                    <a:pt x="26" y="508"/>
                  </a:lnTo>
                  <a:lnTo>
                    <a:pt x="19" y="498"/>
                  </a:lnTo>
                  <a:lnTo>
                    <a:pt x="11" y="484"/>
                  </a:lnTo>
                  <a:lnTo>
                    <a:pt x="5" y="466"/>
                  </a:lnTo>
                  <a:lnTo>
                    <a:pt x="2" y="446"/>
                  </a:lnTo>
                  <a:lnTo>
                    <a:pt x="0" y="424"/>
                  </a:lnTo>
                  <a:lnTo>
                    <a:pt x="1" y="398"/>
                  </a:lnTo>
                  <a:lnTo>
                    <a:pt x="2" y="371"/>
                  </a:lnTo>
                  <a:lnTo>
                    <a:pt x="8" y="341"/>
                  </a:lnTo>
                  <a:lnTo>
                    <a:pt x="14" y="311"/>
                  </a:lnTo>
                  <a:lnTo>
                    <a:pt x="22" y="281"/>
                  </a:lnTo>
                  <a:lnTo>
                    <a:pt x="31" y="248"/>
                  </a:lnTo>
                  <a:lnTo>
                    <a:pt x="43" y="218"/>
                  </a:lnTo>
                  <a:lnTo>
                    <a:pt x="56" y="187"/>
                  </a:lnTo>
                  <a:lnTo>
                    <a:pt x="70" y="157"/>
                  </a:lnTo>
                  <a:lnTo>
                    <a:pt x="86" y="129"/>
                  </a:lnTo>
                  <a:lnTo>
                    <a:pt x="102" y="101"/>
                  </a:lnTo>
                  <a:lnTo>
                    <a:pt x="118" y="78"/>
                  </a:lnTo>
                  <a:lnTo>
                    <a:pt x="133" y="57"/>
                  </a:lnTo>
                  <a:lnTo>
                    <a:pt x="150" y="40"/>
                  </a:lnTo>
                  <a:lnTo>
                    <a:pt x="167" y="23"/>
                  </a:lnTo>
                  <a:lnTo>
                    <a:pt x="182" y="13"/>
                  </a:lnTo>
                  <a:lnTo>
                    <a:pt x="197" y="5"/>
                  </a:lnTo>
                  <a:lnTo>
                    <a:pt x="212" y="0"/>
                  </a:lnTo>
                  <a:lnTo>
                    <a:pt x="227" y="1"/>
                  </a:lnTo>
                  <a:lnTo>
                    <a:pt x="237" y="3"/>
                  </a:lnTo>
                  <a:lnTo>
                    <a:pt x="237" y="2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80" name="Freeform 1364"/>
            <p:cNvSpPr>
              <a:spLocks/>
            </p:cNvSpPr>
            <p:nvPr/>
          </p:nvSpPr>
          <p:spPr bwMode="auto">
            <a:xfrm>
              <a:off x="2101" y="1334"/>
              <a:ext cx="265" cy="495"/>
            </a:xfrm>
            <a:custGeom>
              <a:avLst/>
              <a:gdLst/>
              <a:ahLst/>
              <a:cxnLst>
                <a:cxn ang="0">
                  <a:pos x="226" y="2"/>
                </a:cxn>
                <a:cxn ang="0">
                  <a:pos x="235" y="9"/>
                </a:cxn>
                <a:cxn ang="0">
                  <a:pos x="244" y="18"/>
                </a:cxn>
                <a:cxn ang="0">
                  <a:pos x="252" y="32"/>
                </a:cxn>
                <a:cxn ang="0">
                  <a:pos x="258" y="49"/>
                </a:cxn>
                <a:cxn ang="0">
                  <a:pos x="261" y="68"/>
                </a:cxn>
                <a:cxn ang="0">
                  <a:pos x="264" y="90"/>
                </a:cxn>
                <a:cxn ang="0">
                  <a:pos x="264" y="115"/>
                </a:cxn>
                <a:cxn ang="0">
                  <a:pos x="259" y="140"/>
                </a:cxn>
                <a:cxn ang="0">
                  <a:pos x="258" y="167"/>
                </a:cxn>
                <a:cxn ang="0">
                  <a:pos x="251" y="197"/>
                </a:cxn>
                <a:cxn ang="0">
                  <a:pos x="243" y="227"/>
                </a:cxn>
                <a:cxn ang="0">
                  <a:pos x="235" y="255"/>
                </a:cxn>
                <a:cxn ang="0">
                  <a:pos x="223" y="286"/>
                </a:cxn>
                <a:cxn ang="0">
                  <a:pos x="210" y="316"/>
                </a:cxn>
                <a:cxn ang="0">
                  <a:pos x="195" y="342"/>
                </a:cxn>
                <a:cxn ang="0">
                  <a:pos x="182" y="370"/>
                </a:cxn>
                <a:cxn ang="0">
                  <a:pos x="167" y="395"/>
                </a:cxn>
                <a:cxn ang="0">
                  <a:pos x="152" y="418"/>
                </a:cxn>
                <a:cxn ang="0">
                  <a:pos x="136" y="438"/>
                </a:cxn>
                <a:cxn ang="0">
                  <a:pos x="120" y="455"/>
                </a:cxn>
                <a:cxn ang="0">
                  <a:pos x="104" y="469"/>
                </a:cxn>
                <a:cxn ang="0">
                  <a:pos x="90" y="482"/>
                </a:cxn>
                <a:cxn ang="0">
                  <a:pos x="75" y="490"/>
                </a:cxn>
                <a:cxn ang="0">
                  <a:pos x="60" y="494"/>
                </a:cxn>
                <a:cxn ang="0">
                  <a:pos x="47" y="494"/>
                </a:cxn>
                <a:cxn ang="0">
                  <a:pos x="36" y="491"/>
                </a:cxn>
                <a:cxn ang="0">
                  <a:pos x="25" y="485"/>
                </a:cxn>
                <a:cxn ang="0">
                  <a:pos x="17" y="476"/>
                </a:cxn>
                <a:cxn ang="0">
                  <a:pos x="11" y="462"/>
                </a:cxn>
                <a:cxn ang="0">
                  <a:pos x="4" y="446"/>
                </a:cxn>
                <a:cxn ang="0">
                  <a:pos x="2" y="426"/>
                </a:cxn>
                <a:cxn ang="0">
                  <a:pos x="0" y="405"/>
                </a:cxn>
                <a:cxn ang="0">
                  <a:pos x="0" y="380"/>
                </a:cxn>
                <a:cxn ang="0">
                  <a:pos x="3" y="354"/>
                </a:cxn>
                <a:cxn ang="0">
                  <a:pos x="7" y="326"/>
                </a:cxn>
                <a:cxn ang="0">
                  <a:pos x="13" y="297"/>
                </a:cxn>
                <a:cxn ang="0">
                  <a:pos x="20" y="268"/>
                </a:cxn>
                <a:cxn ang="0">
                  <a:pos x="31" y="238"/>
                </a:cxn>
                <a:cxn ang="0">
                  <a:pos x="41" y="208"/>
                </a:cxn>
                <a:cxn ang="0">
                  <a:pos x="52" y="178"/>
                </a:cxn>
                <a:cxn ang="0">
                  <a:pos x="66" y="150"/>
                </a:cxn>
                <a:cxn ang="0">
                  <a:pos x="81" y="123"/>
                </a:cxn>
                <a:cxn ang="0">
                  <a:pos x="95" y="97"/>
                </a:cxn>
                <a:cxn ang="0">
                  <a:pos x="112" y="75"/>
                </a:cxn>
                <a:cxn ang="0">
                  <a:pos x="126" y="55"/>
                </a:cxn>
                <a:cxn ang="0">
                  <a:pos x="142" y="39"/>
                </a:cxn>
                <a:cxn ang="0">
                  <a:pos x="158" y="23"/>
                </a:cxn>
                <a:cxn ang="0">
                  <a:pos x="174" y="12"/>
                </a:cxn>
                <a:cxn ang="0">
                  <a:pos x="188" y="4"/>
                </a:cxn>
                <a:cxn ang="0">
                  <a:pos x="203" y="0"/>
                </a:cxn>
                <a:cxn ang="0">
                  <a:pos x="216" y="1"/>
                </a:cxn>
                <a:cxn ang="0">
                  <a:pos x="225" y="5"/>
                </a:cxn>
                <a:cxn ang="0">
                  <a:pos x="226" y="2"/>
                </a:cxn>
              </a:cxnLst>
              <a:rect l="0" t="0" r="r" b="b"/>
              <a:pathLst>
                <a:path w="265" h="495">
                  <a:moveTo>
                    <a:pt x="226" y="2"/>
                  </a:moveTo>
                  <a:lnTo>
                    <a:pt x="235" y="9"/>
                  </a:lnTo>
                  <a:lnTo>
                    <a:pt x="244" y="18"/>
                  </a:lnTo>
                  <a:lnTo>
                    <a:pt x="252" y="32"/>
                  </a:lnTo>
                  <a:lnTo>
                    <a:pt x="258" y="49"/>
                  </a:lnTo>
                  <a:lnTo>
                    <a:pt x="261" y="68"/>
                  </a:lnTo>
                  <a:lnTo>
                    <a:pt x="264" y="90"/>
                  </a:lnTo>
                  <a:lnTo>
                    <a:pt x="264" y="115"/>
                  </a:lnTo>
                  <a:lnTo>
                    <a:pt x="259" y="140"/>
                  </a:lnTo>
                  <a:lnTo>
                    <a:pt x="258" y="167"/>
                  </a:lnTo>
                  <a:lnTo>
                    <a:pt x="251" y="197"/>
                  </a:lnTo>
                  <a:lnTo>
                    <a:pt x="243" y="227"/>
                  </a:lnTo>
                  <a:lnTo>
                    <a:pt x="235" y="255"/>
                  </a:lnTo>
                  <a:lnTo>
                    <a:pt x="223" y="286"/>
                  </a:lnTo>
                  <a:lnTo>
                    <a:pt x="210" y="316"/>
                  </a:lnTo>
                  <a:lnTo>
                    <a:pt x="195" y="342"/>
                  </a:lnTo>
                  <a:lnTo>
                    <a:pt x="182" y="370"/>
                  </a:lnTo>
                  <a:lnTo>
                    <a:pt x="167" y="395"/>
                  </a:lnTo>
                  <a:lnTo>
                    <a:pt x="152" y="418"/>
                  </a:lnTo>
                  <a:lnTo>
                    <a:pt x="136" y="438"/>
                  </a:lnTo>
                  <a:lnTo>
                    <a:pt x="120" y="455"/>
                  </a:lnTo>
                  <a:lnTo>
                    <a:pt x="104" y="469"/>
                  </a:lnTo>
                  <a:lnTo>
                    <a:pt x="90" y="482"/>
                  </a:lnTo>
                  <a:lnTo>
                    <a:pt x="75" y="490"/>
                  </a:lnTo>
                  <a:lnTo>
                    <a:pt x="60" y="494"/>
                  </a:lnTo>
                  <a:lnTo>
                    <a:pt x="47" y="494"/>
                  </a:lnTo>
                  <a:lnTo>
                    <a:pt x="36" y="491"/>
                  </a:lnTo>
                  <a:lnTo>
                    <a:pt x="25" y="485"/>
                  </a:lnTo>
                  <a:lnTo>
                    <a:pt x="17" y="476"/>
                  </a:lnTo>
                  <a:lnTo>
                    <a:pt x="11" y="462"/>
                  </a:lnTo>
                  <a:lnTo>
                    <a:pt x="4" y="446"/>
                  </a:lnTo>
                  <a:lnTo>
                    <a:pt x="2" y="426"/>
                  </a:lnTo>
                  <a:lnTo>
                    <a:pt x="0" y="405"/>
                  </a:lnTo>
                  <a:lnTo>
                    <a:pt x="0" y="380"/>
                  </a:lnTo>
                  <a:lnTo>
                    <a:pt x="3" y="354"/>
                  </a:lnTo>
                  <a:lnTo>
                    <a:pt x="7" y="326"/>
                  </a:lnTo>
                  <a:lnTo>
                    <a:pt x="13" y="297"/>
                  </a:lnTo>
                  <a:lnTo>
                    <a:pt x="20" y="268"/>
                  </a:lnTo>
                  <a:lnTo>
                    <a:pt x="31" y="238"/>
                  </a:lnTo>
                  <a:lnTo>
                    <a:pt x="41" y="208"/>
                  </a:lnTo>
                  <a:lnTo>
                    <a:pt x="52" y="178"/>
                  </a:lnTo>
                  <a:lnTo>
                    <a:pt x="66" y="150"/>
                  </a:lnTo>
                  <a:lnTo>
                    <a:pt x="81" y="123"/>
                  </a:lnTo>
                  <a:lnTo>
                    <a:pt x="95" y="97"/>
                  </a:lnTo>
                  <a:lnTo>
                    <a:pt x="112" y="75"/>
                  </a:lnTo>
                  <a:lnTo>
                    <a:pt x="126" y="55"/>
                  </a:lnTo>
                  <a:lnTo>
                    <a:pt x="142" y="39"/>
                  </a:lnTo>
                  <a:lnTo>
                    <a:pt x="158" y="23"/>
                  </a:lnTo>
                  <a:lnTo>
                    <a:pt x="174" y="12"/>
                  </a:lnTo>
                  <a:lnTo>
                    <a:pt x="188" y="4"/>
                  </a:lnTo>
                  <a:lnTo>
                    <a:pt x="203" y="0"/>
                  </a:lnTo>
                  <a:lnTo>
                    <a:pt x="216" y="1"/>
                  </a:lnTo>
                  <a:lnTo>
                    <a:pt x="225" y="5"/>
                  </a:lnTo>
                  <a:lnTo>
                    <a:pt x="226" y="2"/>
                  </a:lnTo>
                </a:path>
              </a:pathLst>
            </a:custGeom>
            <a:solidFill>
              <a:srgbClr val="4080C0"/>
            </a:solidFill>
            <a:ln w="12700" cap="rnd" cmpd="sng">
              <a:solidFill>
                <a:srgbClr val="4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81" name="Freeform 1365"/>
            <p:cNvSpPr>
              <a:spLocks/>
            </p:cNvSpPr>
            <p:nvPr/>
          </p:nvSpPr>
          <p:spPr bwMode="auto">
            <a:xfrm>
              <a:off x="2103" y="1350"/>
              <a:ext cx="252" cy="470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24" y="8"/>
                </a:cxn>
                <a:cxn ang="0">
                  <a:pos x="233" y="16"/>
                </a:cxn>
                <a:cxn ang="0">
                  <a:pos x="240" y="31"/>
                </a:cxn>
                <a:cxn ang="0">
                  <a:pos x="245" y="46"/>
                </a:cxn>
                <a:cxn ang="0">
                  <a:pos x="249" y="64"/>
                </a:cxn>
                <a:cxn ang="0">
                  <a:pos x="251" y="84"/>
                </a:cxn>
                <a:cxn ang="0">
                  <a:pos x="250" y="109"/>
                </a:cxn>
                <a:cxn ang="0">
                  <a:pos x="249" y="133"/>
                </a:cxn>
                <a:cxn ang="0">
                  <a:pos x="245" y="158"/>
                </a:cxn>
                <a:cxn ang="0">
                  <a:pos x="239" y="186"/>
                </a:cxn>
                <a:cxn ang="0">
                  <a:pos x="232" y="215"/>
                </a:cxn>
                <a:cxn ang="0">
                  <a:pos x="224" y="244"/>
                </a:cxn>
                <a:cxn ang="0">
                  <a:pos x="212" y="272"/>
                </a:cxn>
                <a:cxn ang="0">
                  <a:pos x="199" y="299"/>
                </a:cxn>
                <a:cxn ang="0">
                  <a:pos x="187" y="325"/>
                </a:cxn>
                <a:cxn ang="0">
                  <a:pos x="172" y="351"/>
                </a:cxn>
                <a:cxn ang="0">
                  <a:pos x="159" y="374"/>
                </a:cxn>
                <a:cxn ang="0">
                  <a:pos x="144" y="396"/>
                </a:cxn>
                <a:cxn ang="0">
                  <a:pos x="129" y="416"/>
                </a:cxn>
                <a:cxn ang="0">
                  <a:pos x="114" y="433"/>
                </a:cxn>
                <a:cxn ang="0">
                  <a:pos x="99" y="445"/>
                </a:cxn>
                <a:cxn ang="0">
                  <a:pos x="84" y="457"/>
                </a:cxn>
                <a:cxn ang="0">
                  <a:pos x="70" y="463"/>
                </a:cxn>
                <a:cxn ang="0">
                  <a:pos x="58" y="469"/>
                </a:cxn>
                <a:cxn ang="0">
                  <a:pos x="44" y="468"/>
                </a:cxn>
                <a:cxn ang="0">
                  <a:pos x="35" y="465"/>
                </a:cxn>
                <a:cxn ang="0">
                  <a:pos x="24" y="460"/>
                </a:cxn>
                <a:cxn ang="0">
                  <a:pos x="16" y="451"/>
                </a:cxn>
                <a:cxn ang="0">
                  <a:pos x="9" y="439"/>
                </a:cxn>
                <a:cxn ang="0">
                  <a:pos x="3" y="422"/>
                </a:cxn>
                <a:cxn ang="0">
                  <a:pos x="2" y="404"/>
                </a:cxn>
                <a:cxn ang="0">
                  <a:pos x="0" y="383"/>
                </a:cxn>
                <a:cxn ang="0">
                  <a:pos x="1" y="360"/>
                </a:cxn>
                <a:cxn ang="0">
                  <a:pos x="2" y="335"/>
                </a:cxn>
                <a:cxn ang="0">
                  <a:pos x="6" y="309"/>
                </a:cxn>
                <a:cxn ang="0">
                  <a:pos x="12" y="281"/>
                </a:cxn>
                <a:cxn ang="0">
                  <a:pos x="18" y="253"/>
                </a:cxn>
                <a:cxn ang="0">
                  <a:pos x="27" y="224"/>
                </a:cxn>
                <a:cxn ang="0">
                  <a:pos x="39" y="197"/>
                </a:cxn>
                <a:cxn ang="0">
                  <a:pos x="50" y="167"/>
                </a:cxn>
                <a:cxn ang="0">
                  <a:pos x="61" y="141"/>
                </a:cxn>
                <a:cxn ang="0">
                  <a:pos x="75" y="116"/>
                </a:cxn>
                <a:cxn ang="0">
                  <a:pos x="90" y="91"/>
                </a:cxn>
                <a:cxn ang="0">
                  <a:pos x="104" y="70"/>
                </a:cxn>
                <a:cxn ang="0">
                  <a:pos x="120" y="50"/>
                </a:cxn>
                <a:cxn ang="0">
                  <a:pos x="134" y="34"/>
                </a:cxn>
                <a:cxn ang="0">
                  <a:pos x="151" y="21"/>
                </a:cxn>
                <a:cxn ang="0">
                  <a:pos x="164" y="10"/>
                </a:cxn>
                <a:cxn ang="0">
                  <a:pos x="178" y="2"/>
                </a:cxn>
                <a:cxn ang="0">
                  <a:pos x="192" y="0"/>
                </a:cxn>
                <a:cxn ang="0">
                  <a:pos x="204" y="0"/>
                </a:cxn>
                <a:cxn ang="0">
                  <a:pos x="213" y="2"/>
                </a:cxn>
                <a:cxn ang="0">
                  <a:pos x="214" y="0"/>
                </a:cxn>
              </a:cxnLst>
              <a:rect l="0" t="0" r="r" b="b"/>
              <a:pathLst>
                <a:path w="252" h="470">
                  <a:moveTo>
                    <a:pt x="214" y="0"/>
                  </a:moveTo>
                  <a:lnTo>
                    <a:pt x="224" y="8"/>
                  </a:lnTo>
                  <a:lnTo>
                    <a:pt x="233" y="16"/>
                  </a:lnTo>
                  <a:lnTo>
                    <a:pt x="240" y="31"/>
                  </a:lnTo>
                  <a:lnTo>
                    <a:pt x="245" y="46"/>
                  </a:lnTo>
                  <a:lnTo>
                    <a:pt x="249" y="64"/>
                  </a:lnTo>
                  <a:lnTo>
                    <a:pt x="251" y="84"/>
                  </a:lnTo>
                  <a:lnTo>
                    <a:pt x="250" y="109"/>
                  </a:lnTo>
                  <a:lnTo>
                    <a:pt x="249" y="133"/>
                  </a:lnTo>
                  <a:lnTo>
                    <a:pt x="245" y="158"/>
                  </a:lnTo>
                  <a:lnTo>
                    <a:pt x="239" y="186"/>
                  </a:lnTo>
                  <a:lnTo>
                    <a:pt x="232" y="215"/>
                  </a:lnTo>
                  <a:lnTo>
                    <a:pt x="224" y="244"/>
                  </a:lnTo>
                  <a:lnTo>
                    <a:pt x="212" y="272"/>
                  </a:lnTo>
                  <a:lnTo>
                    <a:pt x="199" y="299"/>
                  </a:lnTo>
                  <a:lnTo>
                    <a:pt x="187" y="325"/>
                  </a:lnTo>
                  <a:lnTo>
                    <a:pt x="172" y="351"/>
                  </a:lnTo>
                  <a:lnTo>
                    <a:pt x="159" y="374"/>
                  </a:lnTo>
                  <a:lnTo>
                    <a:pt x="144" y="396"/>
                  </a:lnTo>
                  <a:lnTo>
                    <a:pt x="129" y="416"/>
                  </a:lnTo>
                  <a:lnTo>
                    <a:pt x="114" y="433"/>
                  </a:lnTo>
                  <a:lnTo>
                    <a:pt x="99" y="445"/>
                  </a:lnTo>
                  <a:lnTo>
                    <a:pt x="84" y="457"/>
                  </a:lnTo>
                  <a:lnTo>
                    <a:pt x="70" y="463"/>
                  </a:lnTo>
                  <a:lnTo>
                    <a:pt x="58" y="469"/>
                  </a:lnTo>
                  <a:lnTo>
                    <a:pt x="44" y="468"/>
                  </a:lnTo>
                  <a:lnTo>
                    <a:pt x="35" y="465"/>
                  </a:lnTo>
                  <a:lnTo>
                    <a:pt x="24" y="460"/>
                  </a:lnTo>
                  <a:lnTo>
                    <a:pt x="16" y="451"/>
                  </a:lnTo>
                  <a:lnTo>
                    <a:pt x="9" y="439"/>
                  </a:lnTo>
                  <a:lnTo>
                    <a:pt x="3" y="422"/>
                  </a:lnTo>
                  <a:lnTo>
                    <a:pt x="2" y="404"/>
                  </a:lnTo>
                  <a:lnTo>
                    <a:pt x="0" y="383"/>
                  </a:lnTo>
                  <a:lnTo>
                    <a:pt x="1" y="360"/>
                  </a:lnTo>
                  <a:lnTo>
                    <a:pt x="2" y="335"/>
                  </a:lnTo>
                  <a:lnTo>
                    <a:pt x="6" y="309"/>
                  </a:lnTo>
                  <a:lnTo>
                    <a:pt x="12" y="281"/>
                  </a:lnTo>
                  <a:lnTo>
                    <a:pt x="18" y="253"/>
                  </a:lnTo>
                  <a:lnTo>
                    <a:pt x="27" y="224"/>
                  </a:lnTo>
                  <a:lnTo>
                    <a:pt x="39" y="197"/>
                  </a:lnTo>
                  <a:lnTo>
                    <a:pt x="50" y="167"/>
                  </a:lnTo>
                  <a:lnTo>
                    <a:pt x="61" y="141"/>
                  </a:lnTo>
                  <a:lnTo>
                    <a:pt x="75" y="116"/>
                  </a:lnTo>
                  <a:lnTo>
                    <a:pt x="90" y="91"/>
                  </a:lnTo>
                  <a:lnTo>
                    <a:pt x="104" y="70"/>
                  </a:lnTo>
                  <a:lnTo>
                    <a:pt x="120" y="50"/>
                  </a:lnTo>
                  <a:lnTo>
                    <a:pt x="134" y="34"/>
                  </a:lnTo>
                  <a:lnTo>
                    <a:pt x="151" y="21"/>
                  </a:lnTo>
                  <a:lnTo>
                    <a:pt x="164" y="10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204" y="0"/>
                  </a:lnTo>
                  <a:lnTo>
                    <a:pt x="213" y="2"/>
                  </a:lnTo>
                  <a:lnTo>
                    <a:pt x="214" y="0"/>
                  </a:lnTo>
                </a:path>
              </a:pathLst>
            </a:custGeom>
            <a:solidFill>
              <a:srgbClr val="5080C0"/>
            </a:solidFill>
            <a:ln w="12700" cap="rnd" cmpd="sng">
              <a:solidFill>
                <a:srgbClr val="5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82" name="Freeform 1366"/>
            <p:cNvSpPr>
              <a:spLocks/>
            </p:cNvSpPr>
            <p:nvPr/>
          </p:nvSpPr>
          <p:spPr bwMode="auto">
            <a:xfrm>
              <a:off x="2104" y="1364"/>
              <a:ext cx="240" cy="447"/>
            </a:xfrm>
            <a:custGeom>
              <a:avLst/>
              <a:gdLst/>
              <a:ahLst/>
              <a:cxnLst>
                <a:cxn ang="0">
                  <a:pos x="203" y="1"/>
                </a:cxn>
                <a:cxn ang="0">
                  <a:pos x="213" y="9"/>
                </a:cxn>
                <a:cxn ang="0">
                  <a:pos x="221" y="18"/>
                </a:cxn>
                <a:cxn ang="0">
                  <a:pos x="228" y="30"/>
                </a:cxn>
                <a:cxn ang="0">
                  <a:pos x="233" y="44"/>
                </a:cxn>
                <a:cxn ang="0">
                  <a:pos x="237" y="62"/>
                </a:cxn>
                <a:cxn ang="0">
                  <a:pos x="239" y="81"/>
                </a:cxn>
                <a:cxn ang="0">
                  <a:pos x="239" y="104"/>
                </a:cxn>
                <a:cxn ang="0">
                  <a:pos x="236" y="127"/>
                </a:cxn>
                <a:cxn ang="0">
                  <a:pos x="235" y="151"/>
                </a:cxn>
                <a:cxn ang="0">
                  <a:pos x="227" y="178"/>
                </a:cxn>
                <a:cxn ang="0">
                  <a:pos x="220" y="206"/>
                </a:cxn>
                <a:cxn ang="0">
                  <a:pos x="213" y="232"/>
                </a:cxn>
                <a:cxn ang="0">
                  <a:pos x="202" y="258"/>
                </a:cxn>
                <a:cxn ang="0">
                  <a:pos x="191" y="285"/>
                </a:cxn>
                <a:cxn ang="0">
                  <a:pos x="179" y="310"/>
                </a:cxn>
                <a:cxn ang="0">
                  <a:pos x="165" y="334"/>
                </a:cxn>
                <a:cxn ang="0">
                  <a:pos x="152" y="356"/>
                </a:cxn>
                <a:cxn ang="0">
                  <a:pos x="137" y="376"/>
                </a:cxn>
                <a:cxn ang="0">
                  <a:pos x="123" y="395"/>
                </a:cxn>
                <a:cxn ang="0">
                  <a:pos x="109" y="411"/>
                </a:cxn>
                <a:cxn ang="0">
                  <a:pos x="94" y="423"/>
                </a:cxn>
                <a:cxn ang="0">
                  <a:pos x="81" y="434"/>
                </a:cxn>
                <a:cxn ang="0">
                  <a:pos x="68" y="440"/>
                </a:cxn>
                <a:cxn ang="0">
                  <a:pos x="55" y="446"/>
                </a:cxn>
                <a:cxn ang="0">
                  <a:pos x="42" y="446"/>
                </a:cxn>
                <a:cxn ang="0">
                  <a:pos x="33" y="441"/>
                </a:cxn>
                <a:cxn ang="0">
                  <a:pos x="23" y="437"/>
                </a:cxn>
                <a:cxn ang="0">
                  <a:pos x="16" y="428"/>
                </a:cxn>
                <a:cxn ang="0">
                  <a:pos x="9" y="417"/>
                </a:cxn>
                <a:cxn ang="0">
                  <a:pos x="4" y="401"/>
                </a:cxn>
                <a:cxn ang="0">
                  <a:pos x="2" y="384"/>
                </a:cxn>
                <a:cxn ang="0">
                  <a:pos x="0" y="365"/>
                </a:cxn>
                <a:cxn ang="0">
                  <a:pos x="0" y="342"/>
                </a:cxn>
                <a:cxn ang="0">
                  <a:pos x="2" y="318"/>
                </a:cxn>
                <a:cxn ang="0">
                  <a:pos x="6" y="293"/>
                </a:cxn>
                <a:cxn ang="0">
                  <a:pos x="11" y="267"/>
                </a:cxn>
                <a:cxn ang="0">
                  <a:pos x="17" y="241"/>
                </a:cxn>
                <a:cxn ang="0">
                  <a:pos x="26" y="213"/>
                </a:cxn>
                <a:cxn ang="0">
                  <a:pos x="36" y="186"/>
                </a:cxn>
                <a:cxn ang="0">
                  <a:pos x="47" y="160"/>
                </a:cxn>
                <a:cxn ang="0">
                  <a:pos x="58" y="134"/>
                </a:cxn>
                <a:cxn ang="0">
                  <a:pos x="72" y="109"/>
                </a:cxn>
                <a:cxn ang="0">
                  <a:pos x="85" y="86"/>
                </a:cxn>
                <a:cxn ang="0">
                  <a:pos x="99" y="66"/>
                </a:cxn>
                <a:cxn ang="0">
                  <a:pos x="113" y="49"/>
                </a:cxn>
                <a:cxn ang="0">
                  <a:pos x="128" y="33"/>
                </a:cxn>
                <a:cxn ang="0">
                  <a:pos x="143" y="19"/>
                </a:cxn>
                <a:cxn ang="0">
                  <a:pos x="156" y="10"/>
                </a:cxn>
                <a:cxn ang="0">
                  <a:pos x="170" y="2"/>
                </a:cxn>
                <a:cxn ang="0">
                  <a:pos x="183" y="0"/>
                </a:cxn>
                <a:cxn ang="0">
                  <a:pos x="194" y="1"/>
                </a:cxn>
                <a:cxn ang="0">
                  <a:pos x="203" y="2"/>
                </a:cxn>
                <a:cxn ang="0">
                  <a:pos x="203" y="1"/>
                </a:cxn>
              </a:cxnLst>
              <a:rect l="0" t="0" r="r" b="b"/>
              <a:pathLst>
                <a:path w="240" h="447">
                  <a:moveTo>
                    <a:pt x="203" y="1"/>
                  </a:moveTo>
                  <a:lnTo>
                    <a:pt x="213" y="9"/>
                  </a:lnTo>
                  <a:lnTo>
                    <a:pt x="221" y="18"/>
                  </a:lnTo>
                  <a:lnTo>
                    <a:pt x="228" y="30"/>
                  </a:lnTo>
                  <a:lnTo>
                    <a:pt x="233" y="44"/>
                  </a:lnTo>
                  <a:lnTo>
                    <a:pt x="237" y="62"/>
                  </a:lnTo>
                  <a:lnTo>
                    <a:pt x="239" y="81"/>
                  </a:lnTo>
                  <a:lnTo>
                    <a:pt x="239" y="104"/>
                  </a:lnTo>
                  <a:lnTo>
                    <a:pt x="236" y="127"/>
                  </a:lnTo>
                  <a:lnTo>
                    <a:pt x="235" y="151"/>
                  </a:lnTo>
                  <a:lnTo>
                    <a:pt x="227" y="178"/>
                  </a:lnTo>
                  <a:lnTo>
                    <a:pt x="220" y="206"/>
                  </a:lnTo>
                  <a:lnTo>
                    <a:pt x="213" y="232"/>
                  </a:lnTo>
                  <a:lnTo>
                    <a:pt x="202" y="258"/>
                  </a:lnTo>
                  <a:lnTo>
                    <a:pt x="191" y="285"/>
                  </a:lnTo>
                  <a:lnTo>
                    <a:pt x="179" y="310"/>
                  </a:lnTo>
                  <a:lnTo>
                    <a:pt x="165" y="334"/>
                  </a:lnTo>
                  <a:lnTo>
                    <a:pt x="152" y="356"/>
                  </a:lnTo>
                  <a:lnTo>
                    <a:pt x="137" y="376"/>
                  </a:lnTo>
                  <a:lnTo>
                    <a:pt x="123" y="395"/>
                  </a:lnTo>
                  <a:lnTo>
                    <a:pt x="109" y="411"/>
                  </a:lnTo>
                  <a:lnTo>
                    <a:pt x="94" y="423"/>
                  </a:lnTo>
                  <a:lnTo>
                    <a:pt x="81" y="434"/>
                  </a:lnTo>
                  <a:lnTo>
                    <a:pt x="68" y="440"/>
                  </a:lnTo>
                  <a:lnTo>
                    <a:pt x="55" y="446"/>
                  </a:lnTo>
                  <a:lnTo>
                    <a:pt x="42" y="446"/>
                  </a:lnTo>
                  <a:lnTo>
                    <a:pt x="33" y="441"/>
                  </a:lnTo>
                  <a:lnTo>
                    <a:pt x="23" y="437"/>
                  </a:lnTo>
                  <a:lnTo>
                    <a:pt x="16" y="428"/>
                  </a:lnTo>
                  <a:lnTo>
                    <a:pt x="9" y="417"/>
                  </a:lnTo>
                  <a:lnTo>
                    <a:pt x="4" y="401"/>
                  </a:lnTo>
                  <a:lnTo>
                    <a:pt x="2" y="384"/>
                  </a:lnTo>
                  <a:lnTo>
                    <a:pt x="0" y="365"/>
                  </a:lnTo>
                  <a:lnTo>
                    <a:pt x="0" y="342"/>
                  </a:lnTo>
                  <a:lnTo>
                    <a:pt x="2" y="318"/>
                  </a:lnTo>
                  <a:lnTo>
                    <a:pt x="6" y="293"/>
                  </a:lnTo>
                  <a:lnTo>
                    <a:pt x="11" y="267"/>
                  </a:lnTo>
                  <a:lnTo>
                    <a:pt x="17" y="241"/>
                  </a:lnTo>
                  <a:lnTo>
                    <a:pt x="26" y="213"/>
                  </a:lnTo>
                  <a:lnTo>
                    <a:pt x="36" y="186"/>
                  </a:lnTo>
                  <a:lnTo>
                    <a:pt x="47" y="160"/>
                  </a:lnTo>
                  <a:lnTo>
                    <a:pt x="58" y="134"/>
                  </a:lnTo>
                  <a:lnTo>
                    <a:pt x="72" y="109"/>
                  </a:lnTo>
                  <a:lnTo>
                    <a:pt x="85" y="86"/>
                  </a:lnTo>
                  <a:lnTo>
                    <a:pt x="99" y="66"/>
                  </a:lnTo>
                  <a:lnTo>
                    <a:pt x="113" y="49"/>
                  </a:lnTo>
                  <a:lnTo>
                    <a:pt x="128" y="33"/>
                  </a:lnTo>
                  <a:lnTo>
                    <a:pt x="143" y="19"/>
                  </a:lnTo>
                  <a:lnTo>
                    <a:pt x="156" y="10"/>
                  </a:lnTo>
                  <a:lnTo>
                    <a:pt x="170" y="2"/>
                  </a:lnTo>
                  <a:lnTo>
                    <a:pt x="183" y="0"/>
                  </a:lnTo>
                  <a:lnTo>
                    <a:pt x="194" y="1"/>
                  </a:lnTo>
                  <a:lnTo>
                    <a:pt x="203" y="2"/>
                  </a:lnTo>
                  <a:lnTo>
                    <a:pt x="203" y="1"/>
                  </a:lnTo>
                </a:path>
              </a:pathLst>
            </a:custGeom>
            <a:solidFill>
              <a:srgbClr val="6080C0"/>
            </a:solidFill>
            <a:ln w="12700" cap="rnd" cmpd="sng">
              <a:solidFill>
                <a:srgbClr val="6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83" name="Freeform 1367"/>
            <p:cNvSpPr>
              <a:spLocks/>
            </p:cNvSpPr>
            <p:nvPr/>
          </p:nvSpPr>
          <p:spPr bwMode="auto">
            <a:xfrm>
              <a:off x="2105" y="1379"/>
              <a:ext cx="228" cy="422"/>
            </a:xfrm>
            <a:custGeom>
              <a:avLst/>
              <a:gdLst/>
              <a:ahLst/>
              <a:cxnLst>
                <a:cxn ang="0">
                  <a:pos x="193" y="1"/>
                </a:cxn>
                <a:cxn ang="0">
                  <a:pos x="202" y="7"/>
                </a:cxn>
                <a:cxn ang="0">
                  <a:pos x="210" y="17"/>
                </a:cxn>
                <a:cxn ang="0">
                  <a:pos x="217" y="27"/>
                </a:cxn>
                <a:cxn ang="0">
                  <a:pos x="223" y="42"/>
                </a:cxn>
                <a:cxn ang="0">
                  <a:pos x="226" y="58"/>
                </a:cxn>
                <a:cxn ang="0">
                  <a:pos x="227" y="77"/>
                </a:cxn>
                <a:cxn ang="0">
                  <a:pos x="226" y="98"/>
                </a:cxn>
                <a:cxn ang="0">
                  <a:pos x="225" y="121"/>
                </a:cxn>
                <a:cxn ang="0">
                  <a:pos x="223" y="144"/>
                </a:cxn>
                <a:cxn ang="0">
                  <a:pos x="216" y="169"/>
                </a:cxn>
                <a:cxn ang="0">
                  <a:pos x="210" y="194"/>
                </a:cxn>
                <a:cxn ang="0">
                  <a:pos x="202" y="218"/>
                </a:cxn>
                <a:cxn ang="0">
                  <a:pos x="193" y="244"/>
                </a:cxn>
                <a:cxn ang="0">
                  <a:pos x="182" y="270"/>
                </a:cxn>
                <a:cxn ang="0">
                  <a:pos x="170" y="293"/>
                </a:cxn>
                <a:cxn ang="0">
                  <a:pos x="158" y="316"/>
                </a:cxn>
                <a:cxn ang="0">
                  <a:pos x="145" y="337"/>
                </a:cxn>
                <a:cxn ang="0">
                  <a:pos x="131" y="356"/>
                </a:cxn>
                <a:cxn ang="0">
                  <a:pos x="118" y="373"/>
                </a:cxn>
                <a:cxn ang="0">
                  <a:pos x="104" y="388"/>
                </a:cxn>
                <a:cxn ang="0">
                  <a:pos x="90" y="400"/>
                </a:cxn>
                <a:cxn ang="0">
                  <a:pos x="78" y="410"/>
                </a:cxn>
                <a:cxn ang="0">
                  <a:pos x="65" y="416"/>
                </a:cxn>
                <a:cxn ang="0">
                  <a:pos x="52" y="421"/>
                </a:cxn>
                <a:cxn ang="0">
                  <a:pos x="40" y="420"/>
                </a:cxn>
                <a:cxn ang="0">
                  <a:pos x="32" y="417"/>
                </a:cxn>
                <a:cxn ang="0">
                  <a:pos x="23" y="413"/>
                </a:cxn>
                <a:cxn ang="0">
                  <a:pos x="16" y="405"/>
                </a:cxn>
                <a:cxn ang="0">
                  <a:pos x="9" y="393"/>
                </a:cxn>
                <a:cxn ang="0">
                  <a:pos x="4" y="379"/>
                </a:cxn>
                <a:cxn ang="0">
                  <a:pos x="1" y="362"/>
                </a:cxn>
                <a:cxn ang="0">
                  <a:pos x="0" y="344"/>
                </a:cxn>
                <a:cxn ang="0">
                  <a:pos x="0" y="323"/>
                </a:cxn>
                <a:cxn ang="0">
                  <a:pos x="2" y="300"/>
                </a:cxn>
                <a:cxn ang="0">
                  <a:pos x="6" y="276"/>
                </a:cxn>
                <a:cxn ang="0">
                  <a:pos x="10" y="252"/>
                </a:cxn>
                <a:cxn ang="0">
                  <a:pos x="16" y="226"/>
                </a:cxn>
                <a:cxn ang="0">
                  <a:pos x="25" y="200"/>
                </a:cxn>
                <a:cxn ang="0">
                  <a:pos x="34" y="176"/>
                </a:cxn>
                <a:cxn ang="0">
                  <a:pos x="45" y="150"/>
                </a:cxn>
                <a:cxn ang="0">
                  <a:pos x="56" y="125"/>
                </a:cxn>
                <a:cxn ang="0">
                  <a:pos x="68" y="103"/>
                </a:cxn>
                <a:cxn ang="0">
                  <a:pos x="80" y="81"/>
                </a:cxn>
                <a:cxn ang="0">
                  <a:pos x="94" y="62"/>
                </a:cxn>
                <a:cxn ang="0">
                  <a:pos x="108" y="45"/>
                </a:cxn>
                <a:cxn ang="0">
                  <a:pos x="120" y="31"/>
                </a:cxn>
                <a:cxn ang="0">
                  <a:pos x="136" y="18"/>
                </a:cxn>
                <a:cxn ang="0">
                  <a:pos x="149" y="9"/>
                </a:cxn>
                <a:cxn ang="0">
                  <a:pos x="161" y="3"/>
                </a:cxn>
                <a:cxn ang="0">
                  <a:pos x="174" y="0"/>
                </a:cxn>
                <a:cxn ang="0">
                  <a:pos x="184" y="0"/>
                </a:cxn>
                <a:cxn ang="0">
                  <a:pos x="193" y="3"/>
                </a:cxn>
                <a:cxn ang="0">
                  <a:pos x="193" y="1"/>
                </a:cxn>
              </a:cxnLst>
              <a:rect l="0" t="0" r="r" b="b"/>
              <a:pathLst>
                <a:path w="228" h="422">
                  <a:moveTo>
                    <a:pt x="193" y="1"/>
                  </a:moveTo>
                  <a:lnTo>
                    <a:pt x="202" y="7"/>
                  </a:lnTo>
                  <a:lnTo>
                    <a:pt x="210" y="17"/>
                  </a:lnTo>
                  <a:lnTo>
                    <a:pt x="217" y="27"/>
                  </a:lnTo>
                  <a:lnTo>
                    <a:pt x="223" y="42"/>
                  </a:lnTo>
                  <a:lnTo>
                    <a:pt x="226" y="58"/>
                  </a:lnTo>
                  <a:lnTo>
                    <a:pt x="227" y="77"/>
                  </a:lnTo>
                  <a:lnTo>
                    <a:pt x="226" y="98"/>
                  </a:lnTo>
                  <a:lnTo>
                    <a:pt x="225" y="121"/>
                  </a:lnTo>
                  <a:lnTo>
                    <a:pt x="223" y="144"/>
                  </a:lnTo>
                  <a:lnTo>
                    <a:pt x="216" y="169"/>
                  </a:lnTo>
                  <a:lnTo>
                    <a:pt x="210" y="194"/>
                  </a:lnTo>
                  <a:lnTo>
                    <a:pt x="202" y="218"/>
                  </a:lnTo>
                  <a:lnTo>
                    <a:pt x="193" y="244"/>
                  </a:lnTo>
                  <a:lnTo>
                    <a:pt x="182" y="270"/>
                  </a:lnTo>
                  <a:lnTo>
                    <a:pt x="170" y="293"/>
                  </a:lnTo>
                  <a:lnTo>
                    <a:pt x="158" y="316"/>
                  </a:lnTo>
                  <a:lnTo>
                    <a:pt x="145" y="337"/>
                  </a:lnTo>
                  <a:lnTo>
                    <a:pt x="131" y="356"/>
                  </a:lnTo>
                  <a:lnTo>
                    <a:pt x="118" y="373"/>
                  </a:lnTo>
                  <a:lnTo>
                    <a:pt x="104" y="388"/>
                  </a:lnTo>
                  <a:lnTo>
                    <a:pt x="90" y="400"/>
                  </a:lnTo>
                  <a:lnTo>
                    <a:pt x="78" y="410"/>
                  </a:lnTo>
                  <a:lnTo>
                    <a:pt x="65" y="416"/>
                  </a:lnTo>
                  <a:lnTo>
                    <a:pt x="52" y="421"/>
                  </a:lnTo>
                  <a:lnTo>
                    <a:pt x="40" y="420"/>
                  </a:lnTo>
                  <a:lnTo>
                    <a:pt x="32" y="417"/>
                  </a:lnTo>
                  <a:lnTo>
                    <a:pt x="23" y="413"/>
                  </a:lnTo>
                  <a:lnTo>
                    <a:pt x="16" y="405"/>
                  </a:lnTo>
                  <a:lnTo>
                    <a:pt x="9" y="393"/>
                  </a:lnTo>
                  <a:lnTo>
                    <a:pt x="4" y="379"/>
                  </a:lnTo>
                  <a:lnTo>
                    <a:pt x="1" y="362"/>
                  </a:lnTo>
                  <a:lnTo>
                    <a:pt x="0" y="344"/>
                  </a:lnTo>
                  <a:lnTo>
                    <a:pt x="0" y="323"/>
                  </a:lnTo>
                  <a:lnTo>
                    <a:pt x="2" y="300"/>
                  </a:lnTo>
                  <a:lnTo>
                    <a:pt x="6" y="276"/>
                  </a:lnTo>
                  <a:lnTo>
                    <a:pt x="10" y="252"/>
                  </a:lnTo>
                  <a:lnTo>
                    <a:pt x="16" y="226"/>
                  </a:lnTo>
                  <a:lnTo>
                    <a:pt x="25" y="200"/>
                  </a:lnTo>
                  <a:lnTo>
                    <a:pt x="34" y="176"/>
                  </a:lnTo>
                  <a:lnTo>
                    <a:pt x="45" y="150"/>
                  </a:lnTo>
                  <a:lnTo>
                    <a:pt x="56" y="125"/>
                  </a:lnTo>
                  <a:lnTo>
                    <a:pt x="68" y="103"/>
                  </a:lnTo>
                  <a:lnTo>
                    <a:pt x="80" y="81"/>
                  </a:lnTo>
                  <a:lnTo>
                    <a:pt x="94" y="62"/>
                  </a:lnTo>
                  <a:lnTo>
                    <a:pt x="108" y="45"/>
                  </a:lnTo>
                  <a:lnTo>
                    <a:pt x="120" y="31"/>
                  </a:lnTo>
                  <a:lnTo>
                    <a:pt x="136" y="18"/>
                  </a:lnTo>
                  <a:lnTo>
                    <a:pt x="149" y="9"/>
                  </a:lnTo>
                  <a:lnTo>
                    <a:pt x="161" y="3"/>
                  </a:lnTo>
                  <a:lnTo>
                    <a:pt x="174" y="0"/>
                  </a:lnTo>
                  <a:lnTo>
                    <a:pt x="184" y="0"/>
                  </a:lnTo>
                  <a:lnTo>
                    <a:pt x="193" y="3"/>
                  </a:lnTo>
                  <a:lnTo>
                    <a:pt x="193" y="1"/>
                  </a:lnTo>
                </a:path>
              </a:pathLst>
            </a:custGeom>
            <a:solidFill>
              <a:srgbClr val="60A0C0"/>
            </a:solidFill>
            <a:ln w="12700" cap="rnd" cmpd="sng">
              <a:solidFill>
                <a:srgbClr val="6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84" name="Freeform 1368"/>
            <p:cNvSpPr>
              <a:spLocks/>
            </p:cNvSpPr>
            <p:nvPr/>
          </p:nvSpPr>
          <p:spPr bwMode="auto">
            <a:xfrm>
              <a:off x="2107" y="1392"/>
              <a:ext cx="215" cy="400"/>
            </a:xfrm>
            <a:custGeom>
              <a:avLst/>
              <a:gdLst/>
              <a:ahLst/>
              <a:cxnLst>
                <a:cxn ang="0">
                  <a:pos x="182" y="2"/>
                </a:cxn>
                <a:cxn ang="0">
                  <a:pos x="191" y="8"/>
                </a:cxn>
                <a:cxn ang="0">
                  <a:pos x="198" y="17"/>
                </a:cxn>
                <a:cxn ang="0">
                  <a:pos x="204" y="28"/>
                </a:cxn>
                <a:cxn ang="0">
                  <a:pos x="210" y="41"/>
                </a:cxn>
                <a:cxn ang="0">
                  <a:pos x="213" y="57"/>
                </a:cxn>
                <a:cxn ang="0">
                  <a:pos x="214" y="75"/>
                </a:cxn>
                <a:cxn ang="0">
                  <a:pos x="214" y="94"/>
                </a:cxn>
                <a:cxn ang="0">
                  <a:pos x="212" y="116"/>
                </a:cxn>
                <a:cxn ang="0">
                  <a:pos x="210" y="138"/>
                </a:cxn>
                <a:cxn ang="0">
                  <a:pos x="204" y="161"/>
                </a:cxn>
                <a:cxn ang="0">
                  <a:pos x="199" y="185"/>
                </a:cxn>
                <a:cxn ang="0">
                  <a:pos x="191" y="209"/>
                </a:cxn>
                <a:cxn ang="0">
                  <a:pos x="182" y="232"/>
                </a:cxn>
                <a:cxn ang="0">
                  <a:pos x="173" y="256"/>
                </a:cxn>
                <a:cxn ang="0">
                  <a:pos x="159" y="278"/>
                </a:cxn>
                <a:cxn ang="0">
                  <a:pos x="149" y="300"/>
                </a:cxn>
                <a:cxn ang="0">
                  <a:pos x="137" y="319"/>
                </a:cxn>
                <a:cxn ang="0">
                  <a:pos x="125" y="338"/>
                </a:cxn>
                <a:cxn ang="0">
                  <a:pos x="111" y="354"/>
                </a:cxn>
                <a:cxn ang="0">
                  <a:pos x="96" y="368"/>
                </a:cxn>
                <a:cxn ang="0">
                  <a:pos x="86" y="379"/>
                </a:cxn>
                <a:cxn ang="0">
                  <a:pos x="73" y="388"/>
                </a:cxn>
                <a:cxn ang="0">
                  <a:pos x="62" y="394"/>
                </a:cxn>
                <a:cxn ang="0">
                  <a:pos x="50" y="399"/>
                </a:cxn>
                <a:cxn ang="0">
                  <a:pos x="39" y="399"/>
                </a:cxn>
                <a:cxn ang="0">
                  <a:pos x="30" y="395"/>
                </a:cxn>
                <a:cxn ang="0">
                  <a:pos x="20" y="391"/>
                </a:cxn>
                <a:cxn ang="0">
                  <a:pos x="14" y="383"/>
                </a:cxn>
                <a:cxn ang="0">
                  <a:pos x="8" y="372"/>
                </a:cxn>
                <a:cxn ang="0">
                  <a:pos x="3" y="359"/>
                </a:cxn>
                <a:cxn ang="0">
                  <a:pos x="1" y="343"/>
                </a:cxn>
                <a:cxn ang="0">
                  <a:pos x="0" y="327"/>
                </a:cxn>
                <a:cxn ang="0">
                  <a:pos x="0" y="306"/>
                </a:cxn>
                <a:cxn ang="0">
                  <a:pos x="1" y="284"/>
                </a:cxn>
                <a:cxn ang="0">
                  <a:pos x="6" y="261"/>
                </a:cxn>
                <a:cxn ang="0">
                  <a:pos x="10" y="238"/>
                </a:cxn>
                <a:cxn ang="0">
                  <a:pos x="15" y="215"/>
                </a:cxn>
                <a:cxn ang="0">
                  <a:pos x="22" y="190"/>
                </a:cxn>
                <a:cxn ang="0">
                  <a:pos x="31" y="167"/>
                </a:cxn>
                <a:cxn ang="0">
                  <a:pos x="41" y="141"/>
                </a:cxn>
                <a:cxn ang="0">
                  <a:pos x="53" y="120"/>
                </a:cxn>
                <a:cxn ang="0">
                  <a:pos x="63" y="98"/>
                </a:cxn>
                <a:cxn ang="0">
                  <a:pos x="76" y="77"/>
                </a:cxn>
                <a:cxn ang="0">
                  <a:pos x="87" y="59"/>
                </a:cxn>
                <a:cxn ang="0">
                  <a:pos x="101" y="44"/>
                </a:cxn>
                <a:cxn ang="0">
                  <a:pos x="114" y="29"/>
                </a:cxn>
                <a:cxn ang="0">
                  <a:pos x="127" y="18"/>
                </a:cxn>
                <a:cxn ang="0">
                  <a:pos x="139" y="9"/>
                </a:cxn>
                <a:cxn ang="0">
                  <a:pos x="152" y="4"/>
                </a:cxn>
                <a:cxn ang="0">
                  <a:pos x="162" y="0"/>
                </a:cxn>
                <a:cxn ang="0">
                  <a:pos x="174" y="1"/>
                </a:cxn>
                <a:cxn ang="0">
                  <a:pos x="182" y="4"/>
                </a:cxn>
                <a:cxn ang="0">
                  <a:pos x="182" y="2"/>
                </a:cxn>
              </a:cxnLst>
              <a:rect l="0" t="0" r="r" b="b"/>
              <a:pathLst>
                <a:path w="215" h="400">
                  <a:moveTo>
                    <a:pt x="182" y="2"/>
                  </a:moveTo>
                  <a:lnTo>
                    <a:pt x="191" y="8"/>
                  </a:lnTo>
                  <a:lnTo>
                    <a:pt x="198" y="17"/>
                  </a:lnTo>
                  <a:lnTo>
                    <a:pt x="204" y="28"/>
                  </a:lnTo>
                  <a:lnTo>
                    <a:pt x="210" y="41"/>
                  </a:lnTo>
                  <a:lnTo>
                    <a:pt x="213" y="57"/>
                  </a:lnTo>
                  <a:lnTo>
                    <a:pt x="214" y="75"/>
                  </a:lnTo>
                  <a:lnTo>
                    <a:pt x="214" y="94"/>
                  </a:lnTo>
                  <a:lnTo>
                    <a:pt x="212" y="116"/>
                  </a:lnTo>
                  <a:lnTo>
                    <a:pt x="210" y="138"/>
                  </a:lnTo>
                  <a:lnTo>
                    <a:pt x="204" y="161"/>
                  </a:lnTo>
                  <a:lnTo>
                    <a:pt x="199" y="185"/>
                  </a:lnTo>
                  <a:lnTo>
                    <a:pt x="191" y="209"/>
                  </a:lnTo>
                  <a:lnTo>
                    <a:pt x="182" y="232"/>
                  </a:lnTo>
                  <a:lnTo>
                    <a:pt x="173" y="256"/>
                  </a:lnTo>
                  <a:lnTo>
                    <a:pt x="159" y="278"/>
                  </a:lnTo>
                  <a:lnTo>
                    <a:pt x="149" y="300"/>
                  </a:lnTo>
                  <a:lnTo>
                    <a:pt x="137" y="319"/>
                  </a:lnTo>
                  <a:lnTo>
                    <a:pt x="125" y="338"/>
                  </a:lnTo>
                  <a:lnTo>
                    <a:pt x="111" y="354"/>
                  </a:lnTo>
                  <a:lnTo>
                    <a:pt x="96" y="368"/>
                  </a:lnTo>
                  <a:lnTo>
                    <a:pt x="86" y="379"/>
                  </a:lnTo>
                  <a:lnTo>
                    <a:pt x="73" y="388"/>
                  </a:lnTo>
                  <a:lnTo>
                    <a:pt x="62" y="394"/>
                  </a:lnTo>
                  <a:lnTo>
                    <a:pt x="50" y="399"/>
                  </a:lnTo>
                  <a:lnTo>
                    <a:pt x="39" y="399"/>
                  </a:lnTo>
                  <a:lnTo>
                    <a:pt x="30" y="395"/>
                  </a:lnTo>
                  <a:lnTo>
                    <a:pt x="20" y="391"/>
                  </a:lnTo>
                  <a:lnTo>
                    <a:pt x="14" y="383"/>
                  </a:lnTo>
                  <a:lnTo>
                    <a:pt x="8" y="372"/>
                  </a:lnTo>
                  <a:lnTo>
                    <a:pt x="3" y="359"/>
                  </a:lnTo>
                  <a:lnTo>
                    <a:pt x="1" y="343"/>
                  </a:lnTo>
                  <a:lnTo>
                    <a:pt x="0" y="327"/>
                  </a:lnTo>
                  <a:lnTo>
                    <a:pt x="0" y="306"/>
                  </a:lnTo>
                  <a:lnTo>
                    <a:pt x="1" y="284"/>
                  </a:lnTo>
                  <a:lnTo>
                    <a:pt x="6" y="261"/>
                  </a:lnTo>
                  <a:lnTo>
                    <a:pt x="10" y="238"/>
                  </a:lnTo>
                  <a:lnTo>
                    <a:pt x="15" y="215"/>
                  </a:lnTo>
                  <a:lnTo>
                    <a:pt x="22" y="190"/>
                  </a:lnTo>
                  <a:lnTo>
                    <a:pt x="31" y="167"/>
                  </a:lnTo>
                  <a:lnTo>
                    <a:pt x="41" y="141"/>
                  </a:lnTo>
                  <a:lnTo>
                    <a:pt x="53" y="120"/>
                  </a:lnTo>
                  <a:lnTo>
                    <a:pt x="63" y="98"/>
                  </a:lnTo>
                  <a:lnTo>
                    <a:pt x="76" y="77"/>
                  </a:lnTo>
                  <a:lnTo>
                    <a:pt x="87" y="59"/>
                  </a:lnTo>
                  <a:lnTo>
                    <a:pt x="101" y="44"/>
                  </a:lnTo>
                  <a:lnTo>
                    <a:pt x="114" y="29"/>
                  </a:lnTo>
                  <a:lnTo>
                    <a:pt x="127" y="18"/>
                  </a:lnTo>
                  <a:lnTo>
                    <a:pt x="139" y="9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1"/>
                  </a:lnTo>
                  <a:lnTo>
                    <a:pt x="182" y="4"/>
                  </a:lnTo>
                  <a:lnTo>
                    <a:pt x="182" y="2"/>
                  </a:lnTo>
                </a:path>
              </a:pathLst>
            </a:custGeom>
            <a:solidFill>
              <a:srgbClr val="80A0C0"/>
            </a:solidFill>
            <a:ln w="12700" cap="rnd" cmpd="sng">
              <a:solidFill>
                <a:srgbClr val="8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85" name="Freeform 1369"/>
            <p:cNvSpPr>
              <a:spLocks/>
            </p:cNvSpPr>
            <p:nvPr/>
          </p:nvSpPr>
          <p:spPr bwMode="auto">
            <a:xfrm>
              <a:off x="2108" y="1407"/>
              <a:ext cx="204" cy="376"/>
            </a:xfrm>
            <a:custGeom>
              <a:avLst/>
              <a:gdLst/>
              <a:ahLst/>
              <a:cxnLst>
                <a:cxn ang="0">
                  <a:pos x="172" y="2"/>
                </a:cxn>
                <a:cxn ang="0">
                  <a:pos x="179" y="8"/>
                </a:cxn>
                <a:cxn ang="0">
                  <a:pos x="187" y="15"/>
                </a:cxn>
                <a:cxn ang="0">
                  <a:pos x="194" y="26"/>
                </a:cxn>
                <a:cxn ang="0">
                  <a:pos x="198" y="38"/>
                </a:cxn>
                <a:cxn ang="0">
                  <a:pos x="201" y="54"/>
                </a:cxn>
                <a:cxn ang="0">
                  <a:pos x="203" y="70"/>
                </a:cxn>
                <a:cxn ang="0">
                  <a:pos x="203" y="89"/>
                </a:cxn>
                <a:cxn ang="0">
                  <a:pos x="201" y="109"/>
                </a:cxn>
                <a:cxn ang="0">
                  <a:pos x="199" y="129"/>
                </a:cxn>
                <a:cxn ang="0">
                  <a:pos x="194" y="152"/>
                </a:cxn>
                <a:cxn ang="0">
                  <a:pos x="188" y="174"/>
                </a:cxn>
                <a:cxn ang="0">
                  <a:pos x="182" y="197"/>
                </a:cxn>
                <a:cxn ang="0">
                  <a:pos x="173" y="218"/>
                </a:cxn>
                <a:cxn ang="0">
                  <a:pos x="163" y="240"/>
                </a:cxn>
                <a:cxn ang="0">
                  <a:pos x="153" y="261"/>
                </a:cxn>
                <a:cxn ang="0">
                  <a:pos x="140" y="281"/>
                </a:cxn>
                <a:cxn ang="0">
                  <a:pos x="129" y="300"/>
                </a:cxn>
                <a:cxn ang="0">
                  <a:pos x="117" y="316"/>
                </a:cxn>
                <a:cxn ang="0">
                  <a:pos x="106" y="332"/>
                </a:cxn>
                <a:cxn ang="0">
                  <a:pos x="93" y="345"/>
                </a:cxn>
                <a:cxn ang="0">
                  <a:pos x="81" y="356"/>
                </a:cxn>
                <a:cxn ang="0">
                  <a:pos x="69" y="365"/>
                </a:cxn>
                <a:cxn ang="0">
                  <a:pos x="58" y="370"/>
                </a:cxn>
                <a:cxn ang="0">
                  <a:pos x="47" y="375"/>
                </a:cxn>
                <a:cxn ang="0">
                  <a:pos x="37" y="374"/>
                </a:cxn>
                <a:cxn ang="0">
                  <a:pos x="29" y="371"/>
                </a:cxn>
                <a:cxn ang="0">
                  <a:pos x="21" y="367"/>
                </a:cxn>
                <a:cxn ang="0">
                  <a:pos x="14" y="360"/>
                </a:cxn>
                <a:cxn ang="0">
                  <a:pos x="7" y="349"/>
                </a:cxn>
                <a:cxn ang="0">
                  <a:pos x="5" y="337"/>
                </a:cxn>
                <a:cxn ang="0">
                  <a:pos x="2" y="322"/>
                </a:cxn>
                <a:cxn ang="0">
                  <a:pos x="0" y="306"/>
                </a:cxn>
                <a:cxn ang="0">
                  <a:pos x="0" y="286"/>
                </a:cxn>
                <a:cxn ang="0">
                  <a:pos x="2" y="267"/>
                </a:cxn>
                <a:cxn ang="0">
                  <a:pos x="5" y="245"/>
                </a:cxn>
                <a:cxn ang="0">
                  <a:pos x="10" y="224"/>
                </a:cxn>
                <a:cxn ang="0">
                  <a:pos x="13" y="201"/>
                </a:cxn>
                <a:cxn ang="0">
                  <a:pos x="22" y="178"/>
                </a:cxn>
                <a:cxn ang="0">
                  <a:pos x="29" y="155"/>
                </a:cxn>
                <a:cxn ang="0">
                  <a:pos x="38" y="132"/>
                </a:cxn>
                <a:cxn ang="0">
                  <a:pos x="49" y="112"/>
                </a:cxn>
                <a:cxn ang="0">
                  <a:pos x="60" y="91"/>
                </a:cxn>
                <a:cxn ang="0">
                  <a:pos x="70" y="71"/>
                </a:cxn>
                <a:cxn ang="0">
                  <a:pos x="83" y="54"/>
                </a:cxn>
                <a:cxn ang="0">
                  <a:pos x="95" y="40"/>
                </a:cxn>
                <a:cxn ang="0">
                  <a:pos x="107" y="27"/>
                </a:cxn>
                <a:cxn ang="0">
                  <a:pos x="119" y="17"/>
                </a:cxn>
                <a:cxn ang="0">
                  <a:pos x="131" y="8"/>
                </a:cxn>
                <a:cxn ang="0">
                  <a:pos x="144" y="2"/>
                </a:cxn>
                <a:cxn ang="0">
                  <a:pos x="154" y="0"/>
                </a:cxn>
                <a:cxn ang="0">
                  <a:pos x="164" y="0"/>
                </a:cxn>
                <a:cxn ang="0">
                  <a:pos x="172" y="3"/>
                </a:cxn>
                <a:cxn ang="0">
                  <a:pos x="172" y="2"/>
                </a:cxn>
              </a:cxnLst>
              <a:rect l="0" t="0" r="r" b="b"/>
              <a:pathLst>
                <a:path w="204" h="376">
                  <a:moveTo>
                    <a:pt x="172" y="2"/>
                  </a:moveTo>
                  <a:lnTo>
                    <a:pt x="179" y="8"/>
                  </a:lnTo>
                  <a:lnTo>
                    <a:pt x="187" y="15"/>
                  </a:lnTo>
                  <a:lnTo>
                    <a:pt x="194" y="26"/>
                  </a:lnTo>
                  <a:lnTo>
                    <a:pt x="198" y="38"/>
                  </a:lnTo>
                  <a:lnTo>
                    <a:pt x="201" y="54"/>
                  </a:lnTo>
                  <a:lnTo>
                    <a:pt x="203" y="70"/>
                  </a:lnTo>
                  <a:lnTo>
                    <a:pt x="203" y="89"/>
                  </a:lnTo>
                  <a:lnTo>
                    <a:pt x="201" y="109"/>
                  </a:lnTo>
                  <a:lnTo>
                    <a:pt x="199" y="129"/>
                  </a:lnTo>
                  <a:lnTo>
                    <a:pt x="194" y="152"/>
                  </a:lnTo>
                  <a:lnTo>
                    <a:pt x="188" y="174"/>
                  </a:lnTo>
                  <a:lnTo>
                    <a:pt x="182" y="197"/>
                  </a:lnTo>
                  <a:lnTo>
                    <a:pt x="173" y="218"/>
                  </a:lnTo>
                  <a:lnTo>
                    <a:pt x="163" y="240"/>
                  </a:lnTo>
                  <a:lnTo>
                    <a:pt x="153" y="261"/>
                  </a:lnTo>
                  <a:lnTo>
                    <a:pt x="140" y="281"/>
                  </a:lnTo>
                  <a:lnTo>
                    <a:pt x="129" y="300"/>
                  </a:lnTo>
                  <a:lnTo>
                    <a:pt x="117" y="316"/>
                  </a:lnTo>
                  <a:lnTo>
                    <a:pt x="106" y="332"/>
                  </a:lnTo>
                  <a:lnTo>
                    <a:pt x="93" y="345"/>
                  </a:lnTo>
                  <a:lnTo>
                    <a:pt x="81" y="356"/>
                  </a:lnTo>
                  <a:lnTo>
                    <a:pt x="69" y="365"/>
                  </a:lnTo>
                  <a:lnTo>
                    <a:pt x="58" y="370"/>
                  </a:lnTo>
                  <a:lnTo>
                    <a:pt x="47" y="375"/>
                  </a:lnTo>
                  <a:lnTo>
                    <a:pt x="37" y="374"/>
                  </a:lnTo>
                  <a:lnTo>
                    <a:pt x="29" y="371"/>
                  </a:lnTo>
                  <a:lnTo>
                    <a:pt x="21" y="367"/>
                  </a:lnTo>
                  <a:lnTo>
                    <a:pt x="14" y="360"/>
                  </a:lnTo>
                  <a:lnTo>
                    <a:pt x="7" y="349"/>
                  </a:lnTo>
                  <a:lnTo>
                    <a:pt x="5" y="337"/>
                  </a:lnTo>
                  <a:lnTo>
                    <a:pt x="2" y="322"/>
                  </a:lnTo>
                  <a:lnTo>
                    <a:pt x="0" y="306"/>
                  </a:lnTo>
                  <a:lnTo>
                    <a:pt x="0" y="286"/>
                  </a:lnTo>
                  <a:lnTo>
                    <a:pt x="2" y="267"/>
                  </a:lnTo>
                  <a:lnTo>
                    <a:pt x="5" y="245"/>
                  </a:lnTo>
                  <a:lnTo>
                    <a:pt x="10" y="224"/>
                  </a:lnTo>
                  <a:lnTo>
                    <a:pt x="13" y="201"/>
                  </a:lnTo>
                  <a:lnTo>
                    <a:pt x="22" y="178"/>
                  </a:lnTo>
                  <a:lnTo>
                    <a:pt x="29" y="155"/>
                  </a:lnTo>
                  <a:lnTo>
                    <a:pt x="38" y="132"/>
                  </a:lnTo>
                  <a:lnTo>
                    <a:pt x="49" y="112"/>
                  </a:lnTo>
                  <a:lnTo>
                    <a:pt x="60" y="91"/>
                  </a:lnTo>
                  <a:lnTo>
                    <a:pt x="70" y="71"/>
                  </a:lnTo>
                  <a:lnTo>
                    <a:pt x="83" y="54"/>
                  </a:lnTo>
                  <a:lnTo>
                    <a:pt x="95" y="40"/>
                  </a:lnTo>
                  <a:lnTo>
                    <a:pt x="107" y="27"/>
                  </a:lnTo>
                  <a:lnTo>
                    <a:pt x="119" y="17"/>
                  </a:lnTo>
                  <a:lnTo>
                    <a:pt x="131" y="8"/>
                  </a:lnTo>
                  <a:lnTo>
                    <a:pt x="144" y="2"/>
                  </a:lnTo>
                  <a:lnTo>
                    <a:pt x="154" y="0"/>
                  </a:lnTo>
                  <a:lnTo>
                    <a:pt x="164" y="0"/>
                  </a:lnTo>
                  <a:lnTo>
                    <a:pt x="172" y="3"/>
                  </a:lnTo>
                  <a:lnTo>
                    <a:pt x="172" y="2"/>
                  </a:lnTo>
                </a:path>
              </a:pathLst>
            </a:custGeom>
            <a:solidFill>
              <a:srgbClr val="80A0D0"/>
            </a:solidFill>
            <a:ln w="12700" cap="rnd" cmpd="sng">
              <a:solidFill>
                <a:srgbClr val="80A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86" name="Freeform 1370"/>
            <p:cNvSpPr>
              <a:spLocks/>
            </p:cNvSpPr>
            <p:nvPr/>
          </p:nvSpPr>
          <p:spPr bwMode="auto">
            <a:xfrm>
              <a:off x="2110" y="1421"/>
              <a:ext cx="191" cy="352"/>
            </a:xfrm>
            <a:custGeom>
              <a:avLst/>
              <a:gdLst/>
              <a:ahLst/>
              <a:cxnLst>
                <a:cxn ang="0">
                  <a:pos x="161" y="3"/>
                </a:cxn>
                <a:cxn ang="0">
                  <a:pos x="168" y="9"/>
                </a:cxn>
                <a:cxn ang="0">
                  <a:pos x="175" y="16"/>
                </a:cxn>
                <a:cxn ang="0">
                  <a:pos x="180" y="26"/>
                </a:cxn>
                <a:cxn ang="0">
                  <a:pos x="185" y="38"/>
                </a:cxn>
                <a:cxn ang="0">
                  <a:pos x="188" y="51"/>
                </a:cxn>
                <a:cxn ang="0">
                  <a:pos x="190" y="67"/>
                </a:cxn>
                <a:cxn ang="0">
                  <a:pos x="190" y="85"/>
                </a:cxn>
                <a:cxn ang="0">
                  <a:pos x="188" y="103"/>
                </a:cxn>
                <a:cxn ang="0">
                  <a:pos x="186" y="122"/>
                </a:cxn>
                <a:cxn ang="0">
                  <a:pos x="181" y="143"/>
                </a:cxn>
                <a:cxn ang="0">
                  <a:pos x="177" y="164"/>
                </a:cxn>
                <a:cxn ang="0">
                  <a:pos x="170" y="185"/>
                </a:cxn>
                <a:cxn ang="0">
                  <a:pos x="162" y="206"/>
                </a:cxn>
                <a:cxn ang="0">
                  <a:pos x="153" y="226"/>
                </a:cxn>
                <a:cxn ang="0">
                  <a:pos x="143" y="246"/>
                </a:cxn>
                <a:cxn ang="0">
                  <a:pos x="132" y="264"/>
                </a:cxn>
                <a:cxn ang="0">
                  <a:pos x="121" y="281"/>
                </a:cxn>
                <a:cxn ang="0">
                  <a:pos x="110" y="298"/>
                </a:cxn>
                <a:cxn ang="0">
                  <a:pos x="99" y="312"/>
                </a:cxn>
                <a:cxn ang="0">
                  <a:pos x="87" y="324"/>
                </a:cxn>
                <a:cxn ang="0">
                  <a:pos x="75" y="334"/>
                </a:cxn>
                <a:cxn ang="0">
                  <a:pos x="66" y="342"/>
                </a:cxn>
                <a:cxn ang="0">
                  <a:pos x="55" y="348"/>
                </a:cxn>
                <a:cxn ang="0">
                  <a:pos x="43" y="351"/>
                </a:cxn>
                <a:cxn ang="0">
                  <a:pos x="35" y="350"/>
                </a:cxn>
                <a:cxn ang="0">
                  <a:pos x="27" y="348"/>
                </a:cxn>
                <a:cxn ang="0">
                  <a:pos x="19" y="343"/>
                </a:cxn>
                <a:cxn ang="0">
                  <a:pos x="12" y="337"/>
                </a:cxn>
                <a:cxn ang="0">
                  <a:pos x="8" y="328"/>
                </a:cxn>
                <a:cxn ang="0">
                  <a:pos x="3" y="316"/>
                </a:cxn>
                <a:cxn ang="0">
                  <a:pos x="3" y="302"/>
                </a:cxn>
                <a:cxn ang="0">
                  <a:pos x="0" y="286"/>
                </a:cxn>
                <a:cxn ang="0">
                  <a:pos x="0" y="269"/>
                </a:cxn>
                <a:cxn ang="0">
                  <a:pos x="0" y="250"/>
                </a:cxn>
                <a:cxn ang="0">
                  <a:pos x="3" y="230"/>
                </a:cxn>
                <a:cxn ang="0">
                  <a:pos x="8" y="209"/>
                </a:cxn>
                <a:cxn ang="0">
                  <a:pos x="12" y="190"/>
                </a:cxn>
                <a:cxn ang="0">
                  <a:pos x="20" y="167"/>
                </a:cxn>
                <a:cxn ang="0">
                  <a:pos x="27" y="145"/>
                </a:cxn>
                <a:cxn ang="0">
                  <a:pos x="35" y="124"/>
                </a:cxn>
                <a:cxn ang="0">
                  <a:pos x="45" y="104"/>
                </a:cxn>
                <a:cxn ang="0">
                  <a:pos x="54" y="85"/>
                </a:cxn>
                <a:cxn ang="0">
                  <a:pos x="66" y="67"/>
                </a:cxn>
                <a:cxn ang="0">
                  <a:pos x="77" y="51"/>
                </a:cxn>
                <a:cxn ang="0">
                  <a:pos x="87" y="36"/>
                </a:cxn>
                <a:cxn ang="0">
                  <a:pos x="99" y="26"/>
                </a:cxn>
                <a:cxn ang="0">
                  <a:pos x="112" y="16"/>
                </a:cxn>
                <a:cxn ang="0">
                  <a:pos x="122" y="8"/>
                </a:cxn>
                <a:cxn ang="0">
                  <a:pos x="133" y="3"/>
                </a:cxn>
                <a:cxn ang="0">
                  <a:pos x="144" y="0"/>
                </a:cxn>
                <a:cxn ang="0">
                  <a:pos x="154" y="0"/>
                </a:cxn>
                <a:cxn ang="0">
                  <a:pos x="160" y="4"/>
                </a:cxn>
                <a:cxn ang="0">
                  <a:pos x="161" y="3"/>
                </a:cxn>
              </a:cxnLst>
              <a:rect l="0" t="0" r="r" b="b"/>
              <a:pathLst>
                <a:path w="191" h="352">
                  <a:moveTo>
                    <a:pt x="161" y="3"/>
                  </a:moveTo>
                  <a:lnTo>
                    <a:pt x="168" y="9"/>
                  </a:lnTo>
                  <a:lnTo>
                    <a:pt x="175" y="16"/>
                  </a:lnTo>
                  <a:lnTo>
                    <a:pt x="180" y="26"/>
                  </a:lnTo>
                  <a:lnTo>
                    <a:pt x="185" y="38"/>
                  </a:lnTo>
                  <a:lnTo>
                    <a:pt x="188" y="51"/>
                  </a:lnTo>
                  <a:lnTo>
                    <a:pt x="190" y="67"/>
                  </a:lnTo>
                  <a:lnTo>
                    <a:pt x="190" y="85"/>
                  </a:lnTo>
                  <a:lnTo>
                    <a:pt x="188" y="103"/>
                  </a:lnTo>
                  <a:lnTo>
                    <a:pt x="186" y="122"/>
                  </a:lnTo>
                  <a:lnTo>
                    <a:pt x="181" y="143"/>
                  </a:lnTo>
                  <a:lnTo>
                    <a:pt x="177" y="164"/>
                  </a:lnTo>
                  <a:lnTo>
                    <a:pt x="170" y="185"/>
                  </a:lnTo>
                  <a:lnTo>
                    <a:pt x="162" y="206"/>
                  </a:lnTo>
                  <a:lnTo>
                    <a:pt x="153" y="226"/>
                  </a:lnTo>
                  <a:lnTo>
                    <a:pt x="143" y="246"/>
                  </a:lnTo>
                  <a:lnTo>
                    <a:pt x="132" y="264"/>
                  </a:lnTo>
                  <a:lnTo>
                    <a:pt x="121" y="281"/>
                  </a:lnTo>
                  <a:lnTo>
                    <a:pt x="110" y="298"/>
                  </a:lnTo>
                  <a:lnTo>
                    <a:pt x="99" y="312"/>
                  </a:lnTo>
                  <a:lnTo>
                    <a:pt x="87" y="324"/>
                  </a:lnTo>
                  <a:lnTo>
                    <a:pt x="75" y="334"/>
                  </a:lnTo>
                  <a:lnTo>
                    <a:pt x="66" y="342"/>
                  </a:lnTo>
                  <a:lnTo>
                    <a:pt x="55" y="348"/>
                  </a:lnTo>
                  <a:lnTo>
                    <a:pt x="43" y="351"/>
                  </a:lnTo>
                  <a:lnTo>
                    <a:pt x="35" y="350"/>
                  </a:lnTo>
                  <a:lnTo>
                    <a:pt x="27" y="348"/>
                  </a:lnTo>
                  <a:lnTo>
                    <a:pt x="19" y="343"/>
                  </a:lnTo>
                  <a:lnTo>
                    <a:pt x="12" y="337"/>
                  </a:lnTo>
                  <a:lnTo>
                    <a:pt x="8" y="328"/>
                  </a:lnTo>
                  <a:lnTo>
                    <a:pt x="3" y="316"/>
                  </a:lnTo>
                  <a:lnTo>
                    <a:pt x="3" y="302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0" y="250"/>
                  </a:lnTo>
                  <a:lnTo>
                    <a:pt x="3" y="230"/>
                  </a:lnTo>
                  <a:lnTo>
                    <a:pt x="8" y="209"/>
                  </a:lnTo>
                  <a:lnTo>
                    <a:pt x="12" y="190"/>
                  </a:lnTo>
                  <a:lnTo>
                    <a:pt x="20" y="167"/>
                  </a:lnTo>
                  <a:lnTo>
                    <a:pt x="27" y="145"/>
                  </a:lnTo>
                  <a:lnTo>
                    <a:pt x="35" y="124"/>
                  </a:lnTo>
                  <a:lnTo>
                    <a:pt x="45" y="104"/>
                  </a:lnTo>
                  <a:lnTo>
                    <a:pt x="54" y="85"/>
                  </a:lnTo>
                  <a:lnTo>
                    <a:pt x="66" y="67"/>
                  </a:lnTo>
                  <a:lnTo>
                    <a:pt x="77" y="51"/>
                  </a:lnTo>
                  <a:lnTo>
                    <a:pt x="87" y="36"/>
                  </a:lnTo>
                  <a:lnTo>
                    <a:pt x="99" y="26"/>
                  </a:lnTo>
                  <a:lnTo>
                    <a:pt x="112" y="16"/>
                  </a:lnTo>
                  <a:lnTo>
                    <a:pt x="122" y="8"/>
                  </a:lnTo>
                  <a:lnTo>
                    <a:pt x="133" y="3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60" y="4"/>
                  </a:lnTo>
                  <a:lnTo>
                    <a:pt x="161" y="3"/>
                  </a:lnTo>
                </a:path>
              </a:pathLst>
            </a:custGeom>
            <a:solidFill>
              <a:srgbClr val="80B0D0"/>
            </a:solidFill>
            <a:ln w="12700" cap="rnd" cmpd="sng">
              <a:solidFill>
                <a:srgbClr val="80B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87" name="Freeform 1371"/>
            <p:cNvSpPr>
              <a:spLocks/>
            </p:cNvSpPr>
            <p:nvPr/>
          </p:nvSpPr>
          <p:spPr bwMode="auto">
            <a:xfrm>
              <a:off x="2111" y="1437"/>
              <a:ext cx="179" cy="327"/>
            </a:xfrm>
            <a:custGeom>
              <a:avLst/>
              <a:gdLst/>
              <a:ahLst/>
              <a:cxnLst>
                <a:cxn ang="0">
                  <a:pos x="150" y="1"/>
                </a:cxn>
                <a:cxn ang="0">
                  <a:pos x="157" y="7"/>
                </a:cxn>
                <a:cxn ang="0">
                  <a:pos x="164" y="14"/>
                </a:cxn>
                <a:cxn ang="0">
                  <a:pos x="170" y="24"/>
                </a:cxn>
                <a:cxn ang="0">
                  <a:pos x="174" y="34"/>
                </a:cxn>
                <a:cxn ang="0">
                  <a:pos x="177" y="47"/>
                </a:cxn>
                <a:cxn ang="0">
                  <a:pos x="178" y="63"/>
                </a:cxn>
                <a:cxn ang="0">
                  <a:pos x="178" y="79"/>
                </a:cxn>
                <a:cxn ang="0">
                  <a:pos x="177" y="95"/>
                </a:cxn>
                <a:cxn ang="0">
                  <a:pos x="176" y="113"/>
                </a:cxn>
                <a:cxn ang="0">
                  <a:pos x="170" y="134"/>
                </a:cxn>
                <a:cxn ang="0">
                  <a:pos x="165" y="152"/>
                </a:cxn>
                <a:cxn ang="0">
                  <a:pos x="160" y="172"/>
                </a:cxn>
                <a:cxn ang="0">
                  <a:pos x="153" y="191"/>
                </a:cxn>
                <a:cxn ang="0">
                  <a:pos x="144" y="210"/>
                </a:cxn>
                <a:cxn ang="0">
                  <a:pos x="135" y="227"/>
                </a:cxn>
                <a:cxn ang="0">
                  <a:pos x="124" y="246"/>
                </a:cxn>
                <a:cxn ang="0">
                  <a:pos x="114" y="262"/>
                </a:cxn>
                <a:cxn ang="0">
                  <a:pos x="104" y="276"/>
                </a:cxn>
                <a:cxn ang="0">
                  <a:pos x="94" y="289"/>
                </a:cxn>
                <a:cxn ang="0">
                  <a:pos x="82" y="301"/>
                </a:cxn>
                <a:cxn ang="0">
                  <a:pos x="72" y="310"/>
                </a:cxn>
                <a:cxn ang="0">
                  <a:pos x="61" y="318"/>
                </a:cxn>
                <a:cxn ang="0">
                  <a:pos x="51" y="322"/>
                </a:cxn>
                <a:cxn ang="0">
                  <a:pos x="42" y="326"/>
                </a:cxn>
                <a:cxn ang="0">
                  <a:pos x="34" y="326"/>
                </a:cxn>
                <a:cxn ang="0">
                  <a:pos x="26" y="323"/>
                </a:cxn>
                <a:cxn ang="0">
                  <a:pos x="18" y="318"/>
                </a:cxn>
                <a:cxn ang="0">
                  <a:pos x="12" y="312"/>
                </a:cxn>
                <a:cxn ang="0">
                  <a:pos x="8" y="304"/>
                </a:cxn>
                <a:cxn ang="0">
                  <a:pos x="4" y="293"/>
                </a:cxn>
                <a:cxn ang="0">
                  <a:pos x="2" y="279"/>
                </a:cxn>
                <a:cxn ang="0">
                  <a:pos x="0" y="265"/>
                </a:cxn>
                <a:cxn ang="0">
                  <a:pos x="1" y="248"/>
                </a:cxn>
                <a:cxn ang="0">
                  <a:pos x="1" y="230"/>
                </a:cxn>
                <a:cxn ang="0">
                  <a:pos x="4" y="213"/>
                </a:cxn>
                <a:cxn ang="0">
                  <a:pos x="9" y="194"/>
                </a:cxn>
                <a:cxn ang="0">
                  <a:pos x="11" y="175"/>
                </a:cxn>
                <a:cxn ang="0">
                  <a:pos x="19" y="153"/>
                </a:cxn>
                <a:cxn ang="0">
                  <a:pos x="26" y="135"/>
                </a:cxn>
                <a:cxn ang="0">
                  <a:pos x="34" y="113"/>
                </a:cxn>
                <a:cxn ang="0">
                  <a:pos x="42" y="95"/>
                </a:cxn>
                <a:cxn ang="0">
                  <a:pos x="51" y="77"/>
                </a:cxn>
                <a:cxn ang="0">
                  <a:pos x="61" y="60"/>
                </a:cxn>
                <a:cxn ang="0">
                  <a:pos x="72" y="47"/>
                </a:cxn>
                <a:cxn ang="0">
                  <a:pos x="82" y="33"/>
                </a:cxn>
                <a:cxn ang="0">
                  <a:pos x="92" y="23"/>
                </a:cxn>
                <a:cxn ang="0">
                  <a:pos x="104" y="12"/>
                </a:cxn>
                <a:cxn ang="0">
                  <a:pos x="114" y="6"/>
                </a:cxn>
                <a:cxn ang="0">
                  <a:pos x="124" y="1"/>
                </a:cxn>
                <a:cxn ang="0">
                  <a:pos x="135" y="0"/>
                </a:cxn>
                <a:cxn ang="0">
                  <a:pos x="143" y="0"/>
                </a:cxn>
                <a:cxn ang="0">
                  <a:pos x="150" y="2"/>
                </a:cxn>
                <a:cxn ang="0">
                  <a:pos x="150" y="1"/>
                </a:cxn>
              </a:cxnLst>
              <a:rect l="0" t="0" r="r" b="b"/>
              <a:pathLst>
                <a:path w="179" h="327">
                  <a:moveTo>
                    <a:pt x="150" y="1"/>
                  </a:moveTo>
                  <a:lnTo>
                    <a:pt x="157" y="7"/>
                  </a:lnTo>
                  <a:lnTo>
                    <a:pt x="164" y="14"/>
                  </a:lnTo>
                  <a:lnTo>
                    <a:pt x="170" y="24"/>
                  </a:lnTo>
                  <a:lnTo>
                    <a:pt x="174" y="34"/>
                  </a:lnTo>
                  <a:lnTo>
                    <a:pt x="177" y="47"/>
                  </a:lnTo>
                  <a:lnTo>
                    <a:pt x="178" y="63"/>
                  </a:lnTo>
                  <a:lnTo>
                    <a:pt x="178" y="79"/>
                  </a:lnTo>
                  <a:lnTo>
                    <a:pt x="177" y="95"/>
                  </a:lnTo>
                  <a:lnTo>
                    <a:pt x="176" y="113"/>
                  </a:lnTo>
                  <a:lnTo>
                    <a:pt x="170" y="134"/>
                  </a:lnTo>
                  <a:lnTo>
                    <a:pt x="165" y="152"/>
                  </a:lnTo>
                  <a:lnTo>
                    <a:pt x="160" y="172"/>
                  </a:lnTo>
                  <a:lnTo>
                    <a:pt x="153" y="191"/>
                  </a:lnTo>
                  <a:lnTo>
                    <a:pt x="144" y="210"/>
                  </a:lnTo>
                  <a:lnTo>
                    <a:pt x="135" y="227"/>
                  </a:lnTo>
                  <a:lnTo>
                    <a:pt x="124" y="246"/>
                  </a:lnTo>
                  <a:lnTo>
                    <a:pt x="114" y="262"/>
                  </a:lnTo>
                  <a:lnTo>
                    <a:pt x="104" y="276"/>
                  </a:lnTo>
                  <a:lnTo>
                    <a:pt x="94" y="289"/>
                  </a:lnTo>
                  <a:lnTo>
                    <a:pt x="82" y="301"/>
                  </a:lnTo>
                  <a:lnTo>
                    <a:pt x="72" y="310"/>
                  </a:lnTo>
                  <a:lnTo>
                    <a:pt x="61" y="318"/>
                  </a:lnTo>
                  <a:lnTo>
                    <a:pt x="51" y="322"/>
                  </a:lnTo>
                  <a:lnTo>
                    <a:pt x="42" y="326"/>
                  </a:lnTo>
                  <a:lnTo>
                    <a:pt x="34" y="326"/>
                  </a:lnTo>
                  <a:lnTo>
                    <a:pt x="26" y="323"/>
                  </a:lnTo>
                  <a:lnTo>
                    <a:pt x="18" y="318"/>
                  </a:lnTo>
                  <a:lnTo>
                    <a:pt x="12" y="312"/>
                  </a:lnTo>
                  <a:lnTo>
                    <a:pt x="8" y="304"/>
                  </a:lnTo>
                  <a:lnTo>
                    <a:pt x="4" y="293"/>
                  </a:lnTo>
                  <a:lnTo>
                    <a:pt x="2" y="279"/>
                  </a:lnTo>
                  <a:lnTo>
                    <a:pt x="0" y="265"/>
                  </a:lnTo>
                  <a:lnTo>
                    <a:pt x="1" y="248"/>
                  </a:lnTo>
                  <a:lnTo>
                    <a:pt x="1" y="230"/>
                  </a:lnTo>
                  <a:lnTo>
                    <a:pt x="4" y="213"/>
                  </a:lnTo>
                  <a:lnTo>
                    <a:pt x="9" y="194"/>
                  </a:lnTo>
                  <a:lnTo>
                    <a:pt x="11" y="175"/>
                  </a:lnTo>
                  <a:lnTo>
                    <a:pt x="19" y="153"/>
                  </a:lnTo>
                  <a:lnTo>
                    <a:pt x="26" y="135"/>
                  </a:lnTo>
                  <a:lnTo>
                    <a:pt x="34" y="113"/>
                  </a:lnTo>
                  <a:lnTo>
                    <a:pt x="42" y="95"/>
                  </a:lnTo>
                  <a:lnTo>
                    <a:pt x="51" y="77"/>
                  </a:lnTo>
                  <a:lnTo>
                    <a:pt x="61" y="60"/>
                  </a:lnTo>
                  <a:lnTo>
                    <a:pt x="72" y="47"/>
                  </a:lnTo>
                  <a:lnTo>
                    <a:pt x="82" y="33"/>
                  </a:lnTo>
                  <a:lnTo>
                    <a:pt x="92" y="23"/>
                  </a:lnTo>
                  <a:lnTo>
                    <a:pt x="104" y="12"/>
                  </a:lnTo>
                  <a:lnTo>
                    <a:pt x="114" y="6"/>
                  </a:lnTo>
                  <a:lnTo>
                    <a:pt x="124" y="1"/>
                  </a:lnTo>
                  <a:lnTo>
                    <a:pt x="135" y="0"/>
                  </a:lnTo>
                  <a:lnTo>
                    <a:pt x="143" y="0"/>
                  </a:lnTo>
                  <a:lnTo>
                    <a:pt x="150" y="2"/>
                  </a:lnTo>
                  <a:lnTo>
                    <a:pt x="150" y="1"/>
                  </a:lnTo>
                </a:path>
              </a:pathLst>
            </a:custGeom>
            <a:solidFill>
              <a:srgbClr val="80C0E0"/>
            </a:solidFill>
            <a:ln w="12700" cap="rnd" cmpd="sng">
              <a:solidFill>
                <a:srgbClr val="8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88" name="Freeform 1372"/>
            <p:cNvSpPr>
              <a:spLocks/>
            </p:cNvSpPr>
            <p:nvPr/>
          </p:nvSpPr>
          <p:spPr bwMode="auto">
            <a:xfrm>
              <a:off x="2113" y="1450"/>
              <a:ext cx="168" cy="304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4" y="9"/>
                </a:cxn>
                <a:cxn ang="0">
                  <a:pos x="152" y="15"/>
                </a:cxn>
                <a:cxn ang="0">
                  <a:pos x="158" y="23"/>
                </a:cxn>
                <a:cxn ang="0">
                  <a:pos x="162" y="34"/>
                </a:cxn>
                <a:cxn ang="0">
                  <a:pos x="164" y="46"/>
                </a:cxn>
                <a:cxn ang="0">
                  <a:pos x="167" y="59"/>
                </a:cxn>
                <a:cxn ang="0">
                  <a:pos x="166" y="75"/>
                </a:cxn>
                <a:cxn ang="0">
                  <a:pos x="165" y="91"/>
                </a:cxn>
                <a:cxn ang="0">
                  <a:pos x="162" y="106"/>
                </a:cxn>
                <a:cxn ang="0">
                  <a:pos x="159" y="126"/>
                </a:cxn>
                <a:cxn ang="0">
                  <a:pos x="153" y="144"/>
                </a:cxn>
                <a:cxn ang="0">
                  <a:pos x="148" y="161"/>
                </a:cxn>
                <a:cxn ang="0">
                  <a:pos x="142" y="179"/>
                </a:cxn>
                <a:cxn ang="0">
                  <a:pos x="133" y="197"/>
                </a:cxn>
                <a:cxn ang="0">
                  <a:pos x="125" y="213"/>
                </a:cxn>
                <a:cxn ang="0">
                  <a:pos x="115" y="229"/>
                </a:cxn>
                <a:cxn ang="0">
                  <a:pos x="106" y="244"/>
                </a:cxn>
                <a:cxn ang="0">
                  <a:pos x="96" y="257"/>
                </a:cxn>
                <a:cxn ang="0">
                  <a:pos x="86" y="270"/>
                </a:cxn>
                <a:cxn ang="0">
                  <a:pos x="76" y="281"/>
                </a:cxn>
                <a:cxn ang="0">
                  <a:pos x="66" y="288"/>
                </a:cxn>
                <a:cxn ang="0">
                  <a:pos x="57" y="296"/>
                </a:cxn>
                <a:cxn ang="0">
                  <a:pos x="48" y="299"/>
                </a:cxn>
                <a:cxn ang="0">
                  <a:pos x="38" y="303"/>
                </a:cxn>
                <a:cxn ang="0">
                  <a:pos x="31" y="303"/>
                </a:cxn>
                <a:cxn ang="0">
                  <a:pos x="24" y="301"/>
                </a:cxn>
                <a:cxn ang="0">
                  <a:pos x="17" y="297"/>
                </a:cxn>
                <a:cxn ang="0">
                  <a:pos x="11" y="290"/>
                </a:cxn>
                <a:cxn ang="0">
                  <a:pos x="7" y="283"/>
                </a:cxn>
                <a:cxn ang="0">
                  <a:pos x="3" y="273"/>
                </a:cxn>
                <a:cxn ang="0">
                  <a:pos x="2" y="260"/>
                </a:cxn>
                <a:cxn ang="0">
                  <a:pos x="0" y="248"/>
                </a:cxn>
                <a:cxn ang="0">
                  <a:pos x="0" y="232"/>
                </a:cxn>
                <a:cxn ang="0">
                  <a:pos x="0" y="215"/>
                </a:cxn>
                <a:cxn ang="0">
                  <a:pos x="2" y="198"/>
                </a:cxn>
                <a:cxn ang="0">
                  <a:pos x="7" y="180"/>
                </a:cxn>
                <a:cxn ang="0">
                  <a:pos x="10" y="162"/>
                </a:cxn>
                <a:cxn ang="0">
                  <a:pos x="16" y="144"/>
                </a:cxn>
                <a:cxn ang="0">
                  <a:pos x="23" y="126"/>
                </a:cxn>
                <a:cxn ang="0">
                  <a:pos x="31" y="106"/>
                </a:cxn>
                <a:cxn ang="0">
                  <a:pos x="38" y="89"/>
                </a:cxn>
                <a:cxn ang="0">
                  <a:pos x="47" y="73"/>
                </a:cxn>
                <a:cxn ang="0">
                  <a:pos x="56" y="57"/>
                </a:cxn>
                <a:cxn ang="0">
                  <a:pos x="65" y="44"/>
                </a:cxn>
                <a:cxn ang="0">
                  <a:pos x="74" y="32"/>
                </a:cxn>
                <a:cxn ang="0">
                  <a:pos x="85" y="21"/>
                </a:cxn>
                <a:cxn ang="0">
                  <a:pos x="96" y="12"/>
                </a:cxn>
                <a:cxn ang="0">
                  <a:pos x="105" y="6"/>
                </a:cxn>
                <a:cxn ang="0">
                  <a:pos x="114" y="2"/>
                </a:cxn>
                <a:cxn ang="0">
                  <a:pos x="124" y="0"/>
                </a:cxn>
                <a:cxn ang="0">
                  <a:pos x="133" y="1"/>
                </a:cxn>
                <a:cxn ang="0">
                  <a:pos x="139" y="4"/>
                </a:cxn>
                <a:cxn ang="0">
                  <a:pos x="140" y="2"/>
                </a:cxn>
              </a:cxnLst>
              <a:rect l="0" t="0" r="r" b="b"/>
              <a:pathLst>
                <a:path w="168" h="304">
                  <a:moveTo>
                    <a:pt x="140" y="2"/>
                  </a:moveTo>
                  <a:lnTo>
                    <a:pt x="144" y="9"/>
                  </a:lnTo>
                  <a:lnTo>
                    <a:pt x="152" y="15"/>
                  </a:lnTo>
                  <a:lnTo>
                    <a:pt x="158" y="23"/>
                  </a:lnTo>
                  <a:lnTo>
                    <a:pt x="162" y="34"/>
                  </a:lnTo>
                  <a:lnTo>
                    <a:pt x="164" y="46"/>
                  </a:lnTo>
                  <a:lnTo>
                    <a:pt x="167" y="59"/>
                  </a:lnTo>
                  <a:lnTo>
                    <a:pt x="166" y="75"/>
                  </a:lnTo>
                  <a:lnTo>
                    <a:pt x="165" y="91"/>
                  </a:lnTo>
                  <a:lnTo>
                    <a:pt x="162" y="106"/>
                  </a:lnTo>
                  <a:lnTo>
                    <a:pt x="159" y="126"/>
                  </a:lnTo>
                  <a:lnTo>
                    <a:pt x="153" y="144"/>
                  </a:lnTo>
                  <a:lnTo>
                    <a:pt x="148" y="161"/>
                  </a:lnTo>
                  <a:lnTo>
                    <a:pt x="142" y="179"/>
                  </a:lnTo>
                  <a:lnTo>
                    <a:pt x="133" y="197"/>
                  </a:lnTo>
                  <a:lnTo>
                    <a:pt x="125" y="213"/>
                  </a:lnTo>
                  <a:lnTo>
                    <a:pt x="115" y="229"/>
                  </a:lnTo>
                  <a:lnTo>
                    <a:pt x="106" y="244"/>
                  </a:lnTo>
                  <a:lnTo>
                    <a:pt x="96" y="257"/>
                  </a:lnTo>
                  <a:lnTo>
                    <a:pt x="86" y="270"/>
                  </a:lnTo>
                  <a:lnTo>
                    <a:pt x="76" y="281"/>
                  </a:lnTo>
                  <a:lnTo>
                    <a:pt x="66" y="288"/>
                  </a:lnTo>
                  <a:lnTo>
                    <a:pt x="57" y="296"/>
                  </a:lnTo>
                  <a:lnTo>
                    <a:pt x="48" y="299"/>
                  </a:lnTo>
                  <a:lnTo>
                    <a:pt x="38" y="303"/>
                  </a:lnTo>
                  <a:lnTo>
                    <a:pt x="31" y="303"/>
                  </a:lnTo>
                  <a:lnTo>
                    <a:pt x="24" y="301"/>
                  </a:lnTo>
                  <a:lnTo>
                    <a:pt x="17" y="297"/>
                  </a:lnTo>
                  <a:lnTo>
                    <a:pt x="11" y="290"/>
                  </a:lnTo>
                  <a:lnTo>
                    <a:pt x="7" y="283"/>
                  </a:lnTo>
                  <a:lnTo>
                    <a:pt x="3" y="273"/>
                  </a:lnTo>
                  <a:lnTo>
                    <a:pt x="2" y="260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15"/>
                  </a:lnTo>
                  <a:lnTo>
                    <a:pt x="2" y="198"/>
                  </a:lnTo>
                  <a:lnTo>
                    <a:pt x="7" y="180"/>
                  </a:lnTo>
                  <a:lnTo>
                    <a:pt x="10" y="162"/>
                  </a:lnTo>
                  <a:lnTo>
                    <a:pt x="16" y="144"/>
                  </a:lnTo>
                  <a:lnTo>
                    <a:pt x="23" y="12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47" y="73"/>
                  </a:lnTo>
                  <a:lnTo>
                    <a:pt x="56" y="57"/>
                  </a:lnTo>
                  <a:lnTo>
                    <a:pt x="65" y="44"/>
                  </a:lnTo>
                  <a:lnTo>
                    <a:pt x="74" y="32"/>
                  </a:lnTo>
                  <a:lnTo>
                    <a:pt x="85" y="21"/>
                  </a:lnTo>
                  <a:lnTo>
                    <a:pt x="96" y="12"/>
                  </a:lnTo>
                  <a:lnTo>
                    <a:pt x="105" y="6"/>
                  </a:lnTo>
                  <a:lnTo>
                    <a:pt x="114" y="2"/>
                  </a:lnTo>
                  <a:lnTo>
                    <a:pt x="124" y="0"/>
                  </a:lnTo>
                  <a:lnTo>
                    <a:pt x="133" y="1"/>
                  </a:lnTo>
                  <a:lnTo>
                    <a:pt x="139" y="4"/>
                  </a:lnTo>
                  <a:lnTo>
                    <a:pt x="140" y="2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89" name="Freeform 1373"/>
            <p:cNvSpPr>
              <a:spLocks/>
            </p:cNvSpPr>
            <p:nvPr/>
          </p:nvSpPr>
          <p:spPr bwMode="auto">
            <a:xfrm>
              <a:off x="2115" y="1465"/>
              <a:ext cx="155" cy="280"/>
            </a:xfrm>
            <a:custGeom>
              <a:avLst/>
              <a:gdLst/>
              <a:ahLst/>
              <a:cxnLst>
                <a:cxn ang="0">
                  <a:pos x="127" y="2"/>
                </a:cxn>
                <a:cxn ang="0">
                  <a:pos x="134" y="8"/>
                </a:cxn>
                <a:cxn ang="0">
                  <a:pos x="140" y="13"/>
                </a:cxn>
                <a:cxn ang="0">
                  <a:pos x="145" y="21"/>
                </a:cxn>
                <a:cxn ang="0">
                  <a:pos x="149" y="31"/>
                </a:cxn>
                <a:cxn ang="0">
                  <a:pos x="151" y="43"/>
                </a:cxn>
                <a:cxn ang="0">
                  <a:pos x="153" y="55"/>
                </a:cxn>
                <a:cxn ang="0">
                  <a:pos x="154" y="70"/>
                </a:cxn>
                <a:cxn ang="0">
                  <a:pos x="151" y="84"/>
                </a:cxn>
                <a:cxn ang="0">
                  <a:pos x="150" y="99"/>
                </a:cxn>
                <a:cxn ang="0">
                  <a:pos x="147" y="116"/>
                </a:cxn>
                <a:cxn ang="0">
                  <a:pos x="142" y="132"/>
                </a:cxn>
                <a:cxn ang="0">
                  <a:pos x="138" y="148"/>
                </a:cxn>
                <a:cxn ang="0">
                  <a:pos x="131" y="165"/>
                </a:cxn>
                <a:cxn ang="0">
                  <a:pos x="123" y="181"/>
                </a:cxn>
                <a:cxn ang="0">
                  <a:pos x="115" y="196"/>
                </a:cxn>
                <a:cxn ang="0">
                  <a:pos x="107" y="210"/>
                </a:cxn>
                <a:cxn ang="0">
                  <a:pos x="98" y="225"/>
                </a:cxn>
                <a:cxn ang="0">
                  <a:pos x="88" y="237"/>
                </a:cxn>
                <a:cxn ang="0">
                  <a:pos x="79" y="248"/>
                </a:cxn>
                <a:cxn ang="0">
                  <a:pos x="70" y="258"/>
                </a:cxn>
                <a:cxn ang="0">
                  <a:pos x="61" y="266"/>
                </a:cxn>
                <a:cxn ang="0">
                  <a:pos x="52" y="272"/>
                </a:cxn>
                <a:cxn ang="0">
                  <a:pos x="44" y="275"/>
                </a:cxn>
                <a:cxn ang="0">
                  <a:pos x="36" y="279"/>
                </a:cxn>
                <a:cxn ang="0">
                  <a:pos x="27" y="278"/>
                </a:cxn>
                <a:cxn ang="0">
                  <a:pos x="22" y="276"/>
                </a:cxn>
                <a:cxn ang="0">
                  <a:pos x="14" y="273"/>
                </a:cxn>
                <a:cxn ang="0">
                  <a:pos x="9" y="268"/>
                </a:cxn>
                <a:cxn ang="0">
                  <a:pos x="6" y="260"/>
                </a:cxn>
                <a:cxn ang="0">
                  <a:pos x="1" y="250"/>
                </a:cxn>
                <a:cxn ang="0">
                  <a:pos x="0" y="239"/>
                </a:cxn>
                <a:cxn ang="0">
                  <a:pos x="0" y="227"/>
                </a:cxn>
                <a:cxn ang="0">
                  <a:pos x="0" y="213"/>
                </a:cxn>
                <a:cxn ang="0">
                  <a:pos x="0" y="198"/>
                </a:cxn>
                <a:cxn ang="0">
                  <a:pos x="2" y="181"/>
                </a:cxn>
                <a:cxn ang="0">
                  <a:pos x="5" y="165"/>
                </a:cxn>
                <a:cxn ang="0">
                  <a:pos x="8" y="148"/>
                </a:cxn>
                <a:cxn ang="0">
                  <a:pos x="14" y="131"/>
                </a:cxn>
                <a:cxn ang="0">
                  <a:pos x="20" y="114"/>
                </a:cxn>
                <a:cxn ang="0">
                  <a:pos x="27" y="97"/>
                </a:cxn>
                <a:cxn ang="0">
                  <a:pos x="33" y="82"/>
                </a:cxn>
                <a:cxn ang="0">
                  <a:pos x="42" y="66"/>
                </a:cxn>
                <a:cxn ang="0">
                  <a:pos x="50" y="51"/>
                </a:cxn>
                <a:cxn ang="0">
                  <a:pos x="59" y="38"/>
                </a:cxn>
                <a:cxn ang="0">
                  <a:pos x="68" y="28"/>
                </a:cxn>
                <a:cxn ang="0">
                  <a:pos x="78" y="19"/>
                </a:cxn>
                <a:cxn ang="0">
                  <a:pos x="87" y="12"/>
                </a:cxn>
                <a:cxn ang="0">
                  <a:pos x="96" y="5"/>
                </a:cxn>
                <a:cxn ang="0">
                  <a:pos x="105" y="2"/>
                </a:cxn>
                <a:cxn ang="0">
                  <a:pos x="113" y="0"/>
                </a:cxn>
                <a:cxn ang="0">
                  <a:pos x="121" y="1"/>
                </a:cxn>
                <a:cxn ang="0">
                  <a:pos x="126" y="4"/>
                </a:cxn>
                <a:cxn ang="0">
                  <a:pos x="127" y="2"/>
                </a:cxn>
              </a:cxnLst>
              <a:rect l="0" t="0" r="r" b="b"/>
              <a:pathLst>
                <a:path w="155" h="280">
                  <a:moveTo>
                    <a:pt x="127" y="2"/>
                  </a:moveTo>
                  <a:lnTo>
                    <a:pt x="134" y="8"/>
                  </a:lnTo>
                  <a:lnTo>
                    <a:pt x="140" y="13"/>
                  </a:lnTo>
                  <a:lnTo>
                    <a:pt x="145" y="21"/>
                  </a:lnTo>
                  <a:lnTo>
                    <a:pt x="149" y="31"/>
                  </a:lnTo>
                  <a:lnTo>
                    <a:pt x="151" y="43"/>
                  </a:lnTo>
                  <a:lnTo>
                    <a:pt x="153" y="55"/>
                  </a:lnTo>
                  <a:lnTo>
                    <a:pt x="154" y="70"/>
                  </a:lnTo>
                  <a:lnTo>
                    <a:pt x="151" y="84"/>
                  </a:lnTo>
                  <a:lnTo>
                    <a:pt x="150" y="99"/>
                  </a:lnTo>
                  <a:lnTo>
                    <a:pt x="147" y="116"/>
                  </a:lnTo>
                  <a:lnTo>
                    <a:pt x="142" y="132"/>
                  </a:lnTo>
                  <a:lnTo>
                    <a:pt x="138" y="148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5" y="196"/>
                  </a:lnTo>
                  <a:lnTo>
                    <a:pt x="107" y="210"/>
                  </a:lnTo>
                  <a:lnTo>
                    <a:pt x="98" y="225"/>
                  </a:lnTo>
                  <a:lnTo>
                    <a:pt x="88" y="237"/>
                  </a:lnTo>
                  <a:lnTo>
                    <a:pt x="79" y="248"/>
                  </a:lnTo>
                  <a:lnTo>
                    <a:pt x="70" y="258"/>
                  </a:lnTo>
                  <a:lnTo>
                    <a:pt x="61" y="266"/>
                  </a:lnTo>
                  <a:lnTo>
                    <a:pt x="52" y="272"/>
                  </a:lnTo>
                  <a:lnTo>
                    <a:pt x="44" y="275"/>
                  </a:lnTo>
                  <a:lnTo>
                    <a:pt x="36" y="279"/>
                  </a:lnTo>
                  <a:lnTo>
                    <a:pt x="27" y="278"/>
                  </a:lnTo>
                  <a:lnTo>
                    <a:pt x="22" y="276"/>
                  </a:lnTo>
                  <a:lnTo>
                    <a:pt x="14" y="273"/>
                  </a:lnTo>
                  <a:lnTo>
                    <a:pt x="9" y="268"/>
                  </a:lnTo>
                  <a:lnTo>
                    <a:pt x="6" y="260"/>
                  </a:lnTo>
                  <a:lnTo>
                    <a:pt x="1" y="250"/>
                  </a:lnTo>
                  <a:lnTo>
                    <a:pt x="0" y="239"/>
                  </a:lnTo>
                  <a:lnTo>
                    <a:pt x="0" y="227"/>
                  </a:lnTo>
                  <a:lnTo>
                    <a:pt x="0" y="213"/>
                  </a:lnTo>
                  <a:lnTo>
                    <a:pt x="0" y="198"/>
                  </a:lnTo>
                  <a:lnTo>
                    <a:pt x="2" y="181"/>
                  </a:lnTo>
                  <a:lnTo>
                    <a:pt x="5" y="165"/>
                  </a:lnTo>
                  <a:lnTo>
                    <a:pt x="8" y="148"/>
                  </a:lnTo>
                  <a:lnTo>
                    <a:pt x="14" y="131"/>
                  </a:lnTo>
                  <a:lnTo>
                    <a:pt x="20" y="114"/>
                  </a:lnTo>
                  <a:lnTo>
                    <a:pt x="27" y="97"/>
                  </a:lnTo>
                  <a:lnTo>
                    <a:pt x="33" y="82"/>
                  </a:lnTo>
                  <a:lnTo>
                    <a:pt x="42" y="66"/>
                  </a:lnTo>
                  <a:lnTo>
                    <a:pt x="50" y="51"/>
                  </a:lnTo>
                  <a:lnTo>
                    <a:pt x="59" y="38"/>
                  </a:lnTo>
                  <a:lnTo>
                    <a:pt x="68" y="28"/>
                  </a:lnTo>
                  <a:lnTo>
                    <a:pt x="78" y="19"/>
                  </a:lnTo>
                  <a:lnTo>
                    <a:pt x="87" y="12"/>
                  </a:lnTo>
                  <a:lnTo>
                    <a:pt x="96" y="5"/>
                  </a:lnTo>
                  <a:lnTo>
                    <a:pt x="105" y="2"/>
                  </a:lnTo>
                  <a:lnTo>
                    <a:pt x="113" y="0"/>
                  </a:lnTo>
                  <a:lnTo>
                    <a:pt x="121" y="1"/>
                  </a:lnTo>
                  <a:lnTo>
                    <a:pt x="126" y="4"/>
                  </a:lnTo>
                  <a:lnTo>
                    <a:pt x="127" y="2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90" name="Freeform 1374"/>
            <p:cNvSpPr>
              <a:spLocks/>
            </p:cNvSpPr>
            <p:nvPr/>
          </p:nvSpPr>
          <p:spPr bwMode="auto">
            <a:xfrm>
              <a:off x="2115" y="1480"/>
              <a:ext cx="143" cy="256"/>
            </a:xfrm>
            <a:custGeom>
              <a:avLst/>
              <a:gdLst/>
              <a:ahLst/>
              <a:cxnLst>
                <a:cxn ang="0">
                  <a:pos x="119" y="2"/>
                </a:cxn>
                <a:cxn ang="0">
                  <a:pos x="125" y="6"/>
                </a:cxn>
                <a:cxn ang="0">
                  <a:pos x="129" y="12"/>
                </a:cxn>
                <a:cxn ang="0">
                  <a:pos x="134" y="21"/>
                </a:cxn>
                <a:cxn ang="0">
                  <a:pos x="139" y="29"/>
                </a:cxn>
                <a:cxn ang="0">
                  <a:pos x="141" y="39"/>
                </a:cxn>
                <a:cxn ang="0">
                  <a:pos x="142" y="52"/>
                </a:cxn>
                <a:cxn ang="0">
                  <a:pos x="142" y="64"/>
                </a:cxn>
                <a:cxn ang="0">
                  <a:pos x="141" y="78"/>
                </a:cxn>
                <a:cxn ang="0">
                  <a:pos x="140" y="92"/>
                </a:cxn>
                <a:cxn ang="0">
                  <a:pos x="137" y="106"/>
                </a:cxn>
                <a:cxn ang="0">
                  <a:pos x="133" y="122"/>
                </a:cxn>
                <a:cxn ang="0">
                  <a:pos x="128" y="137"/>
                </a:cxn>
                <a:cxn ang="0">
                  <a:pos x="122" y="151"/>
                </a:cxn>
                <a:cxn ang="0">
                  <a:pos x="116" y="166"/>
                </a:cxn>
                <a:cxn ang="0">
                  <a:pos x="108" y="179"/>
                </a:cxn>
                <a:cxn ang="0">
                  <a:pos x="99" y="193"/>
                </a:cxn>
                <a:cxn ang="0">
                  <a:pos x="91" y="205"/>
                </a:cxn>
                <a:cxn ang="0">
                  <a:pos x="84" y="217"/>
                </a:cxn>
                <a:cxn ang="0">
                  <a:pos x="76" y="227"/>
                </a:cxn>
                <a:cxn ang="0">
                  <a:pos x="67" y="235"/>
                </a:cxn>
                <a:cxn ang="0">
                  <a:pos x="58" y="242"/>
                </a:cxn>
                <a:cxn ang="0">
                  <a:pos x="49" y="248"/>
                </a:cxn>
                <a:cxn ang="0">
                  <a:pos x="42" y="251"/>
                </a:cxn>
                <a:cxn ang="0">
                  <a:pos x="35" y="255"/>
                </a:cxn>
                <a:cxn ang="0">
                  <a:pos x="27" y="254"/>
                </a:cxn>
                <a:cxn ang="0">
                  <a:pos x="22" y="251"/>
                </a:cxn>
                <a:cxn ang="0">
                  <a:pos x="15" y="249"/>
                </a:cxn>
                <a:cxn ang="0">
                  <a:pos x="11" y="243"/>
                </a:cxn>
                <a:cxn ang="0">
                  <a:pos x="6" y="237"/>
                </a:cxn>
                <a:cxn ang="0">
                  <a:pos x="4" y="228"/>
                </a:cxn>
                <a:cxn ang="0">
                  <a:pos x="2" y="218"/>
                </a:cxn>
                <a:cxn ang="0">
                  <a:pos x="1" y="207"/>
                </a:cxn>
                <a:cxn ang="0">
                  <a:pos x="0" y="194"/>
                </a:cxn>
                <a:cxn ang="0">
                  <a:pos x="1" y="180"/>
                </a:cxn>
                <a:cxn ang="0">
                  <a:pos x="3" y="166"/>
                </a:cxn>
                <a:cxn ang="0">
                  <a:pos x="6" y="150"/>
                </a:cxn>
                <a:cxn ang="0">
                  <a:pos x="9" y="135"/>
                </a:cxn>
                <a:cxn ang="0">
                  <a:pos x="14" y="119"/>
                </a:cxn>
                <a:cxn ang="0">
                  <a:pos x="18" y="103"/>
                </a:cxn>
                <a:cxn ang="0">
                  <a:pos x="25" y="87"/>
                </a:cxn>
                <a:cxn ang="0">
                  <a:pos x="30" y="73"/>
                </a:cxn>
                <a:cxn ang="0">
                  <a:pos x="38" y="59"/>
                </a:cxn>
                <a:cxn ang="0">
                  <a:pos x="46" y="45"/>
                </a:cxn>
                <a:cxn ang="0">
                  <a:pos x="55" y="35"/>
                </a:cxn>
                <a:cxn ang="0">
                  <a:pos x="62" y="24"/>
                </a:cxn>
                <a:cxn ang="0">
                  <a:pos x="70" y="16"/>
                </a:cxn>
                <a:cxn ang="0">
                  <a:pos x="80" y="9"/>
                </a:cxn>
                <a:cxn ang="0">
                  <a:pos x="88" y="5"/>
                </a:cxn>
                <a:cxn ang="0">
                  <a:pos x="97" y="0"/>
                </a:cxn>
                <a:cxn ang="0">
                  <a:pos x="106" y="0"/>
                </a:cxn>
                <a:cxn ang="0">
                  <a:pos x="113" y="0"/>
                </a:cxn>
                <a:cxn ang="0">
                  <a:pos x="118" y="3"/>
                </a:cxn>
                <a:cxn ang="0">
                  <a:pos x="119" y="2"/>
                </a:cxn>
              </a:cxnLst>
              <a:rect l="0" t="0" r="r" b="b"/>
              <a:pathLst>
                <a:path w="143" h="256">
                  <a:moveTo>
                    <a:pt x="119" y="2"/>
                  </a:moveTo>
                  <a:lnTo>
                    <a:pt x="125" y="6"/>
                  </a:lnTo>
                  <a:lnTo>
                    <a:pt x="129" y="12"/>
                  </a:lnTo>
                  <a:lnTo>
                    <a:pt x="134" y="21"/>
                  </a:lnTo>
                  <a:lnTo>
                    <a:pt x="139" y="29"/>
                  </a:lnTo>
                  <a:lnTo>
                    <a:pt x="141" y="39"/>
                  </a:lnTo>
                  <a:lnTo>
                    <a:pt x="142" y="52"/>
                  </a:lnTo>
                  <a:lnTo>
                    <a:pt x="142" y="64"/>
                  </a:lnTo>
                  <a:lnTo>
                    <a:pt x="141" y="78"/>
                  </a:lnTo>
                  <a:lnTo>
                    <a:pt x="140" y="92"/>
                  </a:lnTo>
                  <a:lnTo>
                    <a:pt x="137" y="106"/>
                  </a:lnTo>
                  <a:lnTo>
                    <a:pt x="133" y="122"/>
                  </a:lnTo>
                  <a:lnTo>
                    <a:pt x="128" y="137"/>
                  </a:lnTo>
                  <a:lnTo>
                    <a:pt x="122" y="151"/>
                  </a:lnTo>
                  <a:lnTo>
                    <a:pt x="116" y="166"/>
                  </a:lnTo>
                  <a:lnTo>
                    <a:pt x="108" y="179"/>
                  </a:lnTo>
                  <a:lnTo>
                    <a:pt x="99" y="193"/>
                  </a:lnTo>
                  <a:lnTo>
                    <a:pt x="91" y="205"/>
                  </a:lnTo>
                  <a:lnTo>
                    <a:pt x="84" y="217"/>
                  </a:lnTo>
                  <a:lnTo>
                    <a:pt x="76" y="227"/>
                  </a:lnTo>
                  <a:lnTo>
                    <a:pt x="67" y="235"/>
                  </a:lnTo>
                  <a:lnTo>
                    <a:pt x="58" y="242"/>
                  </a:lnTo>
                  <a:lnTo>
                    <a:pt x="49" y="248"/>
                  </a:lnTo>
                  <a:lnTo>
                    <a:pt x="42" y="251"/>
                  </a:lnTo>
                  <a:lnTo>
                    <a:pt x="35" y="255"/>
                  </a:lnTo>
                  <a:lnTo>
                    <a:pt x="27" y="254"/>
                  </a:lnTo>
                  <a:lnTo>
                    <a:pt x="22" y="251"/>
                  </a:lnTo>
                  <a:lnTo>
                    <a:pt x="15" y="249"/>
                  </a:lnTo>
                  <a:lnTo>
                    <a:pt x="11" y="243"/>
                  </a:lnTo>
                  <a:lnTo>
                    <a:pt x="6" y="237"/>
                  </a:lnTo>
                  <a:lnTo>
                    <a:pt x="4" y="228"/>
                  </a:lnTo>
                  <a:lnTo>
                    <a:pt x="2" y="218"/>
                  </a:lnTo>
                  <a:lnTo>
                    <a:pt x="1" y="207"/>
                  </a:lnTo>
                  <a:lnTo>
                    <a:pt x="0" y="194"/>
                  </a:lnTo>
                  <a:lnTo>
                    <a:pt x="1" y="180"/>
                  </a:lnTo>
                  <a:lnTo>
                    <a:pt x="3" y="166"/>
                  </a:lnTo>
                  <a:lnTo>
                    <a:pt x="6" y="150"/>
                  </a:lnTo>
                  <a:lnTo>
                    <a:pt x="9" y="135"/>
                  </a:lnTo>
                  <a:lnTo>
                    <a:pt x="14" y="119"/>
                  </a:lnTo>
                  <a:lnTo>
                    <a:pt x="18" y="103"/>
                  </a:lnTo>
                  <a:lnTo>
                    <a:pt x="25" y="87"/>
                  </a:lnTo>
                  <a:lnTo>
                    <a:pt x="30" y="73"/>
                  </a:lnTo>
                  <a:lnTo>
                    <a:pt x="38" y="59"/>
                  </a:lnTo>
                  <a:lnTo>
                    <a:pt x="46" y="45"/>
                  </a:lnTo>
                  <a:lnTo>
                    <a:pt x="55" y="35"/>
                  </a:lnTo>
                  <a:lnTo>
                    <a:pt x="62" y="24"/>
                  </a:lnTo>
                  <a:lnTo>
                    <a:pt x="70" y="16"/>
                  </a:lnTo>
                  <a:lnTo>
                    <a:pt x="80" y="9"/>
                  </a:lnTo>
                  <a:lnTo>
                    <a:pt x="88" y="5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8" y="3"/>
                  </a:lnTo>
                  <a:lnTo>
                    <a:pt x="119" y="2"/>
                  </a:lnTo>
                </a:path>
              </a:pathLst>
            </a:custGeom>
            <a:solidFill>
              <a:srgbClr val="C0C0E0"/>
            </a:solidFill>
            <a:ln w="12700" cap="rnd" cmpd="sng">
              <a:solidFill>
                <a:srgbClr val="C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91" name="Freeform 1375"/>
            <p:cNvSpPr>
              <a:spLocks/>
            </p:cNvSpPr>
            <p:nvPr/>
          </p:nvSpPr>
          <p:spPr bwMode="auto">
            <a:xfrm>
              <a:off x="2117" y="1495"/>
              <a:ext cx="132" cy="230"/>
            </a:xfrm>
            <a:custGeom>
              <a:avLst/>
              <a:gdLst/>
              <a:ahLst/>
              <a:cxnLst>
                <a:cxn ang="0">
                  <a:pos x="107" y="1"/>
                </a:cxn>
                <a:cxn ang="0">
                  <a:pos x="113" y="6"/>
                </a:cxn>
                <a:cxn ang="0">
                  <a:pos x="117" y="11"/>
                </a:cxn>
                <a:cxn ang="0">
                  <a:pos x="123" y="19"/>
                </a:cxn>
                <a:cxn ang="0">
                  <a:pos x="126" y="26"/>
                </a:cxn>
                <a:cxn ang="0">
                  <a:pos x="129" y="36"/>
                </a:cxn>
                <a:cxn ang="0">
                  <a:pos x="131" y="47"/>
                </a:cxn>
                <a:cxn ang="0">
                  <a:pos x="130" y="59"/>
                </a:cxn>
                <a:cxn ang="0">
                  <a:pos x="129" y="70"/>
                </a:cxn>
                <a:cxn ang="0">
                  <a:pos x="129" y="83"/>
                </a:cxn>
                <a:cxn ang="0">
                  <a:pos x="124" y="96"/>
                </a:cxn>
                <a:cxn ang="0">
                  <a:pos x="121" y="110"/>
                </a:cxn>
                <a:cxn ang="0">
                  <a:pos x="117" y="124"/>
                </a:cxn>
                <a:cxn ang="0">
                  <a:pos x="111" y="137"/>
                </a:cxn>
                <a:cxn ang="0">
                  <a:pos x="106" y="151"/>
                </a:cxn>
                <a:cxn ang="0">
                  <a:pos x="99" y="163"/>
                </a:cxn>
                <a:cxn ang="0">
                  <a:pos x="91" y="175"/>
                </a:cxn>
                <a:cxn ang="0">
                  <a:pos x="84" y="186"/>
                </a:cxn>
                <a:cxn ang="0">
                  <a:pos x="76" y="196"/>
                </a:cxn>
                <a:cxn ang="0">
                  <a:pos x="68" y="205"/>
                </a:cxn>
                <a:cxn ang="0">
                  <a:pos x="60" y="212"/>
                </a:cxn>
                <a:cxn ang="0">
                  <a:pos x="52" y="219"/>
                </a:cxn>
                <a:cxn ang="0">
                  <a:pos x="45" y="224"/>
                </a:cxn>
                <a:cxn ang="0">
                  <a:pos x="38" y="228"/>
                </a:cxn>
                <a:cxn ang="0">
                  <a:pos x="31" y="229"/>
                </a:cxn>
                <a:cxn ang="0">
                  <a:pos x="25" y="229"/>
                </a:cxn>
                <a:cxn ang="0">
                  <a:pos x="20" y="228"/>
                </a:cxn>
                <a:cxn ang="0">
                  <a:pos x="13" y="225"/>
                </a:cxn>
                <a:cxn ang="0">
                  <a:pos x="10" y="220"/>
                </a:cxn>
                <a:cxn ang="0">
                  <a:pos x="5" y="214"/>
                </a:cxn>
                <a:cxn ang="0">
                  <a:pos x="3" y="206"/>
                </a:cxn>
                <a:cxn ang="0">
                  <a:pos x="2" y="197"/>
                </a:cxn>
                <a:cxn ang="0">
                  <a:pos x="0" y="187"/>
                </a:cxn>
                <a:cxn ang="0">
                  <a:pos x="0" y="175"/>
                </a:cxn>
                <a:cxn ang="0">
                  <a:pos x="1" y="162"/>
                </a:cxn>
                <a:cxn ang="0">
                  <a:pos x="2" y="148"/>
                </a:cxn>
                <a:cxn ang="0">
                  <a:pos x="4" y="135"/>
                </a:cxn>
                <a:cxn ang="0">
                  <a:pos x="7" y="122"/>
                </a:cxn>
                <a:cxn ang="0">
                  <a:pos x="12" y="107"/>
                </a:cxn>
                <a:cxn ang="0">
                  <a:pos x="16" y="93"/>
                </a:cxn>
                <a:cxn ang="0">
                  <a:pos x="21" y="77"/>
                </a:cxn>
                <a:cxn ang="0">
                  <a:pos x="28" y="65"/>
                </a:cxn>
                <a:cxn ang="0">
                  <a:pos x="34" y="53"/>
                </a:cxn>
                <a:cxn ang="0">
                  <a:pos x="41" y="40"/>
                </a:cxn>
                <a:cxn ang="0">
                  <a:pos x="48" y="29"/>
                </a:cxn>
                <a:cxn ang="0">
                  <a:pos x="56" y="21"/>
                </a:cxn>
                <a:cxn ang="0">
                  <a:pos x="64" y="14"/>
                </a:cxn>
                <a:cxn ang="0">
                  <a:pos x="72" y="7"/>
                </a:cxn>
                <a:cxn ang="0">
                  <a:pos x="79" y="2"/>
                </a:cxn>
                <a:cxn ang="0">
                  <a:pos x="88" y="0"/>
                </a:cxn>
                <a:cxn ang="0">
                  <a:pos x="95" y="0"/>
                </a:cxn>
                <a:cxn ang="0">
                  <a:pos x="101" y="0"/>
                </a:cxn>
                <a:cxn ang="0">
                  <a:pos x="107" y="2"/>
                </a:cxn>
                <a:cxn ang="0">
                  <a:pos x="107" y="1"/>
                </a:cxn>
              </a:cxnLst>
              <a:rect l="0" t="0" r="r" b="b"/>
              <a:pathLst>
                <a:path w="132" h="230">
                  <a:moveTo>
                    <a:pt x="107" y="1"/>
                  </a:moveTo>
                  <a:lnTo>
                    <a:pt x="113" y="6"/>
                  </a:lnTo>
                  <a:lnTo>
                    <a:pt x="117" y="11"/>
                  </a:lnTo>
                  <a:lnTo>
                    <a:pt x="123" y="19"/>
                  </a:lnTo>
                  <a:lnTo>
                    <a:pt x="126" y="26"/>
                  </a:lnTo>
                  <a:lnTo>
                    <a:pt x="129" y="36"/>
                  </a:lnTo>
                  <a:lnTo>
                    <a:pt x="131" y="47"/>
                  </a:lnTo>
                  <a:lnTo>
                    <a:pt x="130" y="59"/>
                  </a:lnTo>
                  <a:lnTo>
                    <a:pt x="129" y="70"/>
                  </a:lnTo>
                  <a:lnTo>
                    <a:pt x="129" y="83"/>
                  </a:lnTo>
                  <a:lnTo>
                    <a:pt x="124" y="96"/>
                  </a:lnTo>
                  <a:lnTo>
                    <a:pt x="121" y="110"/>
                  </a:lnTo>
                  <a:lnTo>
                    <a:pt x="117" y="124"/>
                  </a:lnTo>
                  <a:lnTo>
                    <a:pt x="111" y="137"/>
                  </a:lnTo>
                  <a:lnTo>
                    <a:pt x="106" y="151"/>
                  </a:lnTo>
                  <a:lnTo>
                    <a:pt x="99" y="163"/>
                  </a:lnTo>
                  <a:lnTo>
                    <a:pt x="91" y="175"/>
                  </a:lnTo>
                  <a:lnTo>
                    <a:pt x="84" y="186"/>
                  </a:lnTo>
                  <a:lnTo>
                    <a:pt x="76" y="196"/>
                  </a:lnTo>
                  <a:lnTo>
                    <a:pt x="68" y="205"/>
                  </a:lnTo>
                  <a:lnTo>
                    <a:pt x="60" y="212"/>
                  </a:lnTo>
                  <a:lnTo>
                    <a:pt x="52" y="219"/>
                  </a:lnTo>
                  <a:lnTo>
                    <a:pt x="45" y="224"/>
                  </a:lnTo>
                  <a:lnTo>
                    <a:pt x="38" y="228"/>
                  </a:lnTo>
                  <a:lnTo>
                    <a:pt x="31" y="229"/>
                  </a:lnTo>
                  <a:lnTo>
                    <a:pt x="25" y="229"/>
                  </a:lnTo>
                  <a:lnTo>
                    <a:pt x="20" y="228"/>
                  </a:lnTo>
                  <a:lnTo>
                    <a:pt x="13" y="225"/>
                  </a:lnTo>
                  <a:lnTo>
                    <a:pt x="10" y="220"/>
                  </a:lnTo>
                  <a:lnTo>
                    <a:pt x="5" y="214"/>
                  </a:lnTo>
                  <a:lnTo>
                    <a:pt x="3" y="206"/>
                  </a:lnTo>
                  <a:lnTo>
                    <a:pt x="2" y="197"/>
                  </a:lnTo>
                  <a:lnTo>
                    <a:pt x="0" y="187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2" y="148"/>
                  </a:lnTo>
                  <a:lnTo>
                    <a:pt x="4" y="135"/>
                  </a:lnTo>
                  <a:lnTo>
                    <a:pt x="7" y="122"/>
                  </a:lnTo>
                  <a:lnTo>
                    <a:pt x="12" y="107"/>
                  </a:lnTo>
                  <a:lnTo>
                    <a:pt x="16" y="93"/>
                  </a:lnTo>
                  <a:lnTo>
                    <a:pt x="21" y="77"/>
                  </a:lnTo>
                  <a:lnTo>
                    <a:pt x="28" y="65"/>
                  </a:lnTo>
                  <a:lnTo>
                    <a:pt x="34" y="53"/>
                  </a:lnTo>
                  <a:lnTo>
                    <a:pt x="41" y="40"/>
                  </a:lnTo>
                  <a:lnTo>
                    <a:pt x="48" y="29"/>
                  </a:lnTo>
                  <a:lnTo>
                    <a:pt x="56" y="21"/>
                  </a:lnTo>
                  <a:lnTo>
                    <a:pt x="64" y="14"/>
                  </a:lnTo>
                  <a:lnTo>
                    <a:pt x="72" y="7"/>
                  </a:lnTo>
                  <a:lnTo>
                    <a:pt x="79" y="2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7" y="2"/>
                  </a:lnTo>
                  <a:lnTo>
                    <a:pt x="107" y="1"/>
                  </a:lnTo>
                </a:path>
              </a:pathLst>
            </a:custGeom>
            <a:solidFill>
              <a:srgbClr val="C0D0F0"/>
            </a:solidFill>
            <a:ln w="12700" cap="rnd" cmpd="sng">
              <a:solidFill>
                <a:srgbClr val="C0D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92" name="Freeform 1376"/>
            <p:cNvSpPr>
              <a:spLocks/>
            </p:cNvSpPr>
            <p:nvPr/>
          </p:nvSpPr>
          <p:spPr bwMode="auto">
            <a:xfrm>
              <a:off x="2119" y="1509"/>
              <a:ext cx="117" cy="207"/>
            </a:xfrm>
            <a:custGeom>
              <a:avLst/>
              <a:gdLst/>
              <a:ahLst/>
              <a:cxnLst>
                <a:cxn ang="0">
                  <a:pos x="96" y="2"/>
                </a:cxn>
                <a:cxn ang="0">
                  <a:pos x="101" y="6"/>
                </a:cxn>
                <a:cxn ang="0">
                  <a:pos x="106" y="11"/>
                </a:cxn>
                <a:cxn ang="0">
                  <a:pos x="111" y="17"/>
                </a:cxn>
                <a:cxn ang="0">
                  <a:pos x="113" y="24"/>
                </a:cxn>
                <a:cxn ang="0">
                  <a:pos x="115" y="33"/>
                </a:cxn>
                <a:cxn ang="0">
                  <a:pos x="116" y="44"/>
                </a:cxn>
                <a:cxn ang="0">
                  <a:pos x="116" y="54"/>
                </a:cxn>
                <a:cxn ang="0">
                  <a:pos x="116" y="64"/>
                </a:cxn>
                <a:cxn ang="0">
                  <a:pos x="115" y="76"/>
                </a:cxn>
                <a:cxn ang="0">
                  <a:pos x="113" y="88"/>
                </a:cxn>
                <a:cxn ang="0">
                  <a:pos x="109" y="100"/>
                </a:cxn>
                <a:cxn ang="0">
                  <a:pos x="105" y="113"/>
                </a:cxn>
                <a:cxn ang="0">
                  <a:pos x="101" y="124"/>
                </a:cxn>
                <a:cxn ang="0">
                  <a:pos x="95" y="135"/>
                </a:cxn>
                <a:cxn ang="0">
                  <a:pos x="89" y="147"/>
                </a:cxn>
                <a:cxn ang="0">
                  <a:pos x="82" y="158"/>
                </a:cxn>
                <a:cxn ang="0">
                  <a:pos x="76" y="167"/>
                </a:cxn>
                <a:cxn ang="0">
                  <a:pos x="69" y="176"/>
                </a:cxn>
                <a:cxn ang="0">
                  <a:pos x="61" y="184"/>
                </a:cxn>
                <a:cxn ang="0">
                  <a:pos x="55" y="191"/>
                </a:cxn>
                <a:cxn ang="0">
                  <a:pos x="47" y="196"/>
                </a:cxn>
                <a:cxn ang="0">
                  <a:pos x="41" y="201"/>
                </a:cxn>
                <a:cxn ang="0">
                  <a:pos x="34" y="204"/>
                </a:cxn>
                <a:cxn ang="0">
                  <a:pos x="27" y="206"/>
                </a:cxn>
                <a:cxn ang="0">
                  <a:pos x="22" y="206"/>
                </a:cxn>
                <a:cxn ang="0">
                  <a:pos x="18" y="204"/>
                </a:cxn>
                <a:cxn ang="0">
                  <a:pos x="13" y="202"/>
                </a:cxn>
                <a:cxn ang="0">
                  <a:pos x="9" y="198"/>
                </a:cxn>
                <a:cxn ang="0">
                  <a:pos x="5" y="192"/>
                </a:cxn>
                <a:cxn ang="0">
                  <a:pos x="2" y="185"/>
                </a:cxn>
                <a:cxn ang="0">
                  <a:pos x="1" y="176"/>
                </a:cxn>
                <a:cxn ang="0">
                  <a:pos x="0" y="167"/>
                </a:cxn>
                <a:cxn ang="0">
                  <a:pos x="0" y="158"/>
                </a:cxn>
                <a:cxn ang="0">
                  <a:pos x="0" y="145"/>
                </a:cxn>
                <a:cxn ang="0">
                  <a:pos x="1" y="134"/>
                </a:cxn>
                <a:cxn ang="0">
                  <a:pos x="2" y="121"/>
                </a:cxn>
                <a:cxn ang="0">
                  <a:pos x="6" y="109"/>
                </a:cxn>
                <a:cxn ang="0">
                  <a:pos x="9" y="95"/>
                </a:cxn>
                <a:cxn ang="0">
                  <a:pos x="13" y="84"/>
                </a:cxn>
                <a:cxn ang="0">
                  <a:pos x="18" y="70"/>
                </a:cxn>
                <a:cxn ang="0">
                  <a:pos x="23" y="57"/>
                </a:cxn>
                <a:cxn ang="0">
                  <a:pos x="30" y="46"/>
                </a:cxn>
                <a:cxn ang="0">
                  <a:pos x="36" y="35"/>
                </a:cxn>
                <a:cxn ang="0">
                  <a:pos x="42" y="27"/>
                </a:cxn>
                <a:cxn ang="0">
                  <a:pos x="49" y="18"/>
                </a:cxn>
                <a:cxn ang="0">
                  <a:pos x="57" y="12"/>
                </a:cxn>
                <a:cxn ang="0">
                  <a:pos x="64" y="7"/>
                </a:cxn>
                <a:cxn ang="0">
                  <a:pos x="71" y="3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5" y="3"/>
                </a:cxn>
                <a:cxn ang="0">
                  <a:pos x="96" y="2"/>
                </a:cxn>
              </a:cxnLst>
              <a:rect l="0" t="0" r="r" b="b"/>
              <a:pathLst>
                <a:path w="117" h="207">
                  <a:moveTo>
                    <a:pt x="96" y="2"/>
                  </a:moveTo>
                  <a:lnTo>
                    <a:pt x="101" y="6"/>
                  </a:lnTo>
                  <a:lnTo>
                    <a:pt x="106" y="11"/>
                  </a:lnTo>
                  <a:lnTo>
                    <a:pt x="111" y="17"/>
                  </a:lnTo>
                  <a:lnTo>
                    <a:pt x="113" y="24"/>
                  </a:lnTo>
                  <a:lnTo>
                    <a:pt x="115" y="33"/>
                  </a:lnTo>
                  <a:lnTo>
                    <a:pt x="116" y="44"/>
                  </a:lnTo>
                  <a:lnTo>
                    <a:pt x="116" y="54"/>
                  </a:lnTo>
                  <a:lnTo>
                    <a:pt x="116" y="64"/>
                  </a:lnTo>
                  <a:lnTo>
                    <a:pt x="115" y="76"/>
                  </a:lnTo>
                  <a:lnTo>
                    <a:pt x="113" y="88"/>
                  </a:lnTo>
                  <a:lnTo>
                    <a:pt x="109" y="100"/>
                  </a:lnTo>
                  <a:lnTo>
                    <a:pt x="105" y="113"/>
                  </a:lnTo>
                  <a:lnTo>
                    <a:pt x="101" y="124"/>
                  </a:lnTo>
                  <a:lnTo>
                    <a:pt x="95" y="135"/>
                  </a:lnTo>
                  <a:lnTo>
                    <a:pt x="89" y="147"/>
                  </a:lnTo>
                  <a:lnTo>
                    <a:pt x="82" y="158"/>
                  </a:lnTo>
                  <a:lnTo>
                    <a:pt x="76" y="167"/>
                  </a:lnTo>
                  <a:lnTo>
                    <a:pt x="69" y="176"/>
                  </a:lnTo>
                  <a:lnTo>
                    <a:pt x="61" y="184"/>
                  </a:lnTo>
                  <a:lnTo>
                    <a:pt x="55" y="191"/>
                  </a:lnTo>
                  <a:lnTo>
                    <a:pt x="47" y="196"/>
                  </a:lnTo>
                  <a:lnTo>
                    <a:pt x="41" y="201"/>
                  </a:lnTo>
                  <a:lnTo>
                    <a:pt x="34" y="204"/>
                  </a:lnTo>
                  <a:lnTo>
                    <a:pt x="27" y="206"/>
                  </a:lnTo>
                  <a:lnTo>
                    <a:pt x="22" y="206"/>
                  </a:lnTo>
                  <a:lnTo>
                    <a:pt x="18" y="204"/>
                  </a:lnTo>
                  <a:lnTo>
                    <a:pt x="13" y="202"/>
                  </a:lnTo>
                  <a:lnTo>
                    <a:pt x="9" y="198"/>
                  </a:lnTo>
                  <a:lnTo>
                    <a:pt x="5" y="192"/>
                  </a:lnTo>
                  <a:lnTo>
                    <a:pt x="2" y="185"/>
                  </a:lnTo>
                  <a:lnTo>
                    <a:pt x="1" y="176"/>
                  </a:lnTo>
                  <a:lnTo>
                    <a:pt x="0" y="167"/>
                  </a:lnTo>
                  <a:lnTo>
                    <a:pt x="0" y="158"/>
                  </a:lnTo>
                  <a:lnTo>
                    <a:pt x="0" y="145"/>
                  </a:lnTo>
                  <a:lnTo>
                    <a:pt x="1" y="134"/>
                  </a:lnTo>
                  <a:lnTo>
                    <a:pt x="2" y="121"/>
                  </a:lnTo>
                  <a:lnTo>
                    <a:pt x="6" y="109"/>
                  </a:lnTo>
                  <a:lnTo>
                    <a:pt x="9" y="95"/>
                  </a:lnTo>
                  <a:lnTo>
                    <a:pt x="13" y="84"/>
                  </a:lnTo>
                  <a:lnTo>
                    <a:pt x="18" y="70"/>
                  </a:lnTo>
                  <a:lnTo>
                    <a:pt x="23" y="57"/>
                  </a:lnTo>
                  <a:lnTo>
                    <a:pt x="30" y="46"/>
                  </a:lnTo>
                  <a:lnTo>
                    <a:pt x="36" y="35"/>
                  </a:lnTo>
                  <a:lnTo>
                    <a:pt x="42" y="27"/>
                  </a:lnTo>
                  <a:lnTo>
                    <a:pt x="49" y="18"/>
                  </a:lnTo>
                  <a:lnTo>
                    <a:pt x="57" y="12"/>
                  </a:lnTo>
                  <a:lnTo>
                    <a:pt x="64" y="7"/>
                  </a:lnTo>
                  <a:lnTo>
                    <a:pt x="71" y="3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5" y="3"/>
                  </a:lnTo>
                  <a:lnTo>
                    <a:pt x="96" y="2"/>
                  </a:lnTo>
                </a:path>
              </a:pathLst>
            </a:custGeom>
            <a:solidFill>
              <a:srgbClr val="C0E0F0"/>
            </a:solidFill>
            <a:ln w="12700" cap="rnd" cmpd="sng">
              <a:solidFill>
                <a:srgbClr val="C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93" name="Freeform 1377"/>
            <p:cNvSpPr>
              <a:spLocks/>
            </p:cNvSpPr>
            <p:nvPr/>
          </p:nvSpPr>
          <p:spPr bwMode="auto">
            <a:xfrm>
              <a:off x="2120" y="1524"/>
              <a:ext cx="106" cy="184"/>
            </a:xfrm>
            <a:custGeom>
              <a:avLst/>
              <a:gdLst/>
              <a:ahLst/>
              <a:cxnLst>
                <a:cxn ang="0">
                  <a:pos x="85" y="1"/>
                </a:cxn>
                <a:cxn ang="0">
                  <a:pos x="91" y="6"/>
                </a:cxn>
                <a:cxn ang="0">
                  <a:pos x="94" y="9"/>
                </a:cxn>
                <a:cxn ang="0">
                  <a:pos x="98" y="16"/>
                </a:cxn>
                <a:cxn ang="0">
                  <a:pos x="102" y="24"/>
                </a:cxn>
                <a:cxn ang="0">
                  <a:pos x="104" y="31"/>
                </a:cxn>
                <a:cxn ang="0">
                  <a:pos x="105" y="39"/>
                </a:cxn>
                <a:cxn ang="0">
                  <a:pos x="105" y="48"/>
                </a:cxn>
                <a:cxn ang="0">
                  <a:pos x="105" y="59"/>
                </a:cxn>
                <a:cxn ang="0">
                  <a:pos x="104" y="67"/>
                </a:cxn>
                <a:cxn ang="0">
                  <a:pos x="102" y="79"/>
                </a:cxn>
                <a:cxn ang="0">
                  <a:pos x="99" y="90"/>
                </a:cxn>
                <a:cxn ang="0">
                  <a:pos x="96" y="101"/>
                </a:cxn>
                <a:cxn ang="0">
                  <a:pos x="92" y="111"/>
                </a:cxn>
                <a:cxn ang="0">
                  <a:pos x="85" y="120"/>
                </a:cxn>
                <a:cxn ang="0">
                  <a:pos x="81" y="130"/>
                </a:cxn>
                <a:cxn ang="0">
                  <a:pos x="74" y="139"/>
                </a:cxn>
                <a:cxn ang="0">
                  <a:pos x="69" y="148"/>
                </a:cxn>
                <a:cxn ang="0">
                  <a:pos x="63" y="156"/>
                </a:cxn>
                <a:cxn ang="0">
                  <a:pos x="56" y="163"/>
                </a:cxn>
                <a:cxn ang="0">
                  <a:pos x="50" y="169"/>
                </a:cxn>
                <a:cxn ang="0">
                  <a:pos x="42" y="174"/>
                </a:cxn>
                <a:cxn ang="0">
                  <a:pos x="37" y="178"/>
                </a:cxn>
                <a:cxn ang="0">
                  <a:pos x="31" y="181"/>
                </a:cxn>
                <a:cxn ang="0">
                  <a:pos x="26" y="183"/>
                </a:cxn>
                <a:cxn ang="0">
                  <a:pos x="21" y="182"/>
                </a:cxn>
                <a:cxn ang="0">
                  <a:pos x="17" y="180"/>
                </a:cxn>
                <a:cxn ang="0">
                  <a:pos x="10" y="178"/>
                </a:cxn>
                <a:cxn ang="0">
                  <a:pos x="8" y="174"/>
                </a:cxn>
                <a:cxn ang="0">
                  <a:pos x="5" y="169"/>
                </a:cxn>
                <a:cxn ang="0">
                  <a:pos x="2" y="163"/>
                </a:cxn>
                <a:cxn ang="0">
                  <a:pos x="1" y="155"/>
                </a:cxn>
                <a:cxn ang="0">
                  <a:pos x="0" y="147"/>
                </a:cxn>
                <a:cxn ang="0">
                  <a:pos x="0" y="137"/>
                </a:cxn>
                <a:cxn ang="0">
                  <a:pos x="0" y="127"/>
                </a:cxn>
                <a:cxn ang="0">
                  <a:pos x="1" y="118"/>
                </a:cxn>
                <a:cxn ang="0">
                  <a:pos x="3" y="106"/>
                </a:cxn>
                <a:cxn ang="0">
                  <a:pos x="4" y="95"/>
                </a:cxn>
                <a:cxn ang="0">
                  <a:pos x="9" y="83"/>
                </a:cxn>
                <a:cxn ang="0">
                  <a:pos x="12" y="72"/>
                </a:cxn>
                <a:cxn ang="0">
                  <a:pos x="16" y="60"/>
                </a:cxn>
                <a:cxn ang="0">
                  <a:pos x="20" y="49"/>
                </a:cxn>
                <a:cxn ang="0">
                  <a:pos x="25" y="39"/>
                </a:cxn>
                <a:cxn ang="0">
                  <a:pos x="31" y="31"/>
                </a:cxn>
                <a:cxn ang="0">
                  <a:pos x="37" y="23"/>
                </a:cxn>
                <a:cxn ang="0">
                  <a:pos x="44" y="15"/>
                </a:cxn>
                <a:cxn ang="0">
                  <a:pos x="50" y="9"/>
                </a:cxn>
                <a:cxn ang="0">
                  <a:pos x="56" y="5"/>
                </a:cxn>
                <a:cxn ang="0">
                  <a:pos x="63" y="1"/>
                </a:cxn>
                <a:cxn ang="0">
                  <a:pos x="69" y="0"/>
                </a:cxn>
                <a:cxn ang="0">
                  <a:pos x="74" y="0"/>
                </a:cxn>
                <a:cxn ang="0">
                  <a:pos x="81" y="0"/>
                </a:cxn>
                <a:cxn ang="0">
                  <a:pos x="85" y="2"/>
                </a:cxn>
                <a:cxn ang="0">
                  <a:pos x="85" y="1"/>
                </a:cxn>
              </a:cxnLst>
              <a:rect l="0" t="0" r="r" b="b"/>
              <a:pathLst>
                <a:path w="106" h="184">
                  <a:moveTo>
                    <a:pt x="85" y="1"/>
                  </a:moveTo>
                  <a:lnTo>
                    <a:pt x="91" y="6"/>
                  </a:lnTo>
                  <a:lnTo>
                    <a:pt x="94" y="9"/>
                  </a:lnTo>
                  <a:lnTo>
                    <a:pt x="98" y="16"/>
                  </a:lnTo>
                  <a:lnTo>
                    <a:pt x="102" y="24"/>
                  </a:lnTo>
                  <a:lnTo>
                    <a:pt x="104" y="31"/>
                  </a:lnTo>
                  <a:lnTo>
                    <a:pt x="105" y="39"/>
                  </a:lnTo>
                  <a:lnTo>
                    <a:pt x="105" y="48"/>
                  </a:lnTo>
                  <a:lnTo>
                    <a:pt x="105" y="59"/>
                  </a:lnTo>
                  <a:lnTo>
                    <a:pt x="104" y="67"/>
                  </a:lnTo>
                  <a:lnTo>
                    <a:pt x="102" y="79"/>
                  </a:lnTo>
                  <a:lnTo>
                    <a:pt x="99" y="90"/>
                  </a:lnTo>
                  <a:lnTo>
                    <a:pt x="96" y="101"/>
                  </a:lnTo>
                  <a:lnTo>
                    <a:pt x="92" y="111"/>
                  </a:lnTo>
                  <a:lnTo>
                    <a:pt x="85" y="120"/>
                  </a:lnTo>
                  <a:lnTo>
                    <a:pt x="81" y="130"/>
                  </a:lnTo>
                  <a:lnTo>
                    <a:pt x="74" y="139"/>
                  </a:lnTo>
                  <a:lnTo>
                    <a:pt x="69" y="148"/>
                  </a:lnTo>
                  <a:lnTo>
                    <a:pt x="63" y="156"/>
                  </a:lnTo>
                  <a:lnTo>
                    <a:pt x="56" y="163"/>
                  </a:lnTo>
                  <a:lnTo>
                    <a:pt x="50" y="169"/>
                  </a:lnTo>
                  <a:lnTo>
                    <a:pt x="42" y="174"/>
                  </a:lnTo>
                  <a:lnTo>
                    <a:pt x="37" y="178"/>
                  </a:lnTo>
                  <a:lnTo>
                    <a:pt x="31" y="181"/>
                  </a:lnTo>
                  <a:lnTo>
                    <a:pt x="26" y="183"/>
                  </a:lnTo>
                  <a:lnTo>
                    <a:pt x="21" y="182"/>
                  </a:lnTo>
                  <a:lnTo>
                    <a:pt x="17" y="180"/>
                  </a:lnTo>
                  <a:lnTo>
                    <a:pt x="10" y="178"/>
                  </a:lnTo>
                  <a:lnTo>
                    <a:pt x="8" y="174"/>
                  </a:lnTo>
                  <a:lnTo>
                    <a:pt x="5" y="169"/>
                  </a:lnTo>
                  <a:lnTo>
                    <a:pt x="2" y="163"/>
                  </a:lnTo>
                  <a:lnTo>
                    <a:pt x="1" y="155"/>
                  </a:lnTo>
                  <a:lnTo>
                    <a:pt x="0" y="147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1" y="118"/>
                  </a:lnTo>
                  <a:lnTo>
                    <a:pt x="3" y="106"/>
                  </a:lnTo>
                  <a:lnTo>
                    <a:pt x="4" y="95"/>
                  </a:lnTo>
                  <a:lnTo>
                    <a:pt x="9" y="83"/>
                  </a:lnTo>
                  <a:lnTo>
                    <a:pt x="12" y="72"/>
                  </a:lnTo>
                  <a:lnTo>
                    <a:pt x="16" y="60"/>
                  </a:lnTo>
                  <a:lnTo>
                    <a:pt x="20" y="49"/>
                  </a:lnTo>
                  <a:lnTo>
                    <a:pt x="25" y="39"/>
                  </a:lnTo>
                  <a:lnTo>
                    <a:pt x="31" y="31"/>
                  </a:lnTo>
                  <a:lnTo>
                    <a:pt x="37" y="23"/>
                  </a:lnTo>
                  <a:lnTo>
                    <a:pt x="44" y="15"/>
                  </a:lnTo>
                  <a:lnTo>
                    <a:pt x="50" y="9"/>
                  </a:lnTo>
                  <a:lnTo>
                    <a:pt x="56" y="5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5" y="1"/>
                  </a:lnTo>
                </a:path>
              </a:pathLst>
            </a:custGeom>
            <a:solidFill>
              <a:srgbClr val="D0E0F0"/>
            </a:solidFill>
            <a:ln w="12700" cap="rnd" cmpd="sng">
              <a:solidFill>
                <a:srgbClr val="D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94" name="Freeform 1378"/>
            <p:cNvSpPr>
              <a:spLocks/>
            </p:cNvSpPr>
            <p:nvPr/>
          </p:nvSpPr>
          <p:spPr bwMode="auto">
            <a:xfrm>
              <a:off x="2121" y="1537"/>
              <a:ext cx="95" cy="161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80" y="6"/>
                </a:cxn>
                <a:cxn ang="0">
                  <a:pos x="84" y="11"/>
                </a:cxn>
                <a:cxn ang="0">
                  <a:pos x="87" y="17"/>
                </a:cxn>
                <a:cxn ang="0">
                  <a:pos x="90" y="23"/>
                </a:cxn>
                <a:cxn ang="0">
                  <a:pos x="92" y="28"/>
                </a:cxn>
                <a:cxn ang="0">
                  <a:pos x="93" y="36"/>
                </a:cxn>
                <a:cxn ang="0">
                  <a:pos x="94" y="45"/>
                </a:cxn>
                <a:cxn ang="0">
                  <a:pos x="94" y="53"/>
                </a:cxn>
                <a:cxn ang="0">
                  <a:pos x="93" y="62"/>
                </a:cxn>
                <a:cxn ang="0">
                  <a:pos x="91" y="71"/>
                </a:cxn>
                <a:cxn ang="0">
                  <a:pos x="88" y="81"/>
                </a:cxn>
                <a:cxn ang="0">
                  <a:pos x="85" y="90"/>
                </a:cxn>
                <a:cxn ang="0">
                  <a:pos x="81" y="99"/>
                </a:cxn>
                <a:cxn ang="0">
                  <a:pos x="77" y="107"/>
                </a:cxn>
                <a:cxn ang="0">
                  <a:pos x="72" y="115"/>
                </a:cxn>
                <a:cxn ang="0">
                  <a:pos x="67" y="123"/>
                </a:cxn>
                <a:cxn ang="0">
                  <a:pos x="61" y="130"/>
                </a:cxn>
                <a:cxn ang="0">
                  <a:pos x="56" y="138"/>
                </a:cxn>
                <a:cxn ang="0">
                  <a:pos x="50" y="143"/>
                </a:cxn>
                <a:cxn ang="0">
                  <a:pos x="44" y="148"/>
                </a:cxn>
                <a:cxn ang="0">
                  <a:pos x="39" y="153"/>
                </a:cxn>
                <a:cxn ang="0">
                  <a:pos x="32" y="156"/>
                </a:cxn>
                <a:cxn ang="0">
                  <a:pos x="29" y="158"/>
                </a:cxn>
                <a:cxn ang="0">
                  <a:pos x="24" y="160"/>
                </a:cxn>
                <a:cxn ang="0">
                  <a:pos x="20" y="159"/>
                </a:cxn>
                <a:cxn ang="0">
                  <a:pos x="16" y="157"/>
                </a:cxn>
                <a:cxn ang="0">
                  <a:pos x="11" y="156"/>
                </a:cxn>
                <a:cxn ang="0">
                  <a:pos x="8" y="153"/>
                </a:cxn>
                <a:cxn ang="0">
                  <a:pos x="6" y="148"/>
                </a:cxn>
                <a:cxn ang="0">
                  <a:pos x="3" y="143"/>
                </a:cxn>
                <a:cxn ang="0">
                  <a:pos x="1" y="136"/>
                </a:cxn>
                <a:cxn ang="0">
                  <a:pos x="0" y="129"/>
                </a:cxn>
                <a:cxn ang="0">
                  <a:pos x="0" y="121"/>
                </a:cxn>
                <a:cxn ang="0">
                  <a:pos x="0" y="112"/>
                </a:cxn>
                <a:cxn ang="0">
                  <a:pos x="1" y="103"/>
                </a:cxn>
                <a:cxn ang="0">
                  <a:pos x="3" y="93"/>
                </a:cxn>
                <a:cxn ang="0">
                  <a:pos x="4" y="83"/>
                </a:cxn>
                <a:cxn ang="0">
                  <a:pos x="7" y="74"/>
                </a:cxn>
                <a:cxn ang="0">
                  <a:pos x="9" y="63"/>
                </a:cxn>
                <a:cxn ang="0">
                  <a:pos x="12" y="53"/>
                </a:cxn>
                <a:cxn ang="0">
                  <a:pos x="17" y="44"/>
                </a:cxn>
                <a:cxn ang="0">
                  <a:pos x="21" y="35"/>
                </a:cxn>
                <a:cxn ang="0">
                  <a:pos x="27" y="26"/>
                </a:cxn>
                <a:cxn ang="0">
                  <a:pos x="32" y="19"/>
                </a:cxn>
                <a:cxn ang="0">
                  <a:pos x="38" y="13"/>
                </a:cxn>
                <a:cxn ang="0">
                  <a:pos x="41" y="8"/>
                </a:cxn>
                <a:cxn ang="0">
                  <a:pos x="49" y="4"/>
                </a:cxn>
                <a:cxn ang="0">
                  <a:pos x="55" y="2"/>
                </a:cxn>
                <a:cxn ang="0">
                  <a:pos x="60" y="0"/>
                </a:cxn>
                <a:cxn ang="0">
                  <a:pos x="66" y="1"/>
                </a:cxn>
                <a:cxn ang="0">
                  <a:pos x="72" y="2"/>
                </a:cxn>
                <a:cxn ang="0">
                  <a:pos x="75" y="3"/>
                </a:cxn>
              </a:cxnLst>
              <a:rect l="0" t="0" r="r" b="b"/>
              <a:pathLst>
                <a:path w="95" h="161">
                  <a:moveTo>
                    <a:pt x="75" y="3"/>
                  </a:moveTo>
                  <a:lnTo>
                    <a:pt x="80" y="6"/>
                  </a:lnTo>
                  <a:lnTo>
                    <a:pt x="84" y="11"/>
                  </a:lnTo>
                  <a:lnTo>
                    <a:pt x="87" y="17"/>
                  </a:lnTo>
                  <a:lnTo>
                    <a:pt x="90" y="23"/>
                  </a:lnTo>
                  <a:lnTo>
                    <a:pt x="92" y="28"/>
                  </a:lnTo>
                  <a:lnTo>
                    <a:pt x="93" y="36"/>
                  </a:lnTo>
                  <a:lnTo>
                    <a:pt x="94" y="45"/>
                  </a:lnTo>
                  <a:lnTo>
                    <a:pt x="94" y="53"/>
                  </a:lnTo>
                  <a:lnTo>
                    <a:pt x="93" y="62"/>
                  </a:lnTo>
                  <a:lnTo>
                    <a:pt x="91" y="71"/>
                  </a:lnTo>
                  <a:lnTo>
                    <a:pt x="88" y="81"/>
                  </a:lnTo>
                  <a:lnTo>
                    <a:pt x="85" y="90"/>
                  </a:lnTo>
                  <a:lnTo>
                    <a:pt x="81" y="99"/>
                  </a:lnTo>
                  <a:lnTo>
                    <a:pt x="77" y="107"/>
                  </a:lnTo>
                  <a:lnTo>
                    <a:pt x="72" y="115"/>
                  </a:lnTo>
                  <a:lnTo>
                    <a:pt x="67" y="123"/>
                  </a:lnTo>
                  <a:lnTo>
                    <a:pt x="61" y="130"/>
                  </a:lnTo>
                  <a:lnTo>
                    <a:pt x="56" y="138"/>
                  </a:lnTo>
                  <a:lnTo>
                    <a:pt x="50" y="143"/>
                  </a:lnTo>
                  <a:lnTo>
                    <a:pt x="44" y="148"/>
                  </a:lnTo>
                  <a:lnTo>
                    <a:pt x="39" y="153"/>
                  </a:lnTo>
                  <a:lnTo>
                    <a:pt x="32" y="156"/>
                  </a:lnTo>
                  <a:lnTo>
                    <a:pt x="29" y="158"/>
                  </a:lnTo>
                  <a:lnTo>
                    <a:pt x="24" y="160"/>
                  </a:lnTo>
                  <a:lnTo>
                    <a:pt x="20" y="159"/>
                  </a:lnTo>
                  <a:lnTo>
                    <a:pt x="16" y="157"/>
                  </a:lnTo>
                  <a:lnTo>
                    <a:pt x="11" y="156"/>
                  </a:lnTo>
                  <a:lnTo>
                    <a:pt x="8" y="153"/>
                  </a:lnTo>
                  <a:lnTo>
                    <a:pt x="6" y="148"/>
                  </a:lnTo>
                  <a:lnTo>
                    <a:pt x="3" y="143"/>
                  </a:lnTo>
                  <a:lnTo>
                    <a:pt x="1" y="136"/>
                  </a:lnTo>
                  <a:lnTo>
                    <a:pt x="0" y="129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1" y="103"/>
                  </a:lnTo>
                  <a:lnTo>
                    <a:pt x="3" y="93"/>
                  </a:lnTo>
                  <a:lnTo>
                    <a:pt x="4" y="83"/>
                  </a:lnTo>
                  <a:lnTo>
                    <a:pt x="7" y="74"/>
                  </a:lnTo>
                  <a:lnTo>
                    <a:pt x="9" y="63"/>
                  </a:lnTo>
                  <a:lnTo>
                    <a:pt x="12" y="53"/>
                  </a:lnTo>
                  <a:lnTo>
                    <a:pt x="17" y="44"/>
                  </a:lnTo>
                  <a:lnTo>
                    <a:pt x="21" y="35"/>
                  </a:lnTo>
                  <a:lnTo>
                    <a:pt x="27" y="26"/>
                  </a:lnTo>
                  <a:lnTo>
                    <a:pt x="32" y="19"/>
                  </a:lnTo>
                  <a:lnTo>
                    <a:pt x="38" y="13"/>
                  </a:lnTo>
                  <a:lnTo>
                    <a:pt x="41" y="8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66" y="1"/>
                  </a:lnTo>
                  <a:lnTo>
                    <a:pt x="72" y="2"/>
                  </a:lnTo>
                  <a:lnTo>
                    <a:pt x="75" y="3"/>
                  </a:lnTo>
                </a:path>
              </a:pathLst>
            </a:custGeom>
            <a:solidFill>
              <a:srgbClr val="E0F0F0"/>
            </a:solidFill>
            <a:ln w="12700" cap="rnd" cmpd="sng">
              <a:solidFill>
                <a:srgbClr val="E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95" name="Freeform 1379"/>
            <p:cNvSpPr>
              <a:spLocks/>
            </p:cNvSpPr>
            <p:nvPr/>
          </p:nvSpPr>
          <p:spPr bwMode="auto">
            <a:xfrm>
              <a:off x="2122" y="1552"/>
              <a:ext cx="84" cy="136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69" y="7"/>
                </a:cxn>
                <a:cxn ang="0">
                  <a:pos x="72" y="9"/>
                </a:cxn>
                <a:cxn ang="0">
                  <a:pos x="75" y="14"/>
                </a:cxn>
                <a:cxn ang="0">
                  <a:pos x="79" y="20"/>
                </a:cxn>
                <a:cxn ang="0">
                  <a:pos x="80" y="26"/>
                </a:cxn>
                <a:cxn ang="0">
                  <a:pos x="81" y="32"/>
                </a:cxn>
                <a:cxn ang="0">
                  <a:pos x="83" y="39"/>
                </a:cxn>
                <a:cxn ang="0">
                  <a:pos x="81" y="47"/>
                </a:cxn>
                <a:cxn ang="0">
                  <a:pos x="81" y="54"/>
                </a:cxn>
                <a:cxn ang="0">
                  <a:pos x="80" y="61"/>
                </a:cxn>
                <a:cxn ang="0">
                  <a:pos x="78" y="70"/>
                </a:cxn>
                <a:cxn ang="0">
                  <a:pos x="75" y="77"/>
                </a:cxn>
                <a:cxn ang="0">
                  <a:pos x="71" y="84"/>
                </a:cxn>
                <a:cxn ang="0">
                  <a:pos x="68" y="92"/>
                </a:cxn>
                <a:cxn ang="0">
                  <a:pos x="63" y="99"/>
                </a:cxn>
                <a:cxn ang="0">
                  <a:pos x="59" y="105"/>
                </a:cxn>
                <a:cxn ang="0">
                  <a:pos x="55" y="111"/>
                </a:cxn>
                <a:cxn ang="0">
                  <a:pos x="49" y="117"/>
                </a:cxn>
                <a:cxn ang="0">
                  <a:pos x="45" y="122"/>
                </a:cxn>
                <a:cxn ang="0">
                  <a:pos x="39" y="125"/>
                </a:cxn>
                <a:cxn ang="0">
                  <a:pos x="35" y="130"/>
                </a:cxn>
                <a:cxn ang="0">
                  <a:pos x="31" y="132"/>
                </a:cxn>
                <a:cxn ang="0">
                  <a:pos x="25" y="133"/>
                </a:cxn>
                <a:cxn ang="0">
                  <a:pos x="22" y="135"/>
                </a:cxn>
                <a:cxn ang="0">
                  <a:pos x="18" y="135"/>
                </a:cxn>
                <a:cxn ang="0">
                  <a:pos x="15" y="133"/>
                </a:cxn>
                <a:cxn ang="0">
                  <a:pos x="10" y="132"/>
                </a:cxn>
                <a:cxn ang="0">
                  <a:pos x="7" y="129"/>
                </a:cxn>
                <a:cxn ang="0">
                  <a:pos x="6" y="125"/>
                </a:cxn>
                <a:cxn ang="0">
                  <a:pos x="3" y="121"/>
                </a:cxn>
                <a:cxn ang="0">
                  <a:pos x="2" y="115"/>
                </a:cxn>
                <a:cxn ang="0">
                  <a:pos x="0" y="109"/>
                </a:cxn>
                <a:cxn ang="0">
                  <a:pos x="1" y="101"/>
                </a:cxn>
                <a:cxn ang="0">
                  <a:pos x="0" y="94"/>
                </a:cxn>
                <a:cxn ang="0">
                  <a:pos x="1" y="86"/>
                </a:cxn>
                <a:cxn ang="0">
                  <a:pos x="2" y="77"/>
                </a:cxn>
                <a:cxn ang="0">
                  <a:pos x="3" y="70"/>
                </a:cxn>
                <a:cxn ang="0">
                  <a:pos x="6" y="60"/>
                </a:cxn>
                <a:cxn ang="0">
                  <a:pos x="8" y="52"/>
                </a:cxn>
                <a:cxn ang="0">
                  <a:pos x="11" y="44"/>
                </a:cxn>
                <a:cxn ang="0">
                  <a:pos x="15" y="36"/>
                </a:cxn>
                <a:cxn ang="0">
                  <a:pos x="18" y="28"/>
                </a:cxn>
                <a:cxn ang="0">
                  <a:pos x="22" y="20"/>
                </a:cxn>
                <a:cxn ang="0">
                  <a:pos x="26" y="15"/>
                </a:cxn>
                <a:cxn ang="0">
                  <a:pos x="31" y="10"/>
                </a:cxn>
                <a:cxn ang="0">
                  <a:pos x="36" y="6"/>
                </a:cxn>
                <a:cxn ang="0">
                  <a:pos x="42" y="3"/>
                </a:cxn>
                <a:cxn ang="0">
                  <a:pos x="47" y="2"/>
                </a:cxn>
                <a:cxn ang="0">
                  <a:pos x="51" y="0"/>
                </a:cxn>
                <a:cxn ang="0">
                  <a:pos x="56" y="0"/>
                </a:cxn>
                <a:cxn ang="0">
                  <a:pos x="61" y="2"/>
                </a:cxn>
                <a:cxn ang="0">
                  <a:pos x="65" y="3"/>
                </a:cxn>
              </a:cxnLst>
              <a:rect l="0" t="0" r="r" b="b"/>
              <a:pathLst>
                <a:path w="84" h="136">
                  <a:moveTo>
                    <a:pt x="65" y="3"/>
                  </a:moveTo>
                  <a:lnTo>
                    <a:pt x="69" y="7"/>
                  </a:lnTo>
                  <a:lnTo>
                    <a:pt x="72" y="9"/>
                  </a:lnTo>
                  <a:lnTo>
                    <a:pt x="75" y="14"/>
                  </a:lnTo>
                  <a:lnTo>
                    <a:pt x="79" y="20"/>
                  </a:lnTo>
                  <a:lnTo>
                    <a:pt x="80" y="26"/>
                  </a:lnTo>
                  <a:lnTo>
                    <a:pt x="81" y="32"/>
                  </a:lnTo>
                  <a:lnTo>
                    <a:pt x="83" y="39"/>
                  </a:lnTo>
                  <a:lnTo>
                    <a:pt x="81" y="47"/>
                  </a:lnTo>
                  <a:lnTo>
                    <a:pt x="81" y="54"/>
                  </a:lnTo>
                  <a:lnTo>
                    <a:pt x="80" y="61"/>
                  </a:lnTo>
                  <a:lnTo>
                    <a:pt x="78" y="70"/>
                  </a:lnTo>
                  <a:lnTo>
                    <a:pt x="75" y="77"/>
                  </a:lnTo>
                  <a:lnTo>
                    <a:pt x="71" y="84"/>
                  </a:lnTo>
                  <a:lnTo>
                    <a:pt x="68" y="92"/>
                  </a:lnTo>
                  <a:lnTo>
                    <a:pt x="63" y="99"/>
                  </a:lnTo>
                  <a:lnTo>
                    <a:pt x="59" y="105"/>
                  </a:lnTo>
                  <a:lnTo>
                    <a:pt x="55" y="111"/>
                  </a:lnTo>
                  <a:lnTo>
                    <a:pt x="49" y="117"/>
                  </a:lnTo>
                  <a:lnTo>
                    <a:pt x="45" y="122"/>
                  </a:lnTo>
                  <a:lnTo>
                    <a:pt x="39" y="125"/>
                  </a:lnTo>
                  <a:lnTo>
                    <a:pt x="35" y="130"/>
                  </a:lnTo>
                  <a:lnTo>
                    <a:pt x="31" y="132"/>
                  </a:lnTo>
                  <a:lnTo>
                    <a:pt x="25" y="133"/>
                  </a:lnTo>
                  <a:lnTo>
                    <a:pt x="22" y="135"/>
                  </a:lnTo>
                  <a:lnTo>
                    <a:pt x="18" y="135"/>
                  </a:lnTo>
                  <a:lnTo>
                    <a:pt x="15" y="133"/>
                  </a:lnTo>
                  <a:lnTo>
                    <a:pt x="10" y="132"/>
                  </a:lnTo>
                  <a:lnTo>
                    <a:pt x="7" y="129"/>
                  </a:lnTo>
                  <a:lnTo>
                    <a:pt x="6" y="125"/>
                  </a:lnTo>
                  <a:lnTo>
                    <a:pt x="3" y="121"/>
                  </a:lnTo>
                  <a:lnTo>
                    <a:pt x="2" y="115"/>
                  </a:lnTo>
                  <a:lnTo>
                    <a:pt x="0" y="109"/>
                  </a:lnTo>
                  <a:lnTo>
                    <a:pt x="1" y="101"/>
                  </a:lnTo>
                  <a:lnTo>
                    <a:pt x="0" y="94"/>
                  </a:lnTo>
                  <a:lnTo>
                    <a:pt x="1" y="86"/>
                  </a:lnTo>
                  <a:lnTo>
                    <a:pt x="2" y="77"/>
                  </a:lnTo>
                  <a:lnTo>
                    <a:pt x="3" y="70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11" y="44"/>
                  </a:lnTo>
                  <a:lnTo>
                    <a:pt x="15" y="36"/>
                  </a:lnTo>
                  <a:lnTo>
                    <a:pt x="18" y="28"/>
                  </a:lnTo>
                  <a:lnTo>
                    <a:pt x="22" y="20"/>
                  </a:lnTo>
                  <a:lnTo>
                    <a:pt x="26" y="15"/>
                  </a:lnTo>
                  <a:lnTo>
                    <a:pt x="31" y="10"/>
                  </a:lnTo>
                  <a:lnTo>
                    <a:pt x="36" y="6"/>
                  </a:lnTo>
                  <a:lnTo>
                    <a:pt x="42" y="3"/>
                  </a:lnTo>
                  <a:lnTo>
                    <a:pt x="47" y="2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2"/>
                  </a:lnTo>
                  <a:lnTo>
                    <a:pt x="65" y="3"/>
                  </a:lnTo>
                </a:path>
              </a:pathLst>
            </a:custGeom>
            <a:solidFill>
              <a:srgbClr val="F0F0FF"/>
            </a:solidFill>
            <a:ln w="12700" cap="rnd" cmpd="sng">
              <a:solidFill>
                <a:srgbClr val="F0F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96" name="Freeform 1380"/>
            <p:cNvSpPr>
              <a:spLocks/>
            </p:cNvSpPr>
            <p:nvPr/>
          </p:nvSpPr>
          <p:spPr bwMode="auto">
            <a:xfrm>
              <a:off x="2124" y="1566"/>
              <a:ext cx="70" cy="112"/>
            </a:xfrm>
            <a:custGeom>
              <a:avLst/>
              <a:gdLst/>
              <a:ahLst/>
              <a:cxnLst>
                <a:cxn ang="0">
                  <a:pos x="53" y="4"/>
                </a:cxn>
                <a:cxn ang="0">
                  <a:pos x="58" y="6"/>
                </a:cxn>
                <a:cxn ang="0">
                  <a:pos x="61" y="10"/>
                </a:cxn>
                <a:cxn ang="0">
                  <a:pos x="63" y="14"/>
                </a:cxn>
                <a:cxn ang="0">
                  <a:pos x="66" y="18"/>
                </a:cxn>
                <a:cxn ang="0">
                  <a:pos x="69" y="23"/>
                </a:cxn>
                <a:cxn ang="0">
                  <a:pos x="69" y="30"/>
                </a:cxn>
                <a:cxn ang="0">
                  <a:pos x="69" y="36"/>
                </a:cxn>
                <a:cxn ang="0">
                  <a:pos x="69" y="41"/>
                </a:cxn>
                <a:cxn ang="0">
                  <a:pos x="69" y="47"/>
                </a:cxn>
                <a:cxn ang="0">
                  <a:pos x="69" y="54"/>
                </a:cxn>
                <a:cxn ang="0">
                  <a:pos x="66" y="60"/>
                </a:cxn>
                <a:cxn ang="0">
                  <a:pos x="64" y="66"/>
                </a:cxn>
                <a:cxn ang="0">
                  <a:pos x="61" y="71"/>
                </a:cxn>
                <a:cxn ang="0">
                  <a:pos x="58" y="77"/>
                </a:cxn>
                <a:cxn ang="0">
                  <a:pos x="53" y="83"/>
                </a:cxn>
                <a:cxn ang="0">
                  <a:pos x="50" y="89"/>
                </a:cxn>
                <a:cxn ang="0">
                  <a:pos x="46" y="93"/>
                </a:cxn>
                <a:cxn ang="0">
                  <a:pos x="41" y="97"/>
                </a:cxn>
                <a:cxn ang="0">
                  <a:pos x="38" y="101"/>
                </a:cxn>
                <a:cxn ang="0">
                  <a:pos x="33" y="104"/>
                </a:cxn>
                <a:cxn ang="0">
                  <a:pos x="29" y="107"/>
                </a:cxn>
                <a:cxn ang="0">
                  <a:pos x="26" y="109"/>
                </a:cxn>
                <a:cxn ang="0">
                  <a:pos x="21" y="110"/>
                </a:cxn>
                <a:cxn ang="0">
                  <a:pos x="18" y="111"/>
                </a:cxn>
                <a:cxn ang="0">
                  <a:pos x="15" y="111"/>
                </a:cxn>
                <a:cxn ang="0">
                  <a:pos x="12" y="110"/>
                </a:cxn>
                <a:cxn ang="0">
                  <a:pos x="8" y="109"/>
                </a:cxn>
                <a:cxn ang="0">
                  <a:pos x="6" y="107"/>
                </a:cxn>
                <a:cxn ang="0">
                  <a:pos x="4" y="103"/>
                </a:cxn>
                <a:cxn ang="0">
                  <a:pos x="3" y="99"/>
                </a:cxn>
                <a:cxn ang="0">
                  <a:pos x="1" y="95"/>
                </a:cxn>
                <a:cxn ang="0">
                  <a:pos x="0" y="90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0" y="70"/>
                </a:cxn>
                <a:cxn ang="0">
                  <a:pos x="0" y="63"/>
                </a:cxn>
                <a:cxn ang="0">
                  <a:pos x="0" y="56"/>
                </a:cxn>
                <a:cxn ang="0">
                  <a:pos x="4" y="48"/>
                </a:cxn>
                <a:cxn ang="0">
                  <a:pos x="5" y="42"/>
                </a:cxn>
                <a:cxn ang="0">
                  <a:pos x="8" y="35"/>
                </a:cxn>
                <a:cxn ang="0">
                  <a:pos x="9" y="29"/>
                </a:cxn>
                <a:cxn ang="0">
                  <a:pos x="13" y="22"/>
                </a:cxn>
                <a:cxn ang="0">
                  <a:pos x="17" y="16"/>
                </a:cxn>
                <a:cxn ang="0">
                  <a:pos x="20" y="12"/>
                </a:cxn>
                <a:cxn ang="0">
                  <a:pos x="24" y="7"/>
                </a:cxn>
                <a:cxn ang="0">
                  <a:pos x="29" y="5"/>
                </a:cxn>
                <a:cxn ang="0">
                  <a:pos x="33" y="2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6" y="0"/>
                </a:cxn>
                <a:cxn ang="0">
                  <a:pos x="50" y="1"/>
                </a:cxn>
                <a:cxn ang="0">
                  <a:pos x="53" y="4"/>
                </a:cxn>
              </a:cxnLst>
              <a:rect l="0" t="0" r="r" b="b"/>
              <a:pathLst>
                <a:path w="70" h="112">
                  <a:moveTo>
                    <a:pt x="53" y="4"/>
                  </a:moveTo>
                  <a:lnTo>
                    <a:pt x="58" y="6"/>
                  </a:lnTo>
                  <a:lnTo>
                    <a:pt x="61" y="10"/>
                  </a:lnTo>
                  <a:lnTo>
                    <a:pt x="63" y="14"/>
                  </a:lnTo>
                  <a:lnTo>
                    <a:pt x="66" y="18"/>
                  </a:lnTo>
                  <a:lnTo>
                    <a:pt x="69" y="23"/>
                  </a:lnTo>
                  <a:lnTo>
                    <a:pt x="69" y="30"/>
                  </a:lnTo>
                  <a:lnTo>
                    <a:pt x="69" y="36"/>
                  </a:lnTo>
                  <a:lnTo>
                    <a:pt x="69" y="41"/>
                  </a:lnTo>
                  <a:lnTo>
                    <a:pt x="69" y="47"/>
                  </a:lnTo>
                  <a:lnTo>
                    <a:pt x="69" y="54"/>
                  </a:lnTo>
                  <a:lnTo>
                    <a:pt x="66" y="60"/>
                  </a:lnTo>
                  <a:lnTo>
                    <a:pt x="64" y="66"/>
                  </a:lnTo>
                  <a:lnTo>
                    <a:pt x="61" y="71"/>
                  </a:lnTo>
                  <a:lnTo>
                    <a:pt x="58" y="77"/>
                  </a:lnTo>
                  <a:lnTo>
                    <a:pt x="53" y="83"/>
                  </a:lnTo>
                  <a:lnTo>
                    <a:pt x="50" y="89"/>
                  </a:lnTo>
                  <a:lnTo>
                    <a:pt x="46" y="93"/>
                  </a:lnTo>
                  <a:lnTo>
                    <a:pt x="41" y="97"/>
                  </a:lnTo>
                  <a:lnTo>
                    <a:pt x="38" y="101"/>
                  </a:lnTo>
                  <a:lnTo>
                    <a:pt x="33" y="104"/>
                  </a:lnTo>
                  <a:lnTo>
                    <a:pt x="29" y="107"/>
                  </a:lnTo>
                  <a:lnTo>
                    <a:pt x="26" y="109"/>
                  </a:lnTo>
                  <a:lnTo>
                    <a:pt x="21" y="110"/>
                  </a:lnTo>
                  <a:lnTo>
                    <a:pt x="18" y="111"/>
                  </a:lnTo>
                  <a:lnTo>
                    <a:pt x="15" y="111"/>
                  </a:lnTo>
                  <a:lnTo>
                    <a:pt x="12" y="110"/>
                  </a:lnTo>
                  <a:lnTo>
                    <a:pt x="8" y="109"/>
                  </a:lnTo>
                  <a:lnTo>
                    <a:pt x="6" y="107"/>
                  </a:lnTo>
                  <a:lnTo>
                    <a:pt x="4" y="103"/>
                  </a:lnTo>
                  <a:lnTo>
                    <a:pt x="3" y="99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4" y="48"/>
                  </a:lnTo>
                  <a:lnTo>
                    <a:pt x="5" y="42"/>
                  </a:lnTo>
                  <a:lnTo>
                    <a:pt x="8" y="35"/>
                  </a:lnTo>
                  <a:lnTo>
                    <a:pt x="9" y="29"/>
                  </a:lnTo>
                  <a:lnTo>
                    <a:pt x="13" y="22"/>
                  </a:lnTo>
                  <a:lnTo>
                    <a:pt x="17" y="16"/>
                  </a:lnTo>
                  <a:lnTo>
                    <a:pt x="20" y="12"/>
                  </a:lnTo>
                  <a:lnTo>
                    <a:pt x="24" y="7"/>
                  </a:lnTo>
                  <a:lnTo>
                    <a:pt x="29" y="5"/>
                  </a:lnTo>
                  <a:lnTo>
                    <a:pt x="33" y="2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1"/>
                  </a:lnTo>
                  <a:lnTo>
                    <a:pt x="53" y="4"/>
                  </a:lnTo>
                </a:path>
              </a:pathLst>
            </a:custGeom>
            <a:solidFill>
              <a:srgbClr val="F0FFFF"/>
            </a:solidFill>
            <a:ln w="12700" cap="rnd" cmpd="sng">
              <a:solidFill>
                <a:srgbClr val="F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97" name="Freeform 1381"/>
            <p:cNvSpPr>
              <a:spLocks/>
            </p:cNvSpPr>
            <p:nvPr/>
          </p:nvSpPr>
          <p:spPr bwMode="auto">
            <a:xfrm>
              <a:off x="2124" y="1580"/>
              <a:ext cx="60" cy="89"/>
            </a:xfrm>
            <a:custGeom>
              <a:avLst/>
              <a:gdLst/>
              <a:ahLst/>
              <a:cxnLst>
                <a:cxn ang="0">
                  <a:pos x="45" y="4"/>
                </a:cxn>
                <a:cxn ang="0">
                  <a:pos x="47" y="6"/>
                </a:cxn>
                <a:cxn ang="0">
                  <a:pos x="50" y="9"/>
                </a:cxn>
                <a:cxn ang="0">
                  <a:pos x="53" y="13"/>
                </a:cxn>
                <a:cxn ang="0">
                  <a:pos x="55" y="17"/>
                </a:cxn>
                <a:cxn ang="0">
                  <a:pos x="58" y="22"/>
                </a:cxn>
                <a:cxn ang="0">
                  <a:pos x="59" y="26"/>
                </a:cxn>
                <a:cxn ang="0">
                  <a:pos x="59" y="31"/>
                </a:cxn>
                <a:cxn ang="0">
                  <a:pos x="59" y="35"/>
                </a:cxn>
                <a:cxn ang="0">
                  <a:pos x="59" y="40"/>
                </a:cxn>
                <a:cxn ang="0">
                  <a:pos x="58" y="45"/>
                </a:cxn>
                <a:cxn ang="0">
                  <a:pos x="56" y="50"/>
                </a:cxn>
                <a:cxn ang="0">
                  <a:pos x="54" y="55"/>
                </a:cxn>
                <a:cxn ang="0">
                  <a:pos x="52" y="60"/>
                </a:cxn>
                <a:cxn ang="0">
                  <a:pos x="49" y="63"/>
                </a:cxn>
                <a:cxn ang="0">
                  <a:pos x="47" y="67"/>
                </a:cxn>
                <a:cxn ang="0">
                  <a:pos x="44" y="71"/>
                </a:cxn>
                <a:cxn ang="0">
                  <a:pos x="40" y="74"/>
                </a:cxn>
                <a:cxn ang="0">
                  <a:pos x="37" y="78"/>
                </a:cxn>
                <a:cxn ang="0">
                  <a:pos x="33" y="80"/>
                </a:cxn>
                <a:cxn ang="0">
                  <a:pos x="29" y="83"/>
                </a:cxn>
                <a:cxn ang="0">
                  <a:pos x="27" y="85"/>
                </a:cxn>
                <a:cxn ang="0">
                  <a:pos x="23" y="87"/>
                </a:cxn>
                <a:cxn ang="0">
                  <a:pos x="20" y="87"/>
                </a:cxn>
                <a:cxn ang="0">
                  <a:pos x="18" y="88"/>
                </a:cxn>
                <a:cxn ang="0">
                  <a:pos x="15" y="87"/>
                </a:cxn>
                <a:cxn ang="0">
                  <a:pos x="13" y="87"/>
                </a:cxn>
                <a:cxn ang="0">
                  <a:pos x="9" y="86"/>
                </a:cxn>
                <a:cxn ang="0">
                  <a:pos x="6" y="84"/>
                </a:cxn>
                <a:cxn ang="0">
                  <a:pos x="6" y="81"/>
                </a:cxn>
                <a:cxn ang="0">
                  <a:pos x="5" y="79"/>
                </a:cxn>
                <a:cxn ang="0">
                  <a:pos x="3" y="75"/>
                </a:cxn>
                <a:cxn ang="0">
                  <a:pos x="3" y="71"/>
                </a:cxn>
                <a:cxn ang="0">
                  <a:pos x="3" y="66"/>
                </a:cxn>
                <a:cxn ang="0">
                  <a:pos x="0" y="61"/>
                </a:cxn>
                <a:cxn ang="0">
                  <a:pos x="1" y="56"/>
                </a:cxn>
                <a:cxn ang="0">
                  <a:pos x="2" y="49"/>
                </a:cxn>
                <a:cxn ang="0">
                  <a:pos x="2" y="44"/>
                </a:cxn>
                <a:cxn ang="0">
                  <a:pos x="3" y="38"/>
                </a:cxn>
                <a:cxn ang="0">
                  <a:pos x="5" y="32"/>
                </a:cxn>
                <a:cxn ang="0">
                  <a:pos x="6" y="26"/>
                </a:cxn>
                <a:cxn ang="0">
                  <a:pos x="8" y="22"/>
                </a:cxn>
                <a:cxn ang="0">
                  <a:pos x="11" y="16"/>
                </a:cxn>
                <a:cxn ang="0">
                  <a:pos x="13" y="11"/>
                </a:cxn>
                <a:cxn ang="0">
                  <a:pos x="16" y="8"/>
                </a:cxn>
                <a:cxn ang="0">
                  <a:pos x="20" y="5"/>
                </a:cxn>
                <a:cxn ang="0">
                  <a:pos x="22" y="3"/>
                </a:cxn>
                <a:cxn ang="0">
                  <a:pos x="27" y="1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8" y="1"/>
                </a:cxn>
                <a:cxn ang="0">
                  <a:pos x="42" y="2"/>
                </a:cxn>
                <a:cxn ang="0">
                  <a:pos x="45" y="4"/>
                </a:cxn>
              </a:cxnLst>
              <a:rect l="0" t="0" r="r" b="b"/>
              <a:pathLst>
                <a:path w="60" h="89">
                  <a:moveTo>
                    <a:pt x="45" y="4"/>
                  </a:moveTo>
                  <a:lnTo>
                    <a:pt x="47" y="6"/>
                  </a:lnTo>
                  <a:lnTo>
                    <a:pt x="50" y="9"/>
                  </a:lnTo>
                  <a:lnTo>
                    <a:pt x="53" y="13"/>
                  </a:lnTo>
                  <a:lnTo>
                    <a:pt x="55" y="17"/>
                  </a:lnTo>
                  <a:lnTo>
                    <a:pt x="58" y="22"/>
                  </a:lnTo>
                  <a:lnTo>
                    <a:pt x="59" y="26"/>
                  </a:lnTo>
                  <a:lnTo>
                    <a:pt x="59" y="31"/>
                  </a:lnTo>
                  <a:lnTo>
                    <a:pt x="59" y="35"/>
                  </a:lnTo>
                  <a:lnTo>
                    <a:pt x="59" y="40"/>
                  </a:lnTo>
                  <a:lnTo>
                    <a:pt x="58" y="45"/>
                  </a:lnTo>
                  <a:lnTo>
                    <a:pt x="56" y="50"/>
                  </a:lnTo>
                  <a:lnTo>
                    <a:pt x="54" y="55"/>
                  </a:lnTo>
                  <a:lnTo>
                    <a:pt x="52" y="60"/>
                  </a:lnTo>
                  <a:lnTo>
                    <a:pt x="49" y="63"/>
                  </a:lnTo>
                  <a:lnTo>
                    <a:pt x="47" y="67"/>
                  </a:lnTo>
                  <a:lnTo>
                    <a:pt x="44" y="71"/>
                  </a:lnTo>
                  <a:lnTo>
                    <a:pt x="40" y="74"/>
                  </a:lnTo>
                  <a:lnTo>
                    <a:pt x="37" y="78"/>
                  </a:lnTo>
                  <a:lnTo>
                    <a:pt x="33" y="80"/>
                  </a:lnTo>
                  <a:lnTo>
                    <a:pt x="29" y="83"/>
                  </a:lnTo>
                  <a:lnTo>
                    <a:pt x="27" y="85"/>
                  </a:lnTo>
                  <a:lnTo>
                    <a:pt x="23" y="87"/>
                  </a:lnTo>
                  <a:lnTo>
                    <a:pt x="20" y="87"/>
                  </a:lnTo>
                  <a:lnTo>
                    <a:pt x="18" y="88"/>
                  </a:lnTo>
                  <a:lnTo>
                    <a:pt x="15" y="87"/>
                  </a:lnTo>
                  <a:lnTo>
                    <a:pt x="13" y="87"/>
                  </a:lnTo>
                  <a:lnTo>
                    <a:pt x="9" y="86"/>
                  </a:lnTo>
                  <a:lnTo>
                    <a:pt x="6" y="84"/>
                  </a:lnTo>
                  <a:lnTo>
                    <a:pt x="6" y="81"/>
                  </a:lnTo>
                  <a:lnTo>
                    <a:pt x="5" y="79"/>
                  </a:lnTo>
                  <a:lnTo>
                    <a:pt x="3" y="75"/>
                  </a:lnTo>
                  <a:lnTo>
                    <a:pt x="3" y="71"/>
                  </a:lnTo>
                  <a:lnTo>
                    <a:pt x="3" y="66"/>
                  </a:lnTo>
                  <a:lnTo>
                    <a:pt x="0" y="61"/>
                  </a:lnTo>
                  <a:lnTo>
                    <a:pt x="1" y="56"/>
                  </a:lnTo>
                  <a:lnTo>
                    <a:pt x="2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5" y="32"/>
                  </a:lnTo>
                  <a:lnTo>
                    <a:pt x="6" y="26"/>
                  </a:lnTo>
                  <a:lnTo>
                    <a:pt x="8" y="22"/>
                  </a:lnTo>
                  <a:lnTo>
                    <a:pt x="11" y="16"/>
                  </a:lnTo>
                  <a:lnTo>
                    <a:pt x="13" y="11"/>
                  </a:lnTo>
                  <a:lnTo>
                    <a:pt x="16" y="8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2" y="2"/>
                  </a:lnTo>
                  <a:lnTo>
                    <a:pt x="45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98" name="Freeform 1382"/>
            <p:cNvSpPr>
              <a:spLocks/>
            </p:cNvSpPr>
            <p:nvPr/>
          </p:nvSpPr>
          <p:spPr bwMode="auto">
            <a:xfrm>
              <a:off x="2118" y="1294"/>
              <a:ext cx="292" cy="56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64" y="10"/>
                </a:cxn>
                <a:cxn ang="0">
                  <a:pos x="273" y="19"/>
                </a:cxn>
                <a:cxn ang="0">
                  <a:pos x="281" y="33"/>
                </a:cxn>
                <a:cxn ang="0">
                  <a:pos x="286" y="52"/>
                </a:cxn>
                <a:cxn ang="0">
                  <a:pos x="289" y="72"/>
                </a:cxn>
                <a:cxn ang="0">
                  <a:pos x="291" y="99"/>
                </a:cxn>
                <a:cxn ang="0">
                  <a:pos x="290" y="127"/>
                </a:cxn>
                <a:cxn ang="0">
                  <a:pos x="288" y="156"/>
                </a:cxn>
                <a:cxn ang="0">
                  <a:pos x="282" y="188"/>
                </a:cxn>
                <a:cxn ang="0">
                  <a:pos x="274" y="220"/>
                </a:cxn>
                <a:cxn ang="0">
                  <a:pos x="266" y="255"/>
                </a:cxn>
                <a:cxn ang="0">
                  <a:pos x="257" y="289"/>
                </a:cxn>
                <a:cxn ang="0">
                  <a:pos x="242" y="323"/>
                </a:cxn>
                <a:cxn ang="0">
                  <a:pos x="229" y="356"/>
                </a:cxn>
                <a:cxn ang="0">
                  <a:pos x="213" y="388"/>
                </a:cxn>
                <a:cxn ang="0">
                  <a:pos x="197" y="420"/>
                </a:cxn>
                <a:cxn ang="0">
                  <a:pos x="180" y="448"/>
                </a:cxn>
                <a:cxn ang="0">
                  <a:pos x="162" y="475"/>
                </a:cxn>
                <a:cxn ang="0">
                  <a:pos x="146" y="499"/>
                </a:cxn>
                <a:cxn ang="0">
                  <a:pos x="126" y="518"/>
                </a:cxn>
                <a:cxn ang="0">
                  <a:pos x="110" y="534"/>
                </a:cxn>
                <a:cxn ang="0">
                  <a:pos x="94" y="548"/>
                </a:cxn>
                <a:cxn ang="0">
                  <a:pos x="77" y="557"/>
                </a:cxn>
                <a:cxn ang="0">
                  <a:pos x="62" y="564"/>
                </a:cxn>
                <a:cxn ang="0">
                  <a:pos x="48" y="564"/>
                </a:cxn>
                <a:cxn ang="0">
                  <a:pos x="37" y="560"/>
                </a:cxn>
                <a:cxn ang="0">
                  <a:pos x="24" y="555"/>
                </a:cxn>
                <a:cxn ang="0">
                  <a:pos x="17" y="543"/>
                </a:cxn>
                <a:cxn ang="0">
                  <a:pos x="9" y="528"/>
                </a:cxn>
                <a:cxn ang="0">
                  <a:pos x="3" y="510"/>
                </a:cxn>
                <a:cxn ang="0">
                  <a:pos x="1" y="489"/>
                </a:cxn>
                <a:cxn ang="0">
                  <a:pos x="0" y="463"/>
                </a:cxn>
                <a:cxn ang="0">
                  <a:pos x="1" y="436"/>
                </a:cxn>
                <a:cxn ang="0">
                  <a:pos x="3" y="405"/>
                </a:cxn>
                <a:cxn ang="0">
                  <a:pos x="10" y="373"/>
                </a:cxn>
                <a:cxn ang="0">
                  <a:pos x="17" y="341"/>
                </a:cxn>
                <a:cxn ang="0">
                  <a:pos x="24" y="308"/>
                </a:cxn>
                <a:cxn ang="0">
                  <a:pos x="37" y="273"/>
                </a:cxn>
                <a:cxn ang="0">
                  <a:pos x="50" y="238"/>
                </a:cxn>
                <a:cxn ang="0">
                  <a:pos x="63" y="206"/>
                </a:cxn>
                <a:cxn ang="0">
                  <a:pos x="77" y="173"/>
                </a:cxn>
                <a:cxn ang="0">
                  <a:pos x="93" y="143"/>
                </a:cxn>
                <a:cxn ang="0">
                  <a:pos x="110" y="112"/>
                </a:cxn>
                <a:cxn ang="0">
                  <a:pos x="128" y="88"/>
                </a:cxn>
                <a:cxn ang="0">
                  <a:pos x="146" y="64"/>
                </a:cxn>
                <a:cxn ang="0">
                  <a:pos x="163" y="44"/>
                </a:cxn>
                <a:cxn ang="0">
                  <a:pos x="180" y="27"/>
                </a:cxn>
                <a:cxn ang="0">
                  <a:pos x="197" y="14"/>
                </a:cxn>
                <a:cxn ang="0">
                  <a:pos x="213" y="4"/>
                </a:cxn>
                <a:cxn ang="0">
                  <a:pos x="228" y="0"/>
                </a:cxn>
                <a:cxn ang="0">
                  <a:pos x="242" y="0"/>
                </a:cxn>
                <a:cxn ang="0">
                  <a:pos x="253" y="4"/>
                </a:cxn>
                <a:cxn ang="0">
                  <a:pos x="254" y="0"/>
                </a:cxn>
              </a:cxnLst>
              <a:rect l="0" t="0" r="r" b="b"/>
              <a:pathLst>
                <a:path w="292" h="565">
                  <a:moveTo>
                    <a:pt x="254" y="0"/>
                  </a:moveTo>
                  <a:lnTo>
                    <a:pt x="264" y="10"/>
                  </a:lnTo>
                  <a:lnTo>
                    <a:pt x="273" y="19"/>
                  </a:lnTo>
                  <a:lnTo>
                    <a:pt x="281" y="33"/>
                  </a:lnTo>
                  <a:lnTo>
                    <a:pt x="286" y="52"/>
                  </a:lnTo>
                  <a:lnTo>
                    <a:pt x="289" y="72"/>
                  </a:lnTo>
                  <a:lnTo>
                    <a:pt x="291" y="99"/>
                  </a:lnTo>
                  <a:lnTo>
                    <a:pt x="290" y="127"/>
                  </a:lnTo>
                  <a:lnTo>
                    <a:pt x="288" y="156"/>
                  </a:lnTo>
                  <a:lnTo>
                    <a:pt x="282" y="188"/>
                  </a:lnTo>
                  <a:lnTo>
                    <a:pt x="274" y="220"/>
                  </a:lnTo>
                  <a:lnTo>
                    <a:pt x="266" y="255"/>
                  </a:lnTo>
                  <a:lnTo>
                    <a:pt x="257" y="289"/>
                  </a:lnTo>
                  <a:lnTo>
                    <a:pt x="242" y="323"/>
                  </a:lnTo>
                  <a:lnTo>
                    <a:pt x="229" y="356"/>
                  </a:lnTo>
                  <a:lnTo>
                    <a:pt x="213" y="388"/>
                  </a:lnTo>
                  <a:lnTo>
                    <a:pt x="197" y="420"/>
                  </a:lnTo>
                  <a:lnTo>
                    <a:pt x="180" y="448"/>
                  </a:lnTo>
                  <a:lnTo>
                    <a:pt x="162" y="475"/>
                  </a:lnTo>
                  <a:lnTo>
                    <a:pt x="146" y="499"/>
                  </a:lnTo>
                  <a:lnTo>
                    <a:pt x="126" y="518"/>
                  </a:lnTo>
                  <a:lnTo>
                    <a:pt x="110" y="534"/>
                  </a:lnTo>
                  <a:lnTo>
                    <a:pt x="94" y="548"/>
                  </a:lnTo>
                  <a:lnTo>
                    <a:pt x="77" y="557"/>
                  </a:lnTo>
                  <a:lnTo>
                    <a:pt x="62" y="564"/>
                  </a:lnTo>
                  <a:lnTo>
                    <a:pt x="48" y="564"/>
                  </a:lnTo>
                  <a:lnTo>
                    <a:pt x="37" y="560"/>
                  </a:lnTo>
                  <a:lnTo>
                    <a:pt x="24" y="555"/>
                  </a:lnTo>
                  <a:lnTo>
                    <a:pt x="17" y="543"/>
                  </a:lnTo>
                  <a:lnTo>
                    <a:pt x="9" y="528"/>
                  </a:lnTo>
                  <a:lnTo>
                    <a:pt x="3" y="510"/>
                  </a:lnTo>
                  <a:lnTo>
                    <a:pt x="1" y="489"/>
                  </a:lnTo>
                  <a:lnTo>
                    <a:pt x="0" y="463"/>
                  </a:lnTo>
                  <a:lnTo>
                    <a:pt x="1" y="436"/>
                  </a:lnTo>
                  <a:lnTo>
                    <a:pt x="3" y="405"/>
                  </a:lnTo>
                  <a:lnTo>
                    <a:pt x="10" y="373"/>
                  </a:lnTo>
                  <a:lnTo>
                    <a:pt x="17" y="341"/>
                  </a:lnTo>
                  <a:lnTo>
                    <a:pt x="24" y="308"/>
                  </a:lnTo>
                  <a:lnTo>
                    <a:pt x="37" y="273"/>
                  </a:lnTo>
                  <a:lnTo>
                    <a:pt x="50" y="238"/>
                  </a:lnTo>
                  <a:lnTo>
                    <a:pt x="63" y="206"/>
                  </a:lnTo>
                  <a:lnTo>
                    <a:pt x="77" y="173"/>
                  </a:lnTo>
                  <a:lnTo>
                    <a:pt x="93" y="143"/>
                  </a:lnTo>
                  <a:lnTo>
                    <a:pt x="110" y="112"/>
                  </a:lnTo>
                  <a:lnTo>
                    <a:pt x="128" y="88"/>
                  </a:lnTo>
                  <a:lnTo>
                    <a:pt x="146" y="64"/>
                  </a:lnTo>
                  <a:lnTo>
                    <a:pt x="163" y="44"/>
                  </a:lnTo>
                  <a:lnTo>
                    <a:pt x="180" y="27"/>
                  </a:lnTo>
                  <a:lnTo>
                    <a:pt x="197" y="14"/>
                  </a:lnTo>
                  <a:lnTo>
                    <a:pt x="213" y="4"/>
                  </a:lnTo>
                  <a:lnTo>
                    <a:pt x="228" y="0"/>
                  </a:lnTo>
                  <a:lnTo>
                    <a:pt x="242" y="0"/>
                  </a:lnTo>
                  <a:lnTo>
                    <a:pt x="253" y="4"/>
                  </a:lnTo>
                  <a:lnTo>
                    <a:pt x="254" y="0"/>
                  </a:lnTo>
                </a:path>
              </a:pathLst>
            </a:custGeom>
            <a:solidFill>
              <a:srgbClr val="8080E0"/>
            </a:solidFill>
            <a:ln w="12700" cap="rnd" cmpd="sng">
              <a:solidFill>
                <a:srgbClr val="808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599" name="Freeform 1383"/>
            <p:cNvSpPr>
              <a:spLocks/>
            </p:cNvSpPr>
            <p:nvPr/>
          </p:nvSpPr>
          <p:spPr bwMode="auto">
            <a:xfrm>
              <a:off x="2118" y="1311"/>
              <a:ext cx="281" cy="545"/>
            </a:xfrm>
            <a:custGeom>
              <a:avLst/>
              <a:gdLst/>
              <a:ahLst/>
              <a:cxnLst>
                <a:cxn ang="0">
                  <a:pos x="242" y="1"/>
                </a:cxn>
                <a:cxn ang="0">
                  <a:pos x="253" y="10"/>
                </a:cxn>
                <a:cxn ang="0">
                  <a:pos x="261" y="20"/>
                </a:cxn>
                <a:cxn ang="0">
                  <a:pos x="268" y="34"/>
                </a:cxn>
                <a:cxn ang="0">
                  <a:pos x="274" y="52"/>
                </a:cxn>
                <a:cxn ang="0">
                  <a:pos x="277" y="72"/>
                </a:cxn>
                <a:cxn ang="0">
                  <a:pos x="280" y="97"/>
                </a:cxn>
                <a:cxn ang="0">
                  <a:pos x="277" y="125"/>
                </a:cxn>
                <a:cxn ang="0">
                  <a:pos x="274" y="151"/>
                </a:cxn>
                <a:cxn ang="0">
                  <a:pos x="271" y="182"/>
                </a:cxn>
                <a:cxn ang="0">
                  <a:pos x="263" y="213"/>
                </a:cxn>
                <a:cxn ang="0">
                  <a:pos x="255" y="247"/>
                </a:cxn>
                <a:cxn ang="0">
                  <a:pos x="245" y="280"/>
                </a:cxn>
                <a:cxn ang="0">
                  <a:pos x="233" y="312"/>
                </a:cxn>
                <a:cxn ang="0">
                  <a:pos x="218" y="344"/>
                </a:cxn>
                <a:cxn ang="0">
                  <a:pos x="204" y="374"/>
                </a:cxn>
                <a:cxn ang="0">
                  <a:pos x="188" y="404"/>
                </a:cxn>
                <a:cxn ang="0">
                  <a:pos x="172" y="432"/>
                </a:cxn>
                <a:cxn ang="0">
                  <a:pos x="156" y="458"/>
                </a:cxn>
                <a:cxn ang="0">
                  <a:pos x="139" y="481"/>
                </a:cxn>
                <a:cxn ang="0">
                  <a:pos x="122" y="499"/>
                </a:cxn>
                <a:cxn ang="0">
                  <a:pos x="106" y="515"/>
                </a:cxn>
                <a:cxn ang="0">
                  <a:pos x="90" y="529"/>
                </a:cxn>
                <a:cxn ang="0">
                  <a:pos x="75" y="537"/>
                </a:cxn>
                <a:cxn ang="0">
                  <a:pos x="59" y="544"/>
                </a:cxn>
                <a:cxn ang="0">
                  <a:pos x="47" y="543"/>
                </a:cxn>
                <a:cxn ang="0">
                  <a:pos x="35" y="539"/>
                </a:cxn>
                <a:cxn ang="0">
                  <a:pos x="24" y="534"/>
                </a:cxn>
                <a:cxn ang="0">
                  <a:pos x="17" y="523"/>
                </a:cxn>
                <a:cxn ang="0">
                  <a:pos x="8" y="509"/>
                </a:cxn>
                <a:cxn ang="0">
                  <a:pos x="2" y="491"/>
                </a:cxn>
                <a:cxn ang="0">
                  <a:pos x="1" y="470"/>
                </a:cxn>
                <a:cxn ang="0">
                  <a:pos x="0" y="446"/>
                </a:cxn>
                <a:cxn ang="0">
                  <a:pos x="1" y="420"/>
                </a:cxn>
                <a:cxn ang="0">
                  <a:pos x="3" y="391"/>
                </a:cxn>
                <a:cxn ang="0">
                  <a:pos x="10" y="360"/>
                </a:cxn>
                <a:cxn ang="0">
                  <a:pos x="15" y="329"/>
                </a:cxn>
                <a:cxn ang="0">
                  <a:pos x="24" y="297"/>
                </a:cxn>
                <a:cxn ang="0">
                  <a:pos x="35" y="262"/>
                </a:cxn>
                <a:cxn ang="0">
                  <a:pos x="49" y="231"/>
                </a:cxn>
                <a:cxn ang="0">
                  <a:pos x="61" y="198"/>
                </a:cxn>
                <a:cxn ang="0">
                  <a:pos x="75" y="166"/>
                </a:cxn>
                <a:cxn ang="0">
                  <a:pos x="91" y="138"/>
                </a:cxn>
                <a:cxn ang="0">
                  <a:pos x="106" y="108"/>
                </a:cxn>
                <a:cxn ang="0">
                  <a:pos x="123" y="85"/>
                </a:cxn>
                <a:cxn ang="0">
                  <a:pos x="139" y="61"/>
                </a:cxn>
                <a:cxn ang="0">
                  <a:pos x="156" y="43"/>
                </a:cxn>
                <a:cxn ang="0">
                  <a:pos x="174" y="26"/>
                </a:cxn>
                <a:cxn ang="0">
                  <a:pos x="189" y="14"/>
                </a:cxn>
                <a:cxn ang="0">
                  <a:pos x="204" y="5"/>
                </a:cxn>
                <a:cxn ang="0">
                  <a:pos x="219" y="0"/>
                </a:cxn>
                <a:cxn ang="0">
                  <a:pos x="233" y="1"/>
                </a:cxn>
                <a:cxn ang="0">
                  <a:pos x="242" y="3"/>
                </a:cxn>
                <a:cxn ang="0">
                  <a:pos x="242" y="1"/>
                </a:cxn>
              </a:cxnLst>
              <a:rect l="0" t="0" r="r" b="b"/>
              <a:pathLst>
                <a:path w="281" h="545">
                  <a:moveTo>
                    <a:pt x="242" y="1"/>
                  </a:moveTo>
                  <a:lnTo>
                    <a:pt x="253" y="10"/>
                  </a:lnTo>
                  <a:lnTo>
                    <a:pt x="261" y="20"/>
                  </a:lnTo>
                  <a:lnTo>
                    <a:pt x="268" y="34"/>
                  </a:lnTo>
                  <a:lnTo>
                    <a:pt x="274" y="52"/>
                  </a:lnTo>
                  <a:lnTo>
                    <a:pt x="277" y="72"/>
                  </a:lnTo>
                  <a:lnTo>
                    <a:pt x="280" y="97"/>
                  </a:lnTo>
                  <a:lnTo>
                    <a:pt x="277" y="125"/>
                  </a:lnTo>
                  <a:lnTo>
                    <a:pt x="274" y="151"/>
                  </a:lnTo>
                  <a:lnTo>
                    <a:pt x="271" y="182"/>
                  </a:lnTo>
                  <a:lnTo>
                    <a:pt x="263" y="213"/>
                  </a:lnTo>
                  <a:lnTo>
                    <a:pt x="255" y="247"/>
                  </a:lnTo>
                  <a:lnTo>
                    <a:pt x="245" y="280"/>
                  </a:lnTo>
                  <a:lnTo>
                    <a:pt x="233" y="312"/>
                  </a:lnTo>
                  <a:lnTo>
                    <a:pt x="218" y="344"/>
                  </a:lnTo>
                  <a:lnTo>
                    <a:pt x="204" y="374"/>
                  </a:lnTo>
                  <a:lnTo>
                    <a:pt x="188" y="404"/>
                  </a:lnTo>
                  <a:lnTo>
                    <a:pt x="172" y="432"/>
                  </a:lnTo>
                  <a:lnTo>
                    <a:pt x="156" y="458"/>
                  </a:lnTo>
                  <a:lnTo>
                    <a:pt x="139" y="481"/>
                  </a:lnTo>
                  <a:lnTo>
                    <a:pt x="122" y="499"/>
                  </a:lnTo>
                  <a:lnTo>
                    <a:pt x="106" y="515"/>
                  </a:lnTo>
                  <a:lnTo>
                    <a:pt x="90" y="529"/>
                  </a:lnTo>
                  <a:lnTo>
                    <a:pt x="75" y="537"/>
                  </a:lnTo>
                  <a:lnTo>
                    <a:pt x="59" y="544"/>
                  </a:lnTo>
                  <a:lnTo>
                    <a:pt x="47" y="543"/>
                  </a:lnTo>
                  <a:lnTo>
                    <a:pt x="35" y="539"/>
                  </a:lnTo>
                  <a:lnTo>
                    <a:pt x="24" y="534"/>
                  </a:lnTo>
                  <a:lnTo>
                    <a:pt x="17" y="523"/>
                  </a:lnTo>
                  <a:lnTo>
                    <a:pt x="8" y="509"/>
                  </a:lnTo>
                  <a:lnTo>
                    <a:pt x="2" y="491"/>
                  </a:lnTo>
                  <a:lnTo>
                    <a:pt x="1" y="470"/>
                  </a:lnTo>
                  <a:lnTo>
                    <a:pt x="0" y="446"/>
                  </a:lnTo>
                  <a:lnTo>
                    <a:pt x="1" y="420"/>
                  </a:lnTo>
                  <a:lnTo>
                    <a:pt x="3" y="391"/>
                  </a:lnTo>
                  <a:lnTo>
                    <a:pt x="10" y="360"/>
                  </a:lnTo>
                  <a:lnTo>
                    <a:pt x="15" y="329"/>
                  </a:lnTo>
                  <a:lnTo>
                    <a:pt x="24" y="297"/>
                  </a:lnTo>
                  <a:lnTo>
                    <a:pt x="35" y="262"/>
                  </a:lnTo>
                  <a:lnTo>
                    <a:pt x="49" y="231"/>
                  </a:lnTo>
                  <a:lnTo>
                    <a:pt x="61" y="198"/>
                  </a:lnTo>
                  <a:lnTo>
                    <a:pt x="75" y="166"/>
                  </a:lnTo>
                  <a:lnTo>
                    <a:pt x="91" y="138"/>
                  </a:lnTo>
                  <a:lnTo>
                    <a:pt x="106" y="108"/>
                  </a:lnTo>
                  <a:lnTo>
                    <a:pt x="123" y="85"/>
                  </a:lnTo>
                  <a:lnTo>
                    <a:pt x="139" y="61"/>
                  </a:lnTo>
                  <a:lnTo>
                    <a:pt x="156" y="43"/>
                  </a:lnTo>
                  <a:lnTo>
                    <a:pt x="174" y="26"/>
                  </a:lnTo>
                  <a:lnTo>
                    <a:pt x="189" y="14"/>
                  </a:lnTo>
                  <a:lnTo>
                    <a:pt x="204" y="5"/>
                  </a:lnTo>
                  <a:lnTo>
                    <a:pt x="219" y="0"/>
                  </a:lnTo>
                  <a:lnTo>
                    <a:pt x="233" y="1"/>
                  </a:lnTo>
                  <a:lnTo>
                    <a:pt x="242" y="3"/>
                  </a:lnTo>
                  <a:lnTo>
                    <a:pt x="242" y="1"/>
                  </a:lnTo>
                </a:path>
              </a:pathLst>
            </a:custGeom>
            <a:solidFill>
              <a:srgbClr val="8080D0"/>
            </a:solidFill>
            <a:ln w="12700" cap="rnd" cmpd="sng">
              <a:solidFill>
                <a:srgbClr val="808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00" name="Freeform 1384"/>
            <p:cNvSpPr>
              <a:spLocks/>
            </p:cNvSpPr>
            <p:nvPr/>
          </p:nvSpPr>
          <p:spPr bwMode="auto">
            <a:xfrm>
              <a:off x="2118" y="1329"/>
              <a:ext cx="268" cy="522"/>
            </a:xfrm>
            <a:custGeom>
              <a:avLst/>
              <a:gdLst/>
              <a:ahLst/>
              <a:cxnLst>
                <a:cxn ang="0">
                  <a:pos x="233" y="1"/>
                </a:cxn>
                <a:cxn ang="0">
                  <a:pos x="242" y="10"/>
                </a:cxn>
                <a:cxn ang="0">
                  <a:pos x="250" y="19"/>
                </a:cxn>
                <a:cxn ang="0">
                  <a:pos x="257" y="34"/>
                </a:cxn>
                <a:cxn ang="0">
                  <a:pos x="262" y="51"/>
                </a:cxn>
                <a:cxn ang="0">
                  <a:pos x="265" y="71"/>
                </a:cxn>
                <a:cxn ang="0">
                  <a:pos x="267" y="93"/>
                </a:cxn>
                <a:cxn ang="0">
                  <a:pos x="265" y="120"/>
                </a:cxn>
                <a:cxn ang="0">
                  <a:pos x="262" y="146"/>
                </a:cxn>
                <a:cxn ang="0">
                  <a:pos x="258" y="177"/>
                </a:cxn>
                <a:cxn ang="0">
                  <a:pos x="251" y="206"/>
                </a:cxn>
                <a:cxn ang="0">
                  <a:pos x="243" y="238"/>
                </a:cxn>
                <a:cxn ang="0">
                  <a:pos x="234" y="270"/>
                </a:cxn>
                <a:cxn ang="0">
                  <a:pos x="223" y="300"/>
                </a:cxn>
                <a:cxn ang="0">
                  <a:pos x="210" y="331"/>
                </a:cxn>
                <a:cxn ang="0">
                  <a:pos x="195" y="361"/>
                </a:cxn>
                <a:cxn ang="0">
                  <a:pos x="181" y="389"/>
                </a:cxn>
                <a:cxn ang="0">
                  <a:pos x="166" y="415"/>
                </a:cxn>
                <a:cxn ang="0">
                  <a:pos x="148" y="440"/>
                </a:cxn>
                <a:cxn ang="0">
                  <a:pos x="134" y="461"/>
                </a:cxn>
                <a:cxn ang="0">
                  <a:pos x="116" y="479"/>
                </a:cxn>
                <a:cxn ang="0">
                  <a:pos x="102" y="494"/>
                </a:cxn>
                <a:cxn ang="0">
                  <a:pos x="87" y="507"/>
                </a:cxn>
                <a:cxn ang="0">
                  <a:pos x="71" y="515"/>
                </a:cxn>
                <a:cxn ang="0">
                  <a:pos x="58" y="521"/>
                </a:cxn>
                <a:cxn ang="0">
                  <a:pos x="44" y="521"/>
                </a:cxn>
                <a:cxn ang="0">
                  <a:pos x="35" y="516"/>
                </a:cxn>
                <a:cxn ang="0">
                  <a:pos x="23" y="512"/>
                </a:cxn>
                <a:cxn ang="0">
                  <a:pos x="15" y="502"/>
                </a:cxn>
                <a:cxn ang="0">
                  <a:pos x="9" y="488"/>
                </a:cxn>
                <a:cxn ang="0">
                  <a:pos x="2" y="471"/>
                </a:cxn>
                <a:cxn ang="0">
                  <a:pos x="1" y="451"/>
                </a:cxn>
                <a:cxn ang="0">
                  <a:pos x="0" y="427"/>
                </a:cxn>
                <a:cxn ang="0">
                  <a:pos x="1" y="402"/>
                </a:cxn>
                <a:cxn ang="0">
                  <a:pos x="3" y="374"/>
                </a:cxn>
                <a:cxn ang="0">
                  <a:pos x="10" y="345"/>
                </a:cxn>
                <a:cxn ang="0">
                  <a:pos x="17" y="314"/>
                </a:cxn>
                <a:cxn ang="0">
                  <a:pos x="23" y="283"/>
                </a:cxn>
                <a:cxn ang="0">
                  <a:pos x="35" y="251"/>
                </a:cxn>
                <a:cxn ang="0">
                  <a:pos x="46" y="219"/>
                </a:cxn>
                <a:cxn ang="0">
                  <a:pos x="59" y="188"/>
                </a:cxn>
                <a:cxn ang="0">
                  <a:pos x="73" y="159"/>
                </a:cxn>
                <a:cxn ang="0">
                  <a:pos x="87" y="131"/>
                </a:cxn>
                <a:cxn ang="0">
                  <a:pos x="103" y="102"/>
                </a:cxn>
                <a:cxn ang="0">
                  <a:pos x="119" y="79"/>
                </a:cxn>
                <a:cxn ang="0">
                  <a:pos x="134" y="57"/>
                </a:cxn>
                <a:cxn ang="0">
                  <a:pos x="150" y="40"/>
                </a:cxn>
                <a:cxn ang="0">
                  <a:pos x="168" y="25"/>
                </a:cxn>
                <a:cxn ang="0">
                  <a:pos x="180" y="13"/>
                </a:cxn>
                <a:cxn ang="0">
                  <a:pos x="197" y="5"/>
                </a:cxn>
                <a:cxn ang="0">
                  <a:pos x="210" y="0"/>
                </a:cxn>
                <a:cxn ang="0">
                  <a:pos x="223" y="0"/>
                </a:cxn>
                <a:cxn ang="0">
                  <a:pos x="232" y="4"/>
                </a:cxn>
                <a:cxn ang="0">
                  <a:pos x="233" y="1"/>
                </a:cxn>
              </a:cxnLst>
              <a:rect l="0" t="0" r="r" b="b"/>
              <a:pathLst>
                <a:path w="268" h="522">
                  <a:moveTo>
                    <a:pt x="233" y="1"/>
                  </a:moveTo>
                  <a:lnTo>
                    <a:pt x="242" y="10"/>
                  </a:lnTo>
                  <a:lnTo>
                    <a:pt x="250" y="19"/>
                  </a:lnTo>
                  <a:lnTo>
                    <a:pt x="257" y="34"/>
                  </a:lnTo>
                  <a:lnTo>
                    <a:pt x="262" y="51"/>
                  </a:lnTo>
                  <a:lnTo>
                    <a:pt x="265" y="71"/>
                  </a:lnTo>
                  <a:lnTo>
                    <a:pt x="267" y="93"/>
                  </a:lnTo>
                  <a:lnTo>
                    <a:pt x="265" y="120"/>
                  </a:lnTo>
                  <a:lnTo>
                    <a:pt x="262" y="146"/>
                  </a:lnTo>
                  <a:lnTo>
                    <a:pt x="258" y="177"/>
                  </a:lnTo>
                  <a:lnTo>
                    <a:pt x="251" y="206"/>
                  </a:lnTo>
                  <a:lnTo>
                    <a:pt x="243" y="238"/>
                  </a:lnTo>
                  <a:lnTo>
                    <a:pt x="234" y="270"/>
                  </a:lnTo>
                  <a:lnTo>
                    <a:pt x="223" y="300"/>
                  </a:lnTo>
                  <a:lnTo>
                    <a:pt x="210" y="331"/>
                  </a:lnTo>
                  <a:lnTo>
                    <a:pt x="195" y="361"/>
                  </a:lnTo>
                  <a:lnTo>
                    <a:pt x="181" y="389"/>
                  </a:lnTo>
                  <a:lnTo>
                    <a:pt x="166" y="415"/>
                  </a:lnTo>
                  <a:lnTo>
                    <a:pt x="148" y="440"/>
                  </a:lnTo>
                  <a:lnTo>
                    <a:pt x="134" y="461"/>
                  </a:lnTo>
                  <a:lnTo>
                    <a:pt x="116" y="479"/>
                  </a:lnTo>
                  <a:lnTo>
                    <a:pt x="102" y="494"/>
                  </a:lnTo>
                  <a:lnTo>
                    <a:pt x="87" y="507"/>
                  </a:lnTo>
                  <a:lnTo>
                    <a:pt x="71" y="515"/>
                  </a:lnTo>
                  <a:lnTo>
                    <a:pt x="58" y="521"/>
                  </a:lnTo>
                  <a:lnTo>
                    <a:pt x="44" y="521"/>
                  </a:lnTo>
                  <a:lnTo>
                    <a:pt x="35" y="516"/>
                  </a:lnTo>
                  <a:lnTo>
                    <a:pt x="23" y="512"/>
                  </a:lnTo>
                  <a:lnTo>
                    <a:pt x="15" y="502"/>
                  </a:lnTo>
                  <a:lnTo>
                    <a:pt x="9" y="488"/>
                  </a:lnTo>
                  <a:lnTo>
                    <a:pt x="2" y="471"/>
                  </a:lnTo>
                  <a:lnTo>
                    <a:pt x="1" y="451"/>
                  </a:lnTo>
                  <a:lnTo>
                    <a:pt x="0" y="427"/>
                  </a:lnTo>
                  <a:lnTo>
                    <a:pt x="1" y="402"/>
                  </a:lnTo>
                  <a:lnTo>
                    <a:pt x="3" y="374"/>
                  </a:lnTo>
                  <a:lnTo>
                    <a:pt x="10" y="345"/>
                  </a:lnTo>
                  <a:lnTo>
                    <a:pt x="17" y="314"/>
                  </a:lnTo>
                  <a:lnTo>
                    <a:pt x="23" y="283"/>
                  </a:lnTo>
                  <a:lnTo>
                    <a:pt x="35" y="251"/>
                  </a:lnTo>
                  <a:lnTo>
                    <a:pt x="46" y="219"/>
                  </a:lnTo>
                  <a:lnTo>
                    <a:pt x="59" y="188"/>
                  </a:lnTo>
                  <a:lnTo>
                    <a:pt x="73" y="159"/>
                  </a:lnTo>
                  <a:lnTo>
                    <a:pt x="87" y="131"/>
                  </a:lnTo>
                  <a:lnTo>
                    <a:pt x="103" y="102"/>
                  </a:lnTo>
                  <a:lnTo>
                    <a:pt x="119" y="79"/>
                  </a:lnTo>
                  <a:lnTo>
                    <a:pt x="134" y="57"/>
                  </a:lnTo>
                  <a:lnTo>
                    <a:pt x="150" y="40"/>
                  </a:lnTo>
                  <a:lnTo>
                    <a:pt x="168" y="25"/>
                  </a:lnTo>
                  <a:lnTo>
                    <a:pt x="180" y="13"/>
                  </a:lnTo>
                  <a:lnTo>
                    <a:pt x="197" y="5"/>
                  </a:lnTo>
                  <a:lnTo>
                    <a:pt x="210" y="0"/>
                  </a:lnTo>
                  <a:lnTo>
                    <a:pt x="223" y="0"/>
                  </a:lnTo>
                  <a:lnTo>
                    <a:pt x="232" y="4"/>
                  </a:lnTo>
                  <a:lnTo>
                    <a:pt x="233" y="1"/>
                  </a:lnTo>
                </a:path>
              </a:pathLst>
            </a:custGeom>
            <a:solidFill>
              <a:srgbClr val="8080D0"/>
            </a:solidFill>
            <a:ln w="12700" cap="rnd" cmpd="sng">
              <a:solidFill>
                <a:srgbClr val="808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01" name="Freeform 1385"/>
            <p:cNvSpPr>
              <a:spLocks/>
            </p:cNvSpPr>
            <p:nvPr/>
          </p:nvSpPr>
          <p:spPr bwMode="auto">
            <a:xfrm>
              <a:off x="2119" y="1348"/>
              <a:ext cx="255" cy="499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29" y="9"/>
                </a:cxn>
                <a:cxn ang="0">
                  <a:pos x="238" y="18"/>
                </a:cxn>
                <a:cxn ang="0">
                  <a:pos x="244" y="32"/>
                </a:cxn>
                <a:cxn ang="0">
                  <a:pos x="249" y="48"/>
                </a:cxn>
                <a:cxn ang="0">
                  <a:pos x="252" y="67"/>
                </a:cxn>
                <a:cxn ang="0">
                  <a:pos x="254" y="89"/>
                </a:cxn>
                <a:cxn ang="0">
                  <a:pos x="252" y="114"/>
                </a:cxn>
                <a:cxn ang="0">
                  <a:pos x="249" y="141"/>
                </a:cxn>
                <a:cxn ang="0">
                  <a:pos x="246" y="168"/>
                </a:cxn>
                <a:cxn ang="0">
                  <a:pos x="239" y="197"/>
                </a:cxn>
                <a:cxn ang="0">
                  <a:pos x="231" y="228"/>
                </a:cxn>
                <a:cxn ang="0">
                  <a:pos x="224" y="258"/>
                </a:cxn>
                <a:cxn ang="0">
                  <a:pos x="212" y="288"/>
                </a:cxn>
                <a:cxn ang="0">
                  <a:pos x="200" y="316"/>
                </a:cxn>
                <a:cxn ang="0">
                  <a:pos x="185" y="344"/>
                </a:cxn>
                <a:cxn ang="0">
                  <a:pos x="172" y="373"/>
                </a:cxn>
                <a:cxn ang="0">
                  <a:pos x="157" y="396"/>
                </a:cxn>
                <a:cxn ang="0">
                  <a:pos x="142" y="420"/>
                </a:cxn>
                <a:cxn ang="0">
                  <a:pos x="127" y="441"/>
                </a:cxn>
                <a:cxn ang="0">
                  <a:pos x="112" y="459"/>
                </a:cxn>
                <a:cxn ang="0">
                  <a:pos x="97" y="472"/>
                </a:cxn>
                <a:cxn ang="0">
                  <a:pos x="82" y="485"/>
                </a:cxn>
                <a:cxn ang="0">
                  <a:pos x="68" y="492"/>
                </a:cxn>
                <a:cxn ang="0">
                  <a:pos x="54" y="498"/>
                </a:cxn>
                <a:cxn ang="0">
                  <a:pos x="43" y="497"/>
                </a:cxn>
                <a:cxn ang="0">
                  <a:pos x="32" y="494"/>
                </a:cxn>
                <a:cxn ang="0">
                  <a:pos x="22" y="489"/>
                </a:cxn>
                <a:cxn ang="0">
                  <a:pos x="14" y="479"/>
                </a:cxn>
                <a:cxn ang="0">
                  <a:pos x="7" y="465"/>
                </a:cxn>
                <a:cxn ang="0">
                  <a:pos x="2" y="449"/>
                </a:cxn>
                <a:cxn ang="0">
                  <a:pos x="1" y="430"/>
                </a:cxn>
                <a:cxn ang="0">
                  <a:pos x="0" y="407"/>
                </a:cxn>
                <a:cxn ang="0">
                  <a:pos x="1" y="383"/>
                </a:cxn>
                <a:cxn ang="0">
                  <a:pos x="2" y="357"/>
                </a:cxn>
                <a:cxn ang="0">
                  <a:pos x="9" y="328"/>
                </a:cxn>
                <a:cxn ang="0">
                  <a:pos x="14" y="298"/>
                </a:cxn>
                <a:cxn ang="0">
                  <a:pos x="21" y="270"/>
                </a:cxn>
                <a:cxn ang="0">
                  <a:pos x="32" y="238"/>
                </a:cxn>
                <a:cxn ang="0">
                  <a:pos x="43" y="208"/>
                </a:cxn>
                <a:cxn ang="0">
                  <a:pos x="55" y="177"/>
                </a:cxn>
                <a:cxn ang="0">
                  <a:pos x="68" y="150"/>
                </a:cxn>
                <a:cxn ang="0">
                  <a:pos x="84" y="122"/>
                </a:cxn>
                <a:cxn ang="0">
                  <a:pos x="98" y="95"/>
                </a:cxn>
                <a:cxn ang="0">
                  <a:pos x="113" y="73"/>
                </a:cxn>
                <a:cxn ang="0">
                  <a:pos x="128" y="53"/>
                </a:cxn>
                <a:cxn ang="0">
                  <a:pos x="144" y="35"/>
                </a:cxn>
                <a:cxn ang="0">
                  <a:pos x="159" y="21"/>
                </a:cxn>
                <a:cxn ang="0">
                  <a:pos x="173" y="10"/>
                </a:cxn>
                <a:cxn ang="0">
                  <a:pos x="187" y="2"/>
                </a:cxn>
                <a:cxn ang="0">
                  <a:pos x="200" y="0"/>
                </a:cxn>
                <a:cxn ang="0">
                  <a:pos x="212" y="0"/>
                </a:cxn>
                <a:cxn ang="0">
                  <a:pos x="221" y="2"/>
                </a:cxn>
                <a:cxn ang="0">
                  <a:pos x="222" y="0"/>
                </a:cxn>
              </a:cxnLst>
              <a:rect l="0" t="0" r="r" b="b"/>
              <a:pathLst>
                <a:path w="255" h="499">
                  <a:moveTo>
                    <a:pt x="222" y="0"/>
                  </a:moveTo>
                  <a:lnTo>
                    <a:pt x="229" y="9"/>
                  </a:lnTo>
                  <a:lnTo>
                    <a:pt x="238" y="18"/>
                  </a:lnTo>
                  <a:lnTo>
                    <a:pt x="244" y="32"/>
                  </a:lnTo>
                  <a:lnTo>
                    <a:pt x="249" y="48"/>
                  </a:lnTo>
                  <a:lnTo>
                    <a:pt x="252" y="67"/>
                  </a:lnTo>
                  <a:lnTo>
                    <a:pt x="254" y="89"/>
                  </a:lnTo>
                  <a:lnTo>
                    <a:pt x="252" y="114"/>
                  </a:lnTo>
                  <a:lnTo>
                    <a:pt x="249" y="141"/>
                  </a:lnTo>
                  <a:lnTo>
                    <a:pt x="246" y="168"/>
                  </a:lnTo>
                  <a:lnTo>
                    <a:pt x="239" y="197"/>
                  </a:lnTo>
                  <a:lnTo>
                    <a:pt x="231" y="228"/>
                  </a:lnTo>
                  <a:lnTo>
                    <a:pt x="224" y="258"/>
                  </a:lnTo>
                  <a:lnTo>
                    <a:pt x="212" y="288"/>
                  </a:lnTo>
                  <a:lnTo>
                    <a:pt x="200" y="316"/>
                  </a:lnTo>
                  <a:lnTo>
                    <a:pt x="185" y="344"/>
                  </a:lnTo>
                  <a:lnTo>
                    <a:pt x="172" y="373"/>
                  </a:lnTo>
                  <a:lnTo>
                    <a:pt x="157" y="396"/>
                  </a:lnTo>
                  <a:lnTo>
                    <a:pt x="142" y="420"/>
                  </a:lnTo>
                  <a:lnTo>
                    <a:pt x="127" y="441"/>
                  </a:lnTo>
                  <a:lnTo>
                    <a:pt x="112" y="459"/>
                  </a:lnTo>
                  <a:lnTo>
                    <a:pt x="97" y="472"/>
                  </a:lnTo>
                  <a:lnTo>
                    <a:pt x="82" y="485"/>
                  </a:lnTo>
                  <a:lnTo>
                    <a:pt x="68" y="492"/>
                  </a:lnTo>
                  <a:lnTo>
                    <a:pt x="54" y="498"/>
                  </a:lnTo>
                  <a:lnTo>
                    <a:pt x="43" y="497"/>
                  </a:lnTo>
                  <a:lnTo>
                    <a:pt x="32" y="494"/>
                  </a:lnTo>
                  <a:lnTo>
                    <a:pt x="22" y="489"/>
                  </a:lnTo>
                  <a:lnTo>
                    <a:pt x="14" y="479"/>
                  </a:lnTo>
                  <a:lnTo>
                    <a:pt x="7" y="465"/>
                  </a:lnTo>
                  <a:lnTo>
                    <a:pt x="2" y="449"/>
                  </a:lnTo>
                  <a:lnTo>
                    <a:pt x="1" y="430"/>
                  </a:lnTo>
                  <a:lnTo>
                    <a:pt x="0" y="407"/>
                  </a:lnTo>
                  <a:lnTo>
                    <a:pt x="1" y="383"/>
                  </a:lnTo>
                  <a:lnTo>
                    <a:pt x="2" y="357"/>
                  </a:lnTo>
                  <a:lnTo>
                    <a:pt x="9" y="328"/>
                  </a:lnTo>
                  <a:lnTo>
                    <a:pt x="14" y="298"/>
                  </a:lnTo>
                  <a:lnTo>
                    <a:pt x="21" y="270"/>
                  </a:lnTo>
                  <a:lnTo>
                    <a:pt x="32" y="238"/>
                  </a:lnTo>
                  <a:lnTo>
                    <a:pt x="43" y="208"/>
                  </a:lnTo>
                  <a:lnTo>
                    <a:pt x="55" y="177"/>
                  </a:lnTo>
                  <a:lnTo>
                    <a:pt x="68" y="150"/>
                  </a:lnTo>
                  <a:lnTo>
                    <a:pt x="84" y="122"/>
                  </a:lnTo>
                  <a:lnTo>
                    <a:pt x="98" y="95"/>
                  </a:lnTo>
                  <a:lnTo>
                    <a:pt x="113" y="73"/>
                  </a:lnTo>
                  <a:lnTo>
                    <a:pt x="128" y="53"/>
                  </a:lnTo>
                  <a:lnTo>
                    <a:pt x="144" y="35"/>
                  </a:lnTo>
                  <a:lnTo>
                    <a:pt x="159" y="21"/>
                  </a:lnTo>
                  <a:lnTo>
                    <a:pt x="173" y="10"/>
                  </a:lnTo>
                  <a:lnTo>
                    <a:pt x="187" y="2"/>
                  </a:lnTo>
                  <a:lnTo>
                    <a:pt x="200" y="0"/>
                  </a:lnTo>
                  <a:lnTo>
                    <a:pt x="212" y="0"/>
                  </a:lnTo>
                  <a:lnTo>
                    <a:pt x="221" y="2"/>
                  </a:lnTo>
                  <a:lnTo>
                    <a:pt x="222" y="0"/>
                  </a:lnTo>
                </a:path>
              </a:pathLst>
            </a:custGeom>
            <a:solidFill>
              <a:srgbClr val="8080C0"/>
            </a:solidFill>
            <a:ln w="12700" cap="rnd" cmpd="sng">
              <a:solidFill>
                <a:srgbClr val="8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02" name="Freeform 1386"/>
            <p:cNvSpPr>
              <a:spLocks/>
            </p:cNvSpPr>
            <p:nvPr/>
          </p:nvSpPr>
          <p:spPr bwMode="auto">
            <a:xfrm>
              <a:off x="2119" y="1364"/>
              <a:ext cx="242" cy="479"/>
            </a:xfrm>
            <a:custGeom>
              <a:avLst/>
              <a:gdLst/>
              <a:ahLst/>
              <a:cxnLst>
                <a:cxn ang="0">
                  <a:pos x="211" y="1"/>
                </a:cxn>
                <a:cxn ang="0">
                  <a:pos x="218" y="10"/>
                </a:cxn>
                <a:cxn ang="0">
                  <a:pos x="225" y="19"/>
                </a:cxn>
                <a:cxn ang="0">
                  <a:pos x="233" y="32"/>
                </a:cxn>
                <a:cxn ang="0">
                  <a:pos x="237" y="49"/>
                </a:cxn>
                <a:cxn ang="0">
                  <a:pos x="240" y="67"/>
                </a:cxn>
                <a:cxn ang="0">
                  <a:pos x="241" y="88"/>
                </a:cxn>
                <a:cxn ang="0">
                  <a:pos x="240" y="113"/>
                </a:cxn>
                <a:cxn ang="0">
                  <a:pos x="237" y="137"/>
                </a:cxn>
                <a:cxn ang="0">
                  <a:pos x="234" y="165"/>
                </a:cxn>
                <a:cxn ang="0">
                  <a:pos x="228" y="192"/>
                </a:cxn>
                <a:cxn ang="0">
                  <a:pos x="220" y="221"/>
                </a:cxn>
                <a:cxn ang="0">
                  <a:pos x="212" y="249"/>
                </a:cxn>
                <a:cxn ang="0">
                  <a:pos x="201" y="277"/>
                </a:cxn>
                <a:cxn ang="0">
                  <a:pos x="191" y="305"/>
                </a:cxn>
                <a:cxn ang="0">
                  <a:pos x="177" y="332"/>
                </a:cxn>
                <a:cxn ang="0">
                  <a:pos x="164" y="358"/>
                </a:cxn>
                <a:cxn ang="0">
                  <a:pos x="151" y="382"/>
                </a:cxn>
                <a:cxn ang="0">
                  <a:pos x="136" y="405"/>
                </a:cxn>
                <a:cxn ang="0">
                  <a:pos x="121" y="423"/>
                </a:cxn>
                <a:cxn ang="0">
                  <a:pos x="106" y="439"/>
                </a:cxn>
                <a:cxn ang="0">
                  <a:pos x="93" y="454"/>
                </a:cxn>
                <a:cxn ang="0">
                  <a:pos x="79" y="465"/>
                </a:cxn>
                <a:cxn ang="0">
                  <a:pos x="66" y="472"/>
                </a:cxn>
                <a:cxn ang="0">
                  <a:pos x="52" y="478"/>
                </a:cxn>
                <a:cxn ang="0">
                  <a:pos x="41" y="478"/>
                </a:cxn>
                <a:cxn ang="0">
                  <a:pos x="32" y="473"/>
                </a:cxn>
                <a:cxn ang="0">
                  <a:pos x="22" y="470"/>
                </a:cxn>
                <a:cxn ang="0">
                  <a:pos x="13" y="460"/>
                </a:cxn>
                <a:cxn ang="0">
                  <a:pos x="8" y="447"/>
                </a:cxn>
                <a:cxn ang="0">
                  <a:pos x="2" y="431"/>
                </a:cxn>
                <a:cxn ang="0">
                  <a:pos x="1" y="413"/>
                </a:cxn>
                <a:cxn ang="0">
                  <a:pos x="0" y="391"/>
                </a:cxn>
                <a:cxn ang="0">
                  <a:pos x="1" y="367"/>
                </a:cxn>
                <a:cxn ang="0">
                  <a:pos x="2" y="342"/>
                </a:cxn>
                <a:cxn ang="0">
                  <a:pos x="9" y="315"/>
                </a:cxn>
                <a:cxn ang="0">
                  <a:pos x="14" y="287"/>
                </a:cxn>
                <a:cxn ang="0">
                  <a:pos x="21" y="259"/>
                </a:cxn>
                <a:cxn ang="0">
                  <a:pos x="32" y="229"/>
                </a:cxn>
                <a:cxn ang="0">
                  <a:pos x="43" y="200"/>
                </a:cxn>
                <a:cxn ang="0">
                  <a:pos x="54" y="171"/>
                </a:cxn>
                <a:cxn ang="0">
                  <a:pos x="66" y="144"/>
                </a:cxn>
                <a:cxn ang="0">
                  <a:pos x="80" y="118"/>
                </a:cxn>
                <a:cxn ang="0">
                  <a:pos x="95" y="91"/>
                </a:cxn>
                <a:cxn ang="0">
                  <a:pos x="109" y="70"/>
                </a:cxn>
                <a:cxn ang="0">
                  <a:pos x="122" y="50"/>
                </a:cxn>
                <a:cxn ang="0">
                  <a:pos x="137" y="34"/>
                </a:cxn>
                <a:cxn ang="0">
                  <a:pos x="153" y="21"/>
                </a:cxn>
                <a:cxn ang="0">
                  <a:pos x="164" y="11"/>
                </a:cxn>
                <a:cxn ang="0">
                  <a:pos x="179" y="2"/>
                </a:cxn>
                <a:cxn ang="0">
                  <a:pos x="191" y="0"/>
                </a:cxn>
                <a:cxn ang="0">
                  <a:pos x="203" y="1"/>
                </a:cxn>
                <a:cxn ang="0">
                  <a:pos x="210" y="4"/>
                </a:cxn>
                <a:cxn ang="0">
                  <a:pos x="211" y="1"/>
                </a:cxn>
              </a:cxnLst>
              <a:rect l="0" t="0" r="r" b="b"/>
              <a:pathLst>
                <a:path w="242" h="479">
                  <a:moveTo>
                    <a:pt x="211" y="1"/>
                  </a:moveTo>
                  <a:lnTo>
                    <a:pt x="218" y="10"/>
                  </a:lnTo>
                  <a:lnTo>
                    <a:pt x="225" y="19"/>
                  </a:lnTo>
                  <a:lnTo>
                    <a:pt x="233" y="32"/>
                  </a:lnTo>
                  <a:lnTo>
                    <a:pt x="237" y="49"/>
                  </a:lnTo>
                  <a:lnTo>
                    <a:pt x="240" y="67"/>
                  </a:lnTo>
                  <a:lnTo>
                    <a:pt x="241" y="88"/>
                  </a:lnTo>
                  <a:lnTo>
                    <a:pt x="240" y="113"/>
                  </a:lnTo>
                  <a:lnTo>
                    <a:pt x="237" y="137"/>
                  </a:lnTo>
                  <a:lnTo>
                    <a:pt x="234" y="165"/>
                  </a:lnTo>
                  <a:lnTo>
                    <a:pt x="228" y="192"/>
                  </a:lnTo>
                  <a:lnTo>
                    <a:pt x="220" y="221"/>
                  </a:lnTo>
                  <a:lnTo>
                    <a:pt x="212" y="249"/>
                  </a:lnTo>
                  <a:lnTo>
                    <a:pt x="201" y="277"/>
                  </a:lnTo>
                  <a:lnTo>
                    <a:pt x="191" y="305"/>
                  </a:lnTo>
                  <a:lnTo>
                    <a:pt x="177" y="332"/>
                  </a:lnTo>
                  <a:lnTo>
                    <a:pt x="164" y="358"/>
                  </a:lnTo>
                  <a:lnTo>
                    <a:pt x="151" y="382"/>
                  </a:lnTo>
                  <a:lnTo>
                    <a:pt x="136" y="405"/>
                  </a:lnTo>
                  <a:lnTo>
                    <a:pt x="121" y="423"/>
                  </a:lnTo>
                  <a:lnTo>
                    <a:pt x="106" y="439"/>
                  </a:lnTo>
                  <a:lnTo>
                    <a:pt x="93" y="454"/>
                  </a:lnTo>
                  <a:lnTo>
                    <a:pt x="79" y="465"/>
                  </a:lnTo>
                  <a:lnTo>
                    <a:pt x="66" y="472"/>
                  </a:lnTo>
                  <a:lnTo>
                    <a:pt x="52" y="478"/>
                  </a:lnTo>
                  <a:lnTo>
                    <a:pt x="41" y="478"/>
                  </a:lnTo>
                  <a:lnTo>
                    <a:pt x="32" y="473"/>
                  </a:lnTo>
                  <a:lnTo>
                    <a:pt x="22" y="470"/>
                  </a:lnTo>
                  <a:lnTo>
                    <a:pt x="13" y="460"/>
                  </a:lnTo>
                  <a:lnTo>
                    <a:pt x="8" y="447"/>
                  </a:lnTo>
                  <a:lnTo>
                    <a:pt x="2" y="431"/>
                  </a:lnTo>
                  <a:lnTo>
                    <a:pt x="1" y="413"/>
                  </a:lnTo>
                  <a:lnTo>
                    <a:pt x="0" y="391"/>
                  </a:lnTo>
                  <a:lnTo>
                    <a:pt x="1" y="367"/>
                  </a:lnTo>
                  <a:lnTo>
                    <a:pt x="2" y="342"/>
                  </a:lnTo>
                  <a:lnTo>
                    <a:pt x="9" y="315"/>
                  </a:lnTo>
                  <a:lnTo>
                    <a:pt x="14" y="287"/>
                  </a:lnTo>
                  <a:lnTo>
                    <a:pt x="21" y="259"/>
                  </a:lnTo>
                  <a:lnTo>
                    <a:pt x="32" y="229"/>
                  </a:lnTo>
                  <a:lnTo>
                    <a:pt x="43" y="200"/>
                  </a:lnTo>
                  <a:lnTo>
                    <a:pt x="54" y="171"/>
                  </a:lnTo>
                  <a:lnTo>
                    <a:pt x="66" y="144"/>
                  </a:lnTo>
                  <a:lnTo>
                    <a:pt x="80" y="118"/>
                  </a:lnTo>
                  <a:lnTo>
                    <a:pt x="95" y="91"/>
                  </a:lnTo>
                  <a:lnTo>
                    <a:pt x="109" y="70"/>
                  </a:lnTo>
                  <a:lnTo>
                    <a:pt x="122" y="50"/>
                  </a:lnTo>
                  <a:lnTo>
                    <a:pt x="137" y="34"/>
                  </a:lnTo>
                  <a:lnTo>
                    <a:pt x="153" y="21"/>
                  </a:lnTo>
                  <a:lnTo>
                    <a:pt x="164" y="11"/>
                  </a:lnTo>
                  <a:lnTo>
                    <a:pt x="179" y="2"/>
                  </a:lnTo>
                  <a:lnTo>
                    <a:pt x="191" y="0"/>
                  </a:lnTo>
                  <a:lnTo>
                    <a:pt x="203" y="1"/>
                  </a:lnTo>
                  <a:lnTo>
                    <a:pt x="210" y="4"/>
                  </a:lnTo>
                  <a:lnTo>
                    <a:pt x="211" y="1"/>
                  </a:lnTo>
                </a:path>
              </a:pathLst>
            </a:custGeom>
            <a:solidFill>
              <a:srgbClr val="7070C0"/>
            </a:solidFill>
            <a:ln w="12700" cap="rnd" cmpd="sng">
              <a:solidFill>
                <a:srgbClr val="7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03" name="Freeform 1387"/>
            <p:cNvSpPr>
              <a:spLocks/>
            </p:cNvSpPr>
            <p:nvPr/>
          </p:nvSpPr>
          <p:spPr bwMode="auto">
            <a:xfrm>
              <a:off x="2119" y="1382"/>
              <a:ext cx="229" cy="458"/>
            </a:xfrm>
            <a:custGeom>
              <a:avLst/>
              <a:gdLst/>
              <a:ahLst/>
              <a:cxnLst>
                <a:cxn ang="0">
                  <a:pos x="201" y="1"/>
                </a:cxn>
                <a:cxn ang="0">
                  <a:pos x="208" y="10"/>
                </a:cxn>
                <a:cxn ang="0">
                  <a:pos x="216" y="18"/>
                </a:cxn>
                <a:cxn ang="0">
                  <a:pos x="221" y="31"/>
                </a:cxn>
                <a:cxn ang="0">
                  <a:pos x="225" y="47"/>
                </a:cxn>
                <a:cxn ang="0">
                  <a:pos x="227" y="63"/>
                </a:cxn>
                <a:cxn ang="0">
                  <a:pos x="228" y="86"/>
                </a:cxn>
                <a:cxn ang="0">
                  <a:pos x="227" y="109"/>
                </a:cxn>
                <a:cxn ang="0">
                  <a:pos x="225" y="132"/>
                </a:cxn>
                <a:cxn ang="0">
                  <a:pos x="222" y="157"/>
                </a:cxn>
                <a:cxn ang="0">
                  <a:pos x="215" y="183"/>
                </a:cxn>
                <a:cxn ang="0">
                  <a:pos x="209" y="212"/>
                </a:cxn>
                <a:cxn ang="0">
                  <a:pos x="202" y="240"/>
                </a:cxn>
                <a:cxn ang="0">
                  <a:pos x="192" y="265"/>
                </a:cxn>
                <a:cxn ang="0">
                  <a:pos x="179" y="292"/>
                </a:cxn>
                <a:cxn ang="0">
                  <a:pos x="168" y="317"/>
                </a:cxn>
                <a:cxn ang="0">
                  <a:pos x="156" y="342"/>
                </a:cxn>
                <a:cxn ang="0">
                  <a:pos x="145" y="365"/>
                </a:cxn>
                <a:cxn ang="0">
                  <a:pos x="129" y="386"/>
                </a:cxn>
                <a:cxn ang="0">
                  <a:pos x="115" y="404"/>
                </a:cxn>
                <a:cxn ang="0">
                  <a:pos x="102" y="420"/>
                </a:cxn>
                <a:cxn ang="0">
                  <a:pos x="89" y="432"/>
                </a:cxn>
                <a:cxn ang="0">
                  <a:pos x="75" y="444"/>
                </a:cxn>
                <a:cxn ang="0">
                  <a:pos x="62" y="451"/>
                </a:cxn>
                <a:cxn ang="0">
                  <a:pos x="51" y="457"/>
                </a:cxn>
                <a:cxn ang="0">
                  <a:pos x="41" y="455"/>
                </a:cxn>
                <a:cxn ang="0">
                  <a:pos x="31" y="452"/>
                </a:cxn>
                <a:cxn ang="0">
                  <a:pos x="20" y="447"/>
                </a:cxn>
                <a:cxn ang="0">
                  <a:pos x="13" y="438"/>
                </a:cxn>
                <a:cxn ang="0">
                  <a:pos x="8" y="426"/>
                </a:cxn>
                <a:cxn ang="0">
                  <a:pos x="2" y="411"/>
                </a:cxn>
                <a:cxn ang="0">
                  <a:pos x="1" y="394"/>
                </a:cxn>
                <a:cxn ang="0">
                  <a:pos x="0" y="373"/>
                </a:cxn>
                <a:cxn ang="0">
                  <a:pos x="1" y="349"/>
                </a:cxn>
                <a:cxn ang="0">
                  <a:pos x="2" y="325"/>
                </a:cxn>
                <a:cxn ang="0">
                  <a:pos x="9" y="300"/>
                </a:cxn>
                <a:cxn ang="0">
                  <a:pos x="14" y="272"/>
                </a:cxn>
                <a:cxn ang="0">
                  <a:pos x="21" y="246"/>
                </a:cxn>
                <a:cxn ang="0">
                  <a:pos x="32" y="217"/>
                </a:cxn>
                <a:cxn ang="0">
                  <a:pos x="42" y="190"/>
                </a:cxn>
                <a:cxn ang="0">
                  <a:pos x="53" y="162"/>
                </a:cxn>
                <a:cxn ang="0">
                  <a:pos x="64" y="136"/>
                </a:cxn>
                <a:cxn ang="0">
                  <a:pos x="77" y="111"/>
                </a:cxn>
                <a:cxn ang="0">
                  <a:pos x="90" y="86"/>
                </a:cxn>
                <a:cxn ang="0">
                  <a:pos x="105" y="66"/>
                </a:cxn>
                <a:cxn ang="0">
                  <a:pos x="117" y="47"/>
                </a:cxn>
                <a:cxn ang="0">
                  <a:pos x="131" y="32"/>
                </a:cxn>
                <a:cxn ang="0">
                  <a:pos x="147" y="19"/>
                </a:cxn>
                <a:cxn ang="0">
                  <a:pos x="157" y="10"/>
                </a:cxn>
                <a:cxn ang="0">
                  <a:pos x="170" y="1"/>
                </a:cxn>
                <a:cxn ang="0">
                  <a:pos x="181" y="0"/>
                </a:cxn>
                <a:cxn ang="0">
                  <a:pos x="192" y="1"/>
                </a:cxn>
                <a:cxn ang="0">
                  <a:pos x="200" y="4"/>
                </a:cxn>
                <a:cxn ang="0">
                  <a:pos x="201" y="1"/>
                </a:cxn>
              </a:cxnLst>
              <a:rect l="0" t="0" r="r" b="b"/>
              <a:pathLst>
                <a:path w="229" h="458">
                  <a:moveTo>
                    <a:pt x="201" y="1"/>
                  </a:moveTo>
                  <a:lnTo>
                    <a:pt x="208" y="10"/>
                  </a:lnTo>
                  <a:lnTo>
                    <a:pt x="216" y="18"/>
                  </a:lnTo>
                  <a:lnTo>
                    <a:pt x="221" y="31"/>
                  </a:lnTo>
                  <a:lnTo>
                    <a:pt x="225" y="47"/>
                  </a:lnTo>
                  <a:lnTo>
                    <a:pt x="227" y="63"/>
                  </a:lnTo>
                  <a:lnTo>
                    <a:pt x="228" y="86"/>
                  </a:lnTo>
                  <a:lnTo>
                    <a:pt x="227" y="109"/>
                  </a:lnTo>
                  <a:lnTo>
                    <a:pt x="225" y="132"/>
                  </a:lnTo>
                  <a:lnTo>
                    <a:pt x="222" y="157"/>
                  </a:lnTo>
                  <a:lnTo>
                    <a:pt x="215" y="183"/>
                  </a:lnTo>
                  <a:lnTo>
                    <a:pt x="209" y="212"/>
                  </a:lnTo>
                  <a:lnTo>
                    <a:pt x="202" y="240"/>
                  </a:lnTo>
                  <a:lnTo>
                    <a:pt x="192" y="265"/>
                  </a:lnTo>
                  <a:lnTo>
                    <a:pt x="179" y="292"/>
                  </a:lnTo>
                  <a:lnTo>
                    <a:pt x="168" y="317"/>
                  </a:lnTo>
                  <a:lnTo>
                    <a:pt x="156" y="342"/>
                  </a:lnTo>
                  <a:lnTo>
                    <a:pt x="145" y="365"/>
                  </a:lnTo>
                  <a:lnTo>
                    <a:pt x="129" y="386"/>
                  </a:lnTo>
                  <a:lnTo>
                    <a:pt x="115" y="404"/>
                  </a:lnTo>
                  <a:lnTo>
                    <a:pt x="102" y="420"/>
                  </a:lnTo>
                  <a:lnTo>
                    <a:pt x="89" y="432"/>
                  </a:lnTo>
                  <a:lnTo>
                    <a:pt x="75" y="444"/>
                  </a:lnTo>
                  <a:lnTo>
                    <a:pt x="62" y="451"/>
                  </a:lnTo>
                  <a:lnTo>
                    <a:pt x="51" y="457"/>
                  </a:lnTo>
                  <a:lnTo>
                    <a:pt x="41" y="455"/>
                  </a:lnTo>
                  <a:lnTo>
                    <a:pt x="31" y="452"/>
                  </a:lnTo>
                  <a:lnTo>
                    <a:pt x="20" y="447"/>
                  </a:lnTo>
                  <a:lnTo>
                    <a:pt x="13" y="438"/>
                  </a:lnTo>
                  <a:lnTo>
                    <a:pt x="8" y="426"/>
                  </a:lnTo>
                  <a:lnTo>
                    <a:pt x="2" y="411"/>
                  </a:lnTo>
                  <a:lnTo>
                    <a:pt x="1" y="394"/>
                  </a:lnTo>
                  <a:lnTo>
                    <a:pt x="0" y="373"/>
                  </a:lnTo>
                  <a:lnTo>
                    <a:pt x="1" y="349"/>
                  </a:lnTo>
                  <a:lnTo>
                    <a:pt x="2" y="325"/>
                  </a:lnTo>
                  <a:lnTo>
                    <a:pt x="9" y="300"/>
                  </a:lnTo>
                  <a:lnTo>
                    <a:pt x="14" y="272"/>
                  </a:lnTo>
                  <a:lnTo>
                    <a:pt x="21" y="246"/>
                  </a:lnTo>
                  <a:lnTo>
                    <a:pt x="32" y="217"/>
                  </a:lnTo>
                  <a:lnTo>
                    <a:pt x="42" y="190"/>
                  </a:lnTo>
                  <a:lnTo>
                    <a:pt x="53" y="162"/>
                  </a:lnTo>
                  <a:lnTo>
                    <a:pt x="64" y="136"/>
                  </a:lnTo>
                  <a:lnTo>
                    <a:pt x="77" y="111"/>
                  </a:lnTo>
                  <a:lnTo>
                    <a:pt x="90" y="86"/>
                  </a:lnTo>
                  <a:lnTo>
                    <a:pt x="105" y="66"/>
                  </a:lnTo>
                  <a:lnTo>
                    <a:pt x="117" y="47"/>
                  </a:lnTo>
                  <a:lnTo>
                    <a:pt x="131" y="32"/>
                  </a:lnTo>
                  <a:lnTo>
                    <a:pt x="147" y="19"/>
                  </a:lnTo>
                  <a:lnTo>
                    <a:pt x="157" y="10"/>
                  </a:lnTo>
                  <a:lnTo>
                    <a:pt x="170" y="1"/>
                  </a:lnTo>
                  <a:lnTo>
                    <a:pt x="181" y="0"/>
                  </a:lnTo>
                  <a:lnTo>
                    <a:pt x="192" y="1"/>
                  </a:lnTo>
                  <a:lnTo>
                    <a:pt x="200" y="4"/>
                  </a:lnTo>
                  <a:lnTo>
                    <a:pt x="201" y="1"/>
                  </a:lnTo>
                </a:path>
              </a:pathLst>
            </a:custGeom>
            <a:solidFill>
              <a:srgbClr val="6060C0"/>
            </a:solidFill>
            <a:ln w="12700" cap="rnd" cmpd="sng">
              <a:solidFill>
                <a:srgbClr val="606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04" name="Freeform 1388"/>
            <p:cNvSpPr>
              <a:spLocks/>
            </p:cNvSpPr>
            <p:nvPr/>
          </p:nvSpPr>
          <p:spPr bwMode="auto">
            <a:xfrm>
              <a:off x="2119" y="1398"/>
              <a:ext cx="218" cy="437"/>
            </a:xfrm>
            <a:custGeom>
              <a:avLst/>
              <a:gdLst/>
              <a:ahLst/>
              <a:cxnLst>
                <a:cxn ang="0">
                  <a:pos x="192" y="3"/>
                </a:cxn>
                <a:cxn ang="0">
                  <a:pos x="198" y="11"/>
                </a:cxn>
                <a:cxn ang="0">
                  <a:pos x="203" y="20"/>
                </a:cxn>
                <a:cxn ang="0">
                  <a:pos x="209" y="32"/>
                </a:cxn>
                <a:cxn ang="0">
                  <a:pos x="214" y="47"/>
                </a:cxn>
                <a:cxn ang="0">
                  <a:pos x="216" y="63"/>
                </a:cxn>
                <a:cxn ang="0">
                  <a:pos x="217" y="85"/>
                </a:cxn>
                <a:cxn ang="0">
                  <a:pos x="216" y="106"/>
                </a:cxn>
                <a:cxn ang="0">
                  <a:pos x="212" y="128"/>
                </a:cxn>
                <a:cxn ang="0">
                  <a:pos x="210" y="154"/>
                </a:cxn>
                <a:cxn ang="0">
                  <a:pos x="205" y="178"/>
                </a:cxn>
                <a:cxn ang="0">
                  <a:pos x="198" y="205"/>
                </a:cxn>
                <a:cxn ang="0">
                  <a:pos x="192" y="230"/>
                </a:cxn>
                <a:cxn ang="0">
                  <a:pos x="181" y="255"/>
                </a:cxn>
                <a:cxn ang="0">
                  <a:pos x="170" y="281"/>
                </a:cxn>
                <a:cxn ang="0">
                  <a:pos x="161" y="305"/>
                </a:cxn>
                <a:cxn ang="0">
                  <a:pos x="149" y="328"/>
                </a:cxn>
                <a:cxn ang="0">
                  <a:pos x="137" y="349"/>
                </a:cxn>
                <a:cxn ang="0">
                  <a:pos x="123" y="369"/>
                </a:cxn>
                <a:cxn ang="0">
                  <a:pos x="111" y="388"/>
                </a:cxn>
                <a:cxn ang="0">
                  <a:pos x="98" y="402"/>
                </a:cxn>
                <a:cxn ang="0">
                  <a:pos x="84" y="413"/>
                </a:cxn>
                <a:cxn ang="0">
                  <a:pos x="72" y="424"/>
                </a:cxn>
                <a:cxn ang="0">
                  <a:pos x="61" y="430"/>
                </a:cxn>
                <a:cxn ang="0">
                  <a:pos x="49" y="436"/>
                </a:cxn>
                <a:cxn ang="0">
                  <a:pos x="38" y="435"/>
                </a:cxn>
                <a:cxn ang="0">
                  <a:pos x="30" y="431"/>
                </a:cxn>
                <a:cxn ang="0">
                  <a:pos x="20" y="428"/>
                </a:cxn>
                <a:cxn ang="0">
                  <a:pos x="13" y="419"/>
                </a:cxn>
                <a:cxn ang="0">
                  <a:pos x="8" y="407"/>
                </a:cxn>
                <a:cxn ang="0">
                  <a:pos x="2" y="392"/>
                </a:cxn>
                <a:cxn ang="0">
                  <a:pos x="2" y="376"/>
                </a:cxn>
                <a:cxn ang="0">
                  <a:pos x="0" y="356"/>
                </a:cxn>
                <a:cxn ang="0">
                  <a:pos x="1" y="333"/>
                </a:cxn>
                <a:cxn ang="0">
                  <a:pos x="2" y="311"/>
                </a:cxn>
                <a:cxn ang="0">
                  <a:pos x="9" y="286"/>
                </a:cxn>
                <a:cxn ang="0">
                  <a:pos x="14" y="260"/>
                </a:cxn>
                <a:cxn ang="0">
                  <a:pos x="20" y="235"/>
                </a:cxn>
                <a:cxn ang="0">
                  <a:pos x="31" y="207"/>
                </a:cxn>
                <a:cxn ang="0">
                  <a:pos x="41" y="181"/>
                </a:cxn>
                <a:cxn ang="0">
                  <a:pos x="51" y="154"/>
                </a:cxn>
                <a:cxn ang="0">
                  <a:pos x="62" y="129"/>
                </a:cxn>
                <a:cxn ang="0">
                  <a:pos x="74" y="105"/>
                </a:cxn>
                <a:cxn ang="0">
                  <a:pos x="87" y="82"/>
                </a:cxn>
                <a:cxn ang="0">
                  <a:pos x="100" y="63"/>
                </a:cxn>
                <a:cxn ang="0">
                  <a:pos x="113" y="46"/>
                </a:cxn>
                <a:cxn ang="0">
                  <a:pos x="125" y="32"/>
                </a:cxn>
                <a:cxn ang="0">
                  <a:pos x="139" y="20"/>
                </a:cxn>
                <a:cxn ang="0">
                  <a:pos x="150" y="10"/>
                </a:cxn>
                <a:cxn ang="0">
                  <a:pos x="162" y="4"/>
                </a:cxn>
                <a:cxn ang="0">
                  <a:pos x="173" y="0"/>
                </a:cxn>
                <a:cxn ang="0">
                  <a:pos x="183" y="2"/>
                </a:cxn>
                <a:cxn ang="0">
                  <a:pos x="191" y="5"/>
                </a:cxn>
                <a:cxn ang="0">
                  <a:pos x="192" y="3"/>
                </a:cxn>
              </a:cxnLst>
              <a:rect l="0" t="0" r="r" b="b"/>
              <a:pathLst>
                <a:path w="218" h="437">
                  <a:moveTo>
                    <a:pt x="192" y="3"/>
                  </a:moveTo>
                  <a:lnTo>
                    <a:pt x="198" y="11"/>
                  </a:lnTo>
                  <a:lnTo>
                    <a:pt x="203" y="20"/>
                  </a:lnTo>
                  <a:lnTo>
                    <a:pt x="209" y="32"/>
                  </a:lnTo>
                  <a:lnTo>
                    <a:pt x="214" y="47"/>
                  </a:lnTo>
                  <a:lnTo>
                    <a:pt x="216" y="63"/>
                  </a:lnTo>
                  <a:lnTo>
                    <a:pt x="217" y="85"/>
                  </a:lnTo>
                  <a:lnTo>
                    <a:pt x="216" y="106"/>
                  </a:lnTo>
                  <a:lnTo>
                    <a:pt x="212" y="128"/>
                  </a:lnTo>
                  <a:lnTo>
                    <a:pt x="210" y="154"/>
                  </a:lnTo>
                  <a:lnTo>
                    <a:pt x="205" y="178"/>
                  </a:lnTo>
                  <a:lnTo>
                    <a:pt x="198" y="205"/>
                  </a:lnTo>
                  <a:lnTo>
                    <a:pt x="192" y="230"/>
                  </a:lnTo>
                  <a:lnTo>
                    <a:pt x="181" y="255"/>
                  </a:lnTo>
                  <a:lnTo>
                    <a:pt x="170" y="281"/>
                  </a:lnTo>
                  <a:lnTo>
                    <a:pt x="161" y="305"/>
                  </a:lnTo>
                  <a:lnTo>
                    <a:pt x="149" y="328"/>
                  </a:lnTo>
                  <a:lnTo>
                    <a:pt x="137" y="349"/>
                  </a:lnTo>
                  <a:lnTo>
                    <a:pt x="123" y="369"/>
                  </a:lnTo>
                  <a:lnTo>
                    <a:pt x="111" y="388"/>
                  </a:lnTo>
                  <a:lnTo>
                    <a:pt x="98" y="402"/>
                  </a:lnTo>
                  <a:lnTo>
                    <a:pt x="84" y="413"/>
                  </a:lnTo>
                  <a:lnTo>
                    <a:pt x="72" y="424"/>
                  </a:lnTo>
                  <a:lnTo>
                    <a:pt x="61" y="430"/>
                  </a:lnTo>
                  <a:lnTo>
                    <a:pt x="49" y="436"/>
                  </a:lnTo>
                  <a:lnTo>
                    <a:pt x="38" y="435"/>
                  </a:lnTo>
                  <a:lnTo>
                    <a:pt x="30" y="431"/>
                  </a:lnTo>
                  <a:lnTo>
                    <a:pt x="20" y="428"/>
                  </a:lnTo>
                  <a:lnTo>
                    <a:pt x="13" y="419"/>
                  </a:lnTo>
                  <a:lnTo>
                    <a:pt x="8" y="407"/>
                  </a:lnTo>
                  <a:lnTo>
                    <a:pt x="2" y="392"/>
                  </a:lnTo>
                  <a:lnTo>
                    <a:pt x="2" y="376"/>
                  </a:lnTo>
                  <a:lnTo>
                    <a:pt x="0" y="356"/>
                  </a:lnTo>
                  <a:lnTo>
                    <a:pt x="1" y="333"/>
                  </a:lnTo>
                  <a:lnTo>
                    <a:pt x="2" y="311"/>
                  </a:lnTo>
                  <a:lnTo>
                    <a:pt x="9" y="286"/>
                  </a:lnTo>
                  <a:lnTo>
                    <a:pt x="14" y="260"/>
                  </a:lnTo>
                  <a:lnTo>
                    <a:pt x="20" y="235"/>
                  </a:lnTo>
                  <a:lnTo>
                    <a:pt x="31" y="207"/>
                  </a:lnTo>
                  <a:lnTo>
                    <a:pt x="41" y="181"/>
                  </a:lnTo>
                  <a:lnTo>
                    <a:pt x="51" y="154"/>
                  </a:lnTo>
                  <a:lnTo>
                    <a:pt x="62" y="129"/>
                  </a:lnTo>
                  <a:lnTo>
                    <a:pt x="74" y="105"/>
                  </a:lnTo>
                  <a:lnTo>
                    <a:pt x="87" y="82"/>
                  </a:lnTo>
                  <a:lnTo>
                    <a:pt x="100" y="63"/>
                  </a:lnTo>
                  <a:lnTo>
                    <a:pt x="113" y="46"/>
                  </a:lnTo>
                  <a:lnTo>
                    <a:pt x="125" y="32"/>
                  </a:lnTo>
                  <a:lnTo>
                    <a:pt x="139" y="20"/>
                  </a:lnTo>
                  <a:lnTo>
                    <a:pt x="150" y="10"/>
                  </a:lnTo>
                  <a:lnTo>
                    <a:pt x="162" y="4"/>
                  </a:lnTo>
                  <a:lnTo>
                    <a:pt x="173" y="0"/>
                  </a:lnTo>
                  <a:lnTo>
                    <a:pt x="183" y="2"/>
                  </a:lnTo>
                  <a:lnTo>
                    <a:pt x="191" y="5"/>
                  </a:lnTo>
                  <a:lnTo>
                    <a:pt x="192" y="3"/>
                  </a:lnTo>
                </a:path>
              </a:pathLst>
            </a:custGeom>
            <a:solidFill>
              <a:srgbClr val="5050C0"/>
            </a:solidFill>
            <a:ln w="12700" cap="rnd" cmpd="sng">
              <a:solidFill>
                <a:srgbClr val="505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05" name="Freeform 1389"/>
            <p:cNvSpPr>
              <a:spLocks/>
            </p:cNvSpPr>
            <p:nvPr/>
          </p:nvSpPr>
          <p:spPr bwMode="auto">
            <a:xfrm>
              <a:off x="2120" y="1416"/>
              <a:ext cx="203" cy="414"/>
            </a:xfrm>
            <a:custGeom>
              <a:avLst/>
              <a:gdLst/>
              <a:ahLst/>
              <a:cxnLst>
                <a:cxn ang="0">
                  <a:pos x="179" y="3"/>
                </a:cxn>
                <a:cxn ang="0">
                  <a:pos x="186" y="11"/>
                </a:cxn>
                <a:cxn ang="0">
                  <a:pos x="192" y="20"/>
                </a:cxn>
                <a:cxn ang="0">
                  <a:pos x="196" y="31"/>
                </a:cxn>
                <a:cxn ang="0">
                  <a:pos x="200" y="45"/>
                </a:cxn>
                <a:cxn ang="0">
                  <a:pos x="201" y="61"/>
                </a:cxn>
                <a:cxn ang="0">
                  <a:pos x="202" y="81"/>
                </a:cxn>
                <a:cxn ang="0">
                  <a:pos x="202" y="102"/>
                </a:cxn>
                <a:cxn ang="0">
                  <a:pos x="199" y="124"/>
                </a:cxn>
                <a:cxn ang="0">
                  <a:pos x="197" y="146"/>
                </a:cxn>
                <a:cxn ang="0">
                  <a:pos x="191" y="170"/>
                </a:cxn>
                <a:cxn ang="0">
                  <a:pos x="186" y="196"/>
                </a:cxn>
                <a:cxn ang="0">
                  <a:pos x="179" y="220"/>
                </a:cxn>
                <a:cxn ang="0">
                  <a:pos x="169" y="243"/>
                </a:cxn>
                <a:cxn ang="0">
                  <a:pos x="161" y="267"/>
                </a:cxn>
                <a:cxn ang="0">
                  <a:pos x="151" y="291"/>
                </a:cxn>
                <a:cxn ang="0">
                  <a:pos x="138" y="312"/>
                </a:cxn>
                <a:cxn ang="0">
                  <a:pos x="129" y="332"/>
                </a:cxn>
                <a:cxn ang="0">
                  <a:pos x="115" y="352"/>
                </a:cxn>
                <a:cxn ang="0">
                  <a:pos x="105" y="368"/>
                </a:cxn>
                <a:cxn ang="0">
                  <a:pos x="92" y="382"/>
                </a:cxn>
                <a:cxn ang="0">
                  <a:pos x="80" y="393"/>
                </a:cxn>
                <a:cxn ang="0">
                  <a:pos x="67" y="402"/>
                </a:cxn>
                <a:cxn ang="0">
                  <a:pos x="57" y="409"/>
                </a:cxn>
                <a:cxn ang="0">
                  <a:pos x="45" y="413"/>
                </a:cxn>
                <a:cxn ang="0">
                  <a:pos x="37" y="412"/>
                </a:cxn>
                <a:cxn ang="0">
                  <a:pos x="28" y="410"/>
                </a:cxn>
                <a:cxn ang="0">
                  <a:pos x="17" y="405"/>
                </a:cxn>
                <a:cxn ang="0">
                  <a:pos x="12" y="398"/>
                </a:cxn>
                <a:cxn ang="0">
                  <a:pos x="6" y="386"/>
                </a:cxn>
                <a:cxn ang="0">
                  <a:pos x="1" y="371"/>
                </a:cxn>
                <a:cxn ang="0">
                  <a:pos x="1" y="356"/>
                </a:cxn>
                <a:cxn ang="0">
                  <a:pos x="0" y="338"/>
                </a:cxn>
                <a:cxn ang="0">
                  <a:pos x="1" y="316"/>
                </a:cxn>
                <a:cxn ang="0">
                  <a:pos x="2" y="294"/>
                </a:cxn>
                <a:cxn ang="0">
                  <a:pos x="8" y="270"/>
                </a:cxn>
                <a:cxn ang="0">
                  <a:pos x="13" y="245"/>
                </a:cxn>
                <a:cxn ang="0">
                  <a:pos x="19" y="221"/>
                </a:cxn>
                <a:cxn ang="0">
                  <a:pos x="29" y="196"/>
                </a:cxn>
                <a:cxn ang="0">
                  <a:pos x="38" y="172"/>
                </a:cxn>
                <a:cxn ang="0">
                  <a:pos x="49" y="145"/>
                </a:cxn>
                <a:cxn ang="0">
                  <a:pos x="58" y="122"/>
                </a:cxn>
                <a:cxn ang="0">
                  <a:pos x="70" y="99"/>
                </a:cxn>
                <a:cxn ang="0">
                  <a:pos x="82" y="77"/>
                </a:cxn>
                <a:cxn ang="0">
                  <a:pos x="95" y="59"/>
                </a:cxn>
                <a:cxn ang="0">
                  <a:pos x="106" y="43"/>
                </a:cxn>
                <a:cxn ang="0">
                  <a:pos x="119" y="29"/>
                </a:cxn>
                <a:cxn ang="0">
                  <a:pos x="132" y="17"/>
                </a:cxn>
                <a:cxn ang="0">
                  <a:pos x="142" y="9"/>
                </a:cxn>
                <a:cxn ang="0">
                  <a:pos x="153" y="3"/>
                </a:cxn>
                <a:cxn ang="0">
                  <a:pos x="163" y="0"/>
                </a:cxn>
                <a:cxn ang="0">
                  <a:pos x="172" y="2"/>
                </a:cxn>
                <a:cxn ang="0">
                  <a:pos x="179" y="5"/>
                </a:cxn>
                <a:cxn ang="0">
                  <a:pos x="179" y="3"/>
                </a:cxn>
              </a:cxnLst>
              <a:rect l="0" t="0" r="r" b="b"/>
              <a:pathLst>
                <a:path w="203" h="414">
                  <a:moveTo>
                    <a:pt x="179" y="3"/>
                  </a:moveTo>
                  <a:lnTo>
                    <a:pt x="186" y="11"/>
                  </a:lnTo>
                  <a:lnTo>
                    <a:pt x="192" y="20"/>
                  </a:lnTo>
                  <a:lnTo>
                    <a:pt x="196" y="31"/>
                  </a:lnTo>
                  <a:lnTo>
                    <a:pt x="200" y="45"/>
                  </a:lnTo>
                  <a:lnTo>
                    <a:pt x="201" y="61"/>
                  </a:lnTo>
                  <a:lnTo>
                    <a:pt x="202" y="81"/>
                  </a:lnTo>
                  <a:lnTo>
                    <a:pt x="202" y="102"/>
                  </a:lnTo>
                  <a:lnTo>
                    <a:pt x="199" y="124"/>
                  </a:lnTo>
                  <a:lnTo>
                    <a:pt x="197" y="146"/>
                  </a:lnTo>
                  <a:lnTo>
                    <a:pt x="191" y="170"/>
                  </a:lnTo>
                  <a:lnTo>
                    <a:pt x="186" y="196"/>
                  </a:lnTo>
                  <a:lnTo>
                    <a:pt x="179" y="220"/>
                  </a:lnTo>
                  <a:lnTo>
                    <a:pt x="169" y="243"/>
                  </a:lnTo>
                  <a:lnTo>
                    <a:pt x="161" y="267"/>
                  </a:lnTo>
                  <a:lnTo>
                    <a:pt x="151" y="291"/>
                  </a:lnTo>
                  <a:lnTo>
                    <a:pt x="138" y="312"/>
                  </a:lnTo>
                  <a:lnTo>
                    <a:pt x="129" y="332"/>
                  </a:lnTo>
                  <a:lnTo>
                    <a:pt x="115" y="352"/>
                  </a:lnTo>
                  <a:lnTo>
                    <a:pt x="105" y="368"/>
                  </a:lnTo>
                  <a:lnTo>
                    <a:pt x="92" y="382"/>
                  </a:lnTo>
                  <a:lnTo>
                    <a:pt x="80" y="393"/>
                  </a:lnTo>
                  <a:lnTo>
                    <a:pt x="67" y="402"/>
                  </a:lnTo>
                  <a:lnTo>
                    <a:pt x="57" y="409"/>
                  </a:lnTo>
                  <a:lnTo>
                    <a:pt x="45" y="413"/>
                  </a:lnTo>
                  <a:lnTo>
                    <a:pt x="37" y="412"/>
                  </a:lnTo>
                  <a:lnTo>
                    <a:pt x="28" y="410"/>
                  </a:lnTo>
                  <a:lnTo>
                    <a:pt x="17" y="405"/>
                  </a:lnTo>
                  <a:lnTo>
                    <a:pt x="12" y="398"/>
                  </a:lnTo>
                  <a:lnTo>
                    <a:pt x="6" y="386"/>
                  </a:lnTo>
                  <a:lnTo>
                    <a:pt x="1" y="371"/>
                  </a:lnTo>
                  <a:lnTo>
                    <a:pt x="1" y="356"/>
                  </a:lnTo>
                  <a:lnTo>
                    <a:pt x="0" y="338"/>
                  </a:lnTo>
                  <a:lnTo>
                    <a:pt x="1" y="316"/>
                  </a:lnTo>
                  <a:lnTo>
                    <a:pt x="2" y="294"/>
                  </a:lnTo>
                  <a:lnTo>
                    <a:pt x="8" y="270"/>
                  </a:lnTo>
                  <a:lnTo>
                    <a:pt x="13" y="245"/>
                  </a:lnTo>
                  <a:lnTo>
                    <a:pt x="19" y="221"/>
                  </a:lnTo>
                  <a:lnTo>
                    <a:pt x="29" y="196"/>
                  </a:lnTo>
                  <a:lnTo>
                    <a:pt x="38" y="172"/>
                  </a:lnTo>
                  <a:lnTo>
                    <a:pt x="49" y="145"/>
                  </a:lnTo>
                  <a:lnTo>
                    <a:pt x="58" y="122"/>
                  </a:lnTo>
                  <a:lnTo>
                    <a:pt x="70" y="99"/>
                  </a:lnTo>
                  <a:lnTo>
                    <a:pt x="82" y="77"/>
                  </a:lnTo>
                  <a:lnTo>
                    <a:pt x="95" y="59"/>
                  </a:lnTo>
                  <a:lnTo>
                    <a:pt x="106" y="43"/>
                  </a:lnTo>
                  <a:lnTo>
                    <a:pt x="119" y="29"/>
                  </a:lnTo>
                  <a:lnTo>
                    <a:pt x="132" y="17"/>
                  </a:lnTo>
                  <a:lnTo>
                    <a:pt x="142" y="9"/>
                  </a:lnTo>
                  <a:lnTo>
                    <a:pt x="153" y="3"/>
                  </a:lnTo>
                  <a:lnTo>
                    <a:pt x="163" y="0"/>
                  </a:lnTo>
                  <a:lnTo>
                    <a:pt x="172" y="2"/>
                  </a:lnTo>
                  <a:lnTo>
                    <a:pt x="179" y="5"/>
                  </a:lnTo>
                  <a:lnTo>
                    <a:pt x="179" y="3"/>
                  </a:lnTo>
                </a:path>
              </a:pathLst>
            </a:custGeom>
            <a:solidFill>
              <a:srgbClr val="5050C0"/>
            </a:solidFill>
            <a:ln w="12700" cap="rnd" cmpd="sng">
              <a:solidFill>
                <a:srgbClr val="505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06" name="Freeform 1390"/>
            <p:cNvSpPr>
              <a:spLocks/>
            </p:cNvSpPr>
            <p:nvPr/>
          </p:nvSpPr>
          <p:spPr bwMode="auto">
            <a:xfrm>
              <a:off x="2120" y="1434"/>
              <a:ext cx="192" cy="393"/>
            </a:xfrm>
            <a:custGeom>
              <a:avLst/>
              <a:gdLst/>
              <a:ahLst/>
              <a:cxnLst>
                <a:cxn ang="0">
                  <a:pos x="169" y="3"/>
                </a:cxn>
                <a:cxn ang="0">
                  <a:pos x="175" y="11"/>
                </a:cxn>
                <a:cxn ang="0">
                  <a:pos x="181" y="18"/>
                </a:cxn>
                <a:cxn ang="0">
                  <a:pos x="185" y="31"/>
                </a:cxn>
                <a:cxn ang="0">
                  <a:pos x="188" y="44"/>
                </a:cxn>
                <a:cxn ang="0">
                  <a:pos x="190" y="59"/>
                </a:cxn>
                <a:cxn ang="0">
                  <a:pos x="191" y="78"/>
                </a:cxn>
                <a:cxn ang="0">
                  <a:pos x="189" y="98"/>
                </a:cxn>
                <a:cxn ang="0">
                  <a:pos x="187" y="118"/>
                </a:cxn>
                <a:cxn ang="0">
                  <a:pos x="185" y="140"/>
                </a:cxn>
                <a:cxn ang="0">
                  <a:pos x="180" y="162"/>
                </a:cxn>
                <a:cxn ang="0">
                  <a:pos x="175" y="186"/>
                </a:cxn>
                <a:cxn ang="0">
                  <a:pos x="169" y="209"/>
                </a:cxn>
                <a:cxn ang="0">
                  <a:pos x="160" y="231"/>
                </a:cxn>
                <a:cxn ang="0">
                  <a:pos x="152" y="254"/>
                </a:cxn>
                <a:cxn ang="0">
                  <a:pos x="142" y="276"/>
                </a:cxn>
                <a:cxn ang="0">
                  <a:pos x="132" y="297"/>
                </a:cxn>
                <a:cxn ang="0">
                  <a:pos x="121" y="315"/>
                </a:cxn>
                <a:cxn ang="0">
                  <a:pos x="109" y="333"/>
                </a:cxn>
                <a:cxn ang="0">
                  <a:pos x="98" y="349"/>
                </a:cxn>
                <a:cxn ang="0">
                  <a:pos x="87" y="361"/>
                </a:cxn>
                <a:cxn ang="0">
                  <a:pos x="75" y="372"/>
                </a:cxn>
                <a:cxn ang="0">
                  <a:pos x="65" y="382"/>
                </a:cxn>
                <a:cxn ang="0">
                  <a:pos x="54" y="387"/>
                </a:cxn>
                <a:cxn ang="0">
                  <a:pos x="44" y="392"/>
                </a:cxn>
                <a:cxn ang="0">
                  <a:pos x="33" y="391"/>
                </a:cxn>
                <a:cxn ang="0">
                  <a:pos x="26" y="387"/>
                </a:cxn>
                <a:cxn ang="0">
                  <a:pos x="17" y="384"/>
                </a:cxn>
                <a:cxn ang="0">
                  <a:pos x="12" y="376"/>
                </a:cxn>
                <a:cxn ang="0">
                  <a:pos x="7" y="365"/>
                </a:cxn>
                <a:cxn ang="0">
                  <a:pos x="1" y="352"/>
                </a:cxn>
                <a:cxn ang="0">
                  <a:pos x="1" y="337"/>
                </a:cxn>
                <a:cxn ang="0">
                  <a:pos x="0" y="320"/>
                </a:cxn>
                <a:cxn ang="0">
                  <a:pos x="1" y="299"/>
                </a:cxn>
                <a:cxn ang="0">
                  <a:pos x="3" y="278"/>
                </a:cxn>
                <a:cxn ang="0">
                  <a:pos x="8" y="256"/>
                </a:cxn>
                <a:cxn ang="0">
                  <a:pos x="13" y="232"/>
                </a:cxn>
                <a:cxn ang="0">
                  <a:pos x="18" y="209"/>
                </a:cxn>
                <a:cxn ang="0">
                  <a:pos x="28" y="184"/>
                </a:cxn>
                <a:cxn ang="0">
                  <a:pos x="37" y="161"/>
                </a:cxn>
                <a:cxn ang="0">
                  <a:pos x="46" y="136"/>
                </a:cxn>
                <a:cxn ang="0">
                  <a:pos x="57" y="114"/>
                </a:cxn>
                <a:cxn ang="0">
                  <a:pos x="67" y="92"/>
                </a:cxn>
                <a:cxn ang="0">
                  <a:pos x="79" y="72"/>
                </a:cxn>
                <a:cxn ang="0">
                  <a:pos x="91" y="55"/>
                </a:cxn>
                <a:cxn ang="0">
                  <a:pos x="101" y="38"/>
                </a:cxn>
                <a:cxn ang="0">
                  <a:pos x="113" y="26"/>
                </a:cxn>
                <a:cxn ang="0">
                  <a:pos x="126" y="15"/>
                </a:cxn>
                <a:cxn ang="0">
                  <a:pos x="135" y="8"/>
                </a:cxn>
                <a:cxn ang="0">
                  <a:pos x="145" y="3"/>
                </a:cxn>
                <a:cxn ang="0">
                  <a:pos x="154" y="0"/>
                </a:cxn>
                <a:cxn ang="0">
                  <a:pos x="163" y="2"/>
                </a:cxn>
                <a:cxn ang="0">
                  <a:pos x="168" y="4"/>
                </a:cxn>
                <a:cxn ang="0">
                  <a:pos x="169" y="3"/>
                </a:cxn>
              </a:cxnLst>
              <a:rect l="0" t="0" r="r" b="b"/>
              <a:pathLst>
                <a:path w="192" h="393">
                  <a:moveTo>
                    <a:pt x="169" y="3"/>
                  </a:moveTo>
                  <a:lnTo>
                    <a:pt x="175" y="11"/>
                  </a:lnTo>
                  <a:lnTo>
                    <a:pt x="181" y="18"/>
                  </a:lnTo>
                  <a:lnTo>
                    <a:pt x="185" y="31"/>
                  </a:lnTo>
                  <a:lnTo>
                    <a:pt x="188" y="44"/>
                  </a:lnTo>
                  <a:lnTo>
                    <a:pt x="190" y="59"/>
                  </a:lnTo>
                  <a:lnTo>
                    <a:pt x="191" y="78"/>
                  </a:lnTo>
                  <a:lnTo>
                    <a:pt x="189" y="98"/>
                  </a:lnTo>
                  <a:lnTo>
                    <a:pt x="187" y="118"/>
                  </a:lnTo>
                  <a:lnTo>
                    <a:pt x="185" y="140"/>
                  </a:lnTo>
                  <a:lnTo>
                    <a:pt x="180" y="162"/>
                  </a:lnTo>
                  <a:lnTo>
                    <a:pt x="175" y="186"/>
                  </a:lnTo>
                  <a:lnTo>
                    <a:pt x="169" y="209"/>
                  </a:lnTo>
                  <a:lnTo>
                    <a:pt x="160" y="231"/>
                  </a:lnTo>
                  <a:lnTo>
                    <a:pt x="152" y="254"/>
                  </a:lnTo>
                  <a:lnTo>
                    <a:pt x="142" y="276"/>
                  </a:lnTo>
                  <a:lnTo>
                    <a:pt x="132" y="297"/>
                  </a:lnTo>
                  <a:lnTo>
                    <a:pt x="121" y="315"/>
                  </a:lnTo>
                  <a:lnTo>
                    <a:pt x="109" y="333"/>
                  </a:lnTo>
                  <a:lnTo>
                    <a:pt x="98" y="349"/>
                  </a:lnTo>
                  <a:lnTo>
                    <a:pt x="87" y="361"/>
                  </a:lnTo>
                  <a:lnTo>
                    <a:pt x="75" y="372"/>
                  </a:lnTo>
                  <a:lnTo>
                    <a:pt x="65" y="382"/>
                  </a:lnTo>
                  <a:lnTo>
                    <a:pt x="54" y="387"/>
                  </a:lnTo>
                  <a:lnTo>
                    <a:pt x="44" y="392"/>
                  </a:lnTo>
                  <a:lnTo>
                    <a:pt x="33" y="391"/>
                  </a:lnTo>
                  <a:lnTo>
                    <a:pt x="26" y="387"/>
                  </a:lnTo>
                  <a:lnTo>
                    <a:pt x="17" y="384"/>
                  </a:lnTo>
                  <a:lnTo>
                    <a:pt x="12" y="376"/>
                  </a:lnTo>
                  <a:lnTo>
                    <a:pt x="7" y="365"/>
                  </a:lnTo>
                  <a:lnTo>
                    <a:pt x="1" y="352"/>
                  </a:lnTo>
                  <a:lnTo>
                    <a:pt x="1" y="337"/>
                  </a:lnTo>
                  <a:lnTo>
                    <a:pt x="0" y="320"/>
                  </a:lnTo>
                  <a:lnTo>
                    <a:pt x="1" y="299"/>
                  </a:lnTo>
                  <a:lnTo>
                    <a:pt x="3" y="278"/>
                  </a:lnTo>
                  <a:lnTo>
                    <a:pt x="8" y="256"/>
                  </a:lnTo>
                  <a:lnTo>
                    <a:pt x="13" y="232"/>
                  </a:lnTo>
                  <a:lnTo>
                    <a:pt x="18" y="209"/>
                  </a:lnTo>
                  <a:lnTo>
                    <a:pt x="28" y="184"/>
                  </a:lnTo>
                  <a:lnTo>
                    <a:pt x="37" y="161"/>
                  </a:lnTo>
                  <a:lnTo>
                    <a:pt x="46" y="136"/>
                  </a:lnTo>
                  <a:lnTo>
                    <a:pt x="57" y="114"/>
                  </a:lnTo>
                  <a:lnTo>
                    <a:pt x="67" y="92"/>
                  </a:lnTo>
                  <a:lnTo>
                    <a:pt x="79" y="72"/>
                  </a:lnTo>
                  <a:lnTo>
                    <a:pt x="91" y="55"/>
                  </a:lnTo>
                  <a:lnTo>
                    <a:pt x="101" y="38"/>
                  </a:lnTo>
                  <a:lnTo>
                    <a:pt x="113" y="26"/>
                  </a:lnTo>
                  <a:lnTo>
                    <a:pt x="126" y="15"/>
                  </a:lnTo>
                  <a:lnTo>
                    <a:pt x="135" y="8"/>
                  </a:lnTo>
                  <a:lnTo>
                    <a:pt x="145" y="3"/>
                  </a:lnTo>
                  <a:lnTo>
                    <a:pt x="154" y="0"/>
                  </a:lnTo>
                  <a:lnTo>
                    <a:pt x="163" y="2"/>
                  </a:lnTo>
                  <a:lnTo>
                    <a:pt x="168" y="4"/>
                  </a:lnTo>
                  <a:lnTo>
                    <a:pt x="169" y="3"/>
                  </a:lnTo>
                </a:path>
              </a:pathLst>
            </a:custGeom>
            <a:solidFill>
              <a:srgbClr val="4040C0"/>
            </a:solidFill>
            <a:ln w="12700" cap="rnd" cmpd="sng">
              <a:solidFill>
                <a:srgbClr val="404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07" name="Freeform 1391"/>
            <p:cNvSpPr>
              <a:spLocks/>
            </p:cNvSpPr>
            <p:nvPr/>
          </p:nvSpPr>
          <p:spPr bwMode="auto">
            <a:xfrm>
              <a:off x="2121" y="1452"/>
              <a:ext cx="178" cy="370"/>
            </a:xfrm>
            <a:custGeom>
              <a:avLst/>
              <a:gdLst/>
              <a:ahLst/>
              <a:cxnLst>
                <a:cxn ang="0">
                  <a:pos x="158" y="2"/>
                </a:cxn>
                <a:cxn ang="0">
                  <a:pos x="164" y="10"/>
                </a:cxn>
                <a:cxn ang="0">
                  <a:pos x="168" y="18"/>
                </a:cxn>
                <a:cxn ang="0">
                  <a:pos x="172" y="30"/>
                </a:cxn>
                <a:cxn ang="0">
                  <a:pos x="175" y="42"/>
                </a:cxn>
                <a:cxn ang="0">
                  <a:pos x="175" y="57"/>
                </a:cxn>
                <a:cxn ang="0">
                  <a:pos x="177" y="74"/>
                </a:cxn>
                <a:cxn ang="0">
                  <a:pos x="175" y="95"/>
                </a:cxn>
                <a:cxn ang="0">
                  <a:pos x="175" y="113"/>
                </a:cxn>
                <a:cxn ang="0">
                  <a:pos x="172" y="134"/>
                </a:cxn>
                <a:cxn ang="0">
                  <a:pos x="168" y="155"/>
                </a:cxn>
                <a:cxn ang="0">
                  <a:pos x="162" y="177"/>
                </a:cxn>
                <a:cxn ang="0">
                  <a:pos x="157" y="199"/>
                </a:cxn>
                <a:cxn ang="0">
                  <a:pos x="150" y="220"/>
                </a:cxn>
                <a:cxn ang="0">
                  <a:pos x="141" y="240"/>
                </a:cxn>
                <a:cxn ang="0">
                  <a:pos x="133" y="261"/>
                </a:cxn>
                <a:cxn ang="0">
                  <a:pos x="122" y="281"/>
                </a:cxn>
                <a:cxn ang="0">
                  <a:pos x="113" y="298"/>
                </a:cxn>
                <a:cxn ang="0">
                  <a:pos x="102" y="315"/>
                </a:cxn>
                <a:cxn ang="0">
                  <a:pos x="92" y="329"/>
                </a:cxn>
                <a:cxn ang="0">
                  <a:pos x="81" y="342"/>
                </a:cxn>
                <a:cxn ang="0">
                  <a:pos x="72" y="351"/>
                </a:cxn>
                <a:cxn ang="0">
                  <a:pos x="61" y="360"/>
                </a:cxn>
                <a:cxn ang="0">
                  <a:pos x="51" y="365"/>
                </a:cxn>
                <a:cxn ang="0">
                  <a:pos x="40" y="369"/>
                </a:cxn>
                <a:cxn ang="0">
                  <a:pos x="32" y="368"/>
                </a:cxn>
                <a:cxn ang="0">
                  <a:pos x="25" y="366"/>
                </a:cxn>
                <a:cxn ang="0">
                  <a:pos x="16" y="362"/>
                </a:cxn>
                <a:cxn ang="0">
                  <a:pos x="11" y="355"/>
                </a:cxn>
                <a:cxn ang="0">
                  <a:pos x="6" y="344"/>
                </a:cxn>
                <a:cxn ang="0">
                  <a:pos x="1" y="332"/>
                </a:cxn>
                <a:cxn ang="0">
                  <a:pos x="0" y="317"/>
                </a:cxn>
                <a:cxn ang="0">
                  <a:pos x="0" y="300"/>
                </a:cxn>
                <a:cxn ang="0">
                  <a:pos x="0" y="282"/>
                </a:cxn>
                <a:cxn ang="0">
                  <a:pos x="2" y="262"/>
                </a:cxn>
                <a:cxn ang="0">
                  <a:pos x="7" y="240"/>
                </a:cxn>
                <a:cxn ang="0">
                  <a:pos x="11" y="217"/>
                </a:cxn>
                <a:cxn ang="0">
                  <a:pos x="17" y="195"/>
                </a:cxn>
                <a:cxn ang="0">
                  <a:pos x="26" y="172"/>
                </a:cxn>
                <a:cxn ang="0">
                  <a:pos x="34" y="150"/>
                </a:cxn>
                <a:cxn ang="0">
                  <a:pos x="43" y="127"/>
                </a:cxn>
                <a:cxn ang="0">
                  <a:pos x="52" y="104"/>
                </a:cxn>
                <a:cxn ang="0">
                  <a:pos x="64" y="85"/>
                </a:cxn>
                <a:cxn ang="0">
                  <a:pos x="74" y="65"/>
                </a:cxn>
                <a:cxn ang="0">
                  <a:pos x="85" y="49"/>
                </a:cxn>
                <a:cxn ang="0">
                  <a:pos x="95" y="34"/>
                </a:cxn>
                <a:cxn ang="0">
                  <a:pos x="105" y="23"/>
                </a:cxn>
                <a:cxn ang="0">
                  <a:pos x="118" y="13"/>
                </a:cxn>
                <a:cxn ang="0">
                  <a:pos x="127" y="5"/>
                </a:cxn>
                <a:cxn ang="0">
                  <a:pos x="135" y="1"/>
                </a:cxn>
                <a:cxn ang="0">
                  <a:pos x="144" y="0"/>
                </a:cxn>
                <a:cxn ang="0">
                  <a:pos x="152" y="1"/>
                </a:cxn>
                <a:cxn ang="0">
                  <a:pos x="157" y="4"/>
                </a:cxn>
                <a:cxn ang="0">
                  <a:pos x="158" y="2"/>
                </a:cxn>
              </a:cxnLst>
              <a:rect l="0" t="0" r="r" b="b"/>
              <a:pathLst>
                <a:path w="178" h="370">
                  <a:moveTo>
                    <a:pt x="158" y="2"/>
                  </a:moveTo>
                  <a:lnTo>
                    <a:pt x="164" y="10"/>
                  </a:lnTo>
                  <a:lnTo>
                    <a:pt x="168" y="18"/>
                  </a:lnTo>
                  <a:lnTo>
                    <a:pt x="172" y="30"/>
                  </a:lnTo>
                  <a:lnTo>
                    <a:pt x="175" y="42"/>
                  </a:lnTo>
                  <a:lnTo>
                    <a:pt x="175" y="57"/>
                  </a:lnTo>
                  <a:lnTo>
                    <a:pt x="177" y="74"/>
                  </a:lnTo>
                  <a:lnTo>
                    <a:pt x="175" y="95"/>
                  </a:lnTo>
                  <a:lnTo>
                    <a:pt x="175" y="113"/>
                  </a:lnTo>
                  <a:lnTo>
                    <a:pt x="172" y="134"/>
                  </a:lnTo>
                  <a:lnTo>
                    <a:pt x="168" y="155"/>
                  </a:lnTo>
                  <a:lnTo>
                    <a:pt x="162" y="177"/>
                  </a:lnTo>
                  <a:lnTo>
                    <a:pt x="157" y="199"/>
                  </a:lnTo>
                  <a:lnTo>
                    <a:pt x="150" y="220"/>
                  </a:lnTo>
                  <a:lnTo>
                    <a:pt x="141" y="240"/>
                  </a:lnTo>
                  <a:lnTo>
                    <a:pt x="133" y="261"/>
                  </a:lnTo>
                  <a:lnTo>
                    <a:pt x="122" y="281"/>
                  </a:lnTo>
                  <a:lnTo>
                    <a:pt x="113" y="298"/>
                  </a:lnTo>
                  <a:lnTo>
                    <a:pt x="102" y="315"/>
                  </a:lnTo>
                  <a:lnTo>
                    <a:pt x="92" y="329"/>
                  </a:lnTo>
                  <a:lnTo>
                    <a:pt x="81" y="342"/>
                  </a:lnTo>
                  <a:lnTo>
                    <a:pt x="72" y="351"/>
                  </a:lnTo>
                  <a:lnTo>
                    <a:pt x="61" y="360"/>
                  </a:lnTo>
                  <a:lnTo>
                    <a:pt x="51" y="365"/>
                  </a:lnTo>
                  <a:lnTo>
                    <a:pt x="40" y="369"/>
                  </a:lnTo>
                  <a:lnTo>
                    <a:pt x="32" y="368"/>
                  </a:lnTo>
                  <a:lnTo>
                    <a:pt x="25" y="366"/>
                  </a:lnTo>
                  <a:lnTo>
                    <a:pt x="16" y="362"/>
                  </a:lnTo>
                  <a:lnTo>
                    <a:pt x="11" y="355"/>
                  </a:lnTo>
                  <a:lnTo>
                    <a:pt x="6" y="344"/>
                  </a:lnTo>
                  <a:lnTo>
                    <a:pt x="1" y="332"/>
                  </a:lnTo>
                  <a:lnTo>
                    <a:pt x="0" y="317"/>
                  </a:lnTo>
                  <a:lnTo>
                    <a:pt x="0" y="300"/>
                  </a:lnTo>
                  <a:lnTo>
                    <a:pt x="0" y="282"/>
                  </a:lnTo>
                  <a:lnTo>
                    <a:pt x="2" y="262"/>
                  </a:lnTo>
                  <a:lnTo>
                    <a:pt x="7" y="240"/>
                  </a:lnTo>
                  <a:lnTo>
                    <a:pt x="11" y="217"/>
                  </a:lnTo>
                  <a:lnTo>
                    <a:pt x="17" y="195"/>
                  </a:lnTo>
                  <a:lnTo>
                    <a:pt x="26" y="172"/>
                  </a:lnTo>
                  <a:lnTo>
                    <a:pt x="34" y="150"/>
                  </a:lnTo>
                  <a:lnTo>
                    <a:pt x="43" y="127"/>
                  </a:lnTo>
                  <a:lnTo>
                    <a:pt x="52" y="104"/>
                  </a:lnTo>
                  <a:lnTo>
                    <a:pt x="64" y="85"/>
                  </a:lnTo>
                  <a:lnTo>
                    <a:pt x="74" y="65"/>
                  </a:lnTo>
                  <a:lnTo>
                    <a:pt x="85" y="49"/>
                  </a:lnTo>
                  <a:lnTo>
                    <a:pt x="95" y="34"/>
                  </a:lnTo>
                  <a:lnTo>
                    <a:pt x="105" y="23"/>
                  </a:lnTo>
                  <a:lnTo>
                    <a:pt x="118" y="13"/>
                  </a:lnTo>
                  <a:lnTo>
                    <a:pt x="127" y="5"/>
                  </a:lnTo>
                  <a:lnTo>
                    <a:pt x="135" y="1"/>
                  </a:lnTo>
                  <a:lnTo>
                    <a:pt x="144" y="0"/>
                  </a:lnTo>
                  <a:lnTo>
                    <a:pt x="152" y="1"/>
                  </a:lnTo>
                  <a:lnTo>
                    <a:pt x="157" y="4"/>
                  </a:lnTo>
                  <a:lnTo>
                    <a:pt x="158" y="2"/>
                  </a:lnTo>
                </a:path>
              </a:pathLst>
            </a:custGeom>
            <a:solidFill>
              <a:srgbClr val="4040A0"/>
            </a:solidFill>
            <a:ln w="12700" cap="rnd" cmpd="sng">
              <a:solidFill>
                <a:srgbClr val="404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08" name="Freeform 1392"/>
            <p:cNvSpPr>
              <a:spLocks/>
            </p:cNvSpPr>
            <p:nvPr/>
          </p:nvSpPr>
          <p:spPr bwMode="auto">
            <a:xfrm>
              <a:off x="2121" y="1469"/>
              <a:ext cx="166" cy="350"/>
            </a:xfrm>
            <a:custGeom>
              <a:avLst/>
              <a:gdLst/>
              <a:ahLst/>
              <a:cxnLst>
                <a:cxn ang="0">
                  <a:pos x="148" y="3"/>
                </a:cxn>
                <a:cxn ang="0">
                  <a:pos x="153" y="10"/>
                </a:cxn>
                <a:cxn ang="0">
                  <a:pos x="157" y="19"/>
                </a:cxn>
                <a:cxn ang="0">
                  <a:pos x="160" y="29"/>
                </a:cxn>
                <a:cxn ang="0">
                  <a:pos x="163" y="42"/>
                </a:cxn>
                <a:cxn ang="0">
                  <a:pos x="165" y="55"/>
                </a:cxn>
                <a:cxn ang="0">
                  <a:pos x="165" y="73"/>
                </a:cxn>
                <a:cxn ang="0">
                  <a:pos x="164" y="91"/>
                </a:cxn>
                <a:cxn ang="0">
                  <a:pos x="162" y="109"/>
                </a:cxn>
                <a:cxn ang="0">
                  <a:pos x="160" y="128"/>
                </a:cxn>
                <a:cxn ang="0">
                  <a:pos x="155" y="149"/>
                </a:cxn>
                <a:cxn ang="0">
                  <a:pos x="151" y="169"/>
                </a:cxn>
                <a:cxn ang="0">
                  <a:pos x="145" y="190"/>
                </a:cxn>
                <a:cxn ang="0">
                  <a:pos x="139" y="208"/>
                </a:cxn>
                <a:cxn ang="0">
                  <a:pos x="133" y="229"/>
                </a:cxn>
                <a:cxn ang="0">
                  <a:pos x="123" y="247"/>
                </a:cxn>
                <a:cxn ang="0">
                  <a:pos x="114" y="266"/>
                </a:cxn>
                <a:cxn ang="0">
                  <a:pos x="105" y="282"/>
                </a:cxn>
                <a:cxn ang="0">
                  <a:pos x="96" y="297"/>
                </a:cxn>
                <a:cxn ang="0">
                  <a:pos x="87" y="311"/>
                </a:cxn>
                <a:cxn ang="0">
                  <a:pos x="77" y="323"/>
                </a:cxn>
                <a:cxn ang="0">
                  <a:pos x="66" y="332"/>
                </a:cxn>
                <a:cxn ang="0">
                  <a:pos x="56" y="340"/>
                </a:cxn>
                <a:cxn ang="0">
                  <a:pos x="48" y="344"/>
                </a:cxn>
                <a:cxn ang="0">
                  <a:pos x="39" y="349"/>
                </a:cxn>
                <a:cxn ang="0">
                  <a:pos x="32" y="348"/>
                </a:cxn>
                <a:cxn ang="0">
                  <a:pos x="24" y="344"/>
                </a:cxn>
                <a:cxn ang="0">
                  <a:pos x="16" y="341"/>
                </a:cxn>
                <a:cxn ang="0">
                  <a:pos x="11" y="334"/>
                </a:cxn>
                <a:cxn ang="0">
                  <a:pos x="6" y="325"/>
                </a:cxn>
                <a:cxn ang="0">
                  <a:pos x="2" y="312"/>
                </a:cxn>
                <a:cxn ang="0">
                  <a:pos x="1" y="299"/>
                </a:cxn>
                <a:cxn ang="0">
                  <a:pos x="0" y="282"/>
                </a:cxn>
                <a:cxn ang="0">
                  <a:pos x="1" y="265"/>
                </a:cxn>
                <a:cxn ang="0">
                  <a:pos x="3" y="246"/>
                </a:cxn>
                <a:cxn ang="0">
                  <a:pos x="7" y="225"/>
                </a:cxn>
                <a:cxn ang="0">
                  <a:pos x="11" y="204"/>
                </a:cxn>
                <a:cxn ang="0">
                  <a:pos x="17" y="183"/>
                </a:cxn>
                <a:cxn ang="0">
                  <a:pos x="25" y="161"/>
                </a:cxn>
                <a:cxn ang="0">
                  <a:pos x="34" y="140"/>
                </a:cxn>
                <a:cxn ang="0">
                  <a:pos x="41" y="119"/>
                </a:cxn>
                <a:cxn ang="0">
                  <a:pos x="50" y="98"/>
                </a:cxn>
                <a:cxn ang="0">
                  <a:pos x="60" y="79"/>
                </a:cxn>
                <a:cxn ang="0">
                  <a:pos x="71" y="61"/>
                </a:cxn>
                <a:cxn ang="0">
                  <a:pos x="81" y="46"/>
                </a:cxn>
                <a:cxn ang="0">
                  <a:pos x="90" y="32"/>
                </a:cxn>
                <a:cxn ang="0">
                  <a:pos x="100" y="21"/>
                </a:cxn>
                <a:cxn ang="0">
                  <a:pos x="110" y="11"/>
                </a:cxn>
                <a:cxn ang="0">
                  <a:pos x="119" y="6"/>
                </a:cxn>
                <a:cxn ang="0">
                  <a:pos x="127" y="0"/>
                </a:cxn>
                <a:cxn ang="0">
                  <a:pos x="135" y="0"/>
                </a:cxn>
                <a:cxn ang="0">
                  <a:pos x="143" y="2"/>
                </a:cxn>
                <a:cxn ang="0">
                  <a:pos x="147" y="5"/>
                </a:cxn>
                <a:cxn ang="0">
                  <a:pos x="148" y="3"/>
                </a:cxn>
              </a:cxnLst>
              <a:rect l="0" t="0" r="r" b="b"/>
              <a:pathLst>
                <a:path w="166" h="350">
                  <a:moveTo>
                    <a:pt x="148" y="3"/>
                  </a:moveTo>
                  <a:lnTo>
                    <a:pt x="153" y="10"/>
                  </a:lnTo>
                  <a:lnTo>
                    <a:pt x="157" y="19"/>
                  </a:lnTo>
                  <a:lnTo>
                    <a:pt x="160" y="29"/>
                  </a:lnTo>
                  <a:lnTo>
                    <a:pt x="163" y="42"/>
                  </a:lnTo>
                  <a:lnTo>
                    <a:pt x="165" y="55"/>
                  </a:lnTo>
                  <a:lnTo>
                    <a:pt x="165" y="73"/>
                  </a:lnTo>
                  <a:lnTo>
                    <a:pt x="164" y="91"/>
                  </a:lnTo>
                  <a:lnTo>
                    <a:pt x="162" y="109"/>
                  </a:lnTo>
                  <a:lnTo>
                    <a:pt x="160" y="128"/>
                  </a:lnTo>
                  <a:lnTo>
                    <a:pt x="155" y="149"/>
                  </a:lnTo>
                  <a:lnTo>
                    <a:pt x="151" y="169"/>
                  </a:lnTo>
                  <a:lnTo>
                    <a:pt x="145" y="190"/>
                  </a:lnTo>
                  <a:lnTo>
                    <a:pt x="139" y="208"/>
                  </a:lnTo>
                  <a:lnTo>
                    <a:pt x="133" y="229"/>
                  </a:lnTo>
                  <a:lnTo>
                    <a:pt x="123" y="247"/>
                  </a:lnTo>
                  <a:lnTo>
                    <a:pt x="114" y="266"/>
                  </a:lnTo>
                  <a:lnTo>
                    <a:pt x="105" y="282"/>
                  </a:lnTo>
                  <a:lnTo>
                    <a:pt x="96" y="297"/>
                  </a:lnTo>
                  <a:lnTo>
                    <a:pt x="87" y="311"/>
                  </a:lnTo>
                  <a:lnTo>
                    <a:pt x="77" y="323"/>
                  </a:lnTo>
                  <a:lnTo>
                    <a:pt x="66" y="332"/>
                  </a:lnTo>
                  <a:lnTo>
                    <a:pt x="56" y="340"/>
                  </a:lnTo>
                  <a:lnTo>
                    <a:pt x="48" y="344"/>
                  </a:lnTo>
                  <a:lnTo>
                    <a:pt x="39" y="349"/>
                  </a:lnTo>
                  <a:lnTo>
                    <a:pt x="32" y="348"/>
                  </a:lnTo>
                  <a:lnTo>
                    <a:pt x="24" y="344"/>
                  </a:lnTo>
                  <a:lnTo>
                    <a:pt x="16" y="341"/>
                  </a:lnTo>
                  <a:lnTo>
                    <a:pt x="11" y="334"/>
                  </a:lnTo>
                  <a:lnTo>
                    <a:pt x="6" y="325"/>
                  </a:lnTo>
                  <a:lnTo>
                    <a:pt x="2" y="312"/>
                  </a:lnTo>
                  <a:lnTo>
                    <a:pt x="1" y="299"/>
                  </a:lnTo>
                  <a:lnTo>
                    <a:pt x="0" y="282"/>
                  </a:lnTo>
                  <a:lnTo>
                    <a:pt x="1" y="265"/>
                  </a:lnTo>
                  <a:lnTo>
                    <a:pt x="3" y="246"/>
                  </a:lnTo>
                  <a:lnTo>
                    <a:pt x="7" y="225"/>
                  </a:lnTo>
                  <a:lnTo>
                    <a:pt x="11" y="204"/>
                  </a:lnTo>
                  <a:lnTo>
                    <a:pt x="17" y="183"/>
                  </a:lnTo>
                  <a:lnTo>
                    <a:pt x="25" y="161"/>
                  </a:lnTo>
                  <a:lnTo>
                    <a:pt x="34" y="140"/>
                  </a:lnTo>
                  <a:lnTo>
                    <a:pt x="41" y="119"/>
                  </a:lnTo>
                  <a:lnTo>
                    <a:pt x="50" y="98"/>
                  </a:lnTo>
                  <a:lnTo>
                    <a:pt x="60" y="79"/>
                  </a:lnTo>
                  <a:lnTo>
                    <a:pt x="71" y="61"/>
                  </a:lnTo>
                  <a:lnTo>
                    <a:pt x="81" y="46"/>
                  </a:lnTo>
                  <a:lnTo>
                    <a:pt x="90" y="32"/>
                  </a:lnTo>
                  <a:lnTo>
                    <a:pt x="100" y="21"/>
                  </a:lnTo>
                  <a:lnTo>
                    <a:pt x="110" y="11"/>
                  </a:lnTo>
                  <a:lnTo>
                    <a:pt x="119" y="6"/>
                  </a:lnTo>
                  <a:lnTo>
                    <a:pt x="127" y="0"/>
                  </a:lnTo>
                  <a:lnTo>
                    <a:pt x="135" y="0"/>
                  </a:lnTo>
                  <a:lnTo>
                    <a:pt x="143" y="2"/>
                  </a:lnTo>
                  <a:lnTo>
                    <a:pt x="147" y="5"/>
                  </a:lnTo>
                  <a:lnTo>
                    <a:pt x="148" y="3"/>
                  </a:lnTo>
                </a:path>
              </a:pathLst>
            </a:custGeom>
            <a:solidFill>
              <a:srgbClr val="303080"/>
            </a:solidFill>
            <a:ln w="12700" cap="rnd" cmpd="sng">
              <a:solidFill>
                <a:srgbClr val="303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09" name="Freeform 1393"/>
            <p:cNvSpPr>
              <a:spLocks/>
            </p:cNvSpPr>
            <p:nvPr/>
          </p:nvSpPr>
          <p:spPr bwMode="auto">
            <a:xfrm>
              <a:off x="2121" y="1486"/>
              <a:ext cx="153" cy="328"/>
            </a:xfrm>
            <a:custGeom>
              <a:avLst/>
              <a:gdLst/>
              <a:ahLst/>
              <a:cxnLst>
                <a:cxn ang="0">
                  <a:pos x="137" y="4"/>
                </a:cxn>
                <a:cxn ang="0">
                  <a:pos x="141" y="11"/>
                </a:cxn>
                <a:cxn ang="0">
                  <a:pos x="145" y="18"/>
                </a:cxn>
                <a:cxn ang="0">
                  <a:pos x="149" y="29"/>
                </a:cxn>
                <a:cxn ang="0">
                  <a:pos x="151" y="41"/>
                </a:cxn>
                <a:cxn ang="0">
                  <a:pos x="152" y="54"/>
                </a:cxn>
                <a:cxn ang="0">
                  <a:pos x="152" y="70"/>
                </a:cxn>
                <a:cxn ang="0">
                  <a:pos x="151" y="87"/>
                </a:cxn>
                <a:cxn ang="0">
                  <a:pos x="151" y="104"/>
                </a:cxn>
                <a:cxn ang="0">
                  <a:pos x="148" y="122"/>
                </a:cxn>
                <a:cxn ang="0">
                  <a:pos x="144" y="142"/>
                </a:cxn>
                <a:cxn ang="0">
                  <a:pos x="140" y="160"/>
                </a:cxn>
                <a:cxn ang="0">
                  <a:pos x="135" y="180"/>
                </a:cxn>
                <a:cxn ang="0">
                  <a:pos x="129" y="197"/>
                </a:cxn>
                <a:cxn ang="0">
                  <a:pos x="122" y="217"/>
                </a:cxn>
                <a:cxn ang="0">
                  <a:pos x="115" y="234"/>
                </a:cxn>
                <a:cxn ang="0">
                  <a:pos x="107" y="251"/>
                </a:cxn>
                <a:cxn ang="0">
                  <a:pos x="99" y="266"/>
                </a:cxn>
                <a:cxn ang="0">
                  <a:pos x="90" y="280"/>
                </a:cxn>
                <a:cxn ang="0">
                  <a:pos x="81" y="293"/>
                </a:cxn>
                <a:cxn ang="0">
                  <a:pos x="72" y="303"/>
                </a:cxn>
                <a:cxn ang="0">
                  <a:pos x="62" y="312"/>
                </a:cxn>
                <a:cxn ang="0">
                  <a:pos x="53" y="319"/>
                </a:cxn>
                <a:cxn ang="0">
                  <a:pos x="44" y="324"/>
                </a:cxn>
                <a:cxn ang="0">
                  <a:pos x="36" y="327"/>
                </a:cxn>
                <a:cxn ang="0">
                  <a:pos x="29" y="326"/>
                </a:cxn>
                <a:cxn ang="0">
                  <a:pos x="23" y="324"/>
                </a:cxn>
                <a:cxn ang="0">
                  <a:pos x="16" y="320"/>
                </a:cxn>
                <a:cxn ang="0">
                  <a:pos x="9" y="314"/>
                </a:cxn>
                <a:cxn ang="0">
                  <a:pos x="6" y="304"/>
                </a:cxn>
                <a:cxn ang="0">
                  <a:pos x="2" y="292"/>
                </a:cxn>
                <a:cxn ang="0">
                  <a:pos x="2" y="281"/>
                </a:cxn>
                <a:cxn ang="0">
                  <a:pos x="0" y="265"/>
                </a:cxn>
                <a:cxn ang="0">
                  <a:pos x="1" y="248"/>
                </a:cxn>
                <a:cxn ang="0">
                  <a:pos x="3" y="230"/>
                </a:cxn>
                <a:cxn ang="0">
                  <a:pos x="7" y="211"/>
                </a:cxn>
                <a:cxn ang="0">
                  <a:pos x="11" y="191"/>
                </a:cxn>
                <a:cxn ang="0">
                  <a:pos x="16" y="172"/>
                </a:cxn>
                <a:cxn ang="0">
                  <a:pos x="24" y="150"/>
                </a:cxn>
                <a:cxn ang="0">
                  <a:pos x="32" y="131"/>
                </a:cxn>
                <a:cxn ang="0">
                  <a:pos x="40" y="110"/>
                </a:cxn>
                <a:cxn ang="0">
                  <a:pos x="48" y="92"/>
                </a:cxn>
                <a:cxn ang="0">
                  <a:pos x="57" y="74"/>
                </a:cxn>
                <a:cxn ang="0">
                  <a:pos x="66" y="56"/>
                </a:cxn>
                <a:cxn ang="0">
                  <a:pos x="77" y="43"/>
                </a:cxn>
                <a:cxn ang="0">
                  <a:pos x="85" y="30"/>
                </a:cxn>
                <a:cxn ang="0">
                  <a:pos x="94" y="20"/>
                </a:cxn>
                <a:cxn ang="0">
                  <a:pos x="103" y="10"/>
                </a:cxn>
                <a:cxn ang="0">
                  <a:pos x="111" y="5"/>
                </a:cxn>
                <a:cxn ang="0">
                  <a:pos x="119" y="0"/>
                </a:cxn>
                <a:cxn ang="0">
                  <a:pos x="127" y="0"/>
                </a:cxn>
                <a:cxn ang="0">
                  <a:pos x="133" y="2"/>
                </a:cxn>
                <a:cxn ang="0">
                  <a:pos x="136" y="6"/>
                </a:cxn>
                <a:cxn ang="0">
                  <a:pos x="137" y="4"/>
                </a:cxn>
              </a:cxnLst>
              <a:rect l="0" t="0" r="r" b="b"/>
              <a:pathLst>
                <a:path w="153" h="328">
                  <a:moveTo>
                    <a:pt x="137" y="4"/>
                  </a:moveTo>
                  <a:lnTo>
                    <a:pt x="141" y="11"/>
                  </a:lnTo>
                  <a:lnTo>
                    <a:pt x="145" y="18"/>
                  </a:lnTo>
                  <a:lnTo>
                    <a:pt x="149" y="29"/>
                  </a:lnTo>
                  <a:lnTo>
                    <a:pt x="151" y="41"/>
                  </a:lnTo>
                  <a:lnTo>
                    <a:pt x="152" y="54"/>
                  </a:lnTo>
                  <a:lnTo>
                    <a:pt x="152" y="70"/>
                  </a:lnTo>
                  <a:lnTo>
                    <a:pt x="151" y="87"/>
                  </a:lnTo>
                  <a:lnTo>
                    <a:pt x="151" y="104"/>
                  </a:lnTo>
                  <a:lnTo>
                    <a:pt x="148" y="122"/>
                  </a:lnTo>
                  <a:lnTo>
                    <a:pt x="144" y="142"/>
                  </a:lnTo>
                  <a:lnTo>
                    <a:pt x="140" y="160"/>
                  </a:lnTo>
                  <a:lnTo>
                    <a:pt x="135" y="180"/>
                  </a:lnTo>
                  <a:lnTo>
                    <a:pt x="129" y="197"/>
                  </a:lnTo>
                  <a:lnTo>
                    <a:pt x="122" y="217"/>
                  </a:lnTo>
                  <a:lnTo>
                    <a:pt x="115" y="234"/>
                  </a:lnTo>
                  <a:lnTo>
                    <a:pt x="107" y="251"/>
                  </a:lnTo>
                  <a:lnTo>
                    <a:pt x="99" y="266"/>
                  </a:lnTo>
                  <a:lnTo>
                    <a:pt x="90" y="280"/>
                  </a:lnTo>
                  <a:lnTo>
                    <a:pt x="81" y="293"/>
                  </a:lnTo>
                  <a:lnTo>
                    <a:pt x="72" y="303"/>
                  </a:lnTo>
                  <a:lnTo>
                    <a:pt x="62" y="312"/>
                  </a:lnTo>
                  <a:lnTo>
                    <a:pt x="53" y="319"/>
                  </a:lnTo>
                  <a:lnTo>
                    <a:pt x="44" y="324"/>
                  </a:lnTo>
                  <a:lnTo>
                    <a:pt x="36" y="327"/>
                  </a:lnTo>
                  <a:lnTo>
                    <a:pt x="29" y="326"/>
                  </a:lnTo>
                  <a:lnTo>
                    <a:pt x="23" y="324"/>
                  </a:lnTo>
                  <a:lnTo>
                    <a:pt x="16" y="320"/>
                  </a:lnTo>
                  <a:lnTo>
                    <a:pt x="9" y="314"/>
                  </a:lnTo>
                  <a:lnTo>
                    <a:pt x="6" y="304"/>
                  </a:lnTo>
                  <a:lnTo>
                    <a:pt x="2" y="292"/>
                  </a:lnTo>
                  <a:lnTo>
                    <a:pt x="2" y="281"/>
                  </a:lnTo>
                  <a:lnTo>
                    <a:pt x="0" y="265"/>
                  </a:lnTo>
                  <a:lnTo>
                    <a:pt x="1" y="248"/>
                  </a:lnTo>
                  <a:lnTo>
                    <a:pt x="3" y="230"/>
                  </a:lnTo>
                  <a:lnTo>
                    <a:pt x="7" y="211"/>
                  </a:lnTo>
                  <a:lnTo>
                    <a:pt x="11" y="191"/>
                  </a:lnTo>
                  <a:lnTo>
                    <a:pt x="16" y="172"/>
                  </a:lnTo>
                  <a:lnTo>
                    <a:pt x="24" y="150"/>
                  </a:lnTo>
                  <a:lnTo>
                    <a:pt x="32" y="131"/>
                  </a:lnTo>
                  <a:lnTo>
                    <a:pt x="40" y="110"/>
                  </a:lnTo>
                  <a:lnTo>
                    <a:pt x="48" y="92"/>
                  </a:lnTo>
                  <a:lnTo>
                    <a:pt x="57" y="74"/>
                  </a:lnTo>
                  <a:lnTo>
                    <a:pt x="66" y="56"/>
                  </a:lnTo>
                  <a:lnTo>
                    <a:pt x="77" y="43"/>
                  </a:lnTo>
                  <a:lnTo>
                    <a:pt x="85" y="30"/>
                  </a:lnTo>
                  <a:lnTo>
                    <a:pt x="94" y="20"/>
                  </a:lnTo>
                  <a:lnTo>
                    <a:pt x="103" y="10"/>
                  </a:lnTo>
                  <a:lnTo>
                    <a:pt x="111" y="5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3" y="2"/>
                  </a:lnTo>
                  <a:lnTo>
                    <a:pt x="136" y="6"/>
                  </a:lnTo>
                  <a:lnTo>
                    <a:pt x="137" y="4"/>
                  </a:lnTo>
                </a:path>
              </a:pathLst>
            </a:custGeom>
            <a:solidFill>
              <a:srgbClr val="202080"/>
            </a:solidFill>
            <a:ln w="12700" cap="rnd" cmpd="sng">
              <a:solidFill>
                <a:srgbClr val="202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10" name="Freeform 1394"/>
            <p:cNvSpPr>
              <a:spLocks/>
            </p:cNvSpPr>
            <p:nvPr/>
          </p:nvSpPr>
          <p:spPr bwMode="auto">
            <a:xfrm>
              <a:off x="2122" y="1503"/>
              <a:ext cx="140" cy="308"/>
            </a:xfrm>
            <a:custGeom>
              <a:avLst/>
              <a:gdLst/>
              <a:ahLst/>
              <a:cxnLst>
                <a:cxn ang="0">
                  <a:pos x="126" y="5"/>
                </a:cxn>
                <a:cxn ang="0">
                  <a:pos x="130" y="12"/>
                </a:cxn>
                <a:cxn ang="0">
                  <a:pos x="133" y="20"/>
                </a:cxn>
                <a:cxn ang="0">
                  <a:pos x="135" y="29"/>
                </a:cxn>
                <a:cxn ang="0">
                  <a:pos x="138" y="41"/>
                </a:cxn>
                <a:cxn ang="0">
                  <a:pos x="139" y="53"/>
                </a:cxn>
                <a:cxn ang="0">
                  <a:pos x="139" y="69"/>
                </a:cxn>
                <a:cxn ang="0">
                  <a:pos x="138" y="85"/>
                </a:cxn>
                <a:cxn ang="0">
                  <a:pos x="136" y="100"/>
                </a:cxn>
                <a:cxn ang="0">
                  <a:pos x="134" y="117"/>
                </a:cxn>
                <a:cxn ang="0">
                  <a:pos x="132" y="134"/>
                </a:cxn>
                <a:cxn ang="0">
                  <a:pos x="128" y="153"/>
                </a:cxn>
                <a:cxn ang="0">
                  <a:pos x="124" y="171"/>
                </a:cxn>
                <a:cxn ang="0">
                  <a:pos x="118" y="188"/>
                </a:cxn>
                <a:cxn ang="0">
                  <a:pos x="112" y="204"/>
                </a:cxn>
                <a:cxn ang="0">
                  <a:pos x="105" y="220"/>
                </a:cxn>
                <a:cxn ang="0">
                  <a:pos x="99" y="236"/>
                </a:cxn>
                <a:cxn ang="0">
                  <a:pos x="92" y="250"/>
                </a:cxn>
                <a:cxn ang="0">
                  <a:pos x="81" y="263"/>
                </a:cxn>
                <a:cxn ang="0">
                  <a:pos x="75" y="275"/>
                </a:cxn>
                <a:cxn ang="0">
                  <a:pos x="65" y="283"/>
                </a:cxn>
                <a:cxn ang="0">
                  <a:pos x="58" y="292"/>
                </a:cxn>
                <a:cxn ang="0">
                  <a:pos x="49" y="299"/>
                </a:cxn>
                <a:cxn ang="0">
                  <a:pos x="40" y="302"/>
                </a:cxn>
                <a:cxn ang="0">
                  <a:pos x="33" y="307"/>
                </a:cxn>
                <a:cxn ang="0">
                  <a:pos x="27" y="305"/>
                </a:cxn>
                <a:cxn ang="0">
                  <a:pos x="20" y="302"/>
                </a:cxn>
                <a:cxn ang="0">
                  <a:pos x="13" y="299"/>
                </a:cxn>
                <a:cxn ang="0">
                  <a:pos x="8" y="293"/>
                </a:cxn>
                <a:cxn ang="0">
                  <a:pos x="5" y="284"/>
                </a:cxn>
                <a:cxn ang="0">
                  <a:pos x="1" y="275"/>
                </a:cxn>
                <a:cxn ang="0">
                  <a:pos x="1" y="261"/>
                </a:cxn>
                <a:cxn ang="0">
                  <a:pos x="0" y="248"/>
                </a:cxn>
                <a:cxn ang="0">
                  <a:pos x="0" y="232"/>
                </a:cxn>
                <a:cxn ang="0">
                  <a:pos x="2" y="214"/>
                </a:cxn>
                <a:cxn ang="0">
                  <a:pos x="7" y="197"/>
                </a:cxn>
                <a:cxn ang="0">
                  <a:pos x="10" y="178"/>
                </a:cxn>
                <a:cxn ang="0">
                  <a:pos x="15" y="160"/>
                </a:cxn>
                <a:cxn ang="0">
                  <a:pos x="23" y="140"/>
                </a:cxn>
                <a:cxn ang="0">
                  <a:pos x="29" y="121"/>
                </a:cxn>
                <a:cxn ang="0">
                  <a:pos x="37" y="102"/>
                </a:cxn>
                <a:cxn ang="0">
                  <a:pos x="45" y="85"/>
                </a:cxn>
                <a:cxn ang="0">
                  <a:pos x="54" y="69"/>
                </a:cxn>
                <a:cxn ang="0">
                  <a:pos x="61" y="51"/>
                </a:cxn>
                <a:cxn ang="0">
                  <a:pos x="71" y="39"/>
                </a:cxn>
                <a:cxn ang="0">
                  <a:pos x="79" y="27"/>
                </a:cxn>
                <a:cxn ang="0">
                  <a:pos x="87" y="17"/>
                </a:cxn>
                <a:cxn ang="0">
                  <a:pos x="96" y="10"/>
                </a:cxn>
                <a:cxn ang="0">
                  <a:pos x="102" y="5"/>
                </a:cxn>
                <a:cxn ang="0">
                  <a:pos x="111" y="1"/>
                </a:cxn>
                <a:cxn ang="0">
                  <a:pos x="117" y="0"/>
                </a:cxn>
                <a:cxn ang="0">
                  <a:pos x="122" y="3"/>
                </a:cxn>
                <a:cxn ang="0">
                  <a:pos x="126" y="6"/>
                </a:cxn>
                <a:cxn ang="0">
                  <a:pos x="126" y="5"/>
                </a:cxn>
              </a:cxnLst>
              <a:rect l="0" t="0" r="r" b="b"/>
              <a:pathLst>
                <a:path w="140" h="308">
                  <a:moveTo>
                    <a:pt x="126" y="5"/>
                  </a:moveTo>
                  <a:lnTo>
                    <a:pt x="130" y="12"/>
                  </a:lnTo>
                  <a:lnTo>
                    <a:pt x="133" y="20"/>
                  </a:lnTo>
                  <a:lnTo>
                    <a:pt x="135" y="29"/>
                  </a:lnTo>
                  <a:lnTo>
                    <a:pt x="138" y="41"/>
                  </a:lnTo>
                  <a:lnTo>
                    <a:pt x="139" y="53"/>
                  </a:lnTo>
                  <a:lnTo>
                    <a:pt x="139" y="69"/>
                  </a:lnTo>
                  <a:lnTo>
                    <a:pt x="138" y="85"/>
                  </a:lnTo>
                  <a:lnTo>
                    <a:pt x="136" y="100"/>
                  </a:lnTo>
                  <a:lnTo>
                    <a:pt x="134" y="117"/>
                  </a:lnTo>
                  <a:lnTo>
                    <a:pt x="132" y="134"/>
                  </a:lnTo>
                  <a:lnTo>
                    <a:pt x="128" y="153"/>
                  </a:lnTo>
                  <a:lnTo>
                    <a:pt x="124" y="171"/>
                  </a:lnTo>
                  <a:lnTo>
                    <a:pt x="118" y="188"/>
                  </a:lnTo>
                  <a:lnTo>
                    <a:pt x="112" y="204"/>
                  </a:lnTo>
                  <a:lnTo>
                    <a:pt x="105" y="220"/>
                  </a:lnTo>
                  <a:lnTo>
                    <a:pt x="99" y="236"/>
                  </a:lnTo>
                  <a:lnTo>
                    <a:pt x="92" y="250"/>
                  </a:lnTo>
                  <a:lnTo>
                    <a:pt x="81" y="263"/>
                  </a:lnTo>
                  <a:lnTo>
                    <a:pt x="75" y="275"/>
                  </a:lnTo>
                  <a:lnTo>
                    <a:pt x="65" y="283"/>
                  </a:lnTo>
                  <a:lnTo>
                    <a:pt x="58" y="292"/>
                  </a:lnTo>
                  <a:lnTo>
                    <a:pt x="49" y="299"/>
                  </a:lnTo>
                  <a:lnTo>
                    <a:pt x="40" y="302"/>
                  </a:lnTo>
                  <a:lnTo>
                    <a:pt x="33" y="307"/>
                  </a:lnTo>
                  <a:lnTo>
                    <a:pt x="27" y="305"/>
                  </a:lnTo>
                  <a:lnTo>
                    <a:pt x="20" y="302"/>
                  </a:lnTo>
                  <a:lnTo>
                    <a:pt x="13" y="299"/>
                  </a:lnTo>
                  <a:lnTo>
                    <a:pt x="8" y="293"/>
                  </a:lnTo>
                  <a:lnTo>
                    <a:pt x="5" y="284"/>
                  </a:lnTo>
                  <a:lnTo>
                    <a:pt x="1" y="275"/>
                  </a:lnTo>
                  <a:lnTo>
                    <a:pt x="1" y="261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2" y="214"/>
                  </a:lnTo>
                  <a:lnTo>
                    <a:pt x="7" y="197"/>
                  </a:lnTo>
                  <a:lnTo>
                    <a:pt x="10" y="178"/>
                  </a:lnTo>
                  <a:lnTo>
                    <a:pt x="15" y="160"/>
                  </a:lnTo>
                  <a:lnTo>
                    <a:pt x="23" y="140"/>
                  </a:lnTo>
                  <a:lnTo>
                    <a:pt x="29" y="121"/>
                  </a:lnTo>
                  <a:lnTo>
                    <a:pt x="37" y="102"/>
                  </a:lnTo>
                  <a:lnTo>
                    <a:pt x="45" y="85"/>
                  </a:lnTo>
                  <a:lnTo>
                    <a:pt x="54" y="69"/>
                  </a:lnTo>
                  <a:lnTo>
                    <a:pt x="61" y="51"/>
                  </a:lnTo>
                  <a:lnTo>
                    <a:pt x="71" y="39"/>
                  </a:lnTo>
                  <a:lnTo>
                    <a:pt x="79" y="27"/>
                  </a:lnTo>
                  <a:lnTo>
                    <a:pt x="87" y="17"/>
                  </a:lnTo>
                  <a:lnTo>
                    <a:pt x="96" y="10"/>
                  </a:lnTo>
                  <a:lnTo>
                    <a:pt x="102" y="5"/>
                  </a:lnTo>
                  <a:lnTo>
                    <a:pt x="111" y="1"/>
                  </a:lnTo>
                  <a:lnTo>
                    <a:pt x="117" y="0"/>
                  </a:lnTo>
                  <a:lnTo>
                    <a:pt x="122" y="3"/>
                  </a:lnTo>
                  <a:lnTo>
                    <a:pt x="126" y="6"/>
                  </a:lnTo>
                  <a:lnTo>
                    <a:pt x="126" y="5"/>
                  </a:lnTo>
                </a:path>
              </a:pathLst>
            </a:custGeom>
            <a:solidFill>
              <a:srgbClr val="202050"/>
            </a:solidFill>
            <a:ln w="12700" cap="rnd" cmpd="sng">
              <a:solidFill>
                <a:srgbClr val="202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11" name="Freeform 1395"/>
            <p:cNvSpPr>
              <a:spLocks/>
            </p:cNvSpPr>
            <p:nvPr/>
          </p:nvSpPr>
          <p:spPr bwMode="auto">
            <a:xfrm>
              <a:off x="2122" y="1521"/>
              <a:ext cx="127" cy="284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19" y="11"/>
                </a:cxn>
                <a:cxn ang="0">
                  <a:pos x="122" y="19"/>
                </a:cxn>
                <a:cxn ang="0">
                  <a:pos x="124" y="28"/>
                </a:cxn>
                <a:cxn ang="0">
                  <a:pos x="126" y="39"/>
                </a:cxn>
                <a:cxn ang="0">
                  <a:pos x="126" y="51"/>
                </a:cxn>
                <a:cxn ang="0">
                  <a:pos x="126" y="65"/>
                </a:cxn>
                <a:cxn ang="0">
                  <a:pos x="126" y="80"/>
                </a:cxn>
                <a:cxn ang="0">
                  <a:pos x="125" y="94"/>
                </a:cxn>
                <a:cxn ang="0">
                  <a:pos x="124" y="111"/>
                </a:cxn>
                <a:cxn ang="0">
                  <a:pos x="120" y="127"/>
                </a:cxn>
                <a:cxn ang="0">
                  <a:pos x="117" y="144"/>
                </a:cxn>
                <a:cxn ang="0">
                  <a:pos x="113" y="161"/>
                </a:cxn>
                <a:cxn ang="0">
                  <a:pos x="109" y="175"/>
                </a:cxn>
                <a:cxn ang="0">
                  <a:pos x="103" y="191"/>
                </a:cxn>
                <a:cxn ang="0">
                  <a:pos x="97" y="206"/>
                </a:cxn>
                <a:cxn ang="0">
                  <a:pos x="91" y="220"/>
                </a:cxn>
                <a:cxn ang="0">
                  <a:pos x="83" y="233"/>
                </a:cxn>
                <a:cxn ang="0">
                  <a:pos x="76" y="244"/>
                </a:cxn>
                <a:cxn ang="0">
                  <a:pos x="69" y="256"/>
                </a:cxn>
                <a:cxn ang="0">
                  <a:pos x="63" y="265"/>
                </a:cxn>
                <a:cxn ang="0">
                  <a:pos x="54" y="271"/>
                </a:cxn>
                <a:cxn ang="0">
                  <a:pos x="47" y="277"/>
                </a:cxn>
                <a:cxn ang="0">
                  <a:pos x="39" y="281"/>
                </a:cxn>
                <a:cxn ang="0">
                  <a:pos x="31" y="283"/>
                </a:cxn>
                <a:cxn ang="0">
                  <a:pos x="25" y="283"/>
                </a:cxn>
                <a:cxn ang="0">
                  <a:pos x="20" y="280"/>
                </a:cxn>
                <a:cxn ang="0">
                  <a:pos x="13" y="277"/>
                </a:cxn>
                <a:cxn ang="0">
                  <a:pos x="8" y="272"/>
                </a:cxn>
                <a:cxn ang="0">
                  <a:pos x="5" y="263"/>
                </a:cxn>
                <a:cxn ang="0">
                  <a:pos x="2" y="254"/>
                </a:cxn>
                <a:cxn ang="0">
                  <a:pos x="2" y="242"/>
                </a:cxn>
                <a:cxn ang="0">
                  <a:pos x="0" y="229"/>
                </a:cxn>
                <a:cxn ang="0">
                  <a:pos x="1" y="214"/>
                </a:cxn>
                <a:cxn ang="0">
                  <a:pos x="2" y="199"/>
                </a:cxn>
                <a:cxn ang="0">
                  <a:pos x="7" y="181"/>
                </a:cxn>
                <a:cxn ang="0">
                  <a:pos x="10" y="163"/>
                </a:cxn>
                <a:cxn ang="0">
                  <a:pos x="15" y="146"/>
                </a:cxn>
                <a:cxn ang="0">
                  <a:pos x="22" y="128"/>
                </a:cxn>
                <a:cxn ang="0">
                  <a:pos x="29" y="110"/>
                </a:cxn>
                <a:cxn ang="0">
                  <a:pos x="36" y="93"/>
                </a:cxn>
                <a:cxn ang="0">
                  <a:pos x="42" y="76"/>
                </a:cxn>
                <a:cxn ang="0">
                  <a:pos x="51" y="61"/>
                </a:cxn>
                <a:cxn ang="0">
                  <a:pos x="59" y="46"/>
                </a:cxn>
                <a:cxn ang="0">
                  <a:pos x="66" y="34"/>
                </a:cxn>
                <a:cxn ang="0">
                  <a:pos x="74" y="23"/>
                </a:cxn>
                <a:cxn ang="0">
                  <a:pos x="81" y="15"/>
                </a:cxn>
                <a:cxn ang="0">
                  <a:pos x="89" y="9"/>
                </a:cxn>
                <a:cxn ang="0">
                  <a:pos x="95" y="3"/>
                </a:cxn>
                <a:cxn ang="0">
                  <a:pos x="102" y="0"/>
                </a:cxn>
                <a:cxn ang="0">
                  <a:pos x="107" y="0"/>
                </a:cxn>
                <a:cxn ang="0">
                  <a:pos x="112" y="3"/>
                </a:cxn>
                <a:cxn ang="0">
                  <a:pos x="115" y="6"/>
                </a:cxn>
                <a:cxn ang="0">
                  <a:pos x="117" y="4"/>
                </a:cxn>
              </a:cxnLst>
              <a:rect l="0" t="0" r="r" b="b"/>
              <a:pathLst>
                <a:path w="127" h="284">
                  <a:moveTo>
                    <a:pt x="117" y="4"/>
                  </a:moveTo>
                  <a:lnTo>
                    <a:pt x="119" y="11"/>
                  </a:lnTo>
                  <a:lnTo>
                    <a:pt x="122" y="19"/>
                  </a:lnTo>
                  <a:lnTo>
                    <a:pt x="124" y="28"/>
                  </a:lnTo>
                  <a:lnTo>
                    <a:pt x="126" y="39"/>
                  </a:lnTo>
                  <a:lnTo>
                    <a:pt x="126" y="51"/>
                  </a:lnTo>
                  <a:lnTo>
                    <a:pt x="126" y="65"/>
                  </a:lnTo>
                  <a:lnTo>
                    <a:pt x="126" y="80"/>
                  </a:lnTo>
                  <a:lnTo>
                    <a:pt x="125" y="94"/>
                  </a:lnTo>
                  <a:lnTo>
                    <a:pt x="124" y="111"/>
                  </a:lnTo>
                  <a:lnTo>
                    <a:pt x="120" y="127"/>
                  </a:lnTo>
                  <a:lnTo>
                    <a:pt x="117" y="144"/>
                  </a:lnTo>
                  <a:lnTo>
                    <a:pt x="113" y="161"/>
                  </a:lnTo>
                  <a:lnTo>
                    <a:pt x="109" y="175"/>
                  </a:lnTo>
                  <a:lnTo>
                    <a:pt x="103" y="191"/>
                  </a:lnTo>
                  <a:lnTo>
                    <a:pt x="97" y="206"/>
                  </a:lnTo>
                  <a:lnTo>
                    <a:pt x="91" y="220"/>
                  </a:lnTo>
                  <a:lnTo>
                    <a:pt x="83" y="233"/>
                  </a:lnTo>
                  <a:lnTo>
                    <a:pt x="76" y="244"/>
                  </a:lnTo>
                  <a:lnTo>
                    <a:pt x="69" y="256"/>
                  </a:lnTo>
                  <a:lnTo>
                    <a:pt x="63" y="265"/>
                  </a:lnTo>
                  <a:lnTo>
                    <a:pt x="54" y="271"/>
                  </a:lnTo>
                  <a:lnTo>
                    <a:pt x="47" y="277"/>
                  </a:lnTo>
                  <a:lnTo>
                    <a:pt x="39" y="281"/>
                  </a:lnTo>
                  <a:lnTo>
                    <a:pt x="31" y="283"/>
                  </a:lnTo>
                  <a:lnTo>
                    <a:pt x="25" y="283"/>
                  </a:lnTo>
                  <a:lnTo>
                    <a:pt x="20" y="280"/>
                  </a:lnTo>
                  <a:lnTo>
                    <a:pt x="13" y="277"/>
                  </a:lnTo>
                  <a:lnTo>
                    <a:pt x="8" y="272"/>
                  </a:lnTo>
                  <a:lnTo>
                    <a:pt x="5" y="263"/>
                  </a:lnTo>
                  <a:lnTo>
                    <a:pt x="2" y="254"/>
                  </a:lnTo>
                  <a:lnTo>
                    <a:pt x="2" y="242"/>
                  </a:lnTo>
                  <a:lnTo>
                    <a:pt x="0" y="229"/>
                  </a:lnTo>
                  <a:lnTo>
                    <a:pt x="1" y="214"/>
                  </a:lnTo>
                  <a:lnTo>
                    <a:pt x="2" y="199"/>
                  </a:lnTo>
                  <a:lnTo>
                    <a:pt x="7" y="181"/>
                  </a:lnTo>
                  <a:lnTo>
                    <a:pt x="10" y="163"/>
                  </a:lnTo>
                  <a:lnTo>
                    <a:pt x="15" y="146"/>
                  </a:lnTo>
                  <a:lnTo>
                    <a:pt x="22" y="128"/>
                  </a:lnTo>
                  <a:lnTo>
                    <a:pt x="29" y="110"/>
                  </a:lnTo>
                  <a:lnTo>
                    <a:pt x="36" y="93"/>
                  </a:lnTo>
                  <a:lnTo>
                    <a:pt x="42" y="76"/>
                  </a:lnTo>
                  <a:lnTo>
                    <a:pt x="51" y="61"/>
                  </a:lnTo>
                  <a:lnTo>
                    <a:pt x="59" y="46"/>
                  </a:lnTo>
                  <a:lnTo>
                    <a:pt x="66" y="34"/>
                  </a:lnTo>
                  <a:lnTo>
                    <a:pt x="74" y="23"/>
                  </a:lnTo>
                  <a:lnTo>
                    <a:pt x="81" y="15"/>
                  </a:lnTo>
                  <a:lnTo>
                    <a:pt x="89" y="9"/>
                  </a:lnTo>
                  <a:lnTo>
                    <a:pt x="95" y="3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2" y="3"/>
                  </a:lnTo>
                  <a:lnTo>
                    <a:pt x="115" y="6"/>
                  </a:lnTo>
                  <a:lnTo>
                    <a:pt x="117" y="4"/>
                  </a:lnTo>
                </a:path>
              </a:pathLst>
            </a:custGeom>
            <a:solidFill>
              <a:srgbClr val="101030"/>
            </a:solidFill>
            <a:ln w="12700" cap="rnd" cmpd="sng">
              <a:solidFill>
                <a:srgbClr val="1010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12" name="Freeform 1396"/>
            <p:cNvSpPr>
              <a:spLocks/>
            </p:cNvSpPr>
            <p:nvPr/>
          </p:nvSpPr>
          <p:spPr bwMode="auto">
            <a:xfrm>
              <a:off x="2123" y="1539"/>
              <a:ext cx="114" cy="263"/>
            </a:xfrm>
            <a:custGeom>
              <a:avLst/>
              <a:gdLst/>
              <a:ahLst/>
              <a:cxnLst>
                <a:cxn ang="0">
                  <a:pos x="105" y="4"/>
                </a:cxn>
                <a:cxn ang="0">
                  <a:pos x="108" y="11"/>
                </a:cxn>
                <a:cxn ang="0">
                  <a:pos x="109" y="17"/>
                </a:cxn>
                <a:cxn ang="0">
                  <a:pos x="111" y="27"/>
                </a:cxn>
                <a:cxn ang="0">
                  <a:pos x="112" y="38"/>
                </a:cxn>
                <a:cxn ang="0">
                  <a:pos x="113" y="49"/>
                </a:cxn>
                <a:cxn ang="0">
                  <a:pos x="113" y="62"/>
                </a:cxn>
                <a:cxn ang="0">
                  <a:pos x="112" y="75"/>
                </a:cxn>
                <a:cxn ang="0">
                  <a:pos x="111" y="90"/>
                </a:cxn>
                <a:cxn ang="0">
                  <a:pos x="110" y="104"/>
                </a:cxn>
                <a:cxn ang="0">
                  <a:pos x="108" y="119"/>
                </a:cxn>
                <a:cxn ang="0">
                  <a:pos x="104" y="135"/>
                </a:cxn>
                <a:cxn ang="0">
                  <a:pos x="101" y="149"/>
                </a:cxn>
                <a:cxn ang="0">
                  <a:pos x="97" y="163"/>
                </a:cxn>
                <a:cxn ang="0">
                  <a:pos x="93" y="177"/>
                </a:cxn>
                <a:cxn ang="0">
                  <a:pos x="86" y="191"/>
                </a:cxn>
                <a:cxn ang="0">
                  <a:pos x="82" y="204"/>
                </a:cxn>
                <a:cxn ang="0">
                  <a:pos x="76" y="216"/>
                </a:cxn>
                <a:cxn ang="0">
                  <a:pos x="70" y="227"/>
                </a:cxn>
                <a:cxn ang="0">
                  <a:pos x="62" y="236"/>
                </a:cxn>
                <a:cxn ang="0">
                  <a:pos x="55" y="245"/>
                </a:cxn>
                <a:cxn ang="0">
                  <a:pos x="49" y="250"/>
                </a:cxn>
                <a:cxn ang="0">
                  <a:pos x="42" y="256"/>
                </a:cxn>
                <a:cxn ang="0">
                  <a:pos x="35" y="260"/>
                </a:cxn>
                <a:cxn ang="0">
                  <a:pos x="28" y="262"/>
                </a:cxn>
                <a:cxn ang="0">
                  <a:pos x="22" y="260"/>
                </a:cxn>
                <a:cxn ang="0">
                  <a:pos x="18" y="257"/>
                </a:cxn>
                <a:cxn ang="0">
                  <a:pos x="12" y="255"/>
                </a:cxn>
                <a:cxn ang="0">
                  <a:pos x="7" y="250"/>
                </a:cxn>
                <a:cxn ang="0">
                  <a:pos x="4" y="243"/>
                </a:cxn>
                <a:cxn ang="0">
                  <a:pos x="1" y="233"/>
                </a:cxn>
                <a:cxn ang="0">
                  <a:pos x="1" y="224"/>
                </a:cxn>
                <a:cxn ang="0">
                  <a:pos x="0" y="210"/>
                </a:cxn>
                <a:cxn ang="0">
                  <a:pos x="1" y="196"/>
                </a:cxn>
                <a:cxn ang="0">
                  <a:pos x="2" y="183"/>
                </a:cxn>
                <a:cxn ang="0">
                  <a:pos x="6" y="166"/>
                </a:cxn>
                <a:cxn ang="0">
                  <a:pos x="9" y="149"/>
                </a:cxn>
                <a:cxn ang="0">
                  <a:pos x="14" y="134"/>
                </a:cxn>
                <a:cxn ang="0">
                  <a:pos x="21" y="116"/>
                </a:cxn>
                <a:cxn ang="0">
                  <a:pos x="27" y="99"/>
                </a:cxn>
                <a:cxn ang="0">
                  <a:pos x="32" y="84"/>
                </a:cxn>
                <a:cxn ang="0">
                  <a:pos x="39" y="69"/>
                </a:cxn>
                <a:cxn ang="0">
                  <a:pos x="47" y="55"/>
                </a:cxn>
                <a:cxn ang="0">
                  <a:pos x="54" y="40"/>
                </a:cxn>
                <a:cxn ang="0">
                  <a:pos x="62" y="29"/>
                </a:cxn>
                <a:cxn ang="0">
                  <a:pos x="68" y="20"/>
                </a:cxn>
                <a:cxn ang="0">
                  <a:pos x="74" y="11"/>
                </a:cxn>
                <a:cxn ang="0">
                  <a:pos x="80" y="6"/>
                </a:cxn>
                <a:cxn ang="0">
                  <a:pos x="87" y="2"/>
                </a:cxn>
                <a:cxn ang="0">
                  <a:pos x="92" y="0"/>
                </a:cxn>
                <a:cxn ang="0">
                  <a:pos x="97" y="0"/>
                </a:cxn>
                <a:cxn ang="0">
                  <a:pos x="101" y="2"/>
                </a:cxn>
                <a:cxn ang="0">
                  <a:pos x="104" y="5"/>
                </a:cxn>
                <a:cxn ang="0">
                  <a:pos x="105" y="4"/>
                </a:cxn>
              </a:cxnLst>
              <a:rect l="0" t="0" r="r" b="b"/>
              <a:pathLst>
                <a:path w="114" h="263">
                  <a:moveTo>
                    <a:pt x="105" y="4"/>
                  </a:moveTo>
                  <a:lnTo>
                    <a:pt x="108" y="11"/>
                  </a:lnTo>
                  <a:lnTo>
                    <a:pt x="109" y="17"/>
                  </a:lnTo>
                  <a:lnTo>
                    <a:pt x="111" y="27"/>
                  </a:lnTo>
                  <a:lnTo>
                    <a:pt x="112" y="38"/>
                  </a:lnTo>
                  <a:lnTo>
                    <a:pt x="113" y="49"/>
                  </a:lnTo>
                  <a:lnTo>
                    <a:pt x="113" y="62"/>
                  </a:lnTo>
                  <a:lnTo>
                    <a:pt x="112" y="75"/>
                  </a:lnTo>
                  <a:lnTo>
                    <a:pt x="111" y="90"/>
                  </a:lnTo>
                  <a:lnTo>
                    <a:pt x="110" y="104"/>
                  </a:lnTo>
                  <a:lnTo>
                    <a:pt x="108" y="119"/>
                  </a:lnTo>
                  <a:lnTo>
                    <a:pt x="104" y="135"/>
                  </a:lnTo>
                  <a:lnTo>
                    <a:pt x="101" y="149"/>
                  </a:lnTo>
                  <a:lnTo>
                    <a:pt x="97" y="163"/>
                  </a:lnTo>
                  <a:lnTo>
                    <a:pt x="93" y="177"/>
                  </a:lnTo>
                  <a:lnTo>
                    <a:pt x="86" y="191"/>
                  </a:lnTo>
                  <a:lnTo>
                    <a:pt x="82" y="204"/>
                  </a:lnTo>
                  <a:lnTo>
                    <a:pt x="76" y="216"/>
                  </a:lnTo>
                  <a:lnTo>
                    <a:pt x="70" y="227"/>
                  </a:lnTo>
                  <a:lnTo>
                    <a:pt x="62" y="236"/>
                  </a:lnTo>
                  <a:lnTo>
                    <a:pt x="55" y="245"/>
                  </a:lnTo>
                  <a:lnTo>
                    <a:pt x="49" y="250"/>
                  </a:lnTo>
                  <a:lnTo>
                    <a:pt x="42" y="256"/>
                  </a:lnTo>
                  <a:lnTo>
                    <a:pt x="35" y="260"/>
                  </a:lnTo>
                  <a:lnTo>
                    <a:pt x="28" y="262"/>
                  </a:lnTo>
                  <a:lnTo>
                    <a:pt x="22" y="260"/>
                  </a:lnTo>
                  <a:lnTo>
                    <a:pt x="18" y="257"/>
                  </a:lnTo>
                  <a:lnTo>
                    <a:pt x="12" y="255"/>
                  </a:lnTo>
                  <a:lnTo>
                    <a:pt x="7" y="250"/>
                  </a:lnTo>
                  <a:lnTo>
                    <a:pt x="4" y="243"/>
                  </a:lnTo>
                  <a:lnTo>
                    <a:pt x="1" y="233"/>
                  </a:lnTo>
                  <a:lnTo>
                    <a:pt x="1" y="224"/>
                  </a:lnTo>
                  <a:lnTo>
                    <a:pt x="0" y="210"/>
                  </a:lnTo>
                  <a:lnTo>
                    <a:pt x="1" y="196"/>
                  </a:lnTo>
                  <a:lnTo>
                    <a:pt x="2" y="183"/>
                  </a:lnTo>
                  <a:lnTo>
                    <a:pt x="6" y="166"/>
                  </a:lnTo>
                  <a:lnTo>
                    <a:pt x="9" y="149"/>
                  </a:lnTo>
                  <a:lnTo>
                    <a:pt x="14" y="134"/>
                  </a:lnTo>
                  <a:lnTo>
                    <a:pt x="21" y="116"/>
                  </a:lnTo>
                  <a:lnTo>
                    <a:pt x="27" y="99"/>
                  </a:lnTo>
                  <a:lnTo>
                    <a:pt x="32" y="84"/>
                  </a:lnTo>
                  <a:lnTo>
                    <a:pt x="39" y="69"/>
                  </a:lnTo>
                  <a:lnTo>
                    <a:pt x="47" y="55"/>
                  </a:lnTo>
                  <a:lnTo>
                    <a:pt x="54" y="40"/>
                  </a:lnTo>
                  <a:lnTo>
                    <a:pt x="62" y="29"/>
                  </a:lnTo>
                  <a:lnTo>
                    <a:pt x="68" y="20"/>
                  </a:lnTo>
                  <a:lnTo>
                    <a:pt x="74" y="11"/>
                  </a:lnTo>
                  <a:lnTo>
                    <a:pt x="80" y="6"/>
                  </a:lnTo>
                  <a:lnTo>
                    <a:pt x="87" y="2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1" y="2"/>
                  </a:lnTo>
                  <a:lnTo>
                    <a:pt x="104" y="5"/>
                  </a:lnTo>
                  <a:lnTo>
                    <a:pt x="105" y="4"/>
                  </a:lnTo>
                </a:path>
              </a:pathLst>
            </a:custGeom>
            <a:solidFill>
              <a:srgbClr val="101020"/>
            </a:solidFill>
            <a:ln w="12700" cap="rnd" cmpd="sng">
              <a:solidFill>
                <a:srgbClr val="10102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13" name="Freeform 1397"/>
            <p:cNvSpPr>
              <a:spLocks/>
            </p:cNvSpPr>
            <p:nvPr/>
          </p:nvSpPr>
          <p:spPr bwMode="auto">
            <a:xfrm>
              <a:off x="2123" y="1555"/>
              <a:ext cx="102" cy="243"/>
            </a:xfrm>
            <a:custGeom>
              <a:avLst/>
              <a:gdLst/>
              <a:ahLst/>
              <a:cxnLst>
                <a:cxn ang="0">
                  <a:pos x="94" y="6"/>
                </a:cxn>
                <a:cxn ang="0">
                  <a:pos x="96" y="12"/>
                </a:cxn>
                <a:cxn ang="0">
                  <a:pos x="99" y="19"/>
                </a:cxn>
                <a:cxn ang="0">
                  <a:pos x="100" y="28"/>
                </a:cxn>
                <a:cxn ang="0">
                  <a:pos x="100" y="39"/>
                </a:cxn>
                <a:cxn ang="0">
                  <a:pos x="101" y="48"/>
                </a:cxn>
                <a:cxn ang="0">
                  <a:pos x="101" y="62"/>
                </a:cxn>
                <a:cxn ang="0">
                  <a:pos x="100" y="74"/>
                </a:cxn>
                <a:cxn ang="0">
                  <a:pos x="100" y="87"/>
                </a:cxn>
                <a:cxn ang="0">
                  <a:pos x="98" y="99"/>
                </a:cxn>
                <a:cxn ang="0">
                  <a:pos x="95" y="113"/>
                </a:cxn>
                <a:cxn ang="0">
                  <a:pos x="94" y="128"/>
                </a:cxn>
                <a:cxn ang="0">
                  <a:pos x="91" y="141"/>
                </a:cxn>
                <a:cxn ang="0">
                  <a:pos x="88" y="153"/>
                </a:cxn>
                <a:cxn ang="0">
                  <a:pos x="83" y="167"/>
                </a:cxn>
                <a:cxn ang="0">
                  <a:pos x="79" y="178"/>
                </a:cxn>
                <a:cxn ang="0">
                  <a:pos x="74" y="191"/>
                </a:cxn>
                <a:cxn ang="0">
                  <a:pos x="69" y="200"/>
                </a:cxn>
                <a:cxn ang="0">
                  <a:pos x="62" y="210"/>
                </a:cxn>
                <a:cxn ang="0">
                  <a:pos x="56" y="219"/>
                </a:cxn>
                <a:cxn ang="0">
                  <a:pos x="51" y="226"/>
                </a:cxn>
                <a:cxn ang="0">
                  <a:pos x="46" y="231"/>
                </a:cxn>
                <a:cxn ang="0">
                  <a:pos x="39" y="237"/>
                </a:cxn>
                <a:cxn ang="0">
                  <a:pos x="32" y="239"/>
                </a:cxn>
                <a:cxn ang="0">
                  <a:pos x="27" y="242"/>
                </a:cxn>
                <a:cxn ang="0">
                  <a:pos x="21" y="241"/>
                </a:cxn>
                <a:cxn ang="0">
                  <a:pos x="16" y="238"/>
                </a:cxn>
                <a:cxn ang="0">
                  <a:pos x="12" y="235"/>
                </a:cxn>
                <a:cxn ang="0">
                  <a:pos x="7" y="230"/>
                </a:cxn>
                <a:cxn ang="0">
                  <a:pos x="4" y="223"/>
                </a:cxn>
                <a:cxn ang="0">
                  <a:pos x="1" y="215"/>
                </a:cxn>
                <a:cxn ang="0">
                  <a:pos x="1" y="205"/>
                </a:cxn>
                <a:cxn ang="0">
                  <a:pos x="0" y="193"/>
                </a:cxn>
                <a:cxn ang="0">
                  <a:pos x="1" y="180"/>
                </a:cxn>
                <a:cxn ang="0">
                  <a:pos x="2" y="168"/>
                </a:cxn>
                <a:cxn ang="0">
                  <a:pos x="6" y="152"/>
                </a:cxn>
                <a:cxn ang="0">
                  <a:pos x="9" y="137"/>
                </a:cxn>
                <a:cxn ang="0">
                  <a:pos x="13" y="122"/>
                </a:cxn>
                <a:cxn ang="0">
                  <a:pos x="19" y="106"/>
                </a:cxn>
                <a:cxn ang="0">
                  <a:pos x="24" y="92"/>
                </a:cxn>
                <a:cxn ang="0">
                  <a:pos x="30" y="76"/>
                </a:cxn>
                <a:cxn ang="0">
                  <a:pos x="37" y="63"/>
                </a:cxn>
                <a:cxn ang="0">
                  <a:pos x="43" y="50"/>
                </a:cxn>
                <a:cxn ang="0">
                  <a:pos x="50" y="36"/>
                </a:cxn>
                <a:cxn ang="0">
                  <a:pos x="57" y="27"/>
                </a:cxn>
                <a:cxn ang="0">
                  <a:pos x="62" y="17"/>
                </a:cxn>
                <a:cxn ang="0">
                  <a:pos x="69" y="11"/>
                </a:cxn>
                <a:cxn ang="0">
                  <a:pos x="75" y="6"/>
                </a:cxn>
                <a:cxn ang="0">
                  <a:pos x="80" y="3"/>
                </a:cxn>
                <a:cxn ang="0">
                  <a:pos x="84" y="0"/>
                </a:cxn>
                <a:cxn ang="0">
                  <a:pos x="88" y="1"/>
                </a:cxn>
                <a:cxn ang="0">
                  <a:pos x="92" y="4"/>
                </a:cxn>
                <a:cxn ang="0">
                  <a:pos x="94" y="7"/>
                </a:cxn>
                <a:cxn ang="0">
                  <a:pos x="94" y="6"/>
                </a:cxn>
              </a:cxnLst>
              <a:rect l="0" t="0" r="r" b="b"/>
              <a:pathLst>
                <a:path w="102" h="243">
                  <a:moveTo>
                    <a:pt x="94" y="6"/>
                  </a:moveTo>
                  <a:lnTo>
                    <a:pt x="96" y="12"/>
                  </a:lnTo>
                  <a:lnTo>
                    <a:pt x="99" y="19"/>
                  </a:lnTo>
                  <a:lnTo>
                    <a:pt x="100" y="28"/>
                  </a:lnTo>
                  <a:lnTo>
                    <a:pt x="100" y="39"/>
                  </a:lnTo>
                  <a:lnTo>
                    <a:pt x="101" y="48"/>
                  </a:lnTo>
                  <a:lnTo>
                    <a:pt x="101" y="62"/>
                  </a:lnTo>
                  <a:lnTo>
                    <a:pt x="100" y="74"/>
                  </a:lnTo>
                  <a:lnTo>
                    <a:pt x="100" y="87"/>
                  </a:lnTo>
                  <a:lnTo>
                    <a:pt x="98" y="99"/>
                  </a:lnTo>
                  <a:lnTo>
                    <a:pt x="95" y="113"/>
                  </a:lnTo>
                  <a:lnTo>
                    <a:pt x="94" y="128"/>
                  </a:lnTo>
                  <a:lnTo>
                    <a:pt x="91" y="141"/>
                  </a:lnTo>
                  <a:lnTo>
                    <a:pt x="88" y="153"/>
                  </a:lnTo>
                  <a:lnTo>
                    <a:pt x="83" y="167"/>
                  </a:lnTo>
                  <a:lnTo>
                    <a:pt x="79" y="178"/>
                  </a:lnTo>
                  <a:lnTo>
                    <a:pt x="74" y="191"/>
                  </a:lnTo>
                  <a:lnTo>
                    <a:pt x="69" y="200"/>
                  </a:lnTo>
                  <a:lnTo>
                    <a:pt x="62" y="210"/>
                  </a:lnTo>
                  <a:lnTo>
                    <a:pt x="56" y="219"/>
                  </a:lnTo>
                  <a:lnTo>
                    <a:pt x="51" y="226"/>
                  </a:lnTo>
                  <a:lnTo>
                    <a:pt x="46" y="231"/>
                  </a:lnTo>
                  <a:lnTo>
                    <a:pt x="39" y="237"/>
                  </a:lnTo>
                  <a:lnTo>
                    <a:pt x="32" y="239"/>
                  </a:lnTo>
                  <a:lnTo>
                    <a:pt x="27" y="242"/>
                  </a:lnTo>
                  <a:lnTo>
                    <a:pt x="21" y="241"/>
                  </a:lnTo>
                  <a:lnTo>
                    <a:pt x="16" y="238"/>
                  </a:lnTo>
                  <a:lnTo>
                    <a:pt x="12" y="235"/>
                  </a:lnTo>
                  <a:lnTo>
                    <a:pt x="7" y="230"/>
                  </a:lnTo>
                  <a:lnTo>
                    <a:pt x="4" y="223"/>
                  </a:lnTo>
                  <a:lnTo>
                    <a:pt x="1" y="215"/>
                  </a:lnTo>
                  <a:lnTo>
                    <a:pt x="1" y="205"/>
                  </a:lnTo>
                  <a:lnTo>
                    <a:pt x="0" y="193"/>
                  </a:lnTo>
                  <a:lnTo>
                    <a:pt x="1" y="180"/>
                  </a:lnTo>
                  <a:lnTo>
                    <a:pt x="2" y="168"/>
                  </a:lnTo>
                  <a:lnTo>
                    <a:pt x="6" y="152"/>
                  </a:lnTo>
                  <a:lnTo>
                    <a:pt x="9" y="137"/>
                  </a:lnTo>
                  <a:lnTo>
                    <a:pt x="13" y="122"/>
                  </a:lnTo>
                  <a:lnTo>
                    <a:pt x="19" y="106"/>
                  </a:lnTo>
                  <a:lnTo>
                    <a:pt x="24" y="92"/>
                  </a:lnTo>
                  <a:lnTo>
                    <a:pt x="30" y="76"/>
                  </a:lnTo>
                  <a:lnTo>
                    <a:pt x="37" y="63"/>
                  </a:lnTo>
                  <a:lnTo>
                    <a:pt x="43" y="50"/>
                  </a:lnTo>
                  <a:lnTo>
                    <a:pt x="50" y="36"/>
                  </a:lnTo>
                  <a:lnTo>
                    <a:pt x="57" y="27"/>
                  </a:lnTo>
                  <a:lnTo>
                    <a:pt x="62" y="17"/>
                  </a:lnTo>
                  <a:lnTo>
                    <a:pt x="69" y="11"/>
                  </a:lnTo>
                  <a:lnTo>
                    <a:pt x="75" y="6"/>
                  </a:lnTo>
                  <a:lnTo>
                    <a:pt x="80" y="3"/>
                  </a:lnTo>
                  <a:lnTo>
                    <a:pt x="84" y="0"/>
                  </a:lnTo>
                  <a:lnTo>
                    <a:pt x="88" y="1"/>
                  </a:lnTo>
                  <a:lnTo>
                    <a:pt x="92" y="4"/>
                  </a:lnTo>
                  <a:lnTo>
                    <a:pt x="94" y="7"/>
                  </a:lnTo>
                  <a:lnTo>
                    <a:pt x="94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14" name="Freeform 1398"/>
            <p:cNvSpPr>
              <a:spLocks/>
            </p:cNvSpPr>
            <p:nvPr/>
          </p:nvSpPr>
          <p:spPr bwMode="auto">
            <a:xfrm>
              <a:off x="4443" y="932"/>
              <a:ext cx="329" cy="610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34" y="11"/>
                </a:cxn>
                <a:cxn ang="0">
                  <a:pos x="24" y="22"/>
                </a:cxn>
                <a:cxn ang="0">
                  <a:pos x="15" y="40"/>
                </a:cxn>
                <a:cxn ang="0">
                  <a:pos x="7" y="58"/>
                </a:cxn>
                <a:cxn ang="0">
                  <a:pos x="2" y="81"/>
                </a:cxn>
                <a:cxn ang="0">
                  <a:pos x="0" y="109"/>
                </a:cxn>
                <a:cxn ang="0">
                  <a:pos x="0" y="139"/>
                </a:cxn>
                <a:cxn ang="0">
                  <a:pos x="2" y="172"/>
                </a:cxn>
                <a:cxn ang="0">
                  <a:pos x="7" y="204"/>
                </a:cxn>
                <a:cxn ang="0">
                  <a:pos x="15" y="241"/>
                </a:cxn>
                <a:cxn ang="0">
                  <a:pos x="24" y="278"/>
                </a:cxn>
                <a:cxn ang="0">
                  <a:pos x="34" y="314"/>
                </a:cxn>
                <a:cxn ang="0">
                  <a:pos x="48" y="352"/>
                </a:cxn>
                <a:cxn ang="0">
                  <a:pos x="64" y="387"/>
                </a:cxn>
                <a:cxn ang="0">
                  <a:pos x="79" y="423"/>
                </a:cxn>
                <a:cxn ang="0">
                  <a:pos x="98" y="457"/>
                </a:cxn>
                <a:cxn ang="0">
                  <a:pos x="118" y="487"/>
                </a:cxn>
                <a:cxn ang="0">
                  <a:pos x="135" y="515"/>
                </a:cxn>
                <a:cxn ang="0">
                  <a:pos x="155" y="540"/>
                </a:cxn>
                <a:cxn ang="0">
                  <a:pos x="175" y="561"/>
                </a:cxn>
                <a:cxn ang="0">
                  <a:pos x="196" y="580"/>
                </a:cxn>
                <a:cxn ang="0">
                  <a:pos x="214" y="594"/>
                </a:cxn>
                <a:cxn ang="0">
                  <a:pos x="233" y="603"/>
                </a:cxn>
                <a:cxn ang="0">
                  <a:pos x="251" y="609"/>
                </a:cxn>
                <a:cxn ang="0">
                  <a:pos x="266" y="609"/>
                </a:cxn>
                <a:cxn ang="0">
                  <a:pos x="282" y="606"/>
                </a:cxn>
                <a:cxn ang="0">
                  <a:pos x="295" y="598"/>
                </a:cxn>
                <a:cxn ang="0">
                  <a:pos x="305" y="585"/>
                </a:cxn>
                <a:cxn ang="0">
                  <a:pos x="314" y="569"/>
                </a:cxn>
                <a:cxn ang="0">
                  <a:pos x="322" y="549"/>
                </a:cxn>
                <a:cxn ang="0">
                  <a:pos x="326" y="523"/>
                </a:cxn>
                <a:cxn ang="0">
                  <a:pos x="328" y="497"/>
                </a:cxn>
                <a:cxn ang="0">
                  <a:pos x="326" y="467"/>
                </a:cxn>
                <a:cxn ang="0">
                  <a:pos x="325" y="435"/>
                </a:cxn>
                <a:cxn ang="0">
                  <a:pos x="319" y="401"/>
                </a:cxn>
                <a:cxn ang="0">
                  <a:pos x="312" y="366"/>
                </a:cxn>
                <a:cxn ang="0">
                  <a:pos x="303" y="329"/>
                </a:cxn>
                <a:cxn ang="0">
                  <a:pos x="291" y="291"/>
                </a:cxn>
                <a:cxn ang="0">
                  <a:pos x="278" y="256"/>
                </a:cxn>
                <a:cxn ang="0">
                  <a:pos x="262" y="219"/>
                </a:cxn>
                <a:cxn ang="0">
                  <a:pos x="246" y="184"/>
                </a:cxn>
                <a:cxn ang="0">
                  <a:pos x="230" y="151"/>
                </a:cxn>
                <a:cxn ang="0">
                  <a:pos x="209" y="120"/>
                </a:cxn>
                <a:cxn ang="0">
                  <a:pos x="191" y="92"/>
                </a:cxn>
                <a:cxn ang="0">
                  <a:pos x="171" y="67"/>
                </a:cxn>
                <a:cxn ang="0">
                  <a:pos x="151" y="47"/>
                </a:cxn>
                <a:cxn ang="0">
                  <a:pos x="131" y="29"/>
                </a:cxn>
                <a:cxn ang="0">
                  <a:pos x="112" y="15"/>
                </a:cxn>
                <a:cxn ang="0">
                  <a:pos x="93" y="5"/>
                </a:cxn>
                <a:cxn ang="0">
                  <a:pos x="77" y="1"/>
                </a:cxn>
                <a:cxn ang="0">
                  <a:pos x="60" y="0"/>
                </a:cxn>
                <a:cxn ang="0">
                  <a:pos x="48" y="5"/>
                </a:cxn>
                <a:cxn ang="0">
                  <a:pos x="48" y="2"/>
                </a:cxn>
              </a:cxnLst>
              <a:rect l="0" t="0" r="r" b="b"/>
              <a:pathLst>
                <a:path w="329" h="610">
                  <a:moveTo>
                    <a:pt x="48" y="2"/>
                  </a:moveTo>
                  <a:lnTo>
                    <a:pt x="34" y="11"/>
                  </a:lnTo>
                  <a:lnTo>
                    <a:pt x="24" y="22"/>
                  </a:lnTo>
                  <a:lnTo>
                    <a:pt x="15" y="40"/>
                  </a:lnTo>
                  <a:lnTo>
                    <a:pt x="7" y="58"/>
                  </a:lnTo>
                  <a:lnTo>
                    <a:pt x="2" y="81"/>
                  </a:lnTo>
                  <a:lnTo>
                    <a:pt x="0" y="109"/>
                  </a:lnTo>
                  <a:lnTo>
                    <a:pt x="0" y="139"/>
                  </a:lnTo>
                  <a:lnTo>
                    <a:pt x="2" y="172"/>
                  </a:lnTo>
                  <a:lnTo>
                    <a:pt x="7" y="204"/>
                  </a:lnTo>
                  <a:lnTo>
                    <a:pt x="15" y="241"/>
                  </a:lnTo>
                  <a:lnTo>
                    <a:pt x="24" y="278"/>
                  </a:lnTo>
                  <a:lnTo>
                    <a:pt x="34" y="314"/>
                  </a:lnTo>
                  <a:lnTo>
                    <a:pt x="48" y="352"/>
                  </a:lnTo>
                  <a:lnTo>
                    <a:pt x="64" y="387"/>
                  </a:lnTo>
                  <a:lnTo>
                    <a:pt x="79" y="423"/>
                  </a:lnTo>
                  <a:lnTo>
                    <a:pt x="98" y="457"/>
                  </a:lnTo>
                  <a:lnTo>
                    <a:pt x="118" y="487"/>
                  </a:lnTo>
                  <a:lnTo>
                    <a:pt x="135" y="515"/>
                  </a:lnTo>
                  <a:lnTo>
                    <a:pt x="155" y="540"/>
                  </a:lnTo>
                  <a:lnTo>
                    <a:pt x="175" y="561"/>
                  </a:lnTo>
                  <a:lnTo>
                    <a:pt x="196" y="580"/>
                  </a:lnTo>
                  <a:lnTo>
                    <a:pt x="214" y="594"/>
                  </a:lnTo>
                  <a:lnTo>
                    <a:pt x="233" y="603"/>
                  </a:lnTo>
                  <a:lnTo>
                    <a:pt x="251" y="609"/>
                  </a:lnTo>
                  <a:lnTo>
                    <a:pt x="266" y="609"/>
                  </a:lnTo>
                  <a:lnTo>
                    <a:pt x="282" y="606"/>
                  </a:lnTo>
                  <a:lnTo>
                    <a:pt x="295" y="598"/>
                  </a:lnTo>
                  <a:lnTo>
                    <a:pt x="305" y="585"/>
                  </a:lnTo>
                  <a:lnTo>
                    <a:pt x="314" y="569"/>
                  </a:lnTo>
                  <a:lnTo>
                    <a:pt x="322" y="549"/>
                  </a:lnTo>
                  <a:lnTo>
                    <a:pt x="326" y="523"/>
                  </a:lnTo>
                  <a:lnTo>
                    <a:pt x="328" y="497"/>
                  </a:lnTo>
                  <a:lnTo>
                    <a:pt x="326" y="467"/>
                  </a:lnTo>
                  <a:lnTo>
                    <a:pt x="325" y="435"/>
                  </a:lnTo>
                  <a:lnTo>
                    <a:pt x="319" y="401"/>
                  </a:lnTo>
                  <a:lnTo>
                    <a:pt x="312" y="366"/>
                  </a:lnTo>
                  <a:lnTo>
                    <a:pt x="303" y="329"/>
                  </a:lnTo>
                  <a:lnTo>
                    <a:pt x="291" y="291"/>
                  </a:lnTo>
                  <a:lnTo>
                    <a:pt x="278" y="256"/>
                  </a:lnTo>
                  <a:lnTo>
                    <a:pt x="262" y="219"/>
                  </a:lnTo>
                  <a:lnTo>
                    <a:pt x="246" y="184"/>
                  </a:lnTo>
                  <a:lnTo>
                    <a:pt x="230" y="151"/>
                  </a:lnTo>
                  <a:lnTo>
                    <a:pt x="209" y="120"/>
                  </a:lnTo>
                  <a:lnTo>
                    <a:pt x="191" y="92"/>
                  </a:lnTo>
                  <a:lnTo>
                    <a:pt x="171" y="67"/>
                  </a:lnTo>
                  <a:lnTo>
                    <a:pt x="151" y="47"/>
                  </a:lnTo>
                  <a:lnTo>
                    <a:pt x="131" y="29"/>
                  </a:lnTo>
                  <a:lnTo>
                    <a:pt x="112" y="15"/>
                  </a:lnTo>
                  <a:lnTo>
                    <a:pt x="93" y="5"/>
                  </a:lnTo>
                  <a:lnTo>
                    <a:pt x="77" y="1"/>
                  </a:lnTo>
                  <a:lnTo>
                    <a:pt x="60" y="0"/>
                  </a:lnTo>
                  <a:lnTo>
                    <a:pt x="48" y="5"/>
                  </a:lnTo>
                  <a:lnTo>
                    <a:pt x="48" y="2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15" name="Freeform 1399"/>
            <p:cNvSpPr>
              <a:spLocks/>
            </p:cNvSpPr>
            <p:nvPr/>
          </p:nvSpPr>
          <p:spPr bwMode="auto">
            <a:xfrm>
              <a:off x="4363" y="938"/>
              <a:ext cx="348" cy="650"/>
            </a:xfrm>
            <a:custGeom>
              <a:avLst/>
              <a:gdLst/>
              <a:ahLst/>
              <a:cxnLst>
                <a:cxn ang="0">
                  <a:pos x="347" y="603"/>
                </a:cxn>
                <a:cxn ang="0">
                  <a:pos x="231" y="649"/>
                </a:cxn>
                <a:cxn ang="0">
                  <a:pos x="0" y="45"/>
                </a:cxn>
                <a:cxn ang="0">
                  <a:pos x="117" y="0"/>
                </a:cxn>
                <a:cxn ang="0">
                  <a:pos x="347" y="603"/>
                </a:cxn>
              </a:cxnLst>
              <a:rect l="0" t="0" r="r" b="b"/>
              <a:pathLst>
                <a:path w="348" h="650">
                  <a:moveTo>
                    <a:pt x="347" y="603"/>
                  </a:moveTo>
                  <a:lnTo>
                    <a:pt x="231" y="649"/>
                  </a:lnTo>
                  <a:lnTo>
                    <a:pt x="0" y="45"/>
                  </a:lnTo>
                  <a:lnTo>
                    <a:pt x="117" y="0"/>
                  </a:lnTo>
                  <a:lnTo>
                    <a:pt x="347" y="603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16" name="Freeform 1400"/>
            <p:cNvSpPr>
              <a:spLocks/>
            </p:cNvSpPr>
            <p:nvPr/>
          </p:nvSpPr>
          <p:spPr bwMode="auto">
            <a:xfrm>
              <a:off x="4446" y="945"/>
              <a:ext cx="324" cy="595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6" y="10"/>
                </a:cxn>
                <a:cxn ang="0">
                  <a:pos x="25" y="21"/>
                </a:cxn>
                <a:cxn ang="0">
                  <a:pos x="14" y="38"/>
                </a:cxn>
                <a:cxn ang="0">
                  <a:pos x="7" y="55"/>
                </a:cxn>
                <a:cxn ang="0">
                  <a:pos x="4" y="79"/>
                </a:cxn>
                <a:cxn ang="0">
                  <a:pos x="1" y="106"/>
                </a:cxn>
                <a:cxn ang="0">
                  <a:pos x="0" y="135"/>
                </a:cxn>
                <a:cxn ang="0">
                  <a:pos x="2" y="167"/>
                </a:cxn>
                <a:cxn ang="0">
                  <a:pos x="6" y="198"/>
                </a:cxn>
                <a:cxn ang="0">
                  <a:pos x="14" y="234"/>
                </a:cxn>
                <a:cxn ang="0">
                  <a:pos x="24" y="271"/>
                </a:cxn>
                <a:cxn ang="0">
                  <a:pos x="34" y="307"/>
                </a:cxn>
                <a:cxn ang="0">
                  <a:pos x="46" y="342"/>
                </a:cxn>
                <a:cxn ang="0">
                  <a:pos x="62" y="378"/>
                </a:cxn>
                <a:cxn ang="0">
                  <a:pos x="78" y="412"/>
                </a:cxn>
                <a:cxn ang="0">
                  <a:pos x="95" y="444"/>
                </a:cxn>
                <a:cxn ang="0">
                  <a:pos x="115" y="474"/>
                </a:cxn>
                <a:cxn ang="0">
                  <a:pos x="132" y="500"/>
                </a:cxn>
                <a:cxn ang="0">
                  <a:pos x="151" y="526"/>
                </a:cxn>
                <a:cxn ang="0">
                  <a:pos x="172" y="546"/>
                </a:cxn>
                <a:cxn ang="0">
                  <a:pos x="190" y="564"/>
                </a:cxn>
                <a:cxn ang="0">
                  <a:pos x="209" y="578"/>
                </a:cxn>
                <a:cxn ang="0">
                  <a:pos x="228" y="587"/>
                </a:cxn>
                <a:cxn ang="0">
                  <a:pos x="245" y="593"/>
                </a:cxn>
                <a:cxn ang="0">
                  <a:pos x="261" y="594"/>
                </a:cxn>
                <a:cxn ang="0">
                  <a:pos x="275" y="588"/>
                </a:cxn>
                <a:cxn ang="0">
                  <a:pos x="290" y="581"/>
                </a:cxn>
                <a:cxn ang="0">
                  <a:pos x="300" y="570"/>
                </a:cxn>
                <a:cxn ang="0">
                  <a:pos x="309" y="552"/>
                </a:cxn>
                <a:cxn ang="0">
                  <a:pos x="316" y="532"/>
                </a:cxn>
                <a:cxn ang="0">
                  <a:pos x="322" y="507"/>
                </a:cxn>
                <a:cxn ang="0">
                  <a:pos x="323" y="484"/>
                </a:cxn>
                <a:cxn ang="0">
                  <a:pos x="323" y="453"/>
                </a:cxn>
                <a:cxn ang="0">
                  <a:pos x="322" y="421"/>
                </a:cxn>
                <a:cxn ang="0">
                  <a:pos x="315" y="389"/>
                </a:cxn>
                <a:cxn ang="0">
                  <a:pos x="309" y="354"/>
                </a:cxn>
                <a:cxn ang="0">
                  <a:pos x="300" y="318"/>
                </a:cxn>
                <a:cxn ang="0">
                  <a:pos x="288" y="281"/>
                </a:cxn>
                <a:cxn ang="0">
                  <a:pos x="275" y="246"/>
                </a:cxn>
                <a:cxn ang="0">
                  <a:pos x="261" y="211"/>
                </a:cxn>
                <a:cxn ang="0">
                  <a:pos x="245" y="177"/>
                </a:cxn>
                <a:cxn ang="0">
                  <a:pos x="229" y="146"/>
                </a:cxn>
                <a:cxn ang="0">
                  <a:pos x="209" y="115"/>
                </a:cxn>
                <a:cxn ang="0">
                  <a:pos x="189" y="87"/>
                </a:cxn>
                <a:cxn ang="0">
                  <a:pos x="171" y="63"/>
                </a:cxn>
                <a:cxn ang="0">
                  <a:pos x="151" y="43"/>
                </a:cxn>
                <a:cxn ang="0">
                  <a:pos x="132" y="26"/>
                </a:cxn>
                <a:cxn ang="0">
                  <a:pos x="113" y="14"/>
                </a:cxn>
                <a:cxn ang="0">
                  <a:pos x="95" y="4"/>
                </a:cxn>
                <a:cxn ang="0">
                  <a:pos x="76" y="0"/>
                </a:cxn>
                <a:cxn ang="0">
                  <a:pos x="61" y="0"/>
                </a:cxn>
                <a:cxn ang="0">
                  <a:pos x="49" y="2"/>
                </a:cxn>
                <a:cxn ang="0">
                  <a:pos x="48" y="1"/>
                </a:cxn>
              </a:cxnLst>
              <a:rect l="0" t="0" r="r" b="b"/>
              <a:pathLst>
                <a:path w="324" h="595">
                  <a:moveTo>
                    <a:pt x="48" y="1"/>
                  </a:moveTo>
                  <a:lnTo>
                    <a:pt x="36" y="10"/>
                  </a:lnTo>
                  <a:lnTo>
                    <a:pt x="25" y="21"/>
                  </a:lnTo>
                  <a:lnTo>
                    <a:pt x="14" y="38"/>
                  </a:lnTo>
                  <a:lnTo>
                    <a:pt x="7" y="55"/>
                  </a:lnTo>
                  <a:lnTo>
                    <a:pt x="4" y="79"/>
                  </a:lnTo>
                  <a:lnTo>
                    <a:pt x="1" y="106"/>
                  </a:lnTo>
                  <a:lnTo>
                    <a:pt x="0" y="135"/>
                  </a:lnTo>
                  <a:lnTo>
                    <a:pt x="2" y="167"/>
                  </a:lnTo>
                  <a:lnTo>
                    <a:pt x="6" y="198"/>
                  </a:lnTo>
                  <a:lnTo>
                    <a:pt x="14" y="234"/>
                  </a:lnTo>
                  <a:lnTo>
                    <a:pt x="24" y="271"/>
                  </a:lnTo>
                  <a:lnTo>
                    <a:pt x="34" y="307"/>
                  </a:lnTo>
                  <a:lnTo>
                    <a:pt x="46" y="342"/>
                  </a:lnTo>
                  <a:lnTo>
                    <a:pt x="62" y="378"/>
                  </a:lnTo>
                  <a:lnTo>
                    <a:pt x="78" y="412"/>
                  </a:lnTo>
                  <a:lnTo>
                    <a:pt x="95" y="444"/>
                  </a:lnTo>
                  <a:lnTo>
                    <a:pt x="115" y="474"/>
                  </a:lnTo>
                  <a:lnTo>
                    <a:pt x="132" y="500"/>
                  </a:lnTo>
                  <a:lnTo>
                    <a:pt x="151" y="526"/>
                  </a:lnTo>
                  <a:lnTo>
                    <a:pt x="172" y="546"/>
                  </a:lnTo>
                  <a:lnTo>
                    <a:pt x="190" y="564"/>
                  </a:lnTo>
                  <a:lnTo>
                    <a:pt x="209" y="578"/>
                  </a:lnTo>
                  <a:lnTo>
                    <a:pt x="228" y="587"/>
                  </a:lnTo>
                  <a:lnTo>
                    <a:pt x="245" y="593"/>
                  </a:lnTo>
                  <a:lnTo>
                    <a:pt x="261" y="594"/>
                  </a:lnTo>
                  <a:lnTo>
                    <a:pt x="275" y="588"/>
                  </a:lnTo>
                  <a:lnTo>
                    <a:pt x="290" y="581"/>
                  </a:lnTo>
                  <a:lnTo>
                    <a:pt x="300" y="570"/>
                  </a:lnTo>
                  <a:lnTo>
                    <a:pt x="309" y="552"/>
                  </a:lnTo>
                  <a:lnTo>
                    <a:pt x="316" y="532"/>
                  </a:lnTo>
                  <a:lnTo>
                    <a:pt x="322" y="507"/>
                  </a:lnTo>
                  <a:lnTo>
                    <a:pt x="323" y="484"/>
                  </a:lnTo>
                  <a:lnTo>
                    <a:pt x="323" y="453"/>
                  </a:lnTo>
                  <a:lnTo>
                    <a:pt x="322" y="421"/>
                  </a:lnTo>
                  <a:lnTo>
                    <a:pt x="315" y="389"/>
                  </a:lnTo>
                  <a:lnTo>
                    <a:pt x="309" y="354"/>
                  </a:lnTo>
                  <a:lnTo>
                    <a:pt x="300" y="318"/>
                  </a:lnTo>
                  <a:lnTo>
                    <a:pt x="288" y="281"/>
                  </a:lnTo>
                  <a:lnTo>
                    <a:pt x="275" y="246"/>
                  </a:lnTo>
                  <a:lnTo>
                    <a:pt x="261" y="211"/>
                  </a:lnTo>
                  <a:lnTo>
                    <a:pt x="245" y="177"/>
                  </a:lnTo>
                  <a:lnTo>
                    <a:pt x="229" y="146"/>
                  </a:lnTo>
                  <a:lnTo>
                    <a:pt x="209" y="115"/>
                  </a:lnTo>
                  <a:lnTo>
                    <a:pt x="189" y="87"/>
                  </a:lnTo>
                  <a:lnTo>
                    <a:pt x="171" y="63"/>
                  </a:lnTo>
                  <a:lnTo>
                    <a:pt x="151" y="43"/>
                  </a:lnTo>
                  <a:lnTo>
                    <a:pt x="132" y="26"/>
                  </a:lnTo>
                  <a:lnTo>
                    <a:pt x="113" y="14"/>
                  </a:lnTo>
                  <a:lnTo>
                    <a:pt x="95" y="4"/>
                  </a:lnTo>
                  <a:lnTo>
                    <a:pt x="76" y="0"/>
                  </a:lnTo>
                  <a:lnTo>
                    <a:pt x="61" y="0"/>
                  </a:lnTo>
                  <a:lnTo>
                    <a:pt x="49" y="2"/>
                  </a:lnTo>
                  <a:lnTo>
                    <a:pt x="48" y="1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17" name="Freeform 1401"/>
            <p:cNvSpPr>
              <a:spLocks/>
            </p:cNvSpPr>
            <p:nvPr/>
          </p:nvSpPr>
          <p:spPr bwMode="auto">
            <a:xfrm>
              <a:off x="4367" y="951"/>
              <a:ext cx="342" cy="632"/>
            </a:xfrm>
            <a:custGeom>
              <a:avLst/>
              <a:gdLst/>
              <a:ahLst/>
              <a:cxnLst>
                <a:cxn ang="0">
                  <a:pos x="341" y="588"/>
                </a:cxn>
                <a:cxn ang="0">
                  <a:pos x="227" y="631"/>
                </a:cxn>
                <a:cxn ang="0">
                  <a:pos x="0" y="43"/>
                </a:cxn>
                <a:cxn ang="0">
                  <a:pos x="116" y="0"/>
                </a:cxn>
                <a:cxn ang="0">
                  <a:pos x="341" y="588"/>
                </a:cxn>
              </a:cxnLst>
              <a:rect l="0" t="0" r="r" b="b"/>
              <a:pathLst>
                <a:path w="342" h="632">
                  <a:moveTo>
                    <a:pt x="341" y="588"/>
                  </a:moveTo>
                  <a:lnTo>
                    <a:pt x="227" y="631"/>
                  </a:lnTo>
                  <a:lnTo>
                    <a:pt x="0" y="43"/>
                  </a:lnTo>
                  <a:lnTo>
                    <a:pt x="116" y="0"/>
                  </a:lnTo>
                  <a:lnTo>
                    <a:pt x="341" y="588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18" name="Freeform 1402"/>
            <p:cNvSpPr>
              <a:spLocks/>
            </p:cNvSpPr>
            <p:nvPr/>
          </p:nvSpPr>
          <p:spPr bwMode="auto">
            <a:xfrm>
              <a:off x="4450" y="956"/>
              <a:ext cx="319" cy="578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6" y="10"/>
                </a:cxn>
                <a:cxn ang="0">
                  <a:pos x="25" y="22"/>
                </a:cxn>
                <a:cxn ang="0">
                  <a:pos x="16" y="37"/>
                </a:cxn>
                <a:cxn ang="0">
                  <a:pos x="8" y="55"/>
                </a:cxn>
                <a:cxn ang="0">
                  <a:pos x="2" y="77"/>
                </a:cxn>
                <a:cxn ang="0">
                  <a:pos x="0" y="104"/>
                </a:cxn>
                <a:cxn ang="0">
                  <a:pos x="0" y="132"/>
                </a:cxn>
                <a:cxn ang="0">
                  <a:pos x="2" y="164"/>
                </a:cxn>
                <a:cxn ang="0">
                  <a:pos x="5" y="195"/>
                </a:cxn>
                <a:cxn ang="0">
                  <a:pos x="13" y="229"/>
                </a:cxn>
                <a:cxn ang="0">
                  <a:pos x="21" y="266"/>
                </a:cxn>
                <a:cxn ang="0">
                  <a:pos x="30" y="300"/>
                </a:cxn>
                <a:cxn ang="0">
                  <a:pos x="43" y="334"/>
                </a:cxn>
                <a:cxn ang="0">
                  <a:pos x="60" y="369"/>
                </a:cxn>
                <a:cxn ang="0">
                  <a:pos x="74" y="402"/>
                </a:cxn>
                <a:cxn ang="0">
                  <a:pos x="91" y="433"/>
                </a:cxn>
                <a:cxn ang="0">
                  <a:pos x="109" y="462"/>
                </a:cxn>
                <a:cxn ang="0">
                  <a:pos x="127" y="489"/>
                </a:cxn>
                <a:cxn ang="0">
                  <a:pos x="147" y="513"/>
                </a:cxn>
                <a:cxn ang="0">
                  <a:pos x="166" y="532"/>
                </a:cxn>
                <a:cxn ang="0">
                  <a:pos x="185" y="550"/>
                </a:cxn>
                <a:cxn ang="0">
                  <a:pos x="205" y="562"/>
                </a:cxn>
                <a:cxn ang="0">
                  <a:pos x="221" y="571"/>
                </a:cxn>
                <a:cxn ang="0">
                  <a:pos x="239" y="577"/>
                </a:cxn>
                <a:cxn ang="0">
                  <a:pos x="255" y="577"/>
                </a:cxn>
                <a:cxn ang="0">
                  <a:pos x="268" y="572"/>
                </a:cxn>
                <a:cxn ang="0">
                  <a:pos x="284" y="566"/>
                </a:cxn>
                <a:cxn ang="0">
                  <a:pos x="294" y="553"/>
                </a:cxn>
                <a:cxn ang="0">
                  <a:pos x="303" y="537"/>
                </a:cxn>
                <a:cxn ang="0">
                  <a:pos x="311" y="519"/>
                </a:cxn>
                <a:cxn ang="0">
                  <a:pos x="314" y="494"/>
                </a:cxn>
                <a:cxn ang="0">
                  <a:pos x="318" y="471"/>
                </a:cxn>
                <a:cxn ang="0">
                  <a:pos x="318" y="441"/>
                </a:cxn>
                <a:cxn ang="0">
                  <a:pos x="316" y="410"/>
                </a:cxn>
                <a:cxn ang="0">
                  <a:pos x="311" y="378"/>
                </a:cxn>
                <a:cxn ang="0">
                  <a:pos x="304" y="345"/>
                </a:cxn>
                <a:cxn ang="0">
                  <a:pos x="296" y="309"/>
                </a:cxn>
                <a:cxn ang="0">
                  <a:pos x="284" y="273"/>
                </a:cxn>
                <a:cxn ang="0">
                  <a:pos x="272" y="239"/>
                </a:cxn>
                <a:cxn ang="0">
                  <a:pos x="257" y="204"/>
                </a:cxn>
                <a:cxn ang="0">
                  <a:pos x="242" y="172"/>
                </a:cxn>
                <a:cxn ang="0">
                  <a:pos x="226" y="141"/>
                </a:cxn>
                <a:cxn ang="0">
                  <a:pos x="207" y="112"/>
                </a:cxn>
                <a:cxn ang="0">
                  <a:pos x="189" y="85"/>
                </a:cxn>
                <a:cxn ang="0">
                  <a:pos x="169" y="61"/>
                </a:cxn>
                <a:cxn ang="0">
                  <a:pos x="150" y="43"/>
                </a:cxn>
                <a:cxn ang="0">
                  <a:pos x="131" y="26"/>
                </a:cxn>
                <a:cxn ang="0">
                  <a:pos x="112" y="13"/>
                </a:cxn>
                <a:cxn ang="0">
                  <a:pos x="94" y="4"/>
                </a:cxn>
                <a:cxn ang="0">
                  <a:pos x="77" y="1"/>
                </a:cxn>
                <a:cxn ang="0">
                  <a:pos x="61" y="0"/>
                </a:cxn>
                <a:cxn ang="0">
                  <a:pos x="49" y="4"/>
                </a:cxn>
                <a:cxn ang="0">
                  <a:pos x="48" y="1"/>
                </a:cxn>
              </a:cxnLst>
              <a:rect l="0" t="0" r="r" b="b"/>
              <a:pathLst>
                <a:path w="319" h="578">
                  <a:moveTo>
                    <a:pt x="48" y="1"/>
                  </a:moveTo>
                  <a:lnTo>
                    <a:pt x="36" y="10"/>
                  </a:lnTo>
                  <a:lnTo>
                    <a:pt x="25" y="22"/>
                  </a:lnTo>
                  <a:lnTo>
                    <a:pt x="16" y="37"/>
                  </a:lnTo>
                  <a:lnTo>
                    <a:pt x="8" y="55"/>
                  </a:lnTo>
                  <a:lnTo>
                    <a:pt x="2" y="77"/>
                  </a:lnTo>
                  <a:lnTo>
                    <a:pt x="0" y="104"/>
                  </a:lnTo>
                  <a:lnTo>
                    <a:pt x="0" y="132"/>
                  </a:lnTo>
                  <a:lnTo>
                    <a:pt x="2" y="164"/>
                  </a:lnTo>
                  <a:lnTo>
                    <a:pt x="5" y="195"/>
                  </a:lnTo>
                  <a:lnTo>
                    <a:pt x="13" y="229"/>
                  </a:lnTo>
                  <a:lnTo>
                    <a:pt x="21" y="266"/>
                  </a:lnTo>
                  <a:lnTo>
                    <a:pt x="30" y="300"/>
                  </a:lnTo>
                  <a:lnTo>
                    <a:pt x="43" y="334"/>
                  </a:lnTo>
                  <a:lnTo>
                    <a:pt x="60" y="369"/>
                  </a:lnTo>
                  <a:lnTo>
                    <a:pt x="74" y="402"/>
                  </a:lnTo>
                  <a:lnTo>
                    <a:pt x="91" y="433"/>
                  </a:lnTo>
                  <a:lnTo>
                    <a:pt x="109" y="462"/>
                  </a:lnTo>
                  <a:lnTo>
                    <a:pt x="127" y="489"/>
                  </a:lnTo>
                  <a:lnTo>
                    <a:pt x="147" y="513"/>
                  </a:lnTo>
                  <a:lnTo>
                    <a:pt x="166" y="532"/>
                  </a:lnTo>
                  <a:lnTo>
                    <a:pt x="185" y="550"/>
                  </a:lnTo>
                  <a:lnTo>
                    <a:pt x="205" y="562"/>
                  </a:lnTo>
                  <a:lnTo>
                    <a:pt x="221" y="571"/>
                  </a:lnTo>
                  <a:lnTo>
                    <a:pt x="239" y="577"/>
                  </a:lnTo>
                  <a:lnTo>
                    <a:pt x="255" y="577"/>
                  </a:lnTo>
                  <a:lnTo>
                    <a:pt x="268" y="572"/>
                  </a:lnTo>
                  <a:lnTo>
                    <a:pt x="284" y="566"/>
                  </a:lnTo>
                  <a:lnTo>
                    <a:pt x="294" y="553"/>
                  </a:lnTo>
                  <a:lnTo>
                    <a:pt x="303" y="537"/>
                  </a:lnTo>
                  <a:lnTo>
                    <a:pt x="311" y="519"/>
                  </a:lnTo>
                  <a:lnTo>
                    <a:pt x="314" y="494"/>
                  </a:lnTo>
                  <a:lnTo>
                    <a:pt x="318" y="471"/>
                  </a:lnTo>
                  <a:lnTo>
                    <a:pt x="318" y="441"/>
                  </a:lnTo>
                  <a:lnTo>
                    <a:pt x="316" y="410"/>
                  </a:lnTo>
                  <a:lnTo>
                    <a:pt x="311" y="378"/>
                  </a:lnTo>
                  <a:lnTo>
                    <a:pt x="304" y="345"/>
                  </a:lnTo>
                  <a:lnTo>
                    <a:pt x="296" y="309"/>
                  </a:lnTo>
                  <a:lnTo>
                    <a:pt x="284" y="273"/>
                  </a:lnTo>
                  <a:lnTo>
                    <a:pt x="272" y="239"/>
                  </a:lnTo>
                  <a:lnTo>
                    <a:pt x="257" y="204"/>
                  </a:lnTo>
                  <a:lnTo>
                    <a:pt x="242" y="172"/>
                  </a:lnTo>
                  <a:lnTo>
                    <a:pt x="226" y="141"/>
                  </a:lnTo>
                  <a:lnTo>
                    <a:pt x="207" y="112"/>
                  </a:lnTo>
                  <a:lnTo>
                    <a:pt x="189" y="85"/>
                  </a:lnTo>
                  <a:lnTo>
                    <a:pt x="169" y="61"/>
                  </a:lnTo>
                  <a:lnTo>
                    <a:pt x="150" y="43"/>
                  </a:lnTo>
                  <a:lnTo>
                    <a:pt x="131" y="26"/>
                  </a:lnTo>
                  <a:lnTo>
                    <a:pt x="112" y="13"/>
                  </a:lnTo>
                  <a:lnTo>
                    <a:pt x="94" y="4"/>
                  </a:lnTo>
                  <a:lnTo>
                    <a:pt x="77" y="1"/>
                  </a:lnTo>
                  <a:lnTo>
                    <a:pt x="61" y="0"/>
                  </a:lnTo>
                  <a:lnTo>
                    <a:pt x="49" y="4"/>
                  </a:lnTo>
                  <a:lnTo>
                    <a:pt x="48" y="1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19" name="Freeform 1403"/>
            <p:cNvSpPr>
              <a:spLocks/>
            </p:cNvSpPr>
            <p:nvPr/>
          </p:nvSpPr>
          <p:spPr bwMode="auto">
            <a:xfrm>
              <a:off x="4371" y="961"/>
              <a:ext cx="335" cy="617"/>
            </a:xfrm>
            <a:custGeom>
              <a:avLst/>
              <a:gdLst/>
              <a:ahLst/>
              <a:cxnLst>
                <a:cxn ang="0">
                  <a:pos x="334" y="572"/>
                </a:cxn>
                <a:cxn ang="0">
                  <a:pos x="221" y="616"/>
                </a:cxn>
                <a:cxn ang="0">
                  <a:pos x="0" y="45"/>
                </a:cxn>
                <a:cxn ang="0">
                  <a:pos x="117" y="0"/>
                </a:cxn>
                <a:cxn ang="0">
                  <a:pos x="334" y="572"/>
                </a:cxn>
              </a:cxnLst>
              <a:rect l="0" t="0" r="r" b="b"/>
              <a:pathLst>
                <a:path w="335" h="617">
                  <a:moveTo>
                    <a:pt x="334" y="572"/>
                  </a:moveTo>
                  <a:lnTo>
                    <a:pt x="221" y="616"/>
                  </a:lnTo>
                  <a:lnTo>
                    <a:pt x="0" y="45"/>
                  </a:lnTo>
                  <a:lnTo>
                    <a:pt x="117" y="0"/>
                  </a:lnTo>
                  <a:lnTo>
                    <a:pt x="334" y="572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20" name="Freeform 1404"/>
            <p:cNvSpPr>
              <a:spLocks/>
            </p:cNvSpPr>
            <p:nvPr/>
          </p:nvSpPr>
          <p:spPr bwMode="auto">
            <a:xfrm>
              <a:off x="4452" y="968"/>
              <a:ext cx="314" cy="562"/>
            </a:xfrm>
            <a:custGeom>
              <a:avLst/>
              <a:gdLst/>
              <a:ahLst/>
              <a:cxnLst>
                <a:cxn ang="0">
                  <a:pos x="50" y="1"/>
                </a:cxn>
                <a:cxn ang="0">
                  <a:pos x="38" y="10"/>
                </a:cxn>
                <a:cxn ang="0">
                  <a:pos x="26" y="21"/>
                </a:cxn>
                <a:cxn ang="0">
                  <a:pos x="16" y="37"/>
                </a:cxn>
                <a:cxn ang="0">
                  <a:pos x="9" y="54"/>
                </a:cxn>
                <a:cxn ang="0">
                  <a:pos x="4" y="77"/>
                </a:cxn>
                <a:cxn ang="0">
                  <a:pos x="0" y="103"/>
                </a:cxn>
                <a:cxn ang="0">
                  <a:pos x="0" y="129"/>
                </a:cxn>
                <a:cxn ang="0">
                  <a:pos x="1" y="159"/>
                </a:cxn>
                <a:cxn ang="0">
                  <a:pos x="6" y="191"/>
                </a:cxn>
                <a:cxn ang="0">
                  <a:pos x="11" y="225"/>
                </a:cxn>
                <a:cxn ang="0">
                  <a:pos x="19" y="258"/>
                </a:cxn>
                <a:cxn ang="0">
                  <a:pos x="29" y="293"/>
                </a:cxn>
                <a:cxn ang="0">
                  <a:pos x="42" y="326"/>
                </a:cxn>
                <a:cxn ang="0">
                  <a:pos x="56" y="360"/>
                </a:cxn>
                <a:cxn ang="0">
                  <a:pos x="72" y="392"/>
                </a:cxn>
                <a:cxn ang="0">
                  <a:pos x="89" y="421"/>
                </a:cxn>
                <a:cxn ang="0">
                  <a:pos x="105" y="450"/>
                </a:cxn>
                <a:cxn ang="0">
                  <a:pos x="125" y="476"/>
                </a:cxn>
                <a:cxn ang="0">
                  <a:pos x="142" y="500"/>
                </a:cxn>
                <a:cxn ang="0">
                  <a:pos x="162" y="518"/>
                </a:cxn>
                <a:cxn ang="0">
                  <a:pos x="181" y="534"/>
                </a:cxn>
                <a:cxn ang="0">
                  <a:pos x="200" y="548"/>
                </a:cxn>
                <a:cxn ang="0">
                  <a:pos x="216" y="556"/>
                </a:cxn>
                <a:cxn ang="0">
                  <a:pos x="235" y="561"/>
                </a:cxn>
                <a:cxn ang="0">
                  <a:pos x="250" y="561"/>
                </a:cxn>
                <a:cxn ang="0">
                  <a:pos x="263" y="556"/>
                </a:cxn>
                <a:cxn ang="0">
                  <a:pos x="279" y="549"/>
                </a:cxn>
                <a:cxn ang="0">
                  <a:pos x="289" y="538"/>
                </a:cxn>
                <a:cxn ang="0">
                  <a:pos x="297" y="522"/>
                </a:cxn>
                <a:cxn ang="0">
                  <a:pos x="305" y="503"/>
                </a:cxn>
                <a:cxn ang="0">
                  <a:pos x="309" y="479"/>
                </a:cxn>
                <a:cxn ang="0">
                  <a:pos x="313" y="455"/>
                </a:cxn>
                <a:cxn ang="0">
                  <a:pos x="313" y="428"/>
                </a:cxn>
                <a:cxn ang="0">
                  <a:pos x="312" y="398"/>
                </a:cxn>
                <a:cxn ang="0">
                  <a:pos x="308" y="366"/>
                </a:cxn>
                <a:cxn ang="0">
                  <a:pos x="301" y="333"/>
                </a:cxn>
                <a:cxn ang="0">
                  <a:pos x="293" y="301"/>
                </a:cxn>
                <a:cxn ang="0">
                  <a:pos x="282" y="264"/>
                </a:cxn>
                <a:cxn ang="0">
                  <a:pos x="270" y="231"/>
                </a:cxn>
                <a:cxn ang="0">
                  <a:pos x="256" y="197"/>
                </a:cxn>
                <a:cxn ang="0">
                  <a:pos x="242" y="165"/>
                </a:cxn>
                <a:cxn ang="0">
                  <a:pos x="224" y="136"/>
                </a:cxn>
                <a:cxn ang="0">
                  <a:pos x="206" y="108"/>
                </a:cxn>
                <a:cxn ang="0">
                  <a:pos x="189" y="82"/>
                </a:cxn>
                <a:cxn ang="0">
                  <a:pos x="171" y="58"/>
                </a:cxn>
                <a:cxn ang="0">
                  <a:pos x="150" y="39"/>
                </a:cxn>
                <a:cxn ang="0">
                  <a:pos x="132" y="24"/>
                </a:cxn>
                <a:cxn ang="0">
                  <a:pos x="114" y="12"/>
                </a:cxn>
                <a:cxn ang="0">
                  <a:pos x="95" y="3"/>
                </a:cxn>
                <a:cxn ang="0">
                  <a:pos x="78" y="0"/>
                </a:cxn>
                <a:cxn ang="0">
                  <a:pos x="63" y="0"/>
                </a:cxn>
                <a:cxn ang="0">
                  <a:pos x="51" y="3"/>
                </a:cxn>
                <a:cxn ang="0">
                  <a:pos x="50" y="1"/>
                </a:cxn>
              </a:cxnLst>
              <a:rect l="0" t="0" r="r" b="b"/>
              <a:pathLst>
                <a:path w="314" h="562">
                  <a:moveTo>
                    <a:pt x="50" y="1"/>
                  </a:moveTo>
                  <a:lnTo>
                    <a:pt x="38" y="10"/>
                  </a:lnTo>
                  <a:lnTo>
                    <a:pt x="26" y="21"/>
                  </a:lnTo>
                  <a:lnTo>
                    <a:pt x="16" y="37"/>
                  </a:lnTo>
                  <a:lnTo>
                    <a:pt x="9" y="54"/>
                  </a:lnTo>
                  <a:lnTo>
                    <a:pt x="4" y="77"/>
                  </a:lnTo>
                  <a:lnTo>
                    <a:pt x="0" y="103"/>
                  </a:lnTo>
                  <a:lnTo>
                    <a:pt x="0" y="129"/>
                  </a:lnTo>
                  <a:lnTo>
                    <a:pt x="1" y="159"/>
                  </a:lnTo>
                  <a:lnTo>
                    <a:pt x="6" y="191"/>
                  </a:lnTo>
                  <a:lnTo>
                    <a:pt x="11" y="225"/>
                  </a:lnTo>
                  <a:lnTo>
                    <a:pt x="19" y="258"/>
                  </a:lnTo>
                  <a:lnTo>
                    <a:pt x="29" y="293"/>
                  </a:lnTo>
                  <a:lnTo>
                    <a:pt x="42" y="326"/>
                  </a:lnTo>
                  <a:lnTo>
                    <a:pt x="56" y="360"/>
                  </a:lnTo>
                  <a:lnTo>
                    <a:pt x="72" y="392"/>
                  </a:lnTo>
                  <a:lnTo>
                    <a:pt x="89" y="421"/>
                  </a:lnTo>
                  <a:lnTo>
                    <a:pt x="105" y="450"/>
                  </a:lnTo>
                  <a:lnTo>
                    <a:pt x="125" y="476"/>
                  </a:lnTo>
                  <a:lnTo>
                    <a:pt x="142" y="500"/>
                  </a:lnTo>
                  <a:lnTo>
                    <a:pt x="162" y="518"/>
                  </a:lnTo>
                  <a:lnTo>
                    <a:pt x="181" y="534"/>
                  </a:lnTo>
                  <a:lnTo>
                    <a:pt x="200" y="548"/>
                  </a:lnTo>
                  <a:lnTo>
                    <a:pt x="216" y="556"/>
                  </a:lnTo>
                  <a:lnTo>
                    <a:pt x="235" y="561"/>
                  </a:lnTo>
                  <a:lnTo>
                    <a:pt x="250" y="561"/>
                  </a:lnTo>
                  <a:lnTo>
                    <a:pt x="263" y="556"/>
                  </a:lnTo>
                  <a:lnTo>
                    <a:pt x="279" y="549"/>
                  </a:lnTo>
                  <a:lnTo>
                    <a:pt x="289" y="538"/>
                  </a:lnTo>
                  <a:lnTo>
                    <a:pt x="297" y="522"/>
                  </a:lnTo>
                  <a:lnTo>
                    <a:pt x="305" y="503"/>
                  </a:lnTo>
                  <a:lnTo>
                    <a:pt x="309" y="479"/>
                  </a:lnTo>
                  <a:lnTo>
                    <a:pt x="313" y="455"/>
                  </a:lnTo>
                  <a:lnTo>
                    <a:pt x="313" y="428"/>
                  </a:lnTo>
                  <a:lnTo>
                    <a:pt x="312" y="398"/>
                  </a:lnTo>
                  <a:lnTo>
                    <a:pt x="308" y="366"/>
                  </a:lnTo>
                  <a:lnTo>
                    <a:pt x="301" y="333"/>
                  </a:lnTo>
                  <a:lnTo>
                    <a:pt x="293" y="301"/>
                  </a:lnTo>
                  <a:lnTo>
                    <a:pt x="282" y="264"/>
                  </a:lnTo>
                  <a:lnTo>
                    <a:pt x="270" y="231"/>
                  </a:lnTo>
                  <a:lnTo>
                    <a:pt x="256" y="197"/>
                  </a:lnTo>
                  <a:lnTo>
                    <a:pt x="242" y="165"/>
                  </a:lnTo>
                  <a:lnTo>
                    <a:pt x="224" y="136"/>
                  </a:lnTo>
                  <a:lnTo>
                    <a:pt x="206" y="108"/>
                  </a:lnTo>
                  <a:lnTo>
                    <a:pt x="189" y="82"/>
                  </a:lnTo>
                  <a:lnTo>
                    <a:pt x="171" y="58"/>
                  </a:lnTo>
                  <a:lnTo>
                    <a:pt x="150" y="39"/>
                  </a:lnTo>
                  <a:lnTo>
                    <a:pt x="132" y="24"/>
                  </a:lnTo>
                  <a:lnTo>
                    <a:pt x="114" y="12"/>
                  </a:lnTo>
                  <a:lnTo>
                    <a:pt x="95" y="3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51" y="3"/>
                  </a:lnTo>
                  <a:lnTo>
                    <a:pt x="50" y="1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21" name="Freeform 1405"/>
            <p:cNvSpPr>
              <a:spLocks/>
            </p:cNvSpPr>
            <p:nvPr/>
          </p:nvSpPr>
          <p:spPr bwMode="auto">
            <a:xfrm>
              <a:off x="4376" y="974"/>
              <a:ext cx="330" cy="600"/>
            </a:xfrm>
            <a:custGeom>
              <a:avLst/>
              <a:gdLst/>
              <a:ahLst/>
              <a:cxnLst>
                <a:cxn ang="0">
                  <a:pos x="329" y="555"/>
                </a:cxn>
                <a:cxn ang="0">
                  <a:pos x="213" y="599"/>
                </a:cxn>
                <a:cxn ang="0">
                  <a:pos x="0" y="43"/>
                </a:cxn>
                <a:cxn ang="0">
                  <a:pos x="115" y="0"/>
                </a:cxn>
                <a:cxn ang="0">
                  <a:pos x="329" y="555"/>
                </a:cxn>
              </a:cxnLst>
              <a:rect l="0" t="0" r="r" b="b"/>
              <a:pathLst>
                <a:path w="330" h="600">
                  <a:moveTo>
                    <a:pt x="329" y="555"/>
                  </a:moveTo>
                  <a:lnTo>
                    <a:pt x="213" y="599"/>
                  </a:lnTo>
                  <a:lnTo>
                    <a:pt x="0" y="43"/>
                  </a:lnTo>
                  <a:lnTo>
                    <a:pt x="115" y="0"/>
                  </a:lnTo>
                  <a:lnTo>
                    <a:pt x="329" y="555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22" name="Freeform 1406"/>
            <p:cNvSpPr>
              <a:spLocks/>
            </p:cNvSpPr>
            <p:nvPr/>
          </p:nvSpPr>
          <p:spPr bwMode="auto">
            <a:xfrm>
              <a:off x="4455" y="980"/>
              <a:ext cx="310" cy="547"/>
            </a:xfrm>
            <a:custGeom>
              <a:avLst/>
              <a:gdLst/>
              <a:ahLst/>
              <a:cxnLst>
                <a:cxn ang="0">
                  <a:pos x="51" y="1"/>
                </a:cxn>
                <a:cxn ang="0">
                  <a:pos x="38" y="10"/>
                </a:cxn>
                <a:cxn ang="0">
                  <a:pos x="28" y="20"/>
                </a:cxn>
                <a:cxn ang="0">
                  <a:pos x="16" y="36"/>
                </a:cxn>
                <a:cxn ang="0">
                  <a:pos x="11" y="52"/>
                </a:cxn>
                <a:cxn ang="0">
                  <a:pos x="4" y="76"/>
                </a:cxn>
                <a:cxn ang="0">
                  <a:pos x="0" y="100"/>
                </a:cxn>
                <a:cxn ang="0">
                  <a:pos x="0" y="127"/>
                </a:cxn>
                <a:cxn ang="0">
                  <a:pos x="1" y="155"/>
                </a:cxn>
                <a:cxn ang="0">
                  <a:pos x="4" y="187"/>
                </a:cxn>
                <a:cxn ang="0">
                  <a:pos x="11" y="219"/>
                </a:cxn>
                <a:cxn ang="0">
                  <a:pos x="20" y="252"/>
                </a:cxn>
                <a:cxn ang="0">
                  <a:pos x="28" y="284"/>
                </a:cxn>
                <a:cxn ang="0">
                  <a:pos x="40" y="318"/>
                </a:cxn>
                <a:cxn ang="0">
                  <a:pos x="53" y="350"/>
                </a:cxn>
                <a:cxn ang="0">
                  <a:pos x="69" y="381"/>
                </a:cxn>
                <a:cxn ang="0">
                  <a:pos x="86" y="411"/>
                </a:cxn>
                <a:cxn ang="0">
                  <a:pos x="102" y="438"/>
                </a:cxn>
                <a:cxn ang="0">
                  <a:pos x="120" y="463"/>
                </a:cxn>
                <a:cxn ang="0">
                  <a:pos x="139" y="486"/>
                </a:cxn>
                <a:cxn ang="0">
                  <a:pos x="158" y="504"/>
                </a:cxn>
                <a:cxn ang="0">
                  <a:pos x="176" y="520"/>
                </a:cxn>
                <a:cxn ang="0">
                  <a:pos x="195" y="532"/>
                </a:cxn>
                <a:cxn ang="0">
                  <a:pos x="212" y="541"/>
                </a:cxn>
                <a:cxn ang="0">
                  <a:pos x="229" y="544"/>
                </a:cxn>
                <a:cxn ang="0">
                  <a:pos x="244" y="546"/>
                </a:cxn>
                <a:cxn ang="0">
                  <a:pos x="258" y="541"/>
                </a:cxn>
                <a:cxn ang="0">
                  <a:pos x="274" y="533"/>
                </a:cxn>
                <a:cxn ang="0">
                  <a:pos x="283" y="521"/>
                </a:cxn>
                <a:cxn ang="0">
                  <a:pos x="293" y="506"/>
                </a:cxn>
                <a:cxn ang="0">
                  <a:pos x="299" y="489"/>
                </a:cxn>
                <a:cxn ang="0">
                  <a:pos x="305" y="465"/>
                </a:cxn>
                <a:cxn ang="0">
                  <a:pos x="307" y="442"/>
                </a:cxn>
                <a:cxn ang="0">
                  <a:pos x="309" y="415"/>
                </a:cxn>
                <a:cxn ang="0">
                  <a:pos x="306" y="386"/>
                </a:cxn>
                <a:cxn ang="0">
                  <a:pos x="302" y="354"/>
                </a:cxn>
                <a:cxn ang="0">
                  <a:pos x="297" y="322"/>
                </a:cxn>
                <a:cxn ang="0">
                  <a:pos x="290" y="290"/>
                </a:cxn>
                <a:cxn ang="0">
                  <a:pos x="279" y="255"/>
                </a:cxn>
                <a:cxn ang="0">
                  <a:pos x="268" y="223"/>
                </a:cxn>
                <a:cxn ang="0">
                  <a:pos x="253" y="190"/>
                </a:cxn>
                <a:cxn ang="0">
                  <a:pos x="239" y="161"/>
                </a:cxn>
                <a:cxn ang="0">
                  <a:pos x="224" y="130"/>
                </a:cxn>
                <a:cxn ang="0">
                  <a:pos x="205" y="103"/>
                </a:cxn>
                <a:cxn ang="0">
                  <a:pos x="188" y="79"/>
                </a:cxn>
                <a:cxn ang="0">
                  <a:pos x="168" y="57"/>
                </a:cxn>
                <a:cxn ang="0">
                  <a:pos x="150" y="37"/>
                </a:cxn>
                <a:cxn ang="0">
                  <a:pos x="131" y="22"/>
                </a:cxn>
                <a:cxn ang="0">
                  <a:pos x="114" y="10"/>
                </a:cxn>
                <a:cxn ang="0">
                  <a:pos x="95" y="3"/>
                </a:cxn>
                <a:cxn ang="0">
                  <a:pos x="78" y="0"/>
                </a:cxn>
                <a:cxn ang="0">
                  <a:pos x="64" y="0"/>
                </a:cxn>
                <a:cxn ang="0">
                  <a:pos x="52" y="3"/>
                </a:cxn>
                <a:cxn ang="0">
                  <a:pos x="51" y="1"/>
                </a:cxn>
              </a:cxnLst>
              <a:rect l="0" t="0" r="r" b="b"/>
              <a:pathLst>
                <a:path w="310" h="547">
                  <a:moveTo>
                    <a:pt x="51" y="1"/>
                  </a:moveTo>
                  <a:lnTo>
                    <a:pt x="38" y="10"/>
                  </a:lnTo>
                  <a:lnTo>
                    <a:pt x="28" y="20"/>
                  </a:lnTo>
                  <a:lnTo>
                    <a:pt x="16" y="36"/>
                  </a:lnTo>
                  <a:lnTo>
                    <a:pt x="11" y="52"/>
                  </a:lnTo>
                  <a:lnTo>
                    <a:pt x="4" y="76"/>
                  </a:lnTo>
                  <a:lnTo>
                    <a:pt x="0" y="100"/>
                  </a:lnTo>
                  <a:lnTo>
                    <a:pt x="0" y="127"/>
                  </a:lnTo>
                  <a:lnTo>
                    <a:pt x="1" y="155"/>
                  </a:lnTo>
                  <a:lnTo>
                    <a:pt x="4" y="187"/>
                  </a:lnTo>
                  <a:lnTo>
                    <a:pt x="11" y="219"/>
                  </a:lnTo>
                  <a:lnTo>
                    <a:pt x="20" y="252"/>
                  </a:lnTo>
                  <a:lnTo>
                    <a:pt x="28" y="284"/>
                  </a:lnTo>
                  <a:lnTo>
                    <a:pt x="40" y="318"/>
                  </a:lnTo>
                  <a:lnTo>
                    <a:pt x="53" y="350"/>
                  </a:lnTo>
                  <a:lnTo>
                    <a:pt x="69" y="381"/>
                  </a:lnTo>
                  <a:lnTo>
                    <a:pt x="86" y="411"/>
                  </a:lnTo>
                  <a:lnTo>
                    <a:pt x="102" y="438"/>
                  </a:lnTo>
                  <a:lnTo>
                    <a:pt x="120" y="463"/>
                  </a:lnTo>
                  <a:lnTo>
                    <a:pt x="139" y="486"/>
                  </a:lnTo>
                  <a:lnTo>
                    <a:pt x="158" y="504"/>
                  </a:lnTo>
                  <a:lnTo>
                    <a:pt x="176" y="520"/>
                  </a:lnTo>
                  <a:lnTo>
                    <a:pt x="195" y="532"/>
                  </a:lnTo>
                  <a:lnTo>
                    <a:pt x="212" y="541"/>
                  </a:lnTo>
                  <a:lnTo>
                    <a:pt x="229" y="544"/>
                  </a:lnTo>
                  <a:lnTo>
                    <a:pt x="244" y="546"/>
                  </a:lnTo>
                  <a:lnTo>
                    <a:pt x="258" y="541"/>
                  </a:lnTo>
                  <a:lnTo>
                    <a:pt x="274" y="533"/>
                  </a:lnTo>
                  <a:lnTo>
                    <a:pt x="283" y="521"/>
                  </a:lnTo>
                  <a:lnTo>
                    <a:pt x="293" y="506"/>
                  </a:lnTo>
                  <a:lnTo>
                    <a:pt x="299" y="489"/>
                  </a:lnTo>
                  <a:lnTo>
                    <a:pt x="305" y="465"/>
                  </a:lnTo>
                  <a:lnTo>
                    <a:pt x="307" y="442"/>
                  </a:lnTo>
                  <a:lnTo>
                    <a:pt x="309" y="415"/>
                  </a:lnTo>
                  <a:lnTo>
                    <a:pt x="306" y="386"/>
                  </a:lnTo>
                  <a:lnTo>
                    <a:pt x="302" y="354"/>
                  </a:lnTo>
                  <a:lnTo>
                    <a:pt x="297" y="322"/>
                  </a:lnTo>
                  <a:lnTo>
                    <a:pt x="290" y="290"/>
                  </a:lnTo>
                  <a:lnTo>
                    <a:pt x="279" y="255"/>
                  </a:lnTo>
                  <a:lnTo>
                    <a:pt x="268" y="223"/>
                  </a:lnTo>
                  <a:lnTo>
                    <a:pt x="253" y="190"/>
                  </a:lnTo>
                  <a:lnTo>
                    <a:pt x="239" y="161"/>
                  </a:lnTo>
                  <a:lnTo>
                    <a:pt x="224" y="130"/>
                  </a:lnTo>
                  <a:lnTo>
                    <a:pt x="205" y="103"/>
                  </a:lnTo>
                  <a:lnTo>
                    <a:pt x="188" y="79"/>
                  </a:lnTo>
                  <a:lnTo>
                    <a:pt x="168" y="57"/>
                  </a:lnTo>
                  <a:lnTo>
                    <a:pt x="150" y="37"/>
                  </a:lnTo>
                  <a:lnTo>
                    <a:pt x="131" y="22"/>
                  </a:lnTo>
                  <a:lnTo>
                    <a:pt x="114" y="10"/>
                  </a:lnTo>
                  <a:lnTo>
                    <a:pt x="95" y="3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52" y="3"/>
                  </a:lnTo>
                  <a:lnTo>
                    <a:pt x="51" y="1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23" name="Freeform 1407"/>
            <p:cNvSpPr>
              <a:spLocks/>
            </p:cNvSpPr>
            <p:nvPr/>
          </p:nvSpPr>
          <p:spPr bwMode="auto">
            <a:xfrm>
              <a:off x="4381" y="985"/>
              <a:ext cx="322" cy="585"/>
            </a:xfrm>
            <a:custGeom>
              <a:avLst/>
              <a:gdLst/>
              <a:ahLst/>
              <a:cxnLst>
                <a:cxn ang="0">
                  <a:pos x="321" y="539"/>
                </a:cxn>
                <a:cxn ang="0">
                  <a:pos x="207" y="584"/>
                </a:cxn>
                <a:cxn ang="0">
                  <a:pos x="0" y="44"/>
                </a:cxn>
                <a:cxn ang="0">
                  <a:pos x="114" y="0"/>
                </a:cxn>
                <a:cxn ang="0">
                  <a:pos x="321" y="539"/>
                </a:cxn>
              </a:cxnLst>
              <a:rect l="0" t="0" r="r" b="b"/>
              <a:pathLst>
                <a:path w="322" h="585">
                  <a:moveTo>
                    <a:pt x="321" y="539"/>
                  </a:moveTo>
                  <a:lnTo>
                    <a:pt x="207" y="584"/>
                  </a:lnTo>
                  <a:lnTo>
                    <a:pt x="0" y="44"/>
                  </a:lnTo>
                  <a:lnTo>
                    <a:pt x="114" y="0"/>
                  </a:lnTo>
                  <a:lnTo>
                    <a:pt x="321" y="539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24" name="Freeform 1408"/>
            <p:cNvSpPr>
              <a:spLocks/>
            </p:cNvSpPr>
            <p:nvPr/>
          </p:nvSpPr>
          <p:spPr bwMode="auto">
            <a:xfrm>
              <a:off x="4458" y="990"/>
              <a:ext cx="304" cy="533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39" y="11"/>
                </a:cxn>
                <a:cxn ang="0">
                  <a:pos x="27" y="21"/>
                </a:cxn>
                <a:cxn ang="0">
                  <a:pos x="17" y="36"/>
                </a:cxn>
                <a:cxn ang="0">
                  <a:pos x="10" y="55"/>
                </a:cxn>
                <a:cxn ang="0">
                  <a:pos x="5" y="75"/>
                </a:cxn>
                <a:cxn ang="0">
                  <a:pos x="1" y="98"/>
                </a:cxn>
                <a:cxn ang="0">
                  <a:pos x="0" y="125"/>
                </a:cxn>
                <a:cxn ang="0">
                  <a:pos x="1" y="154"/>
                </a:cxn>
                <a:cxn ang="0">
                  <a:pos x="3" y="184"/>
                </a:cxn>
                <a:cxn ang="0">
                  <a:pos x="10" y="216"/>
                </a:cxn>
                <a:cxn ang="0">
                  <a:pos x="17" y="248"/>
                </a:cxn>
                <a:cxn ang="0">
                  <a:pos x="25" y="280"/>
                </a:cxn>
                <a:cxn ang="0">
                  <a:pos x="37" y="312"/>
                </a:cxn>
                <a:cxn ang="0">
                  <a:pos x="52" y="344"/>
                </a:cxn>
                <a:cxn ang="0">
                  <a:pos x="66" y="373"/>
                </a:cxn>
                <a:cxn ang="0">
                  <a:pos x="80" y="402"/>
                </a:cxn>
                <a:cxn ang="0">
                  <a:pos x="98" y="428"/>
                </a:cxn>
                <a:cxn ang="0">
                  <a:pos x="116" y="452"/>
                </a:cxn>
                <a:cxn ang="0">
                  <a:pos x="136" y="473"/>
                </a:cxn>
                <a:cxn ang="0">
                  <a:pos x="152" y="492"/>
                </a:cxn>
                <a:cxn ang="0">
                  <a:pos x="170" y="507"/>
                </a:cxn>
                <a:cxn ang="0">
                  <a:pos x="189" y="519"/>
                </a:cxn>
                <a:cxn ang="0">
                  <a:pos x="207" y="526"/>
                </a:cxn>
                <a:cxn ang="0">
                  <a:pos x="224" y="532"/>
                </a:cxn>
                <a:cxn ang="0">
                  <a:pos x="239" y="531"/>
                </a:cxn>
                <a:cxn ang="0">
                  <a:pos x="252" y="526"/>
                </a:cxn>
                <a:cxn ang="0">
                  <a:pos x="267" y="519"/>
                </a:cxn>
                <a:cxn ang="0">
                  <a:pos x="278" y="507"/>
                </a:cxn>
                <a:cxn ang="0">
                  <a:pos x="287" y="493"/>
                </a:cxn>
                <a:cxn ang="0">
                  <a:pos x="294" y="475"/>
                </a:cxn>
                <a:cxn ang="0">
                  <a:pos x="297" y="453"/>
                </a:cxn>
                <a:cxn ang="0">
                  <a:pos x="303" y="429"/>
                </a:cxn>
                <a:cxn ang="0">
                  <a:pos x="303" y="404"/>
                </a:cxn>
                <a:cxn ang="0">
                  <a:pos x="303" y="374"/>
                </a:cxn>
                <a:cxn ang="0">
                  <a:pos x="298" y="344"/>
                </a:cxn>
                <a:cxn ang="0">
                  <a:pos x="293" y="312"/>
                </a:cxn>
                <a:cxn ang="0">
                  <a:pos x="287" y="281"/>
                </a:cxn>
                <a:cxn ang="0">
                  <a:pos x="276" y="249"/>
                </a:cxn>
                <a:cxn ang="0">
                  <a:pos x="264" y="217"/>
                </a:cxn>
                <a:cxn ang="0">
                  <a:pos x="250" y="186"/>
                </a:cxn>
                <a:cxn ang="0">
                  <a:pos x="237" y="156"/>
                </a:cxn>
                <a:cxn ang="0">
                  <a:pos x="221" y="128"/>
                </a:cxn>
                <a:cxn ang="0">
                  <a:pos x="204" y="100"/>
                </a:cxn>
                <a:cxn ang="0">
                  <a:pos x="186" y="77"/>
                </a:cxn>
                <a:cxn ang="0">
                  <a:pos x="169" y="56"/>
                </a:cxn>
                <a:cxn ang="0">
                  <a:pos x="150" y="38"/>
                </a:cxn>
                <a:cxn ang="0">
                  <a:pos x="131" y="23"/>
                </a:cxn>
                <a:cxn ang="0">
                  <a:pos x="114" y="11"/>
                </a:cxn>
                <a:cxn ang="0">
                  <a:pos x="96" y="3"/>
                </a:cxn>
                <a:cxn ang="0">
                  <a:pos x="80" y="0"/>
                </a:cxn>
                <a:cxn ang="0">
                  <a:pos x="64" y="1"/>
                </a:cxn>
                <a:cxn ang="0">
                  <a:pos x="52" y="4"/>
                </a:cxn>
                <a:cxn ang="0">
                  <a:pos x="52" y="3"/>
                </a:cxn>
              </a:cxnLst>
              <a:rect l="0" t="0" r="r" b="b"/>
              <a:pathLst>
                <a:path w="304" h="533">
                  <a:moveTo>
                    <a:pt x="52" y="3"/>
                  </a:moveTo>
                  <a:lnTo>
                    <a:pt x="39" y="11"/>
                  </a:lnTo>
                  <a:lnTo>
                    <a:pt x="27" y="21"/>
                  </a:lnTo>
                  <a:lnTo>
                    <a:pt x="17" y="36"/>
                  </a:lnTo>
                  <a:lnTo>
                    <a:pt x="10" y="55"/>
                  </a:lnTo>
                  <a:lnTo>
                    <a:pt x="5" y="75"/>
                  </a:lnTo>
                  <a:lnTo>
                    <a:pt x="1" y="98"/>
                  </a:lnTo>
                  <a:lnTo>
                    <a:pt x="0" y="125"/>
                  </a:lnTo>
                  <a:lnTo>
                    <a:pt x="1" y="154"/>
                  </a:lnTo>
                  <a:lnTo>
                    <a:pt x="3" y="184"/>
                  </a:lnTo>
                  <a:lnTo>
                    <a:pt x="10" y="216"/>
                  </a:lnTo>
                  <a:lnTo>
                    <a:pt x="17" y="248"/>
                  </a:lnTo>
                  <a:lnTo>
                    <a:pt x="25" y="280"/>
                  </a:lnTo>
                  <a:lnTo>
                    <a:pt x="37" y="312"/>
                  </a:lnTo>
                  <a:lnTo>
                    <a:pt x="52" y="344"/>
                  </a:lnTo>
                  <a:lnTo>
                    <a:pt x="66" y="373"/>
                  </a:lnTo>
                  <a:lnTo>
                    <a:pt x="80" y="402"/>
                  </a:lnTo>
                  <a:lnTo>
                    <a:pt x="98" y="428"/>
                  </a:lnTo>
                  <a:lnTo>
                    <a:pt x="116" y="452"/>
                  </a:lnTo>
                  <a:lnTo>
                    <a:pt x="136" y="473"/>
                  </a:lnTo>
                  <a:lnTo>
                    <a:pt x="152" y="492"/>
                  </a:lnTo>
                  <a:lnTo>
                    <a:pt x="170" y="507"/>
                  </a:lnTo>
                  <a:lnTo>
                    <a:pt x="189" y="519"/>
                  </a:lnTo>
                  <a:lnTo>
                    <a:pt x="207" y="526"/>
                  </a:lnTo>
                  <a:lnTo>
                    <a:pt x="224" y="532"/>
                  </a:lnTo>
                  <a:lnTo>
                    <a:pt x="239" y="531"/>
                  </a:lnTo>
                  <a:lnTo>
                    <a:pt x="252" y="526"/>
                  </a:lnTo>
                  <a:lnTo>
                    <a:pt x="267" y="519"/>
                  </a:lnTo>
                  <a:lnTo>
                    <a:pt x="278" y="507"/>
                  </a:lnTo>
                  <a:lnTo>
                    <a:pt x="287" y="493"/>
                  </a:lnTo>
                  <a:lnTo>
                    <a:pt x="294" y="475"/>
                  </a:lnTo>
                  <a:lnTo>
                    <a:pt x="297" y="453"/>
                  </a:lnTo>
                  <a:lnTo>
                    <a:pt x="303" y="429"/>
                  </a:lnTo>
                  <a:lnTo>
                    <a:pt x="303" y="404"/>
                  </a:lnTo>
                  <a:lnTo>
                    <a:pt x="303" y="374"/>
                  </a:lnTo>
                  <a:lnTo>
                    <a:pt x="298" y="344"/>
                  </a:lnTo>
                  <a:lnTo>
                    <a:pt x="293" y="312"/>
                  </a:lnTo>
                  <a:lnTo>
                    <a:pt x="287" y="281"/>
                  </a:lnTo>
                  <a:lnTo>
                    <a:pt x="276" y="249"/>
                  </a:lnTo>
                  <a:lnTo>
                    <a:pt x="264" y="217"/>
                  </a:lnTo>
                  <a:lnTo>
                    <a:pt x="250" y="186"/>
                  </a:lnTo>
                  <a:lnTo>
                    <a:pt x="237" y="156"/>
                  </a:lnTo>
                  <a:lnTo>
                    <a:pt x="221" y="128"/>
                  </a:lnTo>
                  <a:lnTo>
                    <a:pt x="204" y="100"/>
                  </a:lnTo>
                  <a:lnTo>
                    <a:pt x="186" y="77"/>
                  </a:lnTo>
                  <a:lnTo>
                    <a:pt x="169" y="56"/>
                  </a:lnTo>
                  <a:lnTo>
                    <a:pt x="150" y="38"/>
                  </a:lnTo>
                  <a:lnTo>
                    <a:pt x="131" y="23"/>
                  </a:lnTo>
                  <a:lnTo>
                    <a:pt x="114" y="11"/>
                  </a:lnTo>
                  <a:lnTo>
                    <a:pt x="96" y="3"/>
                  </a:lnTo>
                  <a:lnTo>
                    <a:pt x="80" y="0"/>
                  </a:lnTo>
                  <a:lnTo>
                    <a:pt x="64" y="1"/>
                  </a:lnTo>
                  <a:lnTo>
                    <a:pt x="52" y="4"/>
                  </a:lnTo>
                  <a:lnTo>
                    <a:pt x="52" y="3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25" name="Freeform 1409"/>
            <p:cNvSpPr>
              <a:spLocks/>
            </p:cNvSpPr>
            <p:nvPr/>
          </p:nvSpPr>
          <p:spPr bwMode="auto">
            <a:xfrm>
              <a:off x="4385" y="997"/>
              <a:ext cx="316" cy="567"/>
            </a:xfrm>
            <a:custGeom>
              <a:avLst/>
              <a:gdLst/>
              <a:ahLst/>
              <a:cxnLst>
                <a:cxn ang="0">
                  <a:pos x="315" y="523"/>
                </a:cxn>
                <a:cxn ang="0">
                  <a:pos x="201" y="566"/>
                </a:cxn>
                <a:cxn ang="0">
                  <a:pos x="0" y="44"/>
                </a:cxn>
                <a:cxn ang="0">
                  <a:pos x="115" y="0"/>
                </a:cxn>
                <a:cxn ang="0">
                  <a:pos x="315" y="523"/>
                </a:cxn>
              </a:cxnLst>
              <a:rect l="0" t="0" r="r" b="b"/>
              <a:pathLst>
                <a:path w="316" h="567">
                  <a:moveTo>
                    <a:pt x="315" y="523"/>
                  </a:moveTo>
                  <a:lnTo>
                    <a:pt x="201" y="566"/>
                  </a:lnTo>
                  <a:lnTo>
                    <a:pt x="0" y="44"/>
                  </a:lnTo>
                  <a:lnTo>
                    <a:pt x="115" y="0"/>
                  </a:lnTo>
                  <a:lnTo>
                    <a:pt x="315" y="523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26" name="Freeform 1410"/>
            <p:cNvSpPr>
              <a:spLocks/>
            </p:cNvSpPr>
            <p:nvPr/>
          </p:nvSpPr>
          <p:spPr bwMode="auto">
            <a:xfrm>
              <a:off x="4460" y="1001"/>
              <a:ext cx="301" cy="516"/>
            </a:xfrm>
            <a:custGeom>
              <a:avLst/>
              <a:gdLst/>
              <a:ahLst/>
              <a:cxnLst>
                <a:cxn ang="0">
                  <a:pos x="54" y="3"/>
                </a:cxn>
                <a:cxn ang="0">
                  <a:pos x="40" y="12"/>
                </a:cxn>
                <a:cxn ang="0">
                  <a:pos x="29" y="23"/>
                </a:cxn>
                <a:cxn ang="0">
                  <a:pos x="20" y="38"/>
                </a:cxn>
                <a:cxn ang="0">
                  <a:pos x="11" y="55"/>
                </a:cxn>
                <a:cxn ang="0">
                  <a:pos x="6" y="74"/>
                </a:cxn>
                <a:cxn ang="0">
                  <a:pos x="3" y="98"/>
                </a:cxn>
                <a:cxn ang="0">
                  <a:pos x="0" y="123"/>
                </a:cxn>
                <a:cxn ang="0">
                  <a:pos x="3" y="151"/>
                </a:cxn>
                <a:cxn ang="0">
                  <a:pos x="3" y="180"/>
                </a:cxn>
                <a:cxn ang="0">
                  <a:pos x="8" y="211"/>
                </a:cxn>
                <a:cxn ang="0">
                  <a:pos x="17" y="242"/>
                </a:cxn>
                <a:cxn ang="0">
                  <a:pos x="25" y="272"/>
                </a:cxn>
                <a:cxn ang="0">
                  <a:pos x="37" y="303"/>
                </a:cxn>
                <a:cxn ang="0">
                  <a:pos x="50" y="334"/>
                </a:cxn>
                <a:cxn ang="0">
                  <a:pos x="64" y="364"/>
                </a:cxn>
                <a:cxn ang="0">
                  <a:pos x="78" y="391"/>
                </a:cxn>
                <a:cxn ang="0">
                  <a:pos x="95" y="417"/>
                </a:cxn>
                <a:cxn ang="0">
                  <a:pos x="112" y="440"/>
                </a:cxn>
                <a:cxn ang="0">
                  <a:pos x="131" y="461"/>
                </a:cxn>
                <a:cxn ang="0">
                  <a:pos x="149" y="479"/>
                </a:cxn>
                <a:cxn ang="0">
                  <a:pos x="167" y="493"/>
                </a:cxn>
                <a:cxn ang="0">
                  <a:pos x="184" y="503"/>
                </a:cxn>
                <a:cxn ang="0">
                  <a:pos x="202" y="511"/>
                </a:cxn>
                <a:cxn ang="0">
                  <a:pos x="219" y="515"/>
                </a:cxn>
                <a:cxn ang="0">
                  <a:pos x="234" y="515"/>
                </a:cxn>
                <a:cxn ang="0">
                  <a:pos x="247" y="511"/>
                </a:cxn>
                <a:cxn ang="0">
                  <a:pos x="262" y="503"/>
                </a:cxn>
                <a:cxn ang="0">
                  <a:pos x="272" y="493"/>
                </a:cxn>
                <a:cxn ang="0">
                  <a:pos x="282" y="479"/>
                </a:cxn>
                <a:cxn ang="0">
                  <a:pos x="289" y="461"/>
                </a:cxn>
                <a:cxn ang="0">
                  <a:pos x="294" y="438"/>
                </a:cxn>
                <a:cxn ang="0">
                  <a:pos x="297" y="417"/>
                </a:cxn>
                <a:cxn ang="0">
                  <a:pos x="300" y="391"/>
                </a:cxn>
                <a:cxn ang="0">
                  <a:pos x="300" y="364"/>
                </a:cxn>
                <a:cxn ang="0">
                  <a:pos x="295" y="333"/>
                </a:cxn>
                <a:cxn ang="0">
                  <a:pos x="290" y="303"/>
                </a:cxn>
                <a:cxn ang="0">
                  <a:pos x="284" y="272"/>
                </a:cxn>
                <a:cxn ang="0">
                  <a:pos x="274" y="240"/>
                </a:cxn>
                <a:cxn ang="0">
                  <a:pos x="263" y="211"/>
                </a:cxn>
                <a:cxn ang="0">
                  <a:pos x="250" y="180"/>
                </a:cxn>
                <a:cxn ang="0">
                  <a:pos x="237" y="151"/>
                </a:cxn>
                <a:cxn ang="0">
                  <a:pos x="222" y="123"/>
                </a:cxn>
                <a:cxn ang="0">
                  <a:pos x="205" y="98"/>
                </a:cxn>
                <a:cxn ang="0">
                  <a:pos x="187" y="75"/>
                </a:cxn>
                <a:cxn ang="0">
                  <a:pos x="168" y="53"/>
                </a:cxn>
                <a:cxn ang="0">
                  <a:pos x="150" y="38"/>
                </a:cxn>
                <a:cxn ang="0">
                  <a:pos x="134" y="21"/>
                </a:cxn>
                <a:cxn ang="0">
                  <a:pos x="115" y="12"/>
                </a:cxn>
                <a:cxn ang="0">
                  <a:pos x="98" y="4"/>
                </a:cxn>
                <a:cxn ang="0">
                  <a:pos x="81" y="0"/>
                </a:cxn>
                <a:cxn ang="0">
                  <a:pos x="65" y="2"/>
                </a:cxn>
                <a:cxn ang="0">
                  <a:pos x="55" y="5"/>
                </a:cxn>
                <a:cxn ang="0">
                  <a:pos x="54" y="3"/>
                </a:cxn>
              </a:cxnLst>
              <a:rect l="0" t="0" r="r" b="b"/>
              <a:pathLst>
                <a:path w="301" h="516">
                  <a:moveTo>
                    <a:pt x="54" y="3"/>
                  </a:moveTo>
                  <a:lnTo>
                    <a:pt x="40" y="12"/>
                  </a:lnTo>
                  <a:lnTo>
                    <a:pt x="29" y="23"/>
                  </a:lnTo>
                  <a:lnTo>
                    <a:pt x="20" y="38"/>
                  </a:lnTo>
                  <a:lnTo>
                    <a:pt x="11" y="55"/>
                  </a:lnTo>
                  <a:lnTo>
                    <a:pt x="6" y="74"/>
                  </a:lnTo>
                  <a:lnTo>
                    <a:pt x="3" y="98"/>
                  </a:lnTo>
                  <a:lnTo>
                    <a:pt x="0" y="123"/>
                  </a:lnTo>
                  <a:lnTo>
                    <a:pt x="3" y="151"/>
                  </a:lnTo>
                  <a:lnTo>
                    <a:pt x="3" y="180"/>
                  </a:lnTo>
                  <a:lnTo>
                    <a:pt x="8" y="211"/>
                  </a:lnTo>
                  <a:lnTo>
                    <a:pt x="17" y="242"/>
                  </a:lnTo>
                  <a:lnTo>
                    <a:pt x="25" y="272"/>
                  </a:lnTo>
                  <a:lnTo>
                    <a:pt x="37" y="303"/>
                  </a:lnTo>
                  <a:lnTo>
                    <a:pt x="50" y="334"/>
                  </a:lnTo>
                  <a:lnTo>
                    <a:pt x="64" y="364"/>
                  </a:lnTo>
                  <a:lnTo>
                    <a:pt x="78" y="391"/>
                  </a:lnTo>
                  <a:lnTo>
                    <a:pt x="95" y="417"/>
                  </a:lnTo>
                  <a:lnTo>
                    <a:pt x="112" y="440"/>
                  </a:lnTo>
                  <a:lnTo>
                    <a:pt x="131" y="461"/>
                  </a:lnTo>
                  <a:lnTo>
                    <a:pt x="149" y="479"/>
                  </a:lnTo>
                  <a:lnTo>
                    <a:pt x="167" y="493"/>
                  </a:lnTo>
                  <a:lnTo>
                    <a:pt x="184" y="503"/>
                  </a:lnTo>
                  <a:lnTo>
                    <a:pt x="202" y="511"/>
                  </a:lnTo>
                  <a:lnTo>
                    <a:pt x="219" y="515"/>
                  </a:lnTo>
                  <a:lnTo>
                    <a:pt x="234" y="515"/>
                  </a:lnTo>
                  <a:lnTo>
                    <a:pt x="247" y="511"/>
                  </a:lnTo>
                  <a:lnTo>
                    <a:pt x="262" y="503"/>
                  </a:lnTo>
                  <a:lnTo>
                    <a:pt x="272" y="493"/>
                  </a:lnTo>
                  <a:lnTo>
                    <a:pt x="282" y="479"/>
                  </a:lnTo>
                  <a:lnTo>
                    <a:pt x="289" y="461"/>
                  </a:lnTo>
                  <a:lnTo>
                    <a:pt x="294" y="438"/>
                  </a:lnTo>
                  <a:lnTo>
                    <a:pt x="297" y="417"/>
                  </a:lnTo>
                  <a:lnTo>
                    <a:pt x="300" y="391"/>
                  </a:lnTo>
                  <a:lnTo>
                    <a:pt x="300" y="364"/>
                  </a:lnTo>
                  <a:lnTo>
                    <a:pt x="295" y="333"/>
                  </a:lnTo>
                  <a:lnTo>
                    <a:pt x="290" y="303"/>
                  </a:lnTo>
                  <a:lnTo>
                    <a:pt x="284" y="272"/>
                  </a:lnTo>
                  <a:lnTo>
                    <a:pt x="274" y="240"/>
                  </a:lnTo>
                  <a:lnTo>
                    <a:pt x="263" y="211"/>
                  </a:lnTo>
                  <a:lnTo>
                    <a:pt x="250" y="180"/>
                  </a:lnTo>
                  <a:lnTo>
                    <a:pt x="237" y="151"/>
                  </a:lnTo>
                  <a:lnTo>
                    <a:pt x="222" y="123"/>
                  </a:lnTo>
                  <a:lnTo>
                    <a:pt x="205" y="98"/>
                  </a:lnTo>
                  <a:lnTo>
                    <a:pt x="187" y="75"/>
                  </a:lnTo>
                  <a:lnTo>
                    <a:pt x="168" y="53"/>
                  </a:lnTo>
                  <a:lnTo>
                    <a:pt x="150" y="38"/>
                  </a:lnTo>
                  <a:lnTo>
                    <a:pt x="134" y="21"/>
                  </a:lnTo>
                  <a:lnTo>
                    <a:pt x="115" y="12"/>
                  </a:lnTo>
                  <a:lnTo>
                    <a:pt x="98" y="4"/>
                  </a:lnTo>
                  <a:lnTo>
                    <a:pt x="81" y="0"/>
                  </a:lnTo>
                  <a:lnTo>
                    <a:pt x="65" y="2"/>
                  </a:lnTo>
                  <a:lnTo>
                    <a:pt x="55" y="5"/>
                  </a:lnTo>
                  <a:lnTo>
                    <a:pt x="54" y="3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27" name="Freeform 1411"/>
            <p:cNvSpPr>
              <a:spLocks/>
            </p:cNvSpPr>
            <p:nvPr/>
          </p:nvSpPr>
          <p:spPr bwMode="auto">
            <a:xfrm>
              <a:off x="4390" y="1008"/>
              <a:ext cx="309" cy="552"/>
            </a:xfrm>
            <a:custGeom>
              <a:avLst/>
              <a:gdLst/>
              <a:ahLst/>
              <a:cxnLst>
                <a:cxn ang="0">
                  <a:pos x="308" y="508"/>
                </a:cxn>
                <a:cxn ang="0">
                  <a:pos x="194" y="551"/>
                </a:cxn>
                <a:cxn ang="0">
                  <a:pos x="0" y="44"/>
                </a:cxn>
                <a:cxn ang="0">
                  <a:pos x="115" y="0"/>
                </a:cxn>
                <a:cxn ang="0">
                  <a:pos x="308" y="508"/>
                </a:cxn>
              </a:cxnLst>
              <a:rect l="0" t="0" r="r" b="b"/>
              <a:pathLst>
                <a:path w="309" h="552">
                  <a:moveTo>
                    <a:pt x="308" y="508"/>
                  </a:moveTo>
                  <a:lnTo>
                    <a:pt x="194" y="551"/>
                  </a:lnTo>
                  <a:lnTo>
                    <a:pt x="0" y="44"/>
                  </a:lnTo>
                  <a:lnTo>
                    <a:pt x="115" y="0"/>
                  </a:lnTo>
                  <a:lnTo>
                    <a:pt x="308" y="508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28" name="Freeform 1412"/>
            <p:cNvSpPr>
              <a:spLocks/>
            </p:cNvSpPr>
            <p:nvPr/>
          </p:nvSpPr>
          <p:spPr bwMode="auto">
            <a:xfrm>
              <a:off x="4463" y="1013"/>
              <a:ext cx="296" cy="501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42" y="11"/>
                </a:cxn>
                <a:cxn ang="0">
                  <a:pos x="30" y="21"/>
                </a:cxn>
                <a:cxn ang="0">
                  <a:pos x="19" y="36"/>
                </a:cxn>
                <a:cxn ang="0">
                  <a:pos x="12" y="53"/>
                </a:cxn>
                <a:cxn ang="0">
                  <a:pos x="5" y="73"/>
                </a:cxn>
                <a:cxn ang="0">
                  <a:pos x="3" y="95"/>
                </a:cxn>
                <a:cxn ang="0">
                  <a:pos x="0" y="120"/>
                </a:cxn>
                <a:cxn ang="0">
                  <a:pos x="3" y="147"/>
                </a:cxn>
                <a:cxn ang="0">
                  <a:pos x="3" y="176"/>
                </a:cxn>
                <a:cxn ang="0">
                  <a:pos x="7" y="205"/>
                </a:cxn>
                <a:cxn ang="0">
                  <a:pos x="14" y="237"/>
                </a:cxn>
                <a:cxn ang="0">
                  <a:pos x="23" y="265"/>
                </a:cxn>
                <a:cxn ang="0">
                  <a:pos x="35" y="295"/>
                </a:cxn>
                <a:cxn ang="0">
                  <a:pos x="48" y="325"/>
                </a:cxn>
                <a:cxn ang="0">
                  <a:pos x="59" y="353"/>
                </a:cxn>
                <a:cxn ang="0">
                  <a:pos x="75" y="380"/>
                </a:cxn>
                <a:cxn ang="0">
                  <a:pos x="91" y="405"/>
                </a:cxn>
                <a:cxn ang="0">
                  <a:pos x="108" y="428"/>
                </a:cxn>
                <a:cxn ang="0">
                  <a:pos x="126" y="447"/>
                </a:cxn>
                <a:cxn ang="0">
                  <a:pos x="144" y="464"/>
                </a:cxn>
                <a:cxn ang="0">
                  <a:pos x="162" y="478"/>
                </a:cxn>
                <a:cxn ang="0">
                  <a:pos x="179" y="488"/>
                </a:cxn>
                <a:cxn ang="0">
                  <a:pos x="195" y="496"/>
                </a:cxn>
                <a:cxn ang="0">
                  <a:pos x="213" y="500"/>
                </a:cxn>
                <a:cxn ang="0">
                  <a:pos x="229" y="499"/>
                </a:cxn>
                <a:cxn ang="0">
                  <a:pos x="242" y="494"/>
                </a:cxn>
                <a:cxn ang="0">
                  <a:pos x="257" y="488"/>
                </a:cxn>
                <a:cxn ang="0">
                  <a:pos x="266" y="476"/>
                </a:cxn>
                <a:cxn ang="0">
                  <a:pos x="276" y="463"/>
                </a:cxn>
                <a:cxn ang="0">
                  <a:pos x="283" y="446"/>
                </a:cxn>
                <a:cxn ang="0">
                  <a:pos x="289" y="424"/>
                </a:cxn>
                <a:cxn ang="0">
                  <a:pos x="292" y="403"/>
                </a:cxn>
                <a:cxn ang="0">
                  <a:pos x="295" y="377"/>
                </a:cxn>
                <a:cxn ang="0">
                  <a:pos x="294" y="350"/>
                </a:cxn>
                <a:cxn ang="0">
                  <a:pos x="290" y="321"/>
                </a:cxn>
                <a:cxn ang="0">
                  <a:pos x="286" y="292"/>
                </a:cxn>
                <a:cxn ang="0">
                  <a:pos x="281" y="263"/>
                </a:cxn>
                <a:cxn ang="0">
                  <a:pos x="271" y="231"/>
                </a:cxn>
                <a:cxn ang="0">
                  <a:pos x="260" y="203"/>
                </a:cxn>
                <a:cxn ang="0">
                  <a:pos x="248" y="172"/>
                </a:cxn>
                <a:cxn ang="0">
                  <a:pos x="234" y="146"/>
                </a:cxn>
                <a:cxn ang="0">
                  <a:pos x="219" y="118"/>
                </a:cxn>
                <a:cxn ang="0">
                  <a:pos x="204" y="92"/>
                </a:cxn>
                <a:cxn ang="0">
                  <a:pos x="187" y="72"/>
                </a:cxn>
                <a:cxn ang="0">
                  <a:pos x="170" y="51"/>
                </a:cxn>
                <a:cxn ang="0">
                  <a:pos x="150" y="35"/>
                </a:cxn>
                <a:cxn ang="0">
                  <a:pos x="132" y="19"/>
                </a:cxn>
                <a:cxn ang="0">
                  <a:pos x="116" y="11"/>
                </a:cxn>
                <a:cxn ang="0">
                  <a:pos x="98" y="3"/>
                </a:cxn>
                <a:cxn ang="0">
                  <a:pos x="81" y="0"/>
                </a:cxn>
                <a:cxn ang="0">
                  <a:pos x="67" y="2"/>
                </a:cxn>
                <a:cxn ang="0">
                  <a:pos x="55" y="4"/>
                </a:cxn>
                <a:cxn ang="0">
                  <a:pos x="53" y="3"/>
                </a:cxn>
              </a:cxnLst>
              <a:rect l="0" t="0" r="r" b="b"/>
              <a:pathLst>
                <a:path w="296" h="501">
                  <a:moveTo>
                    <a:pt x="53" y="3"/>
                  </a:moveTo>
                  <a:lnTo>
                    <a:pt x="42" y="11"/>
                  </a:lnTo>
                  <a:lnTo>
                    <a:pt x="30" y="21"/>
                  </a:lnTo>
                  <a:lnTo>
                    <a:pt x="19" y="36"/>
                  </a:lnTo>
                  <a:lnTo>
                    <a:pt x="12" y="53"/>
                  </a:lnTo>
                  <a:lnTo>
                    <a:pt x="5" y="73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3" y="147"/>
                  </a:lnTo>
                  <a:lnTo>
                    <a:pt x="3" y="176"/>
                  </a:lnTo>
                  <a:lnTo>
                    <a:pt x="7" y="205"/>
                  </a:lnTo>
                  <a:lnTo>
                    <a:pt x="14" y="237"/>
                  </a:lnTo>
                  <a:lnTo>
                    <a:pt x="23" y="265"/>
                  </a:lnTo>
                  <a:lnTo>
                    <a:pt x="35" y="295"/>
                  </a:lnTo>
                  <a:lnTo>
                    <a:pt x="48" y="325"/>
                  </a:lnTo>
                  <a:lnTo>
                    <a:pt x="59" y="353"/>
                  </a:lnTo>
                  <a:lnTo>
                    <a:pt x="75" y="380"/>
                  </a:lnTo>
                  <a:lnTo>
                    <a:pt x="91" y="405"/>
                  </a:lnTo>
                  <a:lnTo>
                    <a:pt x="108" y="428"/>
                  </a:lnTo>
                  <a:lnTo>
                    <a:pt x="126" y="447"/>
                  </a:lnTo>
                  <a:lnTo>
                    <a:pt x="144" y="464"/>
                  </a:lnTo>
                  <a:lnTo>
                    <a:pt x="162" y="478"/>
                  </a:lnTo>
                  <a:lnTo>
                    <a:pt x="179" y="488"/>
                  </a:lnTo>
                  <a:lnTo>
                    <a:pt x="195" y="496"/>
                  </a:lnTo>
                  <a:lnTo>
                    <a:pt x="213" y="500"/>
                  </a:lnTo>
                  <a:lnTo>
                    <a:pt x="229" y="499"/>
                  </a:lnTo>
                  <a:lnTo>
                    <a:pt x="242" y="494"/>
                  </a:lnTo>
                  <a:lnTo>
                    <a:pt x="257" y="488"/>
                  </a:lnTo>
                  <a:lnTo>
                    <a:pt x="266" y="476"/>
                  </a:lnTo>
                  <a:lnTo>
                    <a:pt x="276" y="463"/>
                  </a:lnTo>
                  <a:lnTo>
                    <a:pt x="283" y="446"/>
                  </a:lnTo>
                  <a:lnTo>
                    <a:pt x="289" y="424"/>
                  </a:lnTo>
                  <a:lnTo>
                    <a:pt x="292" y="403"/>
                  </a:lnTo>
                  <a:lnTo>
                    <a:pt x="295" y="377"/>
                  </a:lnTo>
                  <a:lnTo>
                    <a:pt x="294" y="350"/>
                  </a:lnTo>
                  <a:lnTo>
                    <a:pt x="290" y="321"/>
                  </a:lnTo>
                  <a:lnTo>
                    <a:pt x="286" y="292"/>
                  </a:lnTo>
                  <a:lnTo>
                    <a:pt x="281" y="263"/>
                  </a:lnTo>
                  <a:lnTo>
                    <a:pt x="271" y="231"/>
                  </a:lnTo>
                  <a:lnTo>
                    <a:pt x="260" y="203"/>
                  </a:lnTo>
                  <a:lnTo>
                    <a:pt x="248" y="172"/>
                  </a:lnTo>
                  <a:lnTo>
                    <a:pt x="234" y="146"/>
                  </a:lnTo>
                  <a:lnTo>
                    <a:pt x="219" y="118"/>
                  </a:lnTo>
                  <a:lnTo>
                    <a:pt x="204" y="92"/>
                  </a:lnTo>
                  <a:lnTo>
                    <a:pt x="187" y="72"/>
                  </a:lnTo>
                  <a:lnTo>
                    <a:pt x="170" y="51"/>
                  </a:lnTo>
                  <a:lnTo>
                    <a:pt x="150" y="35"/>
                  </a:lnTo>
                  <a:lnTo>
                    <a:pt x="132" y="19"/>
                  </a:lnTo>
                  <a:lnTo>
                    <a:pt x="116" y="11"/>
                  </a:lnTo>
                  <a:lnTo>
                    <a:pt x="98" y="3"/>
                  </a:lnTo>
                  <a:lnTo>
                    <a:pt x="81" y="0"/>
                  </a:lnTo>
                  <a:lnTo>
                    <a:pt x="67" y="2"/>
                  </a:lnTo>
                  <a:lnTo>
                    <a:pt x="55" y="4"/>
                  </a:lnTo>
                  <a:lnTo>
                    <a:pt x="53" y="3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29" name="Freeform 1413"/>
            <p:cNvSpPr>
              <a:spLocks/>
            </p:cNvSpPr>
            <p:nvPr/>
          </p:nvSpPr>
          <p:spPr bwMode="auto">
            <a:xfrm>
              <a:off x="4394" y="1019"/>
              <a:ext cx="302" cy="536"/>
            </a:xfrm>
            <a:custGeom>
              <a:avLst/>
              <a:gdLst/>
              <a:ahLst/>
              <a:cxnLst>
                <a:cxn ang="0">
                  <a:pos x="301" y="492"/>
                </a:cxn>
                <a:cxn ang="0">
                  <a:pos x="189" y="535"/>
                </a:cxn>
                <a:cxn ang="0">
                  <a:pos x="0" y="45"/>
                </a:cxn>
                <a:cxn ang="0">
                  <a:pos x="114" y="0"/>
                </a:cxn>
                <a:cxn ang="0">
                  <a:pos x="301" y="492"/>
                </a:cxn>
              </a:cxnLst>
              <a:rect l="0" t="0" r="r" b="b"/>
              <a:pathLst>
                <a:path w="302" h="536">
                  <a:moveTo>
                    <a:pt x="301" y="492"/>
                  </a:moveTo>
                  <a:lnTo>
                    <a:pt x="189" y="535"/>
                  </a:lnTo>
                  <a:lnTo>
                    <a:pt x="0" y="45"/>
                  </a:lnTo>
                  <a:lnTo>
                    <a:pt x="114" y="0"/>
                  </a:lnTo>
                  <a:lnTo>
                    <a:pt x="301" y="492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30" name="Freeform 1414"/>
            <p:cNvSpPr>
              <a:spLocks/>
            </p:cNvSpPr>
            <p:nvPr/>
          </p:nvSpPr>
          <p:spPr bwMode="auto">
            <a:xfrm>
              <a:off x="4466" y="1025"/>
              <a:ext cx="290" cy="485"/>
            </a:xfrm>
            <a:custGeom>
              <a:avLst/>
              <a:gdLst/>
              <a:ahLst/>
              <a:cxnLst>
                <a:cxn ang="0">
                  <a:pos x="56" y="3"/>
                </a:cxn>
                <a:cxn ang="0">
                  <a:pos x="42" y="11"/>
                </a:cxn>
                <a:cxn ang="0">
                  <a:pos x="31" y="22"/>
                </a:cxn>
                <a:cxn ang="0">
                  <a:pos x="19" y="35"/>
                </a:cxn>
                <a:cxn ang="0">
                  <a:pos x="11" y="52"/>
                </a:cxn>
                <a:cxn ang="0">
                  <a:pos x="7" y="70"/>
                </a:cxn>
                <a:cxn ang="0">
                  <a:pos x="2" y="93"/>
                </a:cxn>
                <a:cxn ang="0">
                  <a:pos x="0" y="118"/>
                </a:cxn>
                <a:cxn ang="0">
                  <a:pos x="1" y="144"/>
                </a:cxn>
                <a:cxn ang="0">
                  <a:pos x="2" y="170"/>
                </a:cxn>
                <a:cxn ang="0">
                  <a:pos x="7" y="199"/>
                </a:cxn>
                <a:cxn ang="0">
                  <a:pos x="14" y="230"/>
                </a:cxn>
                <a:cxn ang="0">
                  <a:pos x="21" y="259"/>
                </a:cxn>
                <a:cxn ang="0">
                  <a:pos x="32" y="286"/>
                </a:cxn>
                <a:cxn ang="0">
                  <a:pos x="45" y="317"/>
                </a:cxn>
                <a:cxn ang="0">
                  <a:pos x="58" y="343"/>
                </a:cxn>
                <a:cxn ang="0">
                  <a:pos x="72" y="369"/>
                </a:cxn>
                <a:cxn ang="0">
                  <a:pos x="88" y="393"/>
                </a:cxn>
                <a:cxn ang="0">
                  <a:pos x="104" y="414"/>
                </a:cxn>
                <a:cxn ang="0">
                  <a:pos x="122" y="434"/>
                </a:cxn>
                <a:cxn ang="0">
                  <a:pos x="139" y="451"/>
                </a:cxn>
                <a:cxn ang="0">
                  <a:pos x="157" y="463"/>
                </a:cxn>
                <a:cxn ang="0">
                  <a:pos x="173" y="472"/>
                </a:cxn>
                <a:cxn ang="0">
                  <a:pos x="191" y="479"/>
                </a:cxn>
                <a:cxn ang="0">
                  <a:pos x="208" y="484"/>
                </a:cxn>
                <a:cxn ang="0">
                  <a:pos x="223" y="483"/>
                </a:cxn>
                <a:cxn ang="0">
                  <a:pos x="236" y="477"/>
                </a:cxn>
                <a:cxn ang="0">
                  <a:pos x="250" y="471"/>
                </a:cxn>
                <a:cxn ang="0">
                  <a:pos x="260" y="461"/>
                </a:cxn>
                <a:cxn ang="0">
                  <a:pos x="271" y="447"/>
                </a:cxn>
                <a:cxn ang="0">
                  <a:pos x="279" y="430"/>
                </a:cxn>
                <a:cxn ang="0">
                  <a:pos x="283" y="409"/>
                </a:cxn>
                <a:cxn ang="0">
                  <a:pos x="287" y="388"/>
                </a:cxn>
                <a:cxn ang="0">
                  <a:pos x="289" y="364"/>
                </a:cxn>
                <a:cxn ang="0">
                  <a:pos x="289" y="338"/>
                </a:cxn>
                <a:cxn ang="0">
                  <a:pos x="287" y="310"/>
                </a:cxn>
                <a:cxn ang="0">
                  <a:pos x="282" y="281"/>
                </a:cxn>
                <a:cxn ang="0">
                  <a:pos x="276" y="253"/>
                </a:cxn>
                <a:cxn ang="0">
                  <a:pos x="268" y="222"/>
                </a:cxn>
                <a:cxn ang="0">
                  <a:pos x="257" y="195"/>
                </a:cxn>
                <a:cxn ang="0">
                  <a:pos x="245" y="166"/>
                </a:cxn>
                <a:cxn ang="0">
                  <a:pos x="233" y="139"/>
                </a:cxn>
                <a:cxn ang="0">
                  <a:pos x="218" y="113"/>
                </a:cxn>
                <a:cxn ang="0">
                  <a:pos x="201" y="89"/>
                </a:cxn>
                <a:cxn ang="0">
                  <a:pos x="186" y="68"/>
                </a:cxn>
                <a:cxn ang="0">
                  <a:pos x="168" y="48"/>
                </a:cxn>
                <a:cxn ang="0">
                  <a:pos x="150" y="33"/>
                </a:cxn>
                <a:cxn ang="0">
                  <a:pos x="134" y="20"/>
                </a:cxn>
                <a:cxn ang="0">
                  <a:pos x="117" y="9"/>
                </a:cxn>
                <a:cxn ang="0">
                  <a:pos x="98" y="3"/>
                </a:cxn>
                <a:cxn ang="0">
                  <a:pos x="81" y="0"/>
                </a:cxn>
                <a:cxn ang="0">
                  <a:pos x="67" y="1"/>
                </a:cxn>
                <a:cxn ang="0">
                  <a:pos x="56" y="5"/>
                </a:cxn>
                <a:cxn ang="0">
                  <a:pos x="56" y="3"/>
                </a:cxn>
              </a:cxnLst>
              <a:rect l="0" t="0" r="r" b="b"/>
              <a:pathLst>
                <a:path w="290" h="485">
                  <a:moveTo>
                    <a:pt x="56" y="3"/>
                  </a:moveTo>
                  <a:lnTo>
                    <a:pt x="42" y="11"/>
                  </a:lnTo>
                  <a:lnTo>
                    <a:pt x="31" y="22"/>
                  </a:lnTo>
                  <a:lnTo>
                    <a:pt x="19" y="35"/>
                  </a:lnTo>
                  <a:lnTo>
                    <a:pt x="11" y="52"/>
                  </a:lnTo>
                  <a:lnTo>
                    <a:pt x="7" y="70"/>
                  </a:lnTo>
                  <a:lnTo>
                    <a:pt x="2" y="93"/>
                  </a:lnTo>
                  <a:lnTo>
                    <a:pt x="0" y="118"/>
                  </a:lnTo>
                  <a:lnTo>
                    <a:pt x="1" y="144"/>
                  </a:lnTo>
                  <a:lnTo>
                    <a:pt x="2" y="170"/>
                  </a:lnTo>
                  <a:lnTo>
                    <a:pt x="7" y="199"/>
                  </a:lnTo>
                  <a:lnTo>
                    <a:pt x="14" y="230"/>
                  </a:lnTo>
                  <a:lnTo>
                    <a:pt x="21" y="259"/>
                  </a:lnTo>
                  <a:lnTo>
                    <a:pt x="32" y="286"/>
                  </a:lnTo>
                  <a:lnTo>
                    <a:pt x="45" y="317"/>
                  </a:lnTo>
                  <a:lnTo>
                    <a:pt x="58" y="343"/>
                  </a:lnTo>
                  <a:lnTo>
                    <a:pt x="72" y="369"/>
                  </a:lnTo>
                  <a:lnTo>
                    <a:pt x="88" y="393"/>
                  </a:lnTo>
                  <a:lnTo>
                    <a:pt x="104" y="414"/>
                  </a:lnTo>
                  <a:lnTo>
                    <a:pt x="122" y="434"/>
                  </a:lnTo>
                  <a:lnTo>
                    <a:pt x="139" y="451"/>
                  </a:lnTo>
                  <a:lnTo>
                    <a:pt x="157" y="463"/>
                  </a:lnTo>
                  <a:lnTo>
                    <a:pt x="173" y="472"/>
                  </a:lnTo>
                  <a:lnTo>
                    <a:pt x="191" y="479"/>
                  </a:lnTo>
                  <a:lnTo>
                    <a:pt x="208" y="484"/>
                  </a:lnTo>
                  <a:lnTo>
                    <a:pt x="223" y="483"/>
                  </a:lnTo>
                  <a:lnTo>
                    <a:pt x="236" y="477"/>
                  </a:lnTo>
                  <a:lnTo>
                    <a:pt x="250" y="471"/>
                  </a:lnTo>
                  <a:lnTo>
                    <a:pt x="260" y="461"/>
                  </a:lnTo>
                  <a:lnTo>
                    <a:pt x="271" y="447"/>
                  </a:lnTo>
                  <a:lnTo>
                    <a:pt x="279" y="430"/>
                  </a:lnTo>
                  <a:lnTo>
                    <a:pt x="283" y="409"/>
                  </a:lnTo>
                  <a:lnTo>
                    <a:pt x="287" y="388"/>
                  </a:lnTo>
                  <a:lnTo>
                    <a:pt x="289" y="364"/>
                  </a:lnTo>
                  <a:lnTo>
                    <a:pt x="289" y="338"/>
                  </a:lnTo>
                  <a:lnTo>
                    <a:pt x="287" y="310"/>
                  </a:lnTo>
                  <a:lnTo>
                    <a:pt x="282" y="281"/>
                  </a:lnTo>
                  <a:lnTo>
                    <a:pt x="276" y="253"/>
                  </a:lnTo>
                  <a:lnTo>
                    <a:pt x="268" y="222"/>
                  </a:lnTo>
                  <a:lnTo>
                    <a:pt x="257" y="195"/>
                  </a:lnTo>
                  <a:lnTo>
                    <a:pt x="245" y="166"/>
                  </a:lnTo>
                  <a:lnTo>
                    <a:pt x="233" y="139"/>
                  </a:lnTo>
                  <a:lnTo>
                    <a:pt x="218" y="113"/>
                  </a:lnTo>
                  <a:lnTo>
                    <a:pt x="201" y="89"/>
                  </a:lnTo>
                  <a:lnTo>
                    <a:pt x="186" y="68"/>
                  </a:lnTo>
                  <a:lnTo>
                    <a:pt x="168" y="48"/>
                  </a:lnTo>
                  <a:lnTo>
                    <a:pt x="150" y="33"/>
                  </a:lnTo>
                  <a:lnTo>
                    <a:pt x="134" y="20"/>
                  </a:lnTo>
                  <a:lnTo>
                    <a:pt x="117" y="9"/>
                  </a:lnTo>
                  <a:lnTo>
                    <a:pt x="98" y="3"/>
                  </a:lnTo>
                  <a:lnTo>
                    <a:pt x="81" y="0"/>
                  </a:lnTo>
                  <a:lnTo>
                    <a:pt x="67" y="1"/>
                  </a:lnTo>
                  <a:lnTo>
                    <a:pt x="56" y="5"/>
                  </a:lnTo>
                  <a:lnTo>
                    <a:pt x="56" y="3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31" name="Freeform 1415"/>
            <p:cNvSpPr>
              <a:spLocks/>
            </p:cNvSpPr>
            <p:nvPr/>
          </p:nvSpPr>
          <p:spPr bwMode="auto">
            <a:xfrm>
              <a:off x="4398" y="1032"/>
              <a:ext cx="297" cy="518"/>
            </a:xfrm>
            <a:custGeom>
              <a:avLst/>
              <a:gdLst/>
              <a:ahLst/>
              <a:cxnLst>
                <a:cxn ang="0">
                  <a:pos x="296" y="475"/>
                </a:cxn>
                <a:cxn ang="0">
                  <a:pos x="184" y="517"/>
                </a:cxn>
                <a:cxn ang="0">
                  <a:pos x="0" y="43"/>
                </a:cxn>
                <a:cxn ang="0">
                  <a:pos x="115" y="0"/>
                </a:cxn>
                <a:cxn ang="0">
                  <a:pos x="296" y="475"/>
                </a:cxn>
              </a:cxnLst>
              <a:rect l="0" t="0" r="r" b="b"/>
              <a:pathLst>
                <a:path w="297" h="518">
                  <a:moveTo>
                    <a:pt x="296" y="475"/>
                  </a:moveTo>
                  <a:lnTo>
                    <a:pt x="184" y="517"/>
                  </a:lnTo>
                  <a:lnTo>
                    <a:pt x="0" y="43"/>
                  </a:lnTo>
                  <a:lnTo>
                    <a:pt x="115" y="0"/>
                  </a:lnTo>
                  <a:lnTo>
                    <a:pt x="296" y="475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32" name="Freeform 1416"/>
            <p:cNvSpPr>
              <a:spLocks/>
            </p:cNvSpPr>
            <p:nvPr/>
          </p:nvSpPr>
          <p:spPr bwMode="auto">
            <a:xfrm>
              <a:off x="4468" y="1037"/>
              <a:ext cx="286" cy="468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45" y="11"/>
                </a:cxn>
                <a:cxn ang="0">
                  <a:pos x="31" y="21"/>
                </a:cxn>
                <a:cxn ang="0">
                  <a:pos x="22" y="35"/>
                </a:cxn>
                <a:cxn ang="0">
                  <a:pos x="14" y="51"/>
                </a:cxn>
                <a:cxn ang="0">
                  <a:pos x="7" y="68"/>
                </a:cxn>
                <a:cxn ang="0">
                  <a:pos x="3" y="90"/>
                </a:cxn>
                <a:cxn ang="0">
                  <a:pos x="0" y="115"/>
                </a:cxn>
                <a:cxn ang="0">
                  <a:pos x="0" y="139"/>
                </a:cxn>
                <a:cxn ang="0">
                  <a:pos x="2" y="166"/>
                </a:cxn>
                <a:cxn ang="0">
                  <a:pos x="7" y="194"/>
                </a:cxn>
                <a:cxn ang="0">
                  <a:pos x="13" y="223"/>
                </a:cxn>
                <a:cxn ang="0">
                  <a:pos x="20" y="250"/>
                </a:cxn>
                <a:cxn ang="0">
                  <a:pos x="31" y="277"/>
                </a:cxn>
                <a:cxn ang="0">
                  <a:pos x="43" y="306"/>
                </a:cxn>
                <a:cxn ang="0">
                  <a:pos x="56" y="332"/>
                </a:cxn>
                <a:cxn ang="0">
                  <a:pos x="70" y="358"/>
                </a:cxn>
                <a:cxn ang="0">
                  <a:pos x="85" y="380"/>
                </a:cxn>
                <a:cxn ang="0">
                  <a:pos x="101" y="401"/>
                </a:cxn>
                <a:cxn ang="0">
                  <a:pos x="118" y="420"/>
                </a:cxn>
                <a:cxn ang="0">
                  <a:pos x="137" y="435"/>
                </a:cxn>
                <a:cxn ang="0">
                  <a:pos x="152" y="449"/>
                </a:cxn>
                <a:cxn ang="0">
                  <a:pos x="170" y="457"/>
                </a:cxn>
                <a:cxn ang="0">
                  <a:pos x="186" y="464"/>
                </a:cxn>
                <a:cxn ang="0">
                  <a:pos x="203" y="467"/>
                </a:cxn>
                <a:cxn ang="0">
                  <a:pos x="219" y="466"/>
                </a:cxn>
                <a:cxn ang="0">
                  <a:pos x="231" y="461"/>
                </a:cxn>
                <a:cxn ang="0">
                  <a:pos x="245" y="455"/>
                </a:cxn>
                <a:cxn ang="0">
                  <a:pos x="257" y="445"/>
                </a:cxn>
                <a:cxn ang="0">
                  <a:pos x="266" y="432"/>
                </a:cxn>
                <a:cxn ang="0">
                  <a:pos x="274" y="414"/>
                </a:cxn>
                <a:cxn ang="0">
                  <a:pos x="280" y="396"/>
                </a:cxn>
                <a:cxn ang="0">
                  <a:pos x="283" y="375"/>
                </a:cxn>
                <a:cxn ang="0">
                  <a:pos x="285" y="352"/>
                </a:cxn>
                <a:cxn ang="0">
                  <a:pos x="285" y="326"/>
                </a:cxn>
                <a:cxn ang="0">
                  <a:pos x="283" y="297"/>
                </a:cxn>
                <a:cxn ang="0">
                  <a:pos x="278" y="271"/>
                </a:cxn>
                <a:cxn ang="0">
                  <a:pos x="273" y="244"/>
                </a:cxn>
                <a:cxn ang="0">
                  <a:pos x="266" y="214"/>
                </a:cxn>
                <a:cxn ang="0">
                  <a:pos x="255" y="186"/>
                </a:cxn>
                <a:cxn ang="0">
                  <a:pos x="245" y="158"/>
                </a:cxn>
                <a:cxn ang="0">
                  <a:pos x="231" y="132"/>
                </a:cxn>
                <a:cxn ang="0">
                  <a:pos x="216" y="109"/>
                </a:cxn>
                <a:cxn ang="0">
                  <a:pos x="202" y="83"/>
                </a:cxn>
                <a:cxn ang="0">
                  <a:pos x="184" y="64"/>
                </a:cxn>
                <a:cxn ang="0">
                  <a:pos x="167" y="46"/>
                </a:cxn>
                <a:cxn ang="0">
                  <a:pos x="151" y="31"/>
                </a:cxn>
                <a:cxn ang="0">
                  <a:pos x="133" y="19"/>
                </a:cxn>
                <a:cxn ang="0">
                  <a:pos x="118" y="9"/>
                </a:cxn>
                <a:cxn ang="0">
                  <a:pos x="99" y="2"/>
                </a:cxn>
                <a:cxn ang="0">
                  <a:pos x="84" y="0"/>
                </a:cxn>
                <a:cxn ang="0">
                  <a:pos x="69" y="2"/>
                </a:cxn>
                <a:cxn ang="0">
                  <a:pos x="57" y="4"/>
                </a:cxn>
                <a:cxn ang="0">
                  <a:pos x="57" y="3"/>
                </a:cxn>
              </a:cxnLst>
              <a:rect l="0" t="0" r="r" b="b"/>
              <a:pathLst>
                <a:path w="286" h="468">
                  <a:moveTo>
                    <a:pt x="57" y="3"/>
                  </a:moveTo>
                  <a:lnTo>
                    <a:pt x="45" y="11"/>
                  </a:lnTo>
                  <a:lnTo>
                    <a:pt x="31" y="21"/>
                  </a:lnTo>
                  <a:lnTo>
                    <a:pt x="22" y="35"/>
                  </a:lnTo>
                  <a:lnTo>
                    <a:pt x="14" y="51"/>
                  </a:lnTo>
                  <a:lnTo>
                    <a:pt x="7" y="68"/>
                  </a:lnTo>
                  <a:lnTo>
                    <a:pt x="3" y="90"/>
                  </a:lnTo>
                  <a:lnTo>
                    <a:pt x="0" y="115"/>
                  </a:lnTo>
                  <a:lnTo>
                    <a:pt x="0" y="139"/>
                  </a:lnTo>
                  <a:lnTo>
                    <a:pt x="2" y="166"/>
                  </a:lnTo>
                  <a:lnTo>
                    <a:pt x="7" y="194"/>
                  </a:lnTo>
                  <a:lnTo>
                    <a:pt x="13" y="223"/>
                  </a:lnTo>
                  <a:lnTo>
                    <a:pt x="20" y="250"/>
                  </a:lnTo>
                  <a:lnTo>
                    <a:pt x="31" y="277"/>
                  </a:lnTo>
                  <a:lnTo>
                    <a:pt x="43" y="306"/>
                  </a:lnTo>
                  <a:lnTo>
                    <a:pt x="56" y="332"/>
                  </a:lnTo>
                  <a:lnTo>
                    <a:pt x="70" y="358"/>
                  </a:lnTo>
                  <a:lnTo>
                    <a:pt x="85" y="380"/>
                  </a:lnTo>
                  <a:lnTo>
                    <a:pt x="101" y="401"/>
                  </a:lnTo>
                  <a:lnTo>
                    <a:pt x="118" y="420"/>
                  </a:lnTo>
                  <a:lnTo>
                    <a:pt x="137" y="435"/>
                  </a:lnTo>
                  <a:lnTo>
                    <a:pt x="152" y="449"/>
                  </a:lnTo>
                  <a:lnTo>
                    <a:pt x="170" y="457"/>
                  </a:lnTo>
                  <a:lnTo>
                    <a:pt x="186" y="464"/>
                  </a:lnTo>
                  <a:lnTo>
                    <a:pt x="203" y="467"/>
                  </a:lnTo>
                  <a:lnTo>
                    <a:pt x="219" y="466"/>
                  </a:lnTo>
                  <a:lnTo>
                    <a:pt x="231" y="461"/>
                  </a:lnTo>
                  <a:lnTo>
                    <a:pt x="245" y="455"/>
                  </a:lnTo>
                  <a:lnTo>
                    <a:pt x="257" y="445"/>
                  </a:lnTo>
                  <a:lnTo>
                    <a:pt x="266" y="432"/>
                  </a:lnTo>
                  <a:lnTo>
                    <a:pt x="274" y="414"/>
                  </a:lnTo>
                  <a:lnTo>
                    <a:pt x="280" y="396"/>
                  </a:lnTo>
                  <a:lnTo>
                    <a:pt x="283" y="375"/>
                  </a:lnTo>
                  <a:lnTo>
                    <a:pt x="285" y="352"/>
                  </a:lnTo>
                  <a:lnTo>
                    <a:pt x="285" y="326"/>
                  </a:lnTo>
                  <a:lnTo>
                    <a:pt x="283" y="297"/>
                  </a:lnTo>
                  <a:lnTo>
                    <a:pt x="278" y="271"/>
                  </a:lnTo>
                  <a:lnTo>
                    <a:pt x="273" y="244"/>
                  </a:lnTo>
                  <a:lnTo>
                    <a:pt x="266" y="214"/>
                  </a:lnTo>
                  <a:lnTo>
                    <a:pt x="255" y="186"/>
                  </a:lnTo>
                  <a:lnTo>
                    <a:pt x="245" y="158"/>
                  </a:lnTo>
                  <a:lnTo>
                    <a:pt x="231" y="132"/>
                  </a:lnTo>
                  <a:lnTo>
                    <a:pt x="216" y="109"/>
                  </a:lnTo>
                  <a:lnTo>
                    <a:pt x="202" y="83"/>
                  </a:lnTo>
                  <a:lnTo>
                    <a:pt x="184" y="64"/>
                  </a:lnTo>
                  <a:lnTo>
                    <a:pt x="167" y="46"/>
                  </a:lnTo>
                  <a:lnTo>
                    <a:pt x="151" y="31"/>
                  </a:lnTo>
                  <a:lnTo>
                    <a:pt x="133" y="19"/>
                  </a:lnTo>
                  <a:lnTo>
                    <a:pt x="118" y="9"/>
                  </a:lnTo>
                  <a:lnTo>
                    <a:pt x="99" y="2"/>
                  </a:lnTo>
                  <a:lnTo>
                    <a:pt x="84" y="0"/>
                  </a:lnTo>
                  <a:lnTo>
                    <a:pt x="69" y="2"/>
                  </a:lnTo>
                  <a:lnTo>
                    <a:pt x="57" y="4"/>
                  </a:lnTo>
                  <a:lnTo>
                    <a:pt x="57" y="3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33" name="Freeform 1417"/>
            <p:cNvSpPr>
              <a:spLocks/>
            </p:cNvSpPr>
            <p:nvPr/>
          </p:nvSpPr>
          <p:spPr bwMode="auto">
            <a:xfrm>
              <a:off x="4403" y="1043"/>
              <a:ext cx="290" cy="503"/>
            </a:xfrm>
            <a:custGeom>
              <a:avLst/>
              <a:gdLst/>
              <a:ahLst/>
              <a:cxnLst>
                <a:cxn ang="0">
                  <a:pos x="289" y="459"/>
                </a:cxn>
                <a:cxn ang="0">
                  <a:pos x="176" y="502"/>
                </a:cxn>
                <a:cxn ang="0">
                  <a:pos x="0" y="45"/>
                </a:cxn>
                <a:cxn ang="0">
                  <a:pos x="113" y="0"/>
                </a:cxn>
                <a:cxn ang="0">
                  <a:pos x="289" y="459"/>
                </a:cxn>
              </a:cxnLst>
              <a:rect l="0" t="0" r="r" b="b"/>
              <a:pathLst>
                <a:path w="290" h="503">
                  <a:moveTo>
                    <a:pt x="289" y="459"/>
                  </a:moveTo>
                  <a:lnTo>
                    <a:pt x="176" y="502"/>
                  </a:lnTo>
                  <a:lnTo>
                    <a:pt x="0" y="45"/>
                  </a:lnTo>
                  <a:lnTo>
                    <a:pt x="113" y="0"/>
                  </a:lnTo>
                  <a:lnTo>
                    <a:pt x="289" y="459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34" name="Freeform 1418"/>
            <p:cNvSpPr>
              <a:spLocks/>
            </p:cNvSpPr>
            <p:nvPr/>
          </p:nvSpPr>
          <p:spPr bwMode="auto">
            <a:xfrm>
              <a:off x="4471" y="1049"/>
              <a:ext cx="282" cy="453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45" y="11"/>
                </a:cxn>
                <a:cxn ang="0">
                  <a:pos x="34" y="21"/>
                </a:cxn>
                <a:cxn ang="0">
                  <a:pos x="22" y="34"/>
                </a:cxn>
                <a:cxn ang="0">
                  <a:pos x="14" y="48"/>
                </a:cxn>
                <a:cxn ang="0">
                  <a:pos x="7" y="67"/>
                </a:cxn>
                <a:cxn ang="0">
                  <a:pos x="4" y="88"/>
                </a:cxn>
                <a:cxn ang="0">
                  <a:pos x="0" y="111"/>
                </a:cxn>
                <a:cxn ang="0">
                  <a:pos x="0" y="136"/>
                </a:cxn>
                <a:cxn ang="0">
                  <a:pos x="2" y="161"/>
                </a:cxn>
                <a:cxn ang="0">
                  <a:pos x="6" y="188"/>
                </a:cxn>
                <a:cxn ang="0">
                  <a:pos x="12" y="217"/>
                </a:cxn>
                <a:cxn ang="0">
                  <a:pos x="19" y="243"/>
                </a:cxn>
                <a:cxn ang="0">
                  <a:pos x="28" y="269"/>
                </a:cxn>
                <a:cxn ang="0">
                  <a:pos x="40" y="297"/>
                </a:cxn>
                <a:cxn ang="0">
                  <a:pos x="53" y="323"/>
                </a:cxn>
                <a:cxn ang="0">
                  <a:pos x="67" y="346"/>
                </a:cxn>
                <a:cxn ang="0">
                  <a:pos x="82" y="368"/>
                </a:cxn>
                <a:cxn ang="0">
                  <a:pos x="98" y="388"/>
                </a:cxn>
                <a:cxn ang="0">
                  <a:pos x="115" y="405"/>
                </a:cxn>
                <a:cxn ang="0">
                  <a:pos x="131" y="421"/>
                </a:cxn>
                <a:cxn ang="0">
                  <a:pos x="147" y="434"/>
                </a:cxn>
                <a:cxn ang="0">
                  <a:pos x="164" y="442"/>
                </a:cxn>
                <a:cxn ang="0">
                  <a:pos x="181" y="448"/>
                </a:cxn>
                <a:cxn ang="0">
                  <a:pos x="197" y="452"/>
                </a:cxn>
                <a:cxn ang="0">
                  <a:pos x="212" y="451"/>
                </a:cxn>
                <a:cxn ang="0">
                  <a:pos x="224" y="446"/>
                </a:cxn>
                <a:cxn ang="0">
                  <a:pos x="239" y="439"/>
                </a:cxn>
                <a:cxn ang="0">
                  <a:pos x="251" y="428"/>
                </a:cxn>
                <a:cxn ang="0">
                  <a:pos x="260" y="416"/>
                </a:cxn>
                <a:cxn ang="0">
                  <a:pos x="268" y="400"/>
                </a:cxn>
                <a:cxn ang="0">
                  <a:pos x="274" y="380"/>
                </a:cxn>
                <a:cxn ang="0">
                  <a:pos x="278" y="361"/>
                </a:cxn>
                <a:cxn ang="0">
                  <a:pos x="281" y="337"/>
                </a:cxn>
                <a:cxn ang="0">
                  <a:pos x="281" y="312"/>
                </a:cxn>
                <a:cxn ang="0">
                  <a:pos x="278" y="286"/>
                </a:cxn>
                <a:cxn ang="0">
                  <a:pos x="275" y="259"/>
                </a:cxn>
                <a:cxn ang="0">
                  <a:pos x="270" y="233"/>
                </a:cxn>
                <a:cxn ang="0">
                  <a:pos x="263" y="206"/>
                </a:cxn>
                <a:cxn ang="0">
                  <a:pos x="252" y="178"/>
                </a:cxn>
                <a:cxn ang="0">
                  <a:pos x="242" y="151"/>
                </a:cxn>
                <a:cxn ang="0">
                  <a:pos x="228" y="127"/>
                </a:cxn>
                <a:cxn ang="0">
                  <a:pos x="215" y="103"/>
                </a:cxn>
                <a:cxn ang="0">
                  <a:pos x="200" y="80"/>
                </a:cxn>
                <a:cxn ang="0">
                  <a:pos x="186" y="61"/>
                </a:cxn>
                <a:cxn ang="0">
                  <a:pos x="168" y="42"/>
                </a:cxn>
                <a:cxn ang="0">
                  <a:pos x="151" y="30"/>
                </a:cxn>
                <a:cxn ang="0">
                  <a:pos x="134" y="16"/>
                </a:cxn>
                <a:cxn ang="0">
                  <a:pos x="118" y="7"/>
                </a:cxn>
                <a:cxn ang="0">
                  <a:pos x="101" y="1"/>
                </a:cxn>
                <a:cxn ang="0">
                  <a:pos x="84" y="0"/>
                </a:cxn>
                <a:cxn ang="0">
                  <a:pos x="68" y="0"/>
                </a:cxn>
                <a:cxn ang="0">
                  <a:pos x="59" y="5"/>
                </a:cxn>
                <a:cxn ang="0">
                  <a:pos x="59" y="2"/>
                </a:cxn>
              </a:cxnLst>
              <a:rect l="0" t="0" r="r" b="b"/>
              <a:pathLst>
                <a:path w="282" h="453">
                  <a:moveTo>
                    <a:pt x="59" y="2"/>
                  </a:moveTo>
                  <a:lnTo>
                    <a:pt x="45" y="11"/>
                  </a:lnTo>
                  <a:lnTo>
                    <a:pt x="34" y="21"/>
                  </a:lnTo>
                  <a:lnTo>
                    <a:pt x="22" y="34"/>
                  </a:lnTo>
                  <a:lnTo>
                    <a:pt x="14" y="48"/>
                  </a:lnTo>
                  <a:lnTo>
                    <a:pt x="7" y="67"/>
                  </a:lnTo>
                  <a:lnTo>
                    <a:pt x="4" y="88"/>
                  </a:lnTo>
                  <a:lnTo>
                    <a:pt x="0" y="111"/>
                  </a:lnTo>
                  <a:lnTo>
                    <a:pt x="0" y="136"/>
                  </a:lnTo>
                  <a:lnTo>
                    <a:pt x="2" y="161"/>
                  </a:lnTo>
                  <a:lnTo>
                    <a:pt x="6" y="188"/>
                  </a:lnTo>
                  <a:lnTo>
                    <a:pt x="12" y="217"/>
                  </a:lnTo>
                  <a:lnTo>
                    <a:pt x="19" y="243"/>
                  </a:lnTo>
                  <a:lnTo>
                    <a:pt x="28" y="269"/>
                  </a:lnTo>
                  <a:lnTo>
                    <a:pt x="40" y="297"/>
                  </a:lnTo>
                  <a:lnTo>
                    <a:pt x="53" y="323"/>
                  </a:lnTo>
                  <a:lnTo>
                    <a:pt x="67" y="346"/>
                  </a:lnTo>
                  <a:lnTo>
                    <a:pt x="82" y="368"/>
                  </a:lnTo>
                  <a:lnTo>
                    <a:pt x="98" y="388"/>
                  </a:lnTo>
                  <a:lnTo>
                    <a:pt x="115" y="405"/>
                  </a:lnTo>
                  <a:lnTo>
                    <a:pt x="131" y="421"/>
                  </a:lnTo>
                  <a:lnTo>
                    <a:pt x="147" y="434"/>
                  </a:lnTo>
                  <a:lnTo>
                    <a:pt x="164" y="442"/>
                  </a:lnTo>
                  <a:lnTo>
                    <a:pt x="181" y="448"/>
                  </a:lnTo>
                  <a:lnTo>
                    <a:pt x="197" y="452"/>
                  </a:lnTo>
                  <a:lnTo>
                    <a:pt x="212" y="451"/>
                  </a:lnTo>
                  <a:lnTo>
                    <a:pt x="224" y="446"/>
                  </a:lnTo>
                  <a:lnTo>
                    <a:pt x="239" y="439"/>
                  </a:lnTo>
                  <a:lnTo>
                    <a:pt x="251" y="428"/>
                  </a:lnTo>
                  <a:lnTo>
                    <a:pt x="260" y="416"/>
                  </a:lnTo>
                  <a:lnTo>
                    <a:pt x="268" y="400"/>
                  </a:lnTo>
                  <a:lnTo>
                    <a:pt x="274" y="380"/>
                  </a:lnTo>
                  <a:lnTo>
                    <a:pt x="278" y="361"/>
                  </a:lnTo>
                  <a:lnTo>
                    <a:pt x="281" y="337"/>
                  </a:lnTo>
                  <a:lnTo>
                    <a:pt x="281" y="312"/>
                  </a:lnTo>
                  <a:lnTo>
                    <a:pt x="278" y="286"/>
                  </a:lnTo>
                  <a:lnTo>
                    <a:pt x="275" y="259"/>
                  </a:lnTo>
                  <a:lnTo>
                    <a:pt x="270" y="233"/>
                  </a:lnTo>
                  <a:lnTo>
                    <a:pt x="263" y="206"/>
                  </a:lnTo>
                  <a:lnTo>
                    <a:pt x="252" y="178"/>
                  </a:lnTo>
                  <a:lnTo>
                    <a:pt x="242" y="151"/>
                  </a:lnTo>
                  <a:lnTo>
                    <a:pt x="228" y="127"/>
                  </a:lnTo>
                  <a:lnTo>
                    <a:pt x="215" y="103"/>
                  </a:lnTo>
                  <a:lnTo>
                    <a:pt x="200" y="80"/>
                  </a:lnTo>
                  <a:lnTo>
                    <a:pt x="186" y="61"/>
                  </a:lnTo>
                  <a:lnTo>
                    <a:pt x="168" y="42"/>
                  </a:lnTo>
                  <a:lnTo>
                    <a:pt x="151" y="30"/>
                  </a:lnTo>
                  <a:lnTo>
                    <a:pt x="134" y="16"/>
                  </a:lnTo>
                  <a:lnTo>
                    <a:pt x="118" y="7"/>
                  </a:lnTo>
                  <a:lnTo>
                    <a:pt x="101" y="1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59" y="5"/>
                  </a:lnTo>
                  <a:lnTo>
                    <a:pt x="59" y="2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35" name="Freeform 1419"/>
            <p:cNvSpPr>
              <a:spLocks/>
            </p:cNvSpPr>
            <p:nvPr/>
          </p:nvSpPr>
          <p:spPr bwMode="auto">
            <a:xfrm>
              <a:off x="4408" y="1056"/>
              <a:ext cx="282" cy="485"/>
            </a:xfrm>
            <a:custGeom>
              <a:avLst/>
              <a:gdLst/>
              <a:ahLst/>
              <a:cxnLst>
                <a:cxn ang="0">
                  <a:pos x="281" y="441"/>
                </a:cxn>
                <a:cxn ang="0">
                  <a:pos x="170" y="484"/>
                </a:cxn>
                <a:cxn ang="0">
                  <a:pos x="0" y="41"/>
                </a:cxn>
                <a:cxn ang="0">
                  <a:pos x="113" y="0"/>
                </a:cxn>
                <a:cxn ang="0">
                  <a:pos x="281" y="441"/>
                </a:cxn>
              </a:cxnLst>
              <a:rect l="0" t="0" r="r" b="b"/>
              <a:pathLst>
                <a:path w="282" h="485">
                  <a:moveTo>
                    <a:pt x="281" y="441"/>
                  </a:moveTo>
                  <a:lnTo>
                    <a:pt x="170" y="484"/>
                  </a:lnTo>
                  <a:lnTo>
                    <a:pt x="0" y="41"/>
                  </a:lnTo>
                  <a:lnTo>
                    <a:pt x="113" y="0"/>
                  </a:lnTo>
                  <a:lnTo>
                    <a:pt x="281" y="441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36" name="Freeform 1420"/>
            <p:cNvSpPr>
              <a:spLocks/>
            </p:cNvSpPr>
            <p:nvPr/>
          </p:nvSpPr>
          <p:spPr bwMode="auto">
            <a:xfrm>
              <a:off x="4475" y="1060"/>
              <a:ext cx="277" cy="437"/>
            </a:xfrm>
            <a:custGeom>
              <a:avLst/>
              <a:gdLst/>
              <a:ahLst/>
              <a:cxnLst>
                <a:cxn ang="0">
                  <a:pos x="58" y="4"/>
                </a:cxn>
                <a:cxn ang="0">
                  <a:pos x="45" y="12"/>
                </a:cxn>
                <a:cxn ang="0">
                  <a:pos x="33" y="20"/>
                </a:cxn>
                <a:cxn ang="0">
                  <a:pos x="22" y="34"/>
                </a:cxn>
                <a:cxn ang="0">
                  <a:pos x="14" y="49"/>
                </a:cxn>
                <a:cxn ang="0">
                  <a:pos x="7" y="67"/>
                </a:cxn>
                <a:cxn ang="0">
                  <a:pos x="2" y="87"/>
                </a:cxn>
                <a:cxn ang="0">
                  <a:pos x="0" y="109"/>
                </a:cxn>
                <a:cxn ang="0">
                  <a:pos x="0" y="133"/>
                </a:cxn>
                <a:cxn ang="0">
                  <a:pos x="0" y="157"/>
                </a:cxn>
                <a:cxn ang="0">
                  <a:pos x="5" y="183"/>
                </a:cxn>
                <a:cxn ang="0">
                  <a:pos x="8" y="211"/>
                </a:cxn>
                <a:cxn ang="0">
                  <a:pos x="16" y="238"/>
                </a:cxn>
                <a:cxn ang="0">
                  <a:pos x="25" y="262"/>
                </a:cxn>
                <a:cxn ang="0">
                  <a:pos x="38" y="289"/>
                </a:cxn>
                <a:cxn ang="0">
                  <a:pos x="49" y="314"/>
                </a:cxn>
                <a:cxn ang="0">
                  <a:pos x="62" y="336"/>
                </a:cxn>
                <a:cxn ang="0">
                  <a:pos x="77" y="357"/>
                </a:cxn>
                <a:cxn ang="0">
                  <a:pos x="92" y="376"/>
                </a:cxn>
                <a:cxn ang="0">
                  <a:pos x="109" y="393"/>
                </a:cxn>
                <a:cxn ang="0">
                  <a:pos x="125" y="408"/>
                </a:cxn>
                <a:cxn ang="0">
                  <a:pos x="141" y="420"/>
                </a:cxn>
                <a:cxn ang="0">
                  <a:pos x="159" y="428"/>
                </a:cxn>
                <a:cxn ang="0">
                  <a:pos x="175" y="434"/>
                </a:cxn>
                <a:cxn ang="0">
                  <a:pos x="190" y="436"/>
                </a:cxn>
                <a:cxn ang="0">
                  <a:pos x="207" y="435"/>
                </a:cxn>
                <a:cxn ang="0">
                  <a:pos x="219" y="431"/>
                </a:cxn>
                <a:cxn ang="0">
                  <a:pos x="232" y="424"/>
                </a:cxn>
                <a:cxn ang="0">
                  <a:pos x="243" y="415"/>
                </a:cxn>
                <a:cxn ang="0">
                  <a:pos x="254" y="402"/>
                </a:cxn>
                <a:cxn ang="0">
                  <a:pos x="262" y="385"/>
                </a:cxn>
                <a:cxn ang="0">
                  <a:pos x="267" y="368"/>
                </a:cxn>
                <a:cxn ang="0">
                  <a:pos x="271" y="347"/>
                </a:cxn>
                <a:cxn ang="0">
                  <a:pos x="275" y="324"/>
                </a:cxn>
                <a:cxn ang="0">
                  <a:pos x="276" y="301"/>
                </a:cxn>
                <a:cxn ang="0">
                  <a:pos x="273" y="275"/>
                </a:cxn>
                <a:cxn ang="0">
                  <a:pos x="271" y="250"/>
                </a:cxn>
                <a:cxn ang="0">
                  <a:pos x="266" y="224"/>
                </a:cxn>
                <a:cxn ang="0">
                  <a:pos x="256" y="197"/>
                </a:cxn>
                <a:cxn ang="0">
                  <a:pos x="248" y="172"/>
                </a:cxn>
                <a:cxn ang="0">
                  <a:pos x="238" y="146"/>
                </a:cxn>
                <a:cxn ang="0">
                  <a:pos x="227" y="123"/>
                </a:cxn>
                <a:cxn ang="0">
                  <a:pos x="214" y="99"/>
                </a:cxn>
                <a:cxn ang="0">
                  <a:pos x="199" y="76"/>
                </a:cxn>
                <a:cxn ang="0">
                  <a:pos x="183" y="58"/>
                </a:cxn>
                <a:cxn ang="0">
                  <a:pos x="167" y="41"/>
                </a:cxn>
                <a:cxn ang="0">
                  <a:pos x="150" y="28"/>
                </a:cxn>
                <a:cxn ang="0">
                  <a:pos x="132" y="17"/>
                </a:cxn>
                <a:cxn ang="0">
                  <a:pos x="117" y="8"/>
                </a:cxn>
                <a:cxn ang="0">
                  <a:pos x="100" y="2"/>
                </a:cxn>
                <a:cxn ang="0">
                  <a:pos x="83" y="0"/>
                </a:cxn>
                <a:cxn ang="0">
                  <a:pos x="69" y="0"/>
                </a:cxn>
                <a:cxn ang="0">
                  <a:pos x="58" y="4"/>
                </a:cxn>
              </a:cxnLst>
              <a:rect l="0" t="0" r="r" b="b"/>
              <a:pathLst>
                <a:path w="277" h="437">
                  <a:moveTo>
                    <a:pt x="58" y="4"/>
                  </a:moveTo>
                  <a:lnTo>
                    <a:pt x="45" y="12"/>
                  </a:lnTo>
                  <a:lnTo>
                    <a:pt x="33" y="20"/>
                  </a:lnTo>
                  <a:lnTo>
                    <a:pt x="22" y="34"/>
                  </a:lnTo>
                  <a:lnTo>
                    <a:pt x="14" y="49"/>
                  </a:lnTo>
                  <a:lnTo>
                    <a:pt x="7" y="67"/>
                  </a:lnTo>
                  <a:lnTo>
                    <a:pt x="2" y="87"/>
                  </a:lnTo>
                  <a:lnTo>
                    <a:pt x="0" y="109"/>
                  </a:lnTo>
                  <a:lnTo>
                    <a:pt x="0" y="133"/>
                  </a:lnTo>
                  <a:lnTo>
                    <a:pt x="0" y="157"/>
                  </a:lnTo>
                  <a:lnTo>
                    <a:pt x="5" y="183"/>
                  </a:lnTo>
                  <a:lnTo>
                    <a:pt x="8" y="211"/>
                  </a:lnTo>
                  <a:lnTo>
                    <a:pt x="16" y="238"/>
                  </a:lnTo>
                  <a:lnTo>
                    <a:pt x="25" y="262"/>
                  </a:lnTo>
                  <a:lnTo>
                    <a:pt x="38" y="289"/>
                  </a:lnTo>
                  <a:lnTo>
                    <a:pt x="49" y="314"/>
                  </a:lnTo>
                  <a:lnTo>
                    <a:pt x="62" y="336"/>
                  </a:lnTo>
                  <a:lnTo>
                    <a:pt x="77" y="357"/>
                  </a:lnTo>
                  <a:lnTo>
                    <a:pt x="92" y="376"/>
                  </a:lnTo>
                  <a:lnTo>
                    <a:pt x="109" y="393"/>
                  </a:lnTo>
                  <a:lnTo>
                    <a:pt x="125" y="408"/>
                  </a:lnTo>
                  <a:lnTo>
                    <a:pt x="141" y="420"/>
                  </a:lnTo>
                  <a:lnTo>
                    <a:pt x="159" y="428"/>
                  </a:lnTo>
                  <a:lnTo>
                    <a:pt x="175" y="434"/>
                  </a:lnTo>
                  <a:lnTo>
                    <a:pt x="190" y="436"/>
                  </a:lnTo>
                  <a:lnTo>
                    <a:pt x="207" y="435"/>
                  </a:lnTo>
                  <a:lnTo>
                    <a:pt x="219" y="431"/>
                  </a:lnTo>
                  <a:lnTo>
                    <a:pt x="232" y="424"/>
                  </a:lnTo>
                  <a:lnTo>
                    <a:pt x="243" y="415"/>
                  </a:lnTo>
                  <a:lnTo>
                    <a:pt x="254" y="402"/>
                  </a:lnTo>
                  <a:lnTo>
                    <a:pt x="262" y="385"/>
                  </a:lnTo>
                  <a:lnTo>
                    <a:pt x="267" y="368"/>
                  </a:lnTo>
                  <a:lnTo>
                    <a:pt x="271" y="347"/>
                  </a:lnTo>
                  <a:lnTo>
                    <a:pt x="275" y="324"/>
                  </a:lnTo>
                  <a:lnTo>
                    <a:pt x="276" y="301"/>
                  </a:lnTo>
                  <a:lnTo>
                    <a:pt x="273" y="275"/>
                  </a:lnTo>
                  <a:lnTo>
                    <a:pt x="271" y="250"/>
                  </a:lnTo>
                  <a:lnTo>
                    <a:pt x="266" y="224"/>
                  </a:lnTo>
                  <a:lnTo>
                    <a:pt x="256" y="197"/>
                  </a:lnTo>
                  <a:lnTo>
                    <a:pt x="248" y="172"/>
                  </a:lnTo>
                  <a:lnTo>
                    <a:pt x="238" y="146"/>
                  </a:lnTo>
                  <a:lnTo>
                    <a:pt x="227" y="123"/>
                  </a:lnTo>
                  <a:lnTo>
                    <a:pt x="214" y="99"/>
                  </a:lnTo>
                  <a:lnTo>
                    <a:pt x="199" y="76"/>
                  </a:lnTo>
                  <a:lnTo>
                    <a:pt x="183" y="58"/>
                  </a:lnTo>
                  <a:lnTo>
                    <a:pt x="167" y="41"/>
                  </a:lnTo>
                  <a:lnTo>
                    <a:pt x="150" y="28"/>
                  </a:lnTo>
                  <a:lnTo>
                    <a:pt x="132" y="17"/>
                  </a:lnTo>
                  <a:lnTo>
                    <a:pt x="117" y="8"/>
                  </a:lnTo>
                  <a:lnTo>
                    <a:pt x="100" y="2"/>
                  </a:lnTo>
                  <a:lnTo>
                    <a:pt x="83" y="0"/>
                  </a:lnTo>
                  <a:lnTo>
                    <a:pt x="69" y="0"/>
                  </a:lnTo>
                  <a:lnTo>
                    <a:pt x="58" y="4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37" name="Freeform 1421"/>
            <p:cNvSpPr>
              <a:spLocks/>
            </p:cNvSpPr>
            <p:nvPr/>
          </p:nvSpPr>
          <p:spPr bwMode="auto">
            <a:xfrm>
              <a:off x="4411" y="1066"/>
              <a:ext cx="277" cy="471"/>
            </a:xfrm>
            <a:custGeom>
              <a:avLst/>
              <a:gdLst/>
              <a:ahLst/>
              <a:cxnLst>
                <a:cxn ang="0">
                  <a:pos x="276" y="427"/>
                </a:cxn>
                <a:cxn ang="0">
                  <a:pos x="164" y="470"/>
                </a:cxn>
                <a:cxn ang="0">
                  <a:pos x="0" y="44"/>
                </a:cxn>
                <a:cxn ang="0">
                  <a:pos x="114" y="0"/>
                </a:cxn>
                <a:cxn ang="0">
                  <a:pos x="276" y="427"/>
                </a:cxn>
              </a:cxnLst>
              <a:rect l="0" t="0" r="r" b="b"/>
              <a:pathLst>
                <a:path w="277" h="471">
                  <a:moveTo>
                    <a:pt x="276" y="427"/>
                  </a:moveTo>
                  <a:lnTo>
                    <a:pt x="164" y="470"/>
                  </a:lnTo>
                  <a:lnTo>
                    <a:pt x="0" y="44"/>
                  </a:lnTo>
                  <a:lnTo>
                    <a:pt x="114" y="0"/>
                  </a:lnTo>
                  <a:lnTo>
                    <a:pt x="276" y="427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38" name="Freeform 1422"/>
            <p:cNvSpPr>
              <a:spLocks/>
            </p:cNvSpPr>
            <p:nvPr/>
          </p:nvSpPr>
          <p:spPr bwMode="auto">
            <a:xfrm>
              <a:off x="4477" y="1072"/>
              <a:ext cx="273" cy="421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47" y="11"/>
                </a:cxn>
                <a:cxn ang="0">
                  <a:pos x="34" y="19"/>
                </a:cxn>
                <a:cxn ang="0">
                  <a:pos x="23" y="33"/>
                </a:cxn>
                <a:cxn ang="0">
                  <a:pos x="15" y="48"/>
                </a:cxn>
                <a:cxn ang="0">
                  <a:pos x="9" y="65"/>
                </a:cxn>
                <a:cxn ang="0">
                  <a:pos x="4" y="85"/>
                </a:cxn>
                <a:cxn ang="0">
                  <a:pos x="0" y="107"/>
                </a:cxn>
                <a:cxn ang="0">
                  <a:pos x="0" y="129"/>
                </a:cxn>
                <a:cxn ang="0">
                  <a:pos x="0" y="152"/>
                </a:cxn>
                <a:cxn ang="0">
                  <a:pos x="4" y="178"/>
                </a:cxn>
                <a:cxn ang="0">
                  <a:pos x="8" y="205"/>
                </a:cxn>
                <a:cxn ang="0">
                  <a:pos x="14" y="230"/>
                </a:cxn>
                <a:cxn ang="0">
                  <a:pos x="23" y="254"/>
                </a:cxn>
                <a:cxn ang="0">
                  <a:pos x="36" y="278"/>
                </a:cxn>
                <a:cxn ang="0">
                  <a:pos x="47" y="303"/>
                </a:cxn>
                <a:cxn ang="0">
                  <a:pos x="60" y="325"/>
                </a:cxn>
                <a:cxn ang="0">
                  <a:pos x="74" y="345"/>
                </a:cxn>
                <a:cxn ang="0">
                  <a:pos x="89" y="364"/>
                </a:cxn>
                <a:cxn ang="0">
                  <a:pos x="105" y="379"/>
                </a:cxn>
                <a:cxn ang="0">
                  <a:pos x="120" y="393"/>
                </a:cxn>
                <a:cxn ang="0">
                  <a:pos x="137" y="405"/>
                </a:cxn>
                <a:cxn ang="0">
                  <a:pos x="153" y="413"/>
                </a:cxn>
                <a:cxn ang="0">
                  <a:pos x="170" y="417"/>
                </a:cxn>
                <a:cxn ang="0">
                  <a:pos x="186" y="420"/>
                </a:cxn>
                <a:cxn ang="0">
                  <a:pos x="200" y="419"/>
                </a:cxn>
                <a:cxn ang="0">
                  <a:pos x="214" y="414"/>
                </a:cxn>
                <a:cxn ang="0">
                  <a:pos x="228" y="408"/>
                </a:cxn>
                <a:cxn ang="0">
                  <a:pos x="239" y="398"/>
                </a:cxn>
                <a:cxn ang="0">
                  <a:pos x="249" y="385"/>
                </a:cxn>
                <a:cxn ang="0">
                  <a:pos x="257" y="370"/>
                </a:cxn>
                <a:cxn ang="0">
                  <a:pos x="264" y="352"/>
                </a:cxn>
                <a:cxn ang="0">
                  <a:pos x="268" y="333"/>
                </a:cxn>
                <a:cxn ang="0">
                  <a:pos x="271" y="312"/>
                </a:cxn>
                <a:cxn ang="0">
                  <a:pos x="272" y="289"/>
                </a:cxn>
                <a:cxn ang="0">
                  <a:pos x="271" y="263"/>
                </a:cxn>
                <a:cxn ang="0">
                  <a:pos x="268" y="238"/>
                </a:cxn>
                <a:cxn ang="0">
                  <a:pos x="264" y="214"/>
                </a:cxn>
                <a:cxn ang="0">
                  <a:pos x="255" y="189"/>
                </a:cxn>
                <a:cxn ang="0">
                  <a:pos x="247" y="163"/>
                </a:cxn>
                <a:cxn ang="0">
                  <a:pos x="236" y="138"/>
                </a:cxn>
                <a:cxn ang="0">
                  <a:pos x="225" y="115"/>
                </a:cxn>
                <a:cxn ang="0">
                  <a:pos x="212" y="93"/>
                </a:cxn>
                <a:cxn ang="0">
                  <a:pos x="198" y="73"/>
                </a:cxn>
                <a:cxn ang="0">
                  <a:pos x="182" y="55"/>
                </a:cxn>
                <a:cxn ang="0">
                  <a:pos x="167" y="38"/>
                </a:cxn>
                <a:cxn ang="0">
                  <a:pos x="150" y="25"/>
                </a:cxn>
                <a:cxn ang="0">
                  <a:pos x="134" y="14"/>
                </a:cxn>
                <a:cxn ang="0">
                  <a:pos x="117" y="7"/>
                </a:cxn>
                <a:cxn ang="0">
                  <a:pos x="102" y="1"/>
                </a:cxn>
                <a:cxn ang="0">
                  <a:pos x="85" y="0"/>
                </a:cxn>
                <a:cxn ang="0">
                  <a:pos x="70" y="0"/>
                </a:cxn>
                <a:cxn ang="0">
                  <a:pos x="60" y="5"/>
                </a:cxn>
                <a:cxn ang="0">
                  <a:pos x="59" y="2"/>
                </a:cxn>
              </a:cxnLst>
              <a:rect l="0" t="0" r="r" b="b"/>
              <a:pathLst>
                <a:path w="273" h="421">
                  <a:moveTo>
                    <a:pt x="59" y="2"/>
                  </a:moveTo>
                  <a:lnTo>
                    <a:pt x="47" y="11"/>
                  </a:lnTo>
                  <a:lnTo>
                    <a:pt x="34" y="19"/>
                  </a:lnTo>
                  <a:lnTo>
                    <a:pt x="23" y="33"/>
                  </a:lnTo>
                  <a:lnTo>
                    <a:pt x="15" y="48"/>
                  </a:lnTo>
                  <a:lnTo>
                    <a:pt x="9" y="65"/>
                  </a:lnTo>
                  <a:lnTo>
                    <a:pt x="4" y="85"/>
                  </a:lnTo>
                  <a:lnTo>
                    <a:pt x="0" y="107"/>
                  </a:lnTo>
                  <a:lnTo>
                    <a:pt x="0" y="129"/>
                  </a:lnTo>
                  <a:lnTo>
                    <a:pt x="0" y="152"/>
                  </a:lnTo>
                  <a:lnTo>
                    <a:pt x="4" y="178"/>
                  </a:lnTo>
                  <a:lnTo>
                    <a:pt x="8" y="205"/>
                  </a:lnTo>
                  <a:lnTo>
                    <a:pt x="14" y="230"/>
                  </a:lnTo>
                  <a:lnTo>
                    <a:pt x="23" y="254"/>
                  </a:lnTo>
                  <a:lnTo>
                    <a:pt x="36" y="278"/>
                  </a:lnTo>
                  <a:lnTo>
                    <a:pt x="47" y="303"/>
                  </a:lnTo>
                  <a:lnTo>
                    <a:pt x="60" y="325"/>
                  </a:lnTo>
                  <a:lnTo>
                    <a:pt x="74" y="345"/>
                  </a:lnTo>
                  <a:lnTo>
                    <a:pt x="89" y="364"/>
                  </a:lnTo>
                  <a:lnTo>
                    <a:pt x="105" y="379"/>
                  </a:lnTo>
                  <a:lnTo>
                    <a:pt x="120" y="393"/>
                  </a:lnTo>
                  <a:lnTo>
                    <a:pt x="137" y="405"/>
                  </a:lnTo>
                  <a:lnTo>
                    <a:pt x="153" y="413"/>
                  </a:lnTo>
                  <a:lnTo>
                    <a:pt x="170" y="417"/>
                  </a:lnTo>
                  <a:lnTo>
                    <a:pt x="186" y="420"/>
                  </a:lnTo>
                  <a:lnTo>
                    <a:pt x="200" y="419"/>
                  </a:lnTo>
                  <a:lnTo>
                    <a:pt x="214" y="414"/>
                  </a:lnTo>
                  <a:lnTo>
                    <a:pt x="228" y="408"/>
                  </a:lnTo>
                  <a:lnTo>
                    <a:pt x="239" y="398"/>
                  </a:lnTo>
                  <a:lnTo>
                    <a:pt x="249" y="385"/>
                  </a:lnTo>
                  <a:lnTo>
                    <a:pt x="257" y="370"/>
                  </a:lnTo>
                  <a:lnTo>
                    <a:pt x="264" y="352"/>
                  </a:lnTo>
                  <a:lnTo>
                    <a:pt x="268" y="333"/>
                  </a:lnTo>
                  <a:lnTo>
                    <a:pt x="271" y="312"/>
                  </a:lnTo>
                  <a:lnTo>
                    <a:pt x="272" y="289"/>
                  </a:lnTo>
                  <a:lnTo>
                    <a:pt x="271" y="263"/>
                  </a:lnTo>
                  <a:lnTo>
                    <a:pt x="268" y="238"/>
                  </a:lnTo>
                  <a:lnTo>
                    <a:pt x="264" y="214"/>
                  </a:lnTo>
                  <a:lnTo>
                    <a:pt x="255" y="189"/>
                  </a:lnTo>
                  <a:lnTo>
                    <a:pt x="247" y="163"/>
                  </a:lnTo>
                  <a:lnTo>
                    <a:pt x="236" y="138"/>
                  </a:lnTo>
                  <a:lnTo>
                    <a:pt x="225" y="115"/>
                  </a:lnTo>
                  <a:lnTo>
                    <a:pt x="212" y="93"/>
                  </a:lnTo>
                  <a:lnTo>
                    <a:pt x="198" y="73"/>
                  </a:lnTo>
                  <a:lnTo>
                    <a:pt x="182" y="55"/>
                  </a:lnTo>
                  <a:lnTo>
                    <a:pt x="167" y="38"/>
                  </a:lnTo>
                  <a:lnTo>
                    <a:pt x="150" y="25"/>
                  </a:lnTo>
                  <a:lnTo>
                    <a:pt x="134" y="14"/>
                  </a:lnTo>
                  <a:lnTo>
                    <a:pt x="117" y="7"/>
                  </a:lnTo>
                  <a:lnTo>
                    <a:pt x="102" y="1"/>
                  </a:lnTo>
                  <a:lnTo>
                    <a:pt x="85" y="0"/>
                  </a:lnTo>
                  <a:lnTo>
                    <a:pt x="70" y="0"/>
                  </a:lnTo>
                  <a:lnTo>
                    <a:pt x="60" y="5"/>
                  </a:lnTo>
                  <a:lnTo>
                    <a:pt x="59" y="2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39" name="Freeform 1423"/>
            <p:cNvSpPr>
              <a:spLocks/>
            </p:cNvSpPr>
            <p:nvPr/>
          </p:nvSpPr>
          <p:spPr bwMode="auto">
            <a:xfrm>
              <a:off x="4416" y="1079"/>
              <a:ext cx="271" cy="454"/>
            </a:xfrm>
            <a:custGeom>
              <a:avLst/>
              <a:gdLst/>
              <a:ahLst/>
              <a:cxnLst>
                <a:cxn ang="0">
                  <a:pos x="270" y="410"/>
                </a:cxn>
                <a:cxn ang="0">
                  <a:pos x="158" y="453"/>
                </a:cxn>
                <a:cxn ang="0">
                  <a:pos x="0" y="41"/>
                </a:cxn>
                <a:cxn ang="0">
                  <a:pos x="114" y="0"/>
                </a:cxn>
                <a:cxn ang="0">
                  <a:pos x="270" y="410"/>
                </a:cxn>
              </a:cxnLst>
              <a:rect l="0" t="0" r="r" b="b"/>
              <a:pathLst>
                <a:path w="271" h="454">
                  <a:moveTo>
                    <a:pt x="270" y="410"/>
                  </a:moveTo>
                  <a:lnTo>
                    <a:pt x="158" y="453"/>
                  </a:lnTo>
                  <a:lnTo>
                    <a:pt x="0" y="41"/>
                  </a:lnTo>
                  <a:lnTo>
                    <a:pt x="114" y="0"/>
                  </a:lnTo>
                  <a:lnTo>
                    <a:pt x="270" y="410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40" name="Freeform 1424"/>
            <p:cNvSpPr>
              <a:spLocks/>
            </p:cNvSpPr>
            <p:nvPr/>
          </p:nvSpPr>
          <p:spPr bwMode="auto">
            <a:xfrm>
              <a:off x="4480" y="1083"/>
              <a:ext cx="267" cy="406"/>
            </a:xfrm>
            <a:custGeom>
              <a:avLst/>
              <a:gdLst/>
              <a:ahLst/>
              <a:cxnLst>
                <a:cxn ang="0">
                  <a:pos x="58" y="5"/>
                </a:cxn>
                <a:cxn ang="0">
                  <a:pos x="48" y="12"/>
                </a:cxn>
                <a:cxn ang="0">
                  <a:pos x="36" y="21"/>
                </a:cxn>
                <a:cxn ang="0">
                  <a:pos x="25" y="33"/>
                </a:cxn>
                <a:cxn ang="0">
                  <a:pos x="15" y="47"/>
                </a:cxn>
                <a:cxn ang="0">
                  <a:pos x="9" y="64"/>
                </a:cxn>
                <a:cxn ang="0">
                  <a:pos x="3" y="84"/>
                </a:cxn>
                <a:cxn ang="0">
                  <a:pos x="1" y="104"/>
                </a:cxn>
                <a:cxn ang="0">
                  <a:pos x="0" y="126"/>
                </a:cxn>
                <a:cxn ang="0">
                  <a:pos x="0" y="148"/>
                </a:cxn>
                <a:cxn ang="0">
                  <a:pos x="3" y="174"/>
                </a:cxn>
                <a:cxn ang="0">
                  <a:pos x="6" y="198"/>
                </a:cxn>
                <a:cxn ang="0">
                  <a:pos x="13" y="222"/>
                </a:cxn>
                <a:cxn ang="0">
                  <a:pos x="22" y="247"/>
                </a:cxn>
                <a:cxn ang="0">
                  <a:pos x="33" y="272"/>
                </a:cxn>
                <a:cxn ang="0">
                  <a:pos x="44" y="293"/>
                </a:cxn>
                <a:cxn ang="0">
                  <a:pos x="56" y="314"/>
                </a:cxn>
                <a:cxn ang="0">
                  <a:pos x="70" y="334"/>
                </a:cxn>
                <a:cxn ang="0">
                  <a:pos x="84" y="351"/>
                </a:cxn>
                <a:cxn ang="0">
                  <a:pos x="102" y="366"/>
                </a:cxn>
                <a:cxn ang="0">
                  <a:pos x="117" y="380"/>
                </a:cxn>
                <a:cxn ang="0">
                  <a:pos x="131" y="391"/>
                </a:cxn>
                <a:cxn ang="0">
                  <a:pos x="148" y="399"/>
                </a:cxn>
                <a:cxn ang="0">
                  <a:pos x="164" y="403"/>
                </a:cxn>
                <a:cxn ang="0">
                  <a:pos x="179" y="405"/>
                </a:cxn>
                <a:cxn ang="0">
                  <a:pos x="196" y="403"/>
                </a:cxn>
                <a:cxn ang="0">
                  <a:pos x="209" y="399"/>
                </a:cxn>
                <a:cxn ang="0">
                  <a:pos x="222" y="393"/>
                </a:cxn>
                <a:cxn ang="0">
                  <a:pos x="233" y="383"/>
                </a:cxn>
                <a:cxn ang="0">
                  <a:pos x="243" y="371"/>
                </a:cxn>
                <a:cxn ang="0">
                  <a:pos x="251" y="356"/>
                </a:cxn>
                <a:cxn ang="0">
                  <a:pos x="258" y="338"/>
                </a:cxn>
                <a:cxn ang="0">
                  <a:pos x="264" y="320"/>
                </a:cxn>
                <a:cxn ang="0">
                  <a:pos x="266" y="299"/>
                </a:cxn>
                <a:cxn ang="0">
                  <a:pos x="266" y="276"/>
                </a:cxn>
                <a:cxn ang="0">
                  <a:pos x="266" y="253"/>
                </a:cxn>
                <a:cxn ang="0">
                  <a:pos x="264" y="229"/>
                </a:cxn>
                <a:cxn ang="0">
                  <a:pos x="259" y="206"/>
                </a:cxn>
                <a:cxn ang="0">
                  <a:pos x="252" y="179"/>
                </a:cxn>
                <a:cxn ang="0">
                  <a:pos x="244" y="156"/>
                </a:cxn>
                <a:cxn ang="0">
                  <a:pos x="233" y="132"/>
                </a:cxn>
                <a:cxn ang="0">
                  <a:pos x="223" y="110"/>
                </a:cxn>
                <a:cxn ang="0">
                  <a:pos x="211" y="90"/>
                </a:cxn>
                <a:cxn ang="0">
                  <a:pos x="196" y="69"/>
                </a:cxn>
                <a:cxn ang="0">
                  <a:pos x="182" y="52"/>
                </a:cxn>
                <a:cxn ang="0">
                  <a:pos x="167" y="37"/>
                </a:cxn>
                <a:cxn ang="0">
                  <a:pos x="150" y="23"/>
                </a:cxn>
                <a:cxn ang="0">
                  <a:pos x="133" y="13"/>
                </a:cxn>
                <a:cxn ang="0">
                  <a:pos x="120" y="5"/>
                </a:cxn>
                <a:cxn ang="0">
                  <a:pos x="103" y="2"/>
                </a:cxn>
                <a:cxn ang="0">
                  <a:pos x="86" y="0"/>
                </a:cxn>
                <a:cxn ang="0">
                  <a:pos x="70" y="2"/>
                </a:cxn>
                <a:cxn ang="0">
                  <a:pos x="58" y="5"/>
                </a:cxn>
              </a:cxnLst>
              <a:rect l="0" t="0" r="r" b="b"/>
              <a:pathLst>
                <a:path w="267" h="406">
                  <a:moveTo>
                    <a:pt x="58" y="5"/>
                  </a:moveTo>
                  <a:lnTo>
                    <a:pt x="48" y="12"/>
                  </a:lnTo>
                  <a:lnTo>
                    <a:pt x="36" y="21"/>
                  </a:lnTo>
                  <a:lnTo>
                    <a:pt x="25" y="33"/>
                  </a:lnTo>
                  <a:lnTo>
                    <a:pt x="15" y="47"/>
                  </a:lnTo>
                  <a:lnTo>
                    <a:pt x="9" y="64"/>
                  </a:lnTo>
                  <a:lnTo>
                    <a:pt x="3" y="84"/>
                  </a:lnTo>
                  <a:lnTo>
                    <a:pt x="1" y="104"/>
                  </a:lnTo>
                  <a:lnTo>
                    <a:pt x="0" y="126"/>
                  </a:lnTo>
                  <a:lnTo>
                    <a:pt x="0" y="148"/>
                  </a:lnTo>
                  <a:lnTo>
                    <a:pt x="3" y="174"/>
                  </a:lnTo>
                  <a:lnTo>
                    <a:pt x="6" y="198"/>
                  </a:lnTo>
                  <a:lnTo>
                    <a:pt x="13" y="222"/>
                  </a:lnTo>
                  <a:lnTo>
                    <a:pt x="22" y="247"/>
                  </a:lnTo>
                  <a:lnTo>
                    <a:pt x="33" y="272"/>
                  </a:lnTo>
                  <a:lnTo>
                    <a:pt x="44" y="293"/>
                  </a:lnTo>
                  <a:lnTo>
                    <a:pt x="56" y="314"/>
                  </a:lnTo>
                  <a:lnTo>
                    <a:pt x="70" y="334"/>
                  </a:lnTo>
                  <a:lnTo>
                    <a:pt x="84" y="351"/>
                  </a:lnTo>
                  <a:lnTo>
                    <a:pt x="102" y="366"/>
                  </a:lnTo>
                  <a:lnTo>
                    <a:pt x="117" y="380"/>
                  </a:lnTo>
                  <a:lnTo>
                    <a:pt x="131" y="391"/>
                  </a:lnTo>
                  <a:lnTo>
                    <a:pt x="148" y="399"/>
                  </a:lnTo>
                  <a:lnTo>
                    <a:pt x="164" y="403"/>
                  </a:lnTo>
                  <a:lnTo>
                    <a:pt x="179" y="405"/>
                  </a:lnTo>
                  <a:lnTo>
                    <a:pt x="196" y="403"/>
                  </a:lnTo>
                  <a:lnTo>
                    <a:pt x="209" y="399"/>
                  </a:lnTo>
                  <a:lnTo>
                    <a:pt x="222" y="393"/>
                  </a:lnTo>
                  <a:lnTo>
                    <a:pt x="233" y="383"/>
                  </a:lnTo>
                  <a:lnTo>
                    <a:pt x="243" y="371"/>
                  </a:lnTo>
                  <a:lnTo>
                    <a:pt x="251" y="356"/>
                  </a:lnTo>
                  <a:lnTo>
                    <a:pt x="258" y="338"/>
                  </a:lnTo>
                  <a:lnTo>
                    <a:pt x="264" y="320"/>
                  </a:lnTo>
                  <a:lnTo>
                    <a:pt x="266" y="299"/>
                  </a:lnTo>
                  <a:lnTo>
                    <a:pt x="266" y="276"/>
                  </a:lnTo>
                  <a:lnTo>
                    <a:pt x="266" y="253"/>
                  </a:lnTo>
                  <a:lnTo>
                    <a:pt x="264" y="229"/>
                  </a:lnTo>
                  <a:lnTo>
                    <a:pt x="259" y="206"/>
                  </a:lnTo>
                  <a:lnTo>
                    <a:pt x="252" y="179"/>
                  </a:lnTo>
                  <a:lnTo>
                    <a:pt x="244" y="156"/>
                  </a:lnTo>
                  <a:lnTo>
                    <a:pt x="233" y="132"/>
                  </a:lnTo>
                  <a:lnTo>
                    <a:pt x="223" y="110"/>
                  </a:lnTo>
                  <a:lnTo>
                    <a:pt x="211" y="90"/>
                  </a:lnTo>
                  <a:lnTo>
                    <a:pt x="196" y="69"/>
                  </a:lnTo>
                  <a:lnTo>
                    <a:pt x="182" y="52"/>
                  </a:lnTo>
                  <a:lnTo>
                    <a:pt x="167" y="37"/>
                  </a:lnTo>
                  <a:lnTo>
                    <a:pt x="150" y="23"/>
                  </a:lnTo>
                  <a:lnTo>
                    <a:pt x="133" y="13"/>
                  </a:lnTo>
                  <a:lnTo>
                    <a:pt x="120" y="5"/>
                  </a:lnTo>
                  <a:lnTo>
                    <a:pt x="103" y="2"/>
                  </a:lnTo>
                  <a:lnTo>
                    <a:pt x="86" y="0"/>
                  </a:lnTo>
                  <a:lnTo>
                    <a:pt x="70" y="2"/>
                  </a:lnTo>
                  <a:lnTo>
                    <a:pt x="58" y="5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41" name="Freeform 1425"/>
            <p:cNvSpPr>
              <a:spLocks/>
            </p:cNvSpPr>
            <p:nvPr/>
          </p:nvSpPr>
          <p:spPr bwMode="auto">
            <a:xfrm>
              <a:off x="4420" y="1088"/>
              <a:ext cx="265" cy="440"/>
            </a:xfrm>
            <a:custGeom>
              <a:avLst/>
              <a:gdLst/>
              <a:ahLst/>
              <a:cxnLst>
                <a:cxn ang="0">
                  <a:pos x="264" y="397"/>
                </a:cxn>
                <a:cxn ang="0">
                  <a:pos x="152" y="439"/>
                </a:cxn>
                <a:cxn ang="0">
                  <a:pos x="0" y="45"/>
                </a:cxn>
                <a:cxn ang="0">
                  <a:pos x="113" y="0"/>
                </a:cxn>
                <a:cxn ang="0">
                  <a:pos x="264" y="397"/>
                </a:cxn>
              </a:cxnLst>
              <a:rect l="0" t="0" r="r" b="b"/>
              <a:pathLst>
                <a:path w="265" h="440">
                  <a:moveTo>
                    <a:pt x="264" y="397"/>
                  </a:moveTo>
                  <a:lnTo>
                    <a:pt x="152" y="439"/>
                  </a:lnTo>
                  <a:lnTo>
                    <a:pt x="0" y="45"/>
                  </a:lnTo>
                  <a:lnTo>
                    <a:pt x="113" y="0"/>
                  </a:lnTo>
                  <a:lnTo>
                    <a:pt x="264" y="397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42" name="Freeform 1426"/>
            <p:cNvSpPr>
              <a:spLocks/>
            </p:cNvSpPr>
            <p:nvPr/>
          </p:nvSpPr>
          <p:spPr bwMode="auto">
            <a:xfrm>
              <a:off x="4482" y="1095"/>
              <a:ext cx="265" cy="390"/>
            </a:xfrm>
            <a:custGeom>
              <a:avLst/>
              <a:gdLst/>
              <a:ahLst/>
              <a:cxnLst>
                <a:cxn ang="0">
                  <a:pos x="61" y="4"/>
                </a:cxn>
                <a:cxn ang="0">
                  <a:pos x="48" y="10"/>
                </a:cxn>
                <a:cxn ang="0">
                  <a:pos x="38" y="19"/>
                </a:cxn>
                <a:cxn ang="0">
                  <a:pos x="25" y="32"/>
                </a:cxn>
                <a:cxn ang="0">
                  <a:pos x="16" y="46"/>
                </a:cxn>
                <a:cxn ang="0">
                  <a:pos x="9" y="63"/>
                </a:cxn>
                <a:cxn ang="0">
                  <a:pos x="3" y="81"/>
                </a:cxn>
                <a:cxn ang="0">
                  <a:pos x="1" y="101"/>
                </a:cxn>
                <a:cxn ang="0">
                  <a:pos x="1" y="122"/>
                </a:cxn>
                <a:cxn ang="0">
                  <a:pos x="0" y="144"/>
                </a:cxn>
                <a:cxn ang="0">
                  <a:pos x="1" y="168"/>
                </a:cxn>
                <a:cxn ang="0">
                  <a:pos x="6" y="192"/>
                </a:cxn>
                <a:cxn ang="0">
                  <a:pos x="12" y="215"/>
                </a:cxn>
                <a:cxn ang="0">
                  <a:pos x="21" y="239"/>
                </a:cxn>
                <a:cxn ang="0">
                  <a:pos x="31" y="262"/>
                </a:cxn>
                <a:cxn ang="0">
                  <a:pos x="42" y="283"/>
                </a:cxn>
                <a:cxn ang="0">
                  <a:pos x="54" y="303"/>
                </a:cxn>
                <a:cxn ang="0">
                  <a:pos x="67" y="321"/>
                </a:cxn>
                <a:cxn ang="0">
                  <a:pos x="81" y="339"/>
                </a:cxn>
                <a:cxn ang="0">
                  <a:pos x="97" y="353"/>
                </a:cxn>
                <a:cxn ang="0">
                  <a:pos x="112" y="366"/>
                </a:cxn>
                <a:cxn ang="0">
                  <a:pos x="128" y="375"/>
                </a:cxn>
                <a:cxn ang="0">
                  <a:pos x="144" y="382"/>
                </a:cxn>
                <a:cxn ang="0">
                  <a:pos x="160" y="387"/>
                </a:cxn>
                <a:cxn ang="0">
                  <a:pos x="176" y="389"/>
                </a:cxn>
                <a:cxn ang="0">
                  <a:pos x="191" y="388"/>
                </a:cxn>
                <a:cxn ang="0">
                  <a:pos x="202" y="384"/>
                </a:cxn>
                <a:cxn ang="0">
                  <a:pos x="217" y="376"/>
                </a:cxn>
                <a:cxn ang="0">
                  <a:pos x="228" y="367"/>
                </a:cxn>
                <a:cxn ang="0">
                  <a:pos x="239" y="355"/>
                </a:cxn>
                <a:cxn ang="0">
                  <a:pos x="247" y="342"/>
                </a:cxn>
                <a:cxn ang="0">
                  <a:pos x="254" y="324"/>
                </a:cxn>
                <a:cxn ang="0">
                  <a:pos x="259" y="306"/>
                </a:cxn>
                <a:cxn ang="0">
                  <a:pos x="262" y="287"/>
                </a:cxn>
                <a:cxn ang="0">
                  <a:pos x="264" y="264"/>
                </a:cxn>
                <a:cxn ang="0">
                  <a:pos x="263" y="242"/>
                </a:cxn>
                <a:cxn ang="0">
                  <a:pos x="260" y="218"/>
                </a:cxn>
                <a:cxn ang="0">
                  <a:pos x="257" y="195"/>
                </a:cxn>
                <a:cxn ang="0">
                  <a:pos x="250" y="171"/>
                </a:cxn>
                <a:cxn ang="0">
                  <a:pos x="243" y="148"/>
                </a:cxn>
                <a:cxn ang="0">
                  <a:pos x="233" y="125"/>
                </a:cxn>
                <a:cxn ang="0">
                  <a:pos x="223" y="104"/>
                </a:cxn>
                <a:cxn ang="0">
                  <a:pos x="209" y="84"/>
                </a:cxn>
                <a:cxn ang="0">
                  <a:pos x="197" y="65"/>
                </a:cxn>
                <a:cxn ang="0">
                  <a:pos x="183" y="48"/>
                </a:cxn>
                <a:cxn ang="0">
                  <a:pos x="168" y="33"/>
                </a:cxn>
                <a:cxn ang="0">
                  <a:pos x="152" y="21"/>
                </a:cxn>
                <a:cxn ang="0">
                  <a:pos x="135" y="12"/>
                </a:cxn>
                <a:cxn ang="0">
                  <a:pos x="120" y="5"/>
                </a:cxn>
                <a:cxn ang="0">
                  <a:pos x="104" y="1"/>
                </a:cxn>
                <a:cxn ang="0">
                  <a:pos x="88" y="0"/>
                </a:cxn>
                <a:cxn ang="0">
                  <a:pos x="72" y="1"/>
                </a:cxn>
                <a:cxn ang="0">
                  <a:pos x="62" y="4"/>
                </a:cxn>
                <a:cxn ang="0">
                  <a:pos x="61" y="4"/>
                </a:cxn>
              </a:cxnLst>
              <a:rect l="0" t="0" r="r" b="b"/>
              <a:pathLst>
                <a:path w="265" h="390">
                  <a:moveTo>
                    <a:pt x="61" y="4"/>
                  </a:moveTo>
                  <a:lnTo>
                    <a:pt x="48" y="10"/>
                  </a:lnTo>
                  <a:lnTo>
                    <a:pt x="38" y="19"/>
                  </a:lnTo>
                  <a:lnTo>
                    <a:pt x="25" y="32"/>
                  </a:lnTo>
                  <a:lnTo>
                    <a:pt x="16" y="46"/>
                  </a:lnTo>
                  <a:lnTo>
                    <a:pt x="9" y="63"/>
                  </a:lnTo>
                  <a:lnTo>
                    <a:pt x="3" y="81"/>
                  </a:lnTo>
                  <a:lnTo>
                    <a:pt x="1" y="101"/>
                  </a:lnTo>
                  <a:lnTo>
                    <a:pt x="1" y="122"/>
                  </a:lnTo>
                  <a:lnTo>
                    <a:pt x="0" y="144"/>
                  </a:lnTo>
                  <a:lnTo>
                    <a:pt x="1" y="168"/>
                  </a:lnTo>
                  <a:lnTo>
                    <a:pt x="6" y="192"/>
                  </a:lnTo>
                  <a:lnTo>
                    <a:pt x="12" y="215"/>
                  </a:lnTo>
                  <a:lnTo>
                    <a:pt x="21" y="239"/>
                  </a:lnTo>
                  <a:lnTo>
                    <a:pt x="31" y="262"/>
                  </a:lnTo>
                  <a:lnTo>
                    <a:pt x="42" y="283"/>
                  </a:lnTo>
                  <a:lnTo>
                    <a:pt x="54" y="303"/>
                  </a:lnTo>
                  <a:lnTo>
                    <a:pt x="67" y="321"/>
                  </a:lnTo>
                  <a:lnTo>
                    <a:pt x="81" y="339"/>
                  </a:lnTo>
                  <a:lnTo>
                    <a:pt x="97" y="353"/>
                  </a:lnTo>
                  <a:lnTo>
                    <a:pt x="112" y="366"/>
                  </a:lnTo>
                  <a:lnTo>
                    <a:pt x="128" y="375"/>
                  </a:lnTo>
                  <a:lnTo>
                    <a:pt x="144" y="382"/>
                  </a:lnTo>
                  <a:lnTo>
                    <a:pt x="160" y="387"/>
                  </a:lnTo>
                  <a:lnTo>
                    <a:pt x="176" y="389"/>
                  </a:lnTo>
                  <a:lnTo>
                    <a:pt x="191" y="388"/>
                  </a:lnTo>
                  <a:lnTo>
                    <a:pt x="202" y="384"/>
                  </a:lnTo>
                  <a:lnTo>
                    <a:pt x="217" y="376"/>
                  </a:lnTo>
                  <a:lnTo>
                    <a:pt x="228" y="367"/>
                  </a:lnTo>
                  <a:lnTo>
                    <a:pt x="239" y="355"/>
                  </a:lnTo>
                  <a:lnTo>
                    <a:pt x="247" y="342"/>
                  </a:lnTo>
                  <a:lnTo>
                    <a:pt x="254" y="324"/>
                  </a:lnTo>
                  <a:lnTo>
                    <a:pt x="259" y="306"/>
                  </a:lnTo>
                  <a:lnTo>
                    <a:pt x="262" y="287"/>
                  </a:lnTo>
                  <a:lnTo>
                    <a:pt x="264" y="264"/>
                  </a:lnTo>
                  <a:lnTo>
                    <a:pt x="263" y="242"/>
                  </a:lnTo>
                  <a:lnTo>
                    <a:pt x="260" y="218"/>
                  </a:lnTo>
                  <a:lnTo>
                    <a:pt x="257" y="195"/>
                  </a:lnTo>
                  <a:lnTo>
                    <a:pt x="250" y="171"/>
                  </a:lnTo>
                  <a:lnTo>
                    <a:pt x="243" y="148"/>
                  </a:lnTo>
                  <a:lnTo>
                    <a:pt x="233" y="125"/>
                  </a:lnTo>
                  <a:lnTo>
                    <a:pt x="223" y="104"/>
                  </a:lnTo>
                  <a:lnTo>
                    <a:pt x="209" y="84"/>
                  </a:lnTo>
                  <a:lnTo>
                    <a:pt x="197" y="65"/>
                  </a:lnTo>
                  <a:lnTo>
                    <a:pt x="183" y="48"/>
                  </a:lnTo>
                  <a:lnTo>
                    <a:pt x="168" y="33"/>
                  </a:lnTo>
                  <a:lnTo>
                    <a:pt x="152" y="21"/>
                  </a:lnTo>
                  <a:lnTo>
                    <a:pt x="135" y="12"/>
                  </a:lnTo>
                  <a:lnTo>
                    <a:pt x="120" y="5"/>
                  </a:lnTo>
                  <a:lnTo>
                    <a:pt x="104" y="1"/>
                  </a:lnTo>
                  <a:lnTo>
                    <a:pt x="88" y="0"/>
                  </a:lnTo>
                  <a:lnTo>
                    <a:pt x="72" y="1"/>
                  </a:lnTo>
                  <a:lnTo>
                    <a:pt x="62" y="4"/>
                  </a:lnTo>
                  <a:lnTo>
                    <a:pt x="61" y="4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43" name="Freeform 1427"/>
            <p:cNvSpPr>
              <a:spLocks/>
            </p:cNvSpPr>
            <p:nvPr/>
          </p:nvSpPr>
          <p:spPr bwMode="auto">
            <a:xfrm>
              <a:off x="4426" y="1101"/>
              <a:ext cx="257" cy="423"/>
            </a:xfrm>
            <a:custGeom>
              <a:avLst/>
              <a:gdLst/>
              <a:ahLst/>
              <a:cxnLst>
                <a:cxn ang="0">
                  <a:pos x="256" y="379"/>
                </a:cxn>
                <a:cxn ang="0">
                  <a:pos x="144" y="422"/>
                </a:cxn>
                <a:cxn ang="0">
                  <a:pos x="0" y="42"/>
                </a:cxn>
                <a:cxn ang="0">
                  <a:pos x="111" y="0"/>
                </a:cxn>
                <a:cxn ang="0">
                  <a:pos x="256" y="379"/>
                </a:cxn>
              </a:cxnLst>
              <a:rect l="0" t="0" r="r" b="b"/>
              <a:pathLst>
                <a:path w="257" h="423">
                  <a:moveTo>
                    <a:pt x="256" y="379"/>
                  </a:moveTo>
                  <a:lnTo>
                    <a:pt x="144" y="422"/>
                  </a:lnTo>
                  <a:lnTo>
                    <a:pt x="0" y="42"/>
                  </a:lnTo>
                  <a:lnTo>
                    <a:pt x="111" y="0"/>
                  </a:lnTo>
                  <a:lnTo>
                    <a:pt x="256" y="379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44" name="Freeform 1428"/>
            <p:cNvSpPr>
              <a:spLocks/>
            </p:cNvSpPr>
            <p:nvPr/>
          </p:nvSpPr>
          <p:spPr bwMode="auto">
            <a:xfrm>
              <a:off x="4483" y="1105"/>
              <a:ext cx="263" cy="377"/>
            </a:xfrm>
            <a:custGeom>
              <a:avLst/>
              <a:gdLst/>
              <a:ahLst/>
              <a:cxnLst>
                <a:cxn ang="0">
                  <a:pos x="63" y="5"/>
                </a:cxn>
                <a:cxn ang="0">
                  <a:pos x="51" y="13"/>
                </a:cxn>
                <a:cxn ang="0">
                  <a:pos x="39" y="22"/>
                </a:cxn>
                <a:cxn ang="0">
                  <a:pos x="28" y="33"/>
                </a:cxn>
                <a:cxn ang="0">
                  <a:pos x="19" y="47"/>
                </a:cxn>
                <a:cxn ang="0">
                  <a:pos x="12" y="63"/>
                </a:cxn>
                <a:cxn ang="0">
                  <a:pos x="7" y="80"/>
                </a:cxn>
                <a:cxn ang="0">
                  <a:pos x="2" y="101"/>
                </a:cxn>
                <a:cxn ang="0">
                  <a:pos x="1" y="120"/>
                </a:cxn>
                <a:cxn ang="0">
                  <a:pos x="0" y="142"/>
                </a:cxn>
                <a:cxn ang="0">
                  <a:pos x="2" y="165"/>
                </a:cxn>
                <a:cxn ang="0">
                  <a:pos x="8" y="189"/>
                </a:cxn>
                <a:cxn ang="0">
                  <a:pos x="12" y="209"/>
                </a:cxn>
                <a:cxn ang="0">
                  <a:pos x="22" y="232"/>
                </a:cxn>
                <a:cxn ang="0">
                  <a:pos x="31" y="254"/>
                </a:cxn>
                <a:cxn ang="0">
                  <a:pos x="41" y="275"/>
                </a:cxn>
                <a:cxn ang="0">
                  <a:pos x="53" y="293"/>
                </a:cxn>
                <a:cxn ang="0">
                  <a:pos x="65" y="311"/>
                </a:cxn>
                <a:cxn ang="0">
                  <a:pos x="80" y="328"/>
                </a:cxn>
                <a:cxn ang="0">
                  <a:pos x="95" y="342"/>
                </a:cxn>
                <a:cxn ang="0">
                  <a:pos x="111" y="352"/>
                </a:cxn>
                <a:cxn ang="0">
                  <a:pos x="125" y="364"/>
                </a:cxn>
                <a:cxn ang="0">
                  <a:pos x="142" y="370"/>
                </a:cxn>
                <a:cxn ang="0">
                  <a:pos x="156" y="374"/>
                </a:cxn>
                <a:cxn ang="0">
                  <a:pos x="172" y="376"/>
                </a:cxn>
                <a:cxn ang="0">
                  <a:pos x="187" y="374"/>
                </a:cxn>
                <a:cxn ang="0">
                  <a:pos x="199" y="369"/>
                </a:cxn>
                <a:cxn ang="0">
                  <a:pos x="214" y="363"/>
                </a:cxn>
                <a:cxn ang="0">
                  <a:pos x="224" y="354"/>
                </a:cxn>
                <a:cxn ang="0">
                  <a:pos x="235" y="340"/>
                </a:cxn>
                <a:cxn ang="0">
                  <a:pos x="243" y="328"/>
                </a:cxn>
                <a:cxn ang="0">
                  <a:pos x="251" y="311"/>
                </a:cxn>
                <a:cxn ang="0">
                  <a:pos x="255" y="294"/>
                </a:cxn>
                <a:cxn ang="0">
                  <a:pos x="259" y="275"/>
                </a:cxn>
                <a:cxn ang="0">
                  <a:pos x="262" y="254"/>
                </a:cxn>
                <a:cxn ang="0">
                  <a:pos x="261" y="232"/>
                </a:cxn>
                <a:cxn ang="0">
                  <a:pos x="259" y="209"/>
                </a:cxn>
                <a:cxn ang="0">
                  <a:pos x="255" y="188"/>
                </a:cxn>
                <a:cxn ang="0">
                  <a:pos x="248" y="164"/>
                </a:cxn>
                <a:cxn ang="0">
                  <a:pos x="241" y="142"/>
                </a:cxn>
                <a:cxn ang="0">
                  <a:pos x="232" y="119"/>
                </a:cxn>
                <a:cxn ang="0">
                  <a:pos x="222" y="100"/>
                </a:cxn>
                <a:cxn ang="0">
                  <a:pos x="211" y="82"/>
                </a:cxn>
                <a:cxn ang="0">
                  <a:pos x="198" y="63"/>
                </a:cxn>
                <a:cxn ang="0">
                  <a:pos x="184" y="47"/>
                </a:cxn>
                <a:cxn ang="0">
                  <a:pos x="168" y="32"/>
                </a:cxn>
                <a:cxn ang="0">
                  <a:pos x="152" y="22"/>
                </a:cxn>
                <a:cxn ang="0">
                  <a:pos x="136" y="12"/>
                </a:cxn>
                <a:cxn ang="0">
                  <a:pos x="122" y="7"/>
                </a:cxn>
                <a:cxn ang="0">
                  <a:pos x="106" y="1"/>
                </a:cxn>
                <a:cxn ang="0">
                  <a:pos x="91" y="0"/>
                </a:cxn>
                <a:cxn ang="0">
                  <a:pos x="75" y="3"/>
                </a:cxn>
                <a:cxn ang="0">
                  <a:pos x="64" y="7"/>
                </a:cxn>
                <a:cxn ang="0">
                  <a:pos x="63" y="5"/>
                </a:cxn>
              </a:cxnLst>
              <a:rect l="0" t="0" r="r" b="b"/>
              <a:pathLst>
                <a:path w="263" h="377">
                  <a:moveTo>
                    <a:pt x="63" y="5"/>
                  </a:moveTo>
                  <a:lnTo>
                    <a:pt x="51" y="13"/>
                  </a:lnTo>
                  <a:lnTo>
                    <a:pt x="39" y="22"/>
                  </a:lnTo>
                  <a:lnTo>
                    <a:pt x="28" y="33"/>
                  </a:lnTo>
                  <a:lnTo>
                    <a:pt x="19" y="47"/>
                  </a:lnTo>
                  <a:lnTo>
                    <a:pt x="12" y="63"/>
                  </a:lnTo>
                  <a:lnTo>
                    <a:pt x="7" y="80"/>
                  </a:lnTo>
                  <a:lnTo>
                    <a:pt x="2" y="101"/>
                  </a:lnTo>
                  <a:lnTo>
                    <a:pt x="1" y="120"/>
                  </a:lnTo>
                  <a:lnTo>
                    <a:pt x="0" y="142"/>
                  </a:lnTo>
                  <a:lnTo>
                    <a:pt x="2" y="165"/>
                  </a:lnTo>
                  <a:lnTo>
                    <a:pt x="8" y="189"/>
                  </a:lnTo>
                  <a:lnTo>
                    <a:pt x="12" y="209"/>
                  </a:lnTo>
                  <a:lnTo>
                    <a:pt x="22" y="232"/>
                  </a:lnTo>
                  <a:lnTo>
                    <a:pt x="31" y="254"/>
                  </a:lnTo>
                  <a:lnTo>
                    <a:pt x="41" y="275"/>
                  </a:lnTo>
                  <a:lnTo>
                    <a:pt x="53" y="293"/>
                  </a:lnTo>
                  <a:lnTo>
                    <a:pt x="65" y="311"/>
                  </a:lnTo>
                  <a:lnTo>
                    <a:pt x="80" y="328"/>
                  </a:lnTo>
                  <a:lnTo>
                    <a:pt x="95" y="342"/>
                  </a:lnTo>
                  <a:lnTo>
                    <a:pt x="111" y="352"/>
                  </a:lnTo>
                  <a:lnTo>
                    <a:pt x="125" y="364"/>
                  </a:lnTo>
                  <a:lnTo>
                    <a:pt x="142" y="370"/>
                  </a:lnTo>
                  <a:lnTo>
                    <a:pt x="156" y="374"/>
                  </a:lnTo>
                  <a:lnTo>
                    <a:pt x="172" y="376"/>
                  </a:lnTo>
                  <a:lnTo>
                    <a:pt x="187" y="374"/>
                  </a:lnTo>
                  <a:lnTo>
                    <a:pt x="199" y="369"/>
                  </a:lnTo>
                  <a:lnTo>
                    <a:pt x="214" y="363"/>
                  </a:lnTo>
                  <a:lnTo>
                    <a:pt x="224" y="354"/>
                  </a:lnTo>
                  <a:lnTo>
                    <a:pt x="235" y="340"/>
                  </a:lnTo>
                  <a:lnTo>
                    <a:pt x="243" y="328"/>
                  </a:lnTo>
                  <a:lnTo>
                    <a:pt x="251" y="311"/>
                  </a:lnTo>
                  <a:lnTo>
                    <a:pt x="255" y="294"/>
                  </a:lnTo>
                  <a:lnTo>
                    <a:pt x="259" y="275"/>
                  </a:lnTo>
                  <a:lnTo>
                    <a:pt x="262" y="254"/>
                  </a:lnTo>
                  <a:lnTo>
                    <a:pt x="261" y="232"/>
                  </a:lnTo>
                  <a:lnTo>
                    <a:pt x="259" y="209"/>
                  </a:lnTo>
                  <a:lnTo>
                    <a:pt x="255" y="188"/>
                  </a:lnTo>
                  <a:lnTo>
                    <a:pt x="248" y="164"/>
                  </a:lnTo>
                  <a:lnTo>
                    <a:pt x="241" y="142"/>
                  </a:lnTo>
                  <a:lnTo>
                    <a:pt x="232" y="119"/>
                  </a:lnTo>
                  <a:lnTo>
                    <a:pt x="222" y="100"/>
                  </a:lnTo>
                  <a:lnTo>
                    <a:pt x="211" y="82"/>
                  </a:lnTo>
                  <a:lnTo>
                    <a:pt x="198" y="63"/>
                  </a:lnTo>
                  <a:lnTo>
                    <a:pt x="184" y="47"/>
                  </a:lnTo>
                  <a:lnTo>
                    <a:pt x="168" y="32"/>
                  </a:lnTo>
                  <a:lnTo>
                    <a:pt x="152" y="22"/>
                  </a:lnTo>
                  <a:lnTo>
                    <a:pt x="136" y="12"/>
                  </a:lnTo>
                  <a:lnTo>
                    <a:pt x="122" y="7"/>
                  </a:lnTo>
                  <a:lnTo>
                    <a:pt x="106" y="1"/>
                  </a:lnTo>
                  <a:lnTo>
                    <a:pt x="91" y="0"/>
                  </a:lnTo>
                  <a:lnTo>
                    <a:pt x="75" y="3"/>
                  </a:lnTo>
                  <a:lnTo>
                    <a:pt x="64" y="7"/>
                  </a:lnTo>
                  <a:lnTo>
                    <a:pt x="63" y="5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45" name="Freeform 1429"/>
            <p:cNvSpPr>
              <a:spLocks/>
            </p:cNvSpPr>
            <p:nvPr/>
          </p:nvSpPr>
          <p:spPr bwMode="auto">
            <a:xfrm>
              <a:off x="4429" y="1112"/>
              <a:ext cx="251" cy="406"/>
            </a:xfrm>
            <a:custGeom>
              <a:avLst/>
              <a:gdLst/>
              <a:ahLst/>
              <a:cxnLst>
                <a:cxn ang="0">
                  <a:pos x="250" y="364"/>
                </a:cxn>
                <a:cxn ang="0">
                  <a:pos x="140" y="405"/>
                </a:cxn>
                <a:cxn ang="0">
                  <a:pos x="0" y="44"/>
                </a:cxn>
                <a:cxn ang="0">
                  <a:pos x="112" y="0"/>
                </a:cxn>
                <a:cxn ang="0">
                  <a:pos x="250" y="364"/>
                </a:cxn>
              </a:cxnLst>
              <a:rect l="0" t="0" r="r" b="b"/>
              <a:pathLst>
                <a:path w="251" h="406">
                  <a:moveTo>
                    <a:pt x="250" y="364"/>
                  </a:moveTo>
                  <a:lnTo>
                    <a:pt x="140" y="405"/>
                  </a:lnTo>
                  <a:lnTo>
                    <a:pt x="0" y="44"/>
                  </a:lnTo>
                  <a:lnTo>
                    <a:pt x="112" y="0"/>
                  </a:lnTo>
                  <a:lnTo>
                    <a:pt x="250" y="36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46" name="Freeform 1430"/>
            <p:cNvSpPr>
              <a:spLocks/>
            </p:cNvSpPr>
            <p:nvPr/>
          </p:nvSpPr>
          <p:spPr bwMode="auto">
            <a:xfrm>
              <a:off x="4486" y="1118"/>
              <a:ext cx="259" cy="359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52" y="11"/>
                </a:cxn>
                <a:cxn ang="0">
                  <a:pos x="42" y="19"/>
                </a:cxn>
                <a:cxn ang="0">
                  <a:pos x="29" y="32"/>
                </a:cxn>
                <a:cxn ang="0">
                  <a:pos x="20" y="44"/>
                </a:cxn>
                <a:cxn ang="0">
                  <a:pos x="12" y="60"/>
                </a:cxn>
                <a:cxn ang="0">
                  <a:pos x="6" y="77"/>
                </a:cxn>
                <a:cxn ang="0">
                  <a:pos x="2" y="97"/>
                </a:cxn>
                <a:cxn ang="0">
                  <a:pos x="0" y="114"/>
                </a:cxn>
                <a:cxn ang="0">
                  <a:pos x="0" y="137"/>
                </a:cxn>
                <a:cxn ang="0">
                  <a:pos x="2" y="159"/>
                </a:cxn>
                <a:cxn ang="0">
                  <a:pos x="5" y="180"/>
                </a:cxn>
                <a:cxn ang="0">
                  <a:pos x="10" y="201"/>
                </a:cxn>
                <a:cxn ang="0">
                  <a:pos x="19" y="222"/>
                </a:cxn>
                <a:cxn ang="0">
                  <a:pos x="28" y="244"/>
                </a:cxn>
                <a:cxn ang="0">
                  <a:pos x="38" y="264"/>
                </a:cxn>
                <a:cxn ang="0">
                  <a:pos x="50" y="281"/>
                </a:cxn>
                <a:cxn ang="0">
                  <a:pos x="61" y="299"/>
                </a:cxn>
                <a:cxn ang="0">
                  <a:pos x="75" y="315"/>
                </a:cxn>
                <a:cxn ang="0">
                  <a:pos x="91" y="327"/>
                </a:cxn>
                <a:cxn ang="0">
                  <a:pos x="106" y="337"/>
                </a:cxn>
                <a:cxn ang="0">
                  <a:pos x="120" y="347"/>
                </a:cxn>
                <a:cxn ang="0">
                  <a:pos x="136" y="352"/>
                </a:cxn>
                <a:cxn ang="0">
                  <a:pos x="152" y="357"/>
                </a:cxn>
                <a:cxn ang="0">
                  <a:pos x="166" y="358"/>
                </a:cxn>
                <a:cxn ang="0">
                  <a:pos x="181" y="357"/>
                </a:cxn>
                <a:cxn ang="0">
                  <a:pos x="193" y="351"/>
                </a:cxn>
                <a:cxn ang="0">
                  <a:pos x="209" y="345"/>
                </a:cxn>
                <a:cxn ang="0">
                  <a:pos x="219" y="336"/>
                </a:cxn>
                <a:cxn ang="0">
                  <a:pos x="229" y="325"/>
                </a:cxn>
                <a:cxn ang="0">
                  <a:pos x="239" y="312"/>
                </a:cxn>
                <a:cxn ang="0">
                  <a:pos x="245" y="295"/>
                </a:cxn>
                <a:cxn ang="0">
                  <a:pos x="251" y="279"/>
                </a:cxn>
                <a:cxn ang="0">
                  <a:pos x="255" y="260"/>
                </a:cxn>
                <a:cxn ang="0">
                  <a:pos x="258" y="240"/>
                </a:cxn>
                <a:cxn ang="0">
                  <a:pos x="256" y="219"/>
                </a:cxn>
                <a:cxn ang="0">
                  <a:pos x="255" y="198"/>
                </a:cxn>
                <a:cxn ang="0">
                  <a:pos x="251" y="176"/>
                </a:cxn>
                <a:cxn ang="0">
                  <a:pos x="245" y="155"/>
                </a:cxn>
                <a:cxn ang="0">
                  <a:pos x="239" y="134"/>
                </a:cxn>
                <a:cxn ang="0">
                  <a:pos x="230" y="113"/>
                </a:cxn>
                <a:cxn ang="0">
                  <a:pos x="219" y="92"/>
                </a:cxn>
                <a:cxn ang="0">
                  <a:pos x="209" y="75"/>
                </a:cxn>
                <a:cxn ang="0">
                  <a:pos x="196" y="58"/>
                </a:cxn>
                <a:cxn ang="0">
                  <a:pos x="182" y="43"/>
                </a:cxn>
                <a:cxn ang="0">
                  <a:pos x="169" y="30"/>
                </a:cxn>
                <a:cxn ang="0">
                  <a:pos x="153" y="18"/>
                </a:cxn>
                <a:cxn ang="0">
                  <a:pos x="137" y="10"/>
                </a:cxn>
                <a:cxn ang="0">
                  <a:pos x="122" y="3"/>
                </a:cxn>
                <a:cxn ang="0">
                  <a:pos x="106" y="0"/>
                </a:cxn>
                <a:cxn ang="0">
                  <a:pos x="92" y="0"/>
                </a:cxn>
                <a:cxn ang="0">
                  <a:pos x="77" y="2"/>
                </a:cxn>
                <a:cxn ang="0">
                  <a:pos x="65" y="5"/>
                </a:cxn>
                <a:cxn ang="0">
                  <a:pos x="64" y="4"/>
                </a:cxn>
              </a:cxnLst>
              <a:rect l="0" t="0" r="r" b="b"/>
              <a:pathLst>
                <a:path w="259" h="359">
                  <a:moveTo>
                    <a:pt x="64" y="4"/>
                  </a:moveTo>
                  <a:lnTo>
                    <a:pt x="52" y="11"/>
                  </a:lnTo>
                  <a:lnTo>
                    <a:pt x="42" y="19"/>
                  </a:lnTo>
                  <a:lnTo>
                    <a:pt x="29" y="32"/>
                  </a:lnTo>
                  <a:lnTo>
                    <a:pt x="20" y="44"/>
                  </a:lnTo>
                  <a:lnTo>
                    <a:pt x="12" y="60"/>
                  </a:lnTo>
                  <a:lnTo>
                    <a:pt x="6" y="77"/>
                  </a:lnTo>
                  <a:lnTo>
                    <a:pt x="2" y="97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2" y="159"/>
                  </a:lnTo>
                  <a:lnTo>
                    <a:pt x="5" y="180"/>
                  </a:lnTo>
                  <a:lnTo>
                    <a:pt x="10" y="201"/>
                  </a:lnTo>
                  <a:lnTo>
                    <a:pt x="19" y="222"/>
                  </a:lnTo>
                  <a:lnTo>
                    <a:pt x="28" y="244"/>
                  </a:lnTo>
                  <a:lnTo>
                    <a:pt x="38" y="264"/>
                  </a:lnTo>
                  <a:lnTo>
                    <a:pt x="50" y="281"/>
                  </a:lnTo>
                  <a:lnTo>
                    <a:pt x="61" y="299"/>
                  </a:lnTo>
                  <a:lnTo>
                    <a:pt x="75" y="315"/>
                  </a:lnTo>
                  <a:lnTo>
                    <a:pt x="91" y="327"/>
                  </a:lnTo>
                  <a:lnTo>
                    <a:pt x="106" y="337"/>
                  </a:lnTo>
                  <a:lnTo>
                    <a:pt x="120" y="347"/>
                  </a:lnTo>
                  <a:lnTo>
                    <a:pt x="136" y="352"/>
                  </a:lnTo>
                  <a:lnTo>
                    <a:pt x="152" y="357"/>
                  </a:lnTo>
                  <a:lnTo>
                    <a:pt x="166" y="358"/>
                  </a:lnTo>
                  <a:lnTo>
                    <a:pt x="181" y="357"/>
                  </a:lnTo>
                  <a:lnTo>
                    <a:pt x="193" y="351"/>
                  </a:lnTo>
                  <a:lnTo>
                    <a:pt x="209" y="345"/>
                  </a:lnTo>
                  <a:lnTo>
                    <a:pt x="219" y="336"/>
                  </a:lnTo>
                  <a:lnTo>
                    <a:pt x="229" y="325"/>
                  </a:lnTo>
                  <a:lnTo>
                    <a:pt x="239" y="312"/>
                  </a:lnTo>
                  <a:lnTo>
                    <a:pt x="245" y="295"/>
                  </a:lnTo>
                  <a:lnTo>
                    <a:pt x="251" y="279"/>
                  </a:lnTo>
                  <a:lnTo>
                    <a:pt x="255" y="260"/>
                  </a:lnTo>
                  <a:lnTo>
                    <a:pt x="258" y="240"/>
                  </a:lnTo>
                  <a:lnTo>
                    <a:pt x="256" y="219"/>
                  </a:lnTo>
                  <a:lnTo>
                    <a:pt x="255" y="198"/>
                  </a:lnTo>
                  <a:lnTo>
                    <a:pt x="251" y="176"/>
                  </a:lnTo>
                  <a:lnTo>
                    <a:pt x="245" y="155"/>
                  </a:lnTo>
                  <a:lnTo>
                    <a:pt x="239" y="134"/>
                  </a:lnTo>
                  <a:lnTo>
                    <a:pt x="230" y="113"/>
                  </a:lnTo>
                  <a:lnTo>
                    <a:pt x="219" y="92"/>
                  </a:lnTo>
                  <a:lnTo>
                    <a:pt x="209" y="75"/>
                  </a:lnTo>
                  <a:lnTo>
                    <a:pt x="196" y="58"/>
                  </a:lnTo>
                  <a:lnTo>
                    <a:pt x="182" y="43"/>
                  </a:lnTo>
                  <a:lnTo>
                    <a:pt x="169" y="30"/>
                  </a:lnTo>
                  <a:lnTo>
                    <a:pt x="153" y="18"/>
                  </a:lnTo>
                  <a:lnTo>
                    <a:pt x="137" y="10"/>
                  </a:lnTo>
                  <a:lnTo>
                    <a:pt x="122" y="3"/>
                  </a:lnTo>
                  <a:lnTo>
                    <a:pt x="106" y="0"/>
                  </a:lnTo>
                  <a:lnTo>
                    <a:pt x="92" y="0"/>
                  </a:lnTo>
                  <a:lnTo>
                    <a:pt x="77" y="2"/>
                  </a:lnTo>
                  <a:lnTo>
                    <a:pt x="65" y="5"/>
                  </a:lnTo>
                  <a:lnTo>
                    <a:pt x="64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47" name="Freeform 1431"/>
            <p:cNvSpPr>
              <a:spLocks/>
            </p:cNvSpPr>
            <p:nvPr/>
          </p:nvSpPr>
          <p:spPr bwMode="auto">
            <a:xfrm>
              <a:off x="4434" y="1124"/>
              <a:ext cx="243" cy="390"/>
            </a:xfrm>
            <a:custGeom>
              <a:avLst/>
              <a:gdLst/>
              <a:ahLst/>
              <a:cxnLst>
                <a:cxn ang="0">
                  <a:pos x="242" y="347"/>
                </a:cxn>
                <a:cxn ang="0">
                  <a:pos x="133" y="389"/>
                </a:cxn>
                <a:cxn ang="0">
                  <a:pos x="0" y="43"/>
                </a:cxn>
                <a:cxn ang="0">
                  <a:pos x="111" y="0"/>
                </a:cxn>
                <a:cxn ang="0">
                  <a:pos x="242" y="347"/>
                </a:cxn>
              </a:cxnLst>
              <a:rect l="0" t="0" r="r" b="b"/>
              <a:pathLst>
                <a:path w="243" h="390">
                  <a:moveTo>
                    <a:pt x="242" y="347"/>
                  </a:moveTo>
                  <a:lnTo>
                    <a:pt x="133" y="389"/>
                  </a:lnTo>
                  <a:lnTo>
                    <a:pt x="0" y="43"/>
                  </a:lnTo>
                  <a:lnTo>
                    <a:pt x="111" y="0"/>
                  </a:lnTo>
                  <a:lnTo>
                    <a:pt x="242" y="347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48" name="Freeform 1432"/>
            <p:cNvSpPr>
              <a:spLocks/>
            </p:cNvSpPr>
            <p:nvPr/>
          </p:nvSpPr>
          <p:spPr bwMode="auto">
            <a:xfrm>
              <a:off x="4488" y="1128"/>
              <a:ext cx="254" cy="345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55" y="13"/>
                </a:cxn>
                <a:cxn ang="0">
                  <a:pos x="42" y="22"/>
                </a:cxn>
                <a:cxn ang="0">
                  <a:pos x="31" y="32"/>
                </a:cxn>
                <a:cxn ang="0">
                  <a:pos x="22" y="46"/>
                </a:cxn>
                <a:cxn ang="0">
                  <a:pos x="14" y="61"/>
                </a:cxn>
                <a:cxn ang="0">
                  <a:pos x="8" y="77"/>
                </a:cxn>
                <a:cxn ang="0">
                  <a:pos x="3" y="95"/>
                </a:cxn>
                <a:cxn ang="0">
                  <a:pos x="2" y="113"/>
                </a:cxn>
                <a:cxn ang="0">
                  <a:pos x="0" y="134"/>
                </a:cxn>
                <a:cxn ang="0">
                  <a:pos x="2" y="155"/>
                </a:cxn>
                <a:cxn ang="0">
                  <a:pos x="5" y="176"/>
                </a:cxn>
                <a:cxn ang="0">
                  <a:pos x="10" y="195"/>
                </a:cxn>
                <a:cxn ang="0">
                  <a:pos x="17" y="215"/>
                </a:cxn>
                <a:cxn ang="0">
                  <a:pos x="26" y="238"/>
                </a:cxn>
                <a:cxn ang="0">
                  <a:pos x="36" y="255"/>
                </a:cxn>
                <a:cxn ang="0">
                  <a:pos x="46" y="272"/>
                </a:cxn>
                <a:cxn ang="0">
                  <a:pos x="58" y="288"/>
                </a:cxn>
                <a:cxn ang="0">
                  <a:pos x="73" y="302"/>
                </a:cxn>
                <a:cxn ang="0">
                  <a:pos x="87" y="315"/>
                </a:cxn>
                <a:cxn ang="0">
                  <a:pos x="101" y="325"/>
                </a:cxn>
                <a:cxn ang="0">
                  <a:pos x="117" y="334"/>
                </a:cxn>
                <a:cxn ang="0">
                  <a:pos x="131" y="340"/>
                </a:cxn>
                <a:cxn ang="0">
                  <a:pos x="146" y="343"/>
                </a:cxn>
                <a:cxn ang="0">
                  <a:pos x="162" y="344"/>
                </a:cxn>
                <a:cxn ang="0">
                  <a:pos x="177" y="342"/>
                </a:cxn>
                <a:cxn ang="0">
                  <a:pos x="188" y="337"/>
                </a:cxn>
                <a:cxn ang="0">
                  <a:pos x="203" y="331"/>
                </a:cxn>
                <a:cxn ang="0">
                  <a:pos x="214" y="322"/>
                </a:cxn>
                <a:cxn ang="0">
                  <a:pos x="223" y="311"/>
                </a:cxn>
                <a:cxn ang="0">
                  <a:pos x="234" y="299"/>
                </a:cxn>
                <a:cxn ang="0">
                  <a:pos x="241" y="283"/>
                </a:cxn>
                <a:cxn ang="0">
                  <a:pos x="246" y="267"/>
                </a:cxn>
                <a:cxn ang="0">
                  <a:pos x="251" y="249"/>
                </a:cxn>
                <a:cxn ang="0">
                  <a:pos x="253" y="230"/>
                </a:cxn>
                <a:cxn ang="0">
                  <a:pos x="253" y="209"/>
                </a:cxn>
                <a:cxn ang="0">
                  <a:pos x="251" y="189"/>
                </a:cxn>
                <a:cxn ang="0">
                  <a:pos x="249" y="168"/>
                </a:cxn>
                <a:cxn ang="0">
                  <a:pos x="243" y="148"/>
                </a:cxn>
                <a:cxn ang="0">
                  <a:pos x="237" y="128"/>
                </a:cxn>
                <a:cxn ang="0">
                  <a:pos x="230" y="107"/>
                </a:cxn>
                <a:cxn ang="0">
                  <a:pos x="219" y="88"/>
                </a:cxn>
                <a:cxn ang="0">
                  <a:pos x="209" y="71"/>
                </a:cxn>
                <a:cxn ang="0">
                  <a:pos x="196" y="55"/>
                </a:cxn>
                <a:cxn ang="0">
                  <a:pos x="183" y="41"/>
                </a:cxn>
                <a:cxn ang="0">
                  <a:pos x="167" y="28"/>
                </a:cxn>
                <a:cxn ang="0">
                  <a:pos x="154" y="19"/>
                </a:cxn>
                <a:cxn ang="0">
                  <a:pos x="138" y="10"/>
                </a:cxn>
                <a:cxn ang="0">
                  <a:pos x="123" y="5"/>
                </a:cxn>
                <a:cxn ang="0">
                  <a:pos x="107" y="0"/>
                </a:cxn>
                <a:cxn ang="0">
                  <a:pos x="92" y="0"/>
                </a:cxn>
                <a:cxn ang="0">
                  <a:pos x="78" y="2"/>
                </a:cxn>
                <a:cxn ang="0">
                  <a:pos x="67" y="7"/>
                </a:cxn>
                <a:cxn ang="0">
                  <a:pos x="66" y="5"/>
                </a:cxn>
              </a:cxnLst>
              <a:rect l="0" t="0" r="r" b="b"/>
              <a:pathLst>
                <a:path w="254" h="345">
                  <a:moveTo>
                    <a:pt x="66" y="5"/>
                  </a:moveTo>
                  <a:lnTo>
                    <a:pt x="55" y="13"/>
                  </a:lnTo>
                  <a:lnTo>
                    <a:pt x="42" y="22"/>
                  </a:lnTo>
                  <a:lnTo>
                    <a:pt x="31" y="32"/>
                  </a:lnTo>
                  <a:lnTo>
                    <a:pt x="22" y="46"/>
                  </a:lnTo>
                  <a:lnTo>
                    <a:pt x="14" y="61"/>
                  </a:lnTo>
                  <a:lnTo>
                    <a:pt x="8" y="77"/>
                  </a:lnTo>
                  <a:lnTo>
                    <a:pt x="3" y="95"/>
                  </a:lnTo>
                  <a:lnTo>
                    <a:pt x="2" y="113"/>
                  </a:lnTo>
                  <a:lnTo>
                    <a:pt x="0" y="134"/>
                  </a:lnTo>
                  <a:lnTo>
                    <a:pt x="2" y="155"/>
                  </a:lnTo>
                  <a:lnTo>
                    <a:pt x="5" y="176"/>
                  </a:lnTo>
                  <a:lnTo>
                    <a:pt x="10" y="195"/>
                  </a:lnTo>
                  <a:lnTo>
                    <a:pt x="17" y="215"/>
                  </a:lnTo>
                  <a:lnTo>
                    <a:pt x="26" y="238"/>
                  </a:lnTo>
                  <a:lnTo>
                    <a:pt x="36" y="255"/>
                  </a:lnTo>
                  <a:lnTo>
                    <a:pt x="46" y="272"/>
                  </a:lnTo>
                  <a:lnTo>
                    <a:pt x="58" y="288"/>
                  </a:lnTo>
                  <a:lnTo>
                    <a:pt x="73" y="302"/>
                  </a:lnTo>
                  <a:lnTo>
                    <a:pt x="87" y="315"/>
                  </a:lnTo>
                  <a:lnTo>
                    <a:pt x="101" y="325"/>
                  </a:lnTo>
                  <a:lnTo>
                    <a:pt x="117" y="334"/>
                  </a:lnTo>
                  <a:lnTo>
                    <a:pt x="131" y="340"/>
                  </a:lnTo>
                  <a:lnTo>
                    <a:pt x="146" y="343"/>
                  </a:lnTo>
                  <a:lnTo>
                    <a:pt x="162" y="344"/>
                  </a:lnTo>
                  <a:lnTo>
                    <a:pt x="177" y="342"/>
                  </a:lnTo>
                  <a:lnTo>
                    <a:pt x="188" y="337"/>
                  </a:lnTo>
                  <a:lnTo>
                    <a:pt x="203" y="331"/>
                  </a:lnTo>
                  <a:lnTo>
                    <a:pt x="214" y="322"/>
                  </a:lnTo>
                  <a:lnTo>
                    <a:pt x="223" y="311"/>
                  </a:lnTo>
                  <a:lnTo>
                    <a:pt x="234" y="299"/>
                  </a:lnTo>
                  <a:lnTo>
                    <a:pt x="241" y="283"/>
                  </a:lnTo>
                  <a:lnTo>
                    <a:pt x="246" y="267"/>
                  </a:lnTo>
                  <a:lnTo>
                    <a:pt x="251" y="249"/>
                  </a:lnTo>
                  <a:lnTo>
                    <a:pt x="253" y="230"/>
                  </a:lnTo>
                  <a:lnTo>
                    <a:pt x="253" y="209"/>
                  </a:lnTo>
                  <a:lnTo>
                    <a:pt x="251" y="189"/>
                  </a:lnTo>
                  <a:lnTo>
                    <a:pt x="249" y="168"/>
                  </a:lnTo>
                  <a:lnTo>
                    <a:pt x="243" y="148"/>
                  </a:lnTo>
                  <a:lnTo>
                    <a:pt x="237" y="128"/>
                  </a:lnTo>
                  <a:lnTo>
                    <a:pt x="230" y="107"/>
                  </a:lnTo>
                  <a:lnTo>
                    <a:pt x="219" y="88"/>
                  </a:lnTo>
                  <a:lnTo>
                    <a:pt x="209" y="71"/>
                  </a:lnTo>
                  <a:lnTo>
                    <a:pt x="196" y="55"/>
                  </a:lnTo>
                  <a:lnTo>
                    <a:pt x="183" y="41"/>
                  </a:lnTo>
                  <a:lnTo>
                    <a:pt x="167" y="28"/>
                  </a:lnTo>
                  <a:lnTo>
                    <a:pt x="154" y="19"/>
                  </a:lnTo>
                  <a:lnTo>
                    <a:pt x="138" y="10"/>
                  </a:lnTo>
                  <a:lnTo>
                    <a:pt x="123" y="5"/>
                  </a:lnTo>
                  <a:lnTo>
                    <a:pt x="107" y="0"/>
                  </a:lnTo>
                  <a:lnTo>
                    <a:pt x="92" y="0"/>
                  </a:lnTo>
                  <a:lnTo>
                    <a:pt x="78" y="2"/>
                  </a:lnTo>
                  <a:lnTo>
                    <a:pt x="67" y="7"/>
                  </a:lnTo>
                  <a:lnTo>
                    <a:pt x="66" y="5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49" name="Freeform 1433"/>
            <p:cNvSpPr>
              <a:spLocks/>
            </p:cNvSpPr>
            <p:nvPr/>
          </p:nvSpPr>
          <p:spPr bwMode="auto">
            <a:xfrm>
              <a:off x="4439" y="1135"/>
              <a:ext cx="237" cy="374"/>
            </a:xfrm>
            <a:custGeom>
              <a:avLst/>
              <a:gdLst/>
              <a:ahLst/>
              <a:cxnLst>
                <a:cxn ang="0">
                  <a:pos x="236" y="331"/>
                </a:cxn>
                <a:cxn ang="0">
                  <a:pos x="125" y="373"/>
                </a:cxn>
                <a:cxn ang="0">
                  <a:pos x="0" y="44"/>
                </a:cxn>
                <a:cxn ang="0">
                  <a:pos x="111" y="0"/>
                </a:cxn>
                <a:cxn ang="0">
                  <a:pos x="236" y="331"/>
                </a:cxn>
              </a:cxnLst>
              <a:rect l="0" t="0" r="r" b="b"/>
              <a:pathLst>
                <a:path w="237" h="374">
                  <a:moveTo>
                    <a:pt x="236" y="331"/>
                  </a:moveTo>
                  <a:lnTo>
                    <a:pt x="125" y="373"/>
                  </a:lnTo>
                  <a:lnTo>
                    <a:pt x="0" y="44"/>
                  </a:lnTo>
                  <a:lnTo>
                    <a:pt x="111" y="0"/>
                  </a:lnTo>
                  <a:lnTo>
                    <a:pt x="236" y="331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50" name="Freeform 1434"/>
            <p:cNvSpPr>
              <a:spLocks/>
            </p:cNvSpPr>
            <p:nvPr/>
          </p:nvSpPr>
          <p:spPr bwMode="auto">
            <a:xfrm>
              <a:off x="4491" y="1141"/>
              <a:ext cx="249" cy="329"/>
            </a:xfrm>
            <a:custGeom>
              <a:avLst/>
              <a:gdLst/>
              <a:ahLst/>
              <a:cxnLst>
                <a:cxn ang="0">
                  <a:pos x="67" y="5"/>
                </a:cxn>
                <a:cxn ang="0">
                  <a:pos x="54" y="12"/>
                </a:cxn>
                <a:cxn ang="0">
                  <a:pos x="42" y="20"/>
                </a:cxn>
                <a:cxn ang="0">
                  <a:pos x="31" y="32"/>
                </a:cxn>
                <a:cxn ang="0">
                  <a:pos x="22" y="43"/>
                </a:cxn>
                <a:cxn ang="0">
                  <a:pos x="14" y="57"/>
                </a:cxn>
                <a:cxn ang="0">
                  <a:pos x="8" y="74"/>
                </a:cxn>
                <a:cxn ang="0">
                  <a:pos x="3" y="91"/>
                </a:cxn>
                <a:cxn ang="0">
                  <a:pos x="0" y="109"/>
                </a:cxn>
                <a:cxn ang="0">
                  <a:pos x="0" y="128"/>
                </a:cxn>
                <a:cxn ang="0">
                  <a:pos x="0" y="149"/>
                </a:cxn>
                <a:cxn ang="0">
                  <a:pos x="3" y="168"/>
                </a:cxn>
                <a:cxn ang="0">
                  <a:pos x="8" y="187"/>
                </a:cxn>
                <a:cxn ang="0">
                  <a:pos x="15" y="207"/>
                </a:cxn>
                <a:cxn ang="0">
                  <a:pos x="24" y="226"/>
                </a:cxn>
                <a:cxn ang="0">
                  <a:pos x="33" y="243"/>
                </a:cxn>
                <a:cxn ang="0">
                  <a:pos x="42" y="260"/>
                </a:cxn>
                <a:cxn ang="0">
                  <a:pos x="55" y="275"/>
                </a:cxn>
                <a:cxn ang="0">
                  <a:pos x="68" y="289"/>
                </a:cxn>
                <a:cxn ang="0">
                  <a:pos x="83" y="301"/>
                </a:cxn>
                <a:cxn ang="0">
                  <a:pos x="97" y="309"/>
                </a:cxn>
                <a:cxn ang="0">
                  <a:pos x="111" y="318"/>
                </a:cxn>
                <a:cxn ang="0">
                  <a:pos x="126" y="323"/>
                </a:cxn>
                <a:cxn ang="0">
                  <a:pos x="142" y="327"/>
                </a:cxn>
                <a:cxn ang="0">
                  <a:pos x="156" y="328"/>
                </a:cxn>
                <a:cxn ang="0">
                  <a:pos x="171" y="325"/>
                </a:cxn>
                <a:cxn ang="0">
                  <a:pos x="184" y="320"/>
                </a:cxn>
                <a:cxn ang="0">
                  <a:pos x="198" y="313"/>
                </a:cxn>
                <a:cxn ang="0">
                  <a:pos x="208" y="306"/>
                </a:cxn>
                <a:cxn ang="0">
                  <a:pos x="218" y="295"/>
                </a:cxn>
                <a:cxn ang="0">
                  <a:pos x="229" y="282"/>
                </a:cxn>
                <a:cxn ang="0">
                  <a:pos x="235" y="266"/>
                </a:cxn>
                <a:cxn ang="0">
                  <a:pos x="240" y="252"/>
                </a:cxn>
                <a:cxn ang="0">
                  <a:pos x="246" y="234"/>
                </a:cxn>
                <a:cxn ang="0">
                  <a:pos x="248" y="216"/>
                </a:cxn>
                <a:cxn ang="0">
                  <a:pos x="248" y="196"/>
                </a:cxn>
                <a:cxn ang="0">
                  <a:pos x="248" y="177"/>
                </a:cxn>
                <a:cxn ang="0">
                  <a:pos x="246" y="158"/>
                </a:cxn>
                <a:cxn ang="0">
                  <a:pos x="240" y="137"/>
                </a:cxn>
                <a:cxn ang="0">
                  <a:pos x="235" y="120"/>
                </a:cxn>
                <a:cxn ang="0">
                  <a:pos x="227" y="98"/>
                </a:cxn>
                <a:cxn ang="0">
                  <a:pos x="216" y="82"/>
                </a:cxn>
                <a:cxn ang="0">
                  <a:pos x="207" y="65"/>
                </a:cxn>
                <a:cxn ang="0">
                  <a:pos x="195" y="50"/>
                </a:cxn>
                <a:cxn ang="0">
                  <a:pos x="182" y="36"/>
                </a:cxn>
                <a:cxn ang="0">
                  <a:pos x="168" y="26"/>
                </a:cxn>
                <a:cxn ang="0">
                  <a:pos x="153" y="16"/>
                </a:cxn>
                <a:cxn ang="0">
                  <a:pos x="137" y="8"/>
                </a:cxn>
                <a:cxn ang="0">
                  <a:pos x="123" y="3"/>
                </a:cxn>
                <a:cxn ang="0">
                  <a:pos x="109" y="0"/>
                </a:cxn>
                <a:cxn ang="0">
                  <a:pos x="93" y="0"/>
                </a:cxn>
                <a:cxn ang="0">
                  <a:pos x="79" y="2"/>
                </a:cxn>
                <a:cxn ang="0">
                  <a:pos x="68" y="6"/>
                </a:cxn>
                <a:cxn ang="0">
                  <a:pos x="67" y="5"/>
                </a:cxn>
              </a:cxnLst>
              <a:rect l="0" t="0" r="r" b="b"/>
              <a:pathLst>
                <a:path w="249" h="329">
                  <a:moveTo>
                    <a:pt x="67" y="5"/>
                  </a:moveTo>
                  <a:lnTo>
                    <a:pt x="54" y="12"/>
                  </a:lnTo>
                  <a:lnTo>
                    <a:pt x="42" y="20"/>
                  </a:lnTo>
                  <a:lnTo>
                    <a:pt x="31" y="32"/>
                  </a:lnTo>
                  <a:lnTo>
                    <a:pt x="22" y="43"/>
                  </a:lnTo>
                  <a:lnTo>
                    <a:pt x="14" y="57"/>
                  </a:lnTo>
                  <a:lnTo>
                    <a:pt x="8" y="74"/>
                  </a:lnTo>
                  <a:lnTo>
                    <a:pt x="3" y="91"/>
                  </a:lnTo>
                  <a:lnTo>
                    <a:pt x="0" y="109"/>
                  </a:lnTo>
                  <a:lnTo>
                    <a:pt x="0" y="128"/>
                  </a:lnTo>
                  <a:lnTo>
                    <a:pt x="0" y="149"/>
                  </a:lnTo>
                  <a:lnTo>
                    <a:pt x="3" y="168"/>
                  </a:lnTo>
                  <a:lnTo>
                    <a:pt x="8" y="187"/>
                  </a:lnTo>
                  <a:lnTo>
                    <a:pt x="15" y="207"/>
                  </a:lnTo>
                  <a:lnTo>
                    <a:pt x="24" y="226"/>
                  </a:lnTo>
                  <a:lnTo>
                    <a:pt x="33" y="243"/>
                  </a:lnTo>
                  <a:lnTo>
                    <a:pt x="42" y="260"/>
                  </a:lnTo>
                  <a:lnTo>
                    <a:pt x="55" y="275"/>
                  </a:lnTo>
                  <a:lnTo>
                    <a:pt x="68" y="289"/>
                  </a:lnTo>
                  <a:lnTo>
                    <a:pt x="83" y="301"/>
                  </a:lnTo>
                  <a:lnTo>
                    <a:pt x="97" y="309"/>
                  </a:lnTo>
                  <a:lnTo>
                    <a:pt x="111" y="318"/>
                  </a:lnTo>
                  <a:lnTo>
                    <a:pt x="126" y="323"/>
                  </a:lnTo>
                  <a:lnTo>
                    <a:pt x="142" y="327"/>
                  </a:lnTo>
                  <a:lnTo>
                    <a:pt x="156" y="328"/>
                  </a:lnTo>
                  <a:lnTo>
                    <a:pt x="171" y="325"/>
                  </a:lnTo>
                  <a:lnTo>
                    <a:pt x="184" y="320"/>
                  </a:lnTo>
                  <a:lnTo>
                    <a:pt x="198" y="313"/>
                  </a:lnTo>
                  <a:lnTo>
                    <a:pt x="208" y="306"/>
                  </a:lnTo>
                  <a:lnTo>
                    <a:pt x="218" y="295"/>
                  </a:lnTo>
                  <a:lnTo>
                    <a:pt x="229" y="282"/>
                  </a:lnTo>
                  <a:lnTo>
                    <a:pt x="235" y="266"/>
                  </a:lnTo>
                  <a:lnTo>
                    <a:pt x="240" y="252"/>
                  </a:lnTo>
                  <a:lnTo>
                    <a:pt x="246" y="234"/>
                  </a:lnTo>
                  <a:lnTo>
                    <a:pt x="248" y="216"/>
                  </a:lnTo>
                  <a:lnTo>
                    <a:pt x="248" y="196"/>
                  </a:lnTo>
                  <a:lnTo>
                    <a:pt x="248" y="177"/>
                  </a:lnTo>
                  <a:lnTo>
                    <a:pt x="246" y="158"/>
                  </a:lnTo>
                  <a:lnTo>
                    <a:pt x="240" y="137"/>
                  </a:lnTo>
                  <a:lnTo>
                    <a:pt x="235" y="120"/>
                  </a:lnTo>
                  <a:lnTo>
                    <a:pt x="227" y="98"/>
                  </a:lnTo>
                  <a:lnTo>
                    <a:pt x="216" y="82"/>
                  </a:lnTo>
                  <a:lnTo>
                    <a:pt x="207" y="65"/>
                  </a:lnTo>
                  <a:lnTo>
                    <a:pt x="195" y="50"/>
                  </a:lnTo>
                  <a:lnTo>
                    <a:pt x="182" y="36"/>
                  </a:lnTo>
                  <a:lnTo>
                    <a:pt x="168" y="26"/>
                  </a:lnTo>
                  <a:lnTo>
                    <a:pt x="153" y="16"/>
                  </a:lnTo>
                  <a:lnTo>
                    <a:pt x="137" y="8"/>
                  </a:lnTo>
                  <a:lnTo>
                    <a:pt x="123" y="3"/>
                  </a:lnTo>
                  <a:lnTo>
                    <a:pt x="109" y="0"/>
                  </a:lnTo>
                  <a:lnTo>
                    <a:pt x="93" y="0"/>
                  </a:lnTo>
                  <a:lnTo>
                    <a:pt x="79" y="2"/>
                  </a:lnTo>
                  <a:lnTo>
                    <a:pt x="68" y="6"/>
                  </a:lnTo>
                  <a:lnTo>
                    <a:pt x="67" y="5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51" name="Freeform 1435"/>
            <p:cNvSpPr>
              <a:spLocks/>
            </p:cNvSpPr>
            <p:nvPr/>
          </p:nvSpPr>
          <p:spPr bwMode="auto">
            <a:xfrm>
              <a:off x="4442" y="1147"/>
              <a:ext cx="233" cy="357"/>
            </a:xfrm>
            <a:custGeom>
              <a:avLst/>
              <a:gdLst/>
              <a:ahLst/>
              <a:cxnLst>
                <a:cxn ang="0">
                  <a:pos x="232" y="315"/>
                </a:cxn>
                <a:cxn ang="0">
                  <a:pos x="121" y="356"/>
                </a:cxn>
                <a:cxn ang="0">
                  <a:pos x="0" y="43"/>
                </a:cxn>
                <a:cxn ang="0">
                  <a:pos x="112" y="0"/>
                </a:cxn>
                <a:cxn ang="0">
                  <a:pos x="232" y="315"/>
                </a:cxn>
              </a:cxnLst>
              <a:rect l="0" t="0" r="r" b="b"/>
              <a:pathLst>
                <a:path w="233" h="357">
                  <a:moveTo>
                    <a:pt x="232" y="315"/>
                  </a:moveTo>
                  <a:lnTo>
                    <a:pt x="121" y="356"/>
                  </a:lnTo>
                  <a:lnTo>
                    <a:pt x="0" y="43"/>
                  </a:lnTo>
                  <a:lnTo>
                    <a:pt x="112" y="0"/>
                  </a:lnTo>
                  <a:lnTo>
                    <a:pt x="232" y="315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52" name="Freeform 1436"/>
            <p:cNvSpPr>
              <a:spLocks/>
            </p:cNvSpPr>
            <p:nvPr/>
          </p:nvSpPr>
          <p:spPr bwMode="auto">
            <a:xfrm>
              <a:off x="4492" y="1152"/>
              <a:ext cx="247" cy="313"/>
            </a:xfrm>
            <a:custGeom>
              <a:avLst/>
              <a:gdLst/>
              <a:ahLst/>
              <a:cxnLst>
                <a:cxn ang="0">
                  <a:pos x="70" y="6"/>
                </a:cxn>
                <a:cxn ang="0">
                  <a:pos x="57" y="13"/>
                </a:cxn>
                <a:cxn ang="0">
                  <a:pos x="46" y="21"/>
                </a:cxn>
                <a:cxn ang="0">
                  <a:pos x="33" y="31"/>
                </a:cxn>
                <a:cxn ang="0">
                  <a:pos x="24" y="43"/>
                </a:cxn>
                <a:cxn ang="0">
                  <a:pos x="18" y="56"/>
                </a:cxn>
                <a:cxn ang="0">
                  <a:pos x="10" y="72"/>
                </a:cxn>
                <a:cxn ang="0">
                  <a:pos x="5" y="88"/>
                </a:cxn>
                <a:cxn ang="0">
                  <a:pos x="2" y="106"/>
                </a:cxn>
                <a:cxn ang="0">
                  <a:pos x="0" y="125"/>
                </a:cxn>
                <a:cxn ang="0">
                  <a:pos x="1" y="144"/>
                </a:cxn>
                <a:cxn ang="0">
                  <a:pos x="5" y="162"/>
                </a:cxn>
                <a:cxn ang="0">
                  <a:pos x="7" y="181"/>
                </a:cxn>
                <a:cxn ang="0">
                  <a:pos x="15" y="199"/>
                </a:cxn>
                <a:cxn ang="0">
                  <a:pos x="22" y="217"/>
                </a:cxn>
                <a:cxn ang="0">
                  <a:pos x="32" y="234"/>
                </a:cxn>
                <a:cxn ang="0">
                  <a:pos x="41" y="249"/>
                </a:cxn>
                <a:cxn ang="0">
                  <a:pos x="53" y="264"/>
                </a:cxn>
                <a:cxn ang="0">
                  <a:pos x="64" y="277"/>
                </a:cxn>
                <a:cxn ang="0">
                  <a:pos x="79" y="287"/>
                </a:cxn>
                <a:cxn ang="0">
                  <a:pos x="94" y="296"/>
                </a:cxn>
                <a:cxn ang="0">
                  <a:pos x="108" y="303"/>
                </a:cxn>
                <a:cxn ang="0">
                  <a:pos x="122" y="309"/>
                </a:cxn>
                <a:cxn ang="0">
                  <a:pos x="138" y="311"/>
                </a:cxn>
                <a:cxn ang="0">
                  <a:pos x="152" y="312"/>
                </a:cxn>
                <a:cxn ang="0">
                  <a:pos x="167" y="310"/>
                </a:cxn>
                <a:cxn ang="0">
                  <a:pos x="179" y="304"/>
                </a:cxn>
                <a:cxn ang="0">
                  <a:pos x="194" y="298"/>
                </a:cxn>
                <a:cxn ang="0">
                  <a:pos x="205" y="290"/>
                </a:cxn>
                <a:cxn ang="0">
                  <a:pos x="215" y="281"/>
                </a:cxn>
                <a:cxn ang="0">
                  <a:pos x="223" y="269"/>
                </a:cxn>
                <a:cxn ang="0">
                  <a:pos x="231" y="254"/>
                </a:cxn>
                <a:cxn ang="0">
                  <a:pos x="237" y="239"/>
                </a:cxn>
                <a:cxn ang="0">
                  <a:pos x="242" y="222"/>
                </a:cxn>
                <a:cxn ang="0">
                  <a:pos x="246" y="205"/>
                </a:cxn>
                <a:cxn ang="0">
                  <a:pos x="246" y="186"/>
                </a:cxn>
                <a:cxn ang="0">
                  <a:pos x="246" y="167"/>
                </a:cxn>
                <a:cxn ang="0">
                  <a:pos x="245" y="149"/>
                </a:cxn>
                <a:cxn ang="0">
                  <a:pos x="239" y="129"/>
                </a:cxn>
                <a:cxn ang="0">
                  <a:pos x="233" y="112"/>
                </a:cxn>
                <a:cxn ang="0">
                  <a:pos x="226" y="93"/>
                </a:cxn>
                <a:cxn ang="0">
                  <a:pos x="217" y="77"/>
                </a:cxn>
                <a:cxn ang="0">
                  <a:pos x="207" y="62"/>
                </a:cxn>
                <a:cxn ang="0">
                  <a:pos x="195" y="46"/>
                </a:cxn>
                <a:cxn ang="0">
                  <a:pos x="183" y="35"/>
                </a:cxn>
                <a:cxn ang="0">
                  <a:pos x="170" y="23"/>
                </a:cxn>
                <a:cxn ang="0">
                  <a:pos x="155" y="15"/>
                </a:cxn>
                <a:cxn ang="0">
                  <a:pos x="141" y="8"/>
                </a:cxn>
                <a:cxn ang="0">
                  <a:pos x="126" y="4"/>
                </a:cxn>
                <a:cxn ang="0">
                  <a:pos x="110" y="0"/>
                </a:cxn>
                <a:cxn ang="0">
                  <a:pos x="96" y="0"/>
                </a:cxn>
                <a:cxn ang="0">
                  <a:pos x="82" y="2"/>
                </a:cxn>
                <a:cxn ang="0">
                  <a:pos x="70" y="7"/>
                </a:cxn>
                <a:cxn ang="0">
                  <a:pos x="70" y="6"/>
                </a:cxn>
              </a:cxnLst>
              <a:rect l="0" t="0" r="r" b="b"/>
              <a:pathLst>
                <a:path w="247" h="313">
                  <a:moveTo>
                    <a:pt x="70" y="6"/>
                  </a:moveTo>
                  <a:lnTo>
                    <a:pt x="57" y="13"/>
                  </a:lnTo>
                  <a:lnTo>
                    <a:pt x="46" y="21"/>
                  </a:lnTo>
                  <a:lnTo>
                    <a:pt x="33" y="31"/>
                  </a:lnTo>
                  <a:lnTo>
                    <a:pt x="24" y="43"/>
                  </a:lnTo>
                  <a:lnTo>
                    <a:pt x="18" y="56"/>
                  </a:lnTo>
                  <a:lnTo>
                    <a:pt x="10" y="72"/>
                  </a:lnTo>
                  <a:lnTo>
                    <a:pt x="5" y="88"/>
                  </a:lnTo>
                  <a:lnTo>
                    <a:pt x="2" y="106"/>
                  </a:lnTo>
                  <a:lnTo>
                    <a:pt x="0" y="125"/>
                  </a:lnTo>
                  <a:lnTo>
                    <a:pt x="1" y="144"/>
                  </a:lnTo>
                  <a:lnTo>
                    <a:pt x="5" y="162"/>
                  </a:lnTo>
                  <a:lnTo>
                    <a:pt x="7" y="181"/>
                  </a:lnTo>
                  <a:lnTo>
                    <a:pt x="15" y="199"/>
                  </a:lnTo>
                  <a:lnTo>
                    <a:pt x="22" y="217"/>
                  </a:lnTo>
                  <a:lnTo>
                    <a:pt x="32" y="234"/>
                  </a:lnTo>
                  <a:lnTo>
                    <a:pt x="41" y="249"/>
                  </a:lnTo>
                  <a:lnTo>
                    <a:pt x="53" y="264"/>
                  </a:lnTo>
                  <a:lnTo>
                    <a:pt x="64" y="277"/>
                  </a:lnTo>
                  <a:lnTo>
                    <a:pt x="79" y="287"/>
                  </a:lnTo>
                  <a:lnTo>
                    <a:pt x="94" y="296"/>
                  </a:lnTo>
                  <a:lnTo>
                    <a:pt x="108" y="303"/>
                  </a:lnTo>
                  <a:lnTo>
                    <a:pt x="122" y="309"/>
                  </a:lnTo>
                  <a:lnTo>
                    <a:pt x="138" y="311"/>
                  </a:lnTo>
                  <a:lnTo>
                    <a:pt x="152" y="312"/>
                  </a:lnTo>
                  <a:lnTo>
                    <a:pt x="167" y="310"/>
                  </a:lnTo>
                  <a:lnTo>
                    <a:pt x="179" y="304"/>
                  </a:lnTo>
                  <a:lnTo>
                    <a:pt x="194" y="298"/>
                  </a:lnTo>
                  <a:lnTo>
                    <a:pt x="205" y="290"/>
                  </a:lnTo>
                  <a:lnTo>
                    <a:pt x="215" y="281"/>
                  </a:lnTo>
                  <a:lnTo>
                    <a:pt x="223" y="269"/>
                  </a:lnTo>
                  <a:lnTo>
                    <a:pt x="231" y="254"/>
                  </a:lnTo>
                  <a:lnTo>
                    <a:pt x="237" y="239"/>
                  </a:lnTo>
                  <a:lnTo>
                    <a:pt x="242" y="222"/>
                  </a:lnTo>
                  <a:lnTo>
                    <a:pt x="246" y="205"/>
                  </a:lnTo>
                  <a:lnTo>
                    <a:pt x="246" y="186"/>
                  </a:lnTo>
                  <a:lnTo>
                    <a:pt x="246" y="167"/>
                  </a:lnTo>
                  <a:lnTo>
                    <a:pt x="245" y="149"/>
                  </a:lnTo>
                  <a:lnTo>
                    <a:pt x="239" y="129"/>
                  </a:lnTo>
                  <a:lnTo>
                    <a:pt x="233" y="112"/>
                  </a:lnTo>
                  <a:lnTo>
                    <a:pt x="226" y="93"/>
                  </a:lnTo>
                  <a:lnTo>
                    <a:pt x="217" y="77"/>
                  </a:lnTo>
                  <a:lnTo>
                    <a:pt x="207" y="62"/>
                  </a:lnTo>
                  <a:lnTo>
                    <a:pt x="195" y="46"/>
                  </a:lnTo>
                  <a:lnTo>
                    <a:pt x="183" y="35"/>
                  </a:lnTo>
                  <a:lnTo>
                    <a:pt x="170" y="23"/>
                  </a:lnTo>
                  <a:lnTo>
                    <a:pt x="155" y="15"/>
                  </a:lnTo>
                  <a:lnTo>
                    <a:pt x="141" y="8"/>
                  </a:lnTo>
                  <a:lnTo>
                    <a:pt x="126" y="4"/>
                  </a:lnTo>
                  <a:lnTo>
                    <a:pt x="110" y="0"/>
                  </a:lnTo>
                  <a:lnTo>
                    <a:pt x="96" y="0"/>
                  </a:lnTo>
                  <a:lnTo>
                    <a:pt x="82" y="2"/>
                  </a:lnTo>
                  <a:lnTo>
                    <a:pt x="70" y="7"/>
                  </a:lnTo>
                  <a:lnTo>
                    <a:pt x="70" y="6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53" name="Freeform 1437"/>
            <p:cNvSpPr>
              <a:spLocks/>
            </p:cNvSpPr>
            <p:nvPr/>
          </p:nvSpPr>
          <p:spPr bwMode="auto">
            <a:xfrm>
              <a:off x="4447" y="1159"/>
              <a:ext cx="225" cy="342"/>
            </a:xfrm>
            <a:custGeom>
              <a:avLst/>
              <a:gdLst/>
              <a:ahLst/>
              <a:cxnLst>
                <a:cxn ang="0">
                  <a:pos x="224" y="298"/>
                </a:cxn>
                <a:cxn ang="0">
                  <a:pos x="114" y="341"/>
                </a:cxn>
                <a:cxn ang="0">
                  <a:pos x="0" y="42"/>
                </a:cxn>
                <a:cxn ang="0">
                  <a:pos x="111" y="0"/>
                </a:cxn>
                <a:cxn ang="0">
                  <a:pos x="224" y="298"/>
                </a:cxn>
              </a:cxnLst>
              <a:rect l="0" t="0" r="r" b="b"/>
              <a:pathLst>
                <a:path w="225" h="342">
                  <a:moveTo>
                    <a:pt x="224" y="298"/>
                  </a:moveTo>
                  <a:lnTo>
                    <a:pt x="114" y="341"/>
                  </a:lnTo>
                  <a:lnTo>
                    <a:pt x="0" y="42"/>
                  </a:lnTo>
                  <a:lnTo>
                    <a:pt x="111" y="0"/>
                  </a:lnTo>
                  <a:lnTo>
                    <a:pt x="224" y="298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54" name="Freeform 1438"/>
            <p:cNvSpPr>
              <a:spLocks/>
            </p:cNvSpPr>
            <p:nvPr/>
          </p:nvSpPr>
          <p:spPr bwMode="auto">
            <a:xfrm>
              <a:off x="4495" y="1164"/>
              <a:ext cx="244" cy="297"/>
            </a:xfrm>
            <a:custGeom>
              <a:avLst/>
              <a:gdLst/>
              <a:ahLst/>
              <a:cxnLst>
                <a:cxn ang="0">
                  <a:pos x="71" y="5"/>
                </a:cxn>
                <a:cxn ang="0">
                  <a:pos x="58" y="12"/>
                </a:cxn>
                <a:cxn ang="0">
                  <a:pos x="46" y="19"/>
                </a:cxn>
                <a:cxn ang="0">
                  <a:pos x="35" y="30"/>
                </a:cxn>
                <a:cxn ang="0">
                  <a:pos x="26" y="42"/>
                </a:cxn>
                <a:cxn ang="0">
                  <a:pos x="18" y="54"/>
                </a:cxn>
                <a:cxn ang="0">
                  <a:pos x="10" y="69"/>
                </a:cxn>
                <a:cxn ang="0">
                  <a:pos x="5" y="86"/>
                </a:cxn>
                <a:cxn ang="0">
                  <a:pos x="2" y="103"/>
                </a:cxn>
                <a:cxn ang="0">
                  <a:pos x="0" y="120"/>
                </a:cxn>
                <a:cxn ang="0">
                  <a:pos x="1" y="138"/>
                </a:cxn>
                <a:cxn ang="0">
                  <a:pos x="3" y="157"/>
                </a:cxn>
                <a:cxn ang="0">
                  <a:pos x="7" y="173"/>
                </a:cxn>
                <a:cxn ang="0">
                  <a:pos x="13" y="191"/>
                </a:cxn>
                <a:cxn ang="0">
                  <a:pos x="20" y="208"/>
                </a:cxn>
                <a:cxn ang="0">
                  <a:pos x="29" y="225"/>
                </a:cxn>
                <a:cxn ang="0">
                  <a:pos x="38" y="239"/>
                </a:cxn>
                <a:cxn ang="0">
                  <a:pos x="50" y="252"/>
                </a:cxn>
                <a:cxn ang="0">
                  <a:pos x="61" y="264"/>
                </a:cxn>
                <a:cxn ang="0">
                  <a:pos x="75" y="274"/>
                </a:cxn>
                <a:cxn ang="0">
                  <a:pos x="89" y="281"/>
                </a:cxn>
                <a:cxn ang="0">
                  <a:pos x="102" y="288"/>
                </a:cxn>
                <a:cxn ang="0">
                  <a:pos x="117" y="293"/>
                </a:cxn>
                <a:cxn ang="0">
                  <a:pos x="132" y="296"/>
                </a:cxn>
                <a:cxn ang="0">
                  <a:pos x="147" y="296"/>
                </a:cxn>
                <a:cxn ang="0">
                  <a:pos x="162" y="293"/>
                </a:cxn>
                <a:cxn ang="0">
                  <a:pos x="173" y="288"/>
                </a:cxn>
                <a:cxn ang="0">
                  <a:pos x="187" y="283"/>
                </a:cxn>
                <a:cxn ang="0">
                  <a:pos x="197" y="274"/>
                </a:cxn>
                <a:cxn ang="0">
                  <a:pos x="210" y="265"/>
                </a:cxn>
                <a:cxn ang="0">
                  <a:pos x="218" y="253"/>
                </a:cxn>
                <a:cxn ang="0">
                  <a:pos x="226" y="239"/>
                </a:cxn>
                <a:cxn ang="0">
                  <a:pos x="233" y="225"/>
                </a:cxn>
                <a:cxn ang="0">
                  <a:pos x="237" y="209"/>
                </a:cxn>
                <a:cxn ang="0">
                  <a:pos x="242" y="191"/>
                </a:cxn>
                <a:cxn ang="0">
                  <a:pos x="243" y="174"/>
                </a:cxn>
                <a:cxn ang="0">
                  <a:pos x="242" y="156"/>
                </a:cxn>
                <a:cxn ang="0">
                  <a:pos x="241" y="138"/>
                </a:cxn>
                <a:cxn ang="0">
                  <a:pos x="236" y="121"/>
                </a:cxn>
                <a:cxn ang="0">
                  <a:pos x="231" y="103"/>
                </a:cxn>
                <a:cxn ang="0">
                  <a:pos x="225" y="86"/>
                </a:cxn>
                <a:cxn ang="0">
                  <a:pos x="216" y="69"/>
                </a:cxn>
                <a:cxn ang="0">
                  <a:pos x="204" y="56"/>
                </a:cxn>
                <a:cxn ang="0">
                  <a:pos x="194" y="42"/>
                </a:cxn>
                <a:cxn ang="0">
                  <a:pos x="181" y="30"/>
                </a:cxn>
                <a:cxn ang="0">
                  <a:pos x="170" y="20"/>
                </a:cxn>
                <a:cxn ang="0">
                  <a:pos x="155" y="12"/>
                </a:cxn>
                <a:cxn ang="0">
                  <a:pos x="140" y="6"/>
                </a:cxn>
                <a:cxn ang="0">
                  <a:pos x="125" y="3"/>
                </a:cxn>
                <a:cxn ang="0">
                  <a:pos x="110" y="0"/>
                </a:cxn>
                <a:cxn ang="0">
                  <a:pos x="97" y="1"/>
                </a:cxn>
                <a:cxn ang="0">
                  <a:pos x="83" y="3"/>
                </a:cxn>
                <a:cxn ang="0">
                  <a:pos x="71" y="6"/>
                </a:cxn>
                <a:cxn ang="0">
                  <a:pos x="71" y="5"/>
                </a:cxn>
              </a:cxnLst>
              <a:rect l="0" t="0" r="r" b="b"/>
              <a:pathLst>
                <a:path w="244" h="297">
                  <a:moveTo>
                    <a:pt x="71" y="5"/>
                  </a:moveTo>
                  <a:lnTo>
                    <a:pt x="58" y="12"/>
                  </a:lnTo>
                  <a:lnTo>
                    <a:pt x="46" y="19"/>
                  </a:lnTo>
                  <a:lnTo>
                    <a:pt x="35" y="30"/>
                  </a:lnTo>
                  <a:lnTo>
                    <a:pt x="26" y="42"/>
                  </a:lnTo>
                  <a:lnTo>
                    <a:pt x="18" y="54"/>
                  </a:lnTo>
                  <a:lnTo>
                    <a:pt x="10" y="69"/>
                  </a:lnTo>
                  <a:lnTo>
                    <a:pt x="5" y="86"/>
                  </a:lnTo>
                  <a:lnTo>
                    <a:pt x="2" y="103"/>
                  </a:lnTo>
                  <a:lnTo>
                    <a:pt x="0" y="120"/>
                  </a:lnTo>
                  <a:lnTo>
                    <a:pt x="1" y="138"/>
                  </a:lnTo>
                  <a:lnTo>
                    <a:pt x="3" y="157"/>
                  </a:lnTo>
                  <a:lnTo>
                    <a:pt x="7" y="173"/>
                  </a:lnTo>
                  <a:lnTo>
                    <a:pt x="13" y="191"/>
                  </a:lnTo>
                  <a:lnTo>
                    <a:pt x="20" y="208"/>
                  </a:lnTo>
                  <a:lnTo>
                    <a:pt x="29" y="225"/>
                  </a:lnTo>
                  <a:lnTo>
                    <a:pt x="38" y="239"/>
                  </a:lnTo>
                  <a:lnTo>
                    <a:pt x="50" y="252"/>
                  </a:lnTo>
                  <a:lnTo>
                    <a:pt x="61" y="264"/>
                  </a:lnTo>
                  <a:lnTo>
                    <a:pt x="75" y="274"/>
                  </a:lnTo>
                  <a:lnTo>
                    <a:pt x="89" y="281"/>
                  </a:lnTo>
                  <a:lnTo>
                    <a:pt x="102" y="288"/>
                  </a:lnTo>
                  <a:lnTo>
                    <a:pt x="117" y="293"/>
                  </a:lnTo>
                  <a:lnTo>
                    <a:pt x="132" y="296"/>
                  </a:lnTo>
                  <a:lnTo>
                    <a:pt x="147" y="296"/>
                  </a:lnTo>
                  <a:lnTo>
                    <a:pt x="162" y="293"/>
                  </a:lnTo>
                  <a:lnTo>
                    <a:pt x="173" y="288"/>
                  </a:lnTo>
                  <a:lnTo>
                    <a:pt x="187" y="283"/>
                  </a:lnTo>
                  <a:lnTo>
                    <a:pt x="197" y="274"/>
                  </a:lnTo>
                  <a:lnTo>
                    <a:pt x="210" y="265"/>
                  </a:lnTo>
                  <a:lnTo>
                    <a:pt x="218" y="253"/>
                  </a:lnTo>
                  <a:lnTo>
                    <a:pt x="226" y="239"/>
                  </a:lnTo>
                  <a:lnTo>
                    <a:pt x="233" y="225"/>
                  </a:lnTo>
                  <a:lnTo>
                    <a:pt x="237" y="209"/>
                  </a:lnTo>
                  <a:lnTo>
                    <a:pt x="242" y="191"/>
                  </a:lnTo>
                  <a:lnTo>
                    <a:pt x="243" y="174"/>
                  </a:lnTo>
                  <a:lnTo>
                    <a:pt x="242" y="156"/>
                  </a:lnTo>
                  <a:lnTo>
                    <a:pt x="241" y="138"/>
                  </a:lnTo>
                  <a:lnTo>
                    <a:pt x="236" y="121"/>
                  </a:lnTo>
                  <a:lnTo>
                    <a:pt x="231" y="103"/>
                  </a:lnTo>
                  <a:lnTo>
                    <a:pt x="225" y="86"/>
                  </a:lnTo>
                  <a:lnTo>
                    <a:pt x="216" y="69"/>
                  </a:lnTo>
                  <a:lnTo>
                    <a:pt x="204" y="56"/>
                  </a:lnTo>
                  <a:lnTo>
                    <a:pt x="194" y="42"/>
                  </a:lnTo>
                  <a:lnTo>
                    <a:pt x="181" y="30"/>
                  </a:lnTo>
                  <a:lnTo>
                    <a:pt x="170" y="20"/>
                  </a:lnTo>
                  <a:lnTo>
                    <a:pt x="155" y="12"/>
                  </a:lnTo>
                  <a:lnTo>
                    <a:pt x="140" y="6"/>
                  </a:lnTo>
                  <a:lnTo>
                    <a:pt x="125" y="3"/>
                  </a:lnTo>
                  <a:lnTo>
                    <a:pt x="110" y="0"/>
                  </a:lnTo>
                  <a:lnTo>
                    <a:pt x="97" y="1"/>
                  </a:lnTo>
                  <a:lnTo>
                    <a:pt x="83" y="3"/>
                  </a:lnTo>
                  <a:lnTo>
                    <a:pt x="71" y="6"/>
                  </a:lnTo>
                  <a:lnTo>
                    <a:pt x="71" y="5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55" name="Freeform 1439"/>
            <p:cNvSpPr>
              <a:spLocks/>
            </p:cNvSpPr>
            <p:nvPr/>
          </p:nvSpPr>
          <p:spPr bwMode="auto">
            <a:xfrm>
              <a:off x="4451" y="1170"/>
              <a:ext cx="218" cy="325"/>
            </a:xfrm>
            <a:custGeom>
              <a:avLst/>
              <a:gdLst/>
              <a:ahLst/>
              <a:cxnLst>
                <a:cxn ang="0">
                  <a:pos x="217" y="282"/>
                </a:cxn>
                <a:cxn ang="0">
                  <a:pos x="108" y="324"/>
                </a:cxn>
                <a:cxn ang="0">
                  <a:pos x="0" y="42"/>
                </a:cxn>
                <a:cxn ang="0">
                  <a:pos x="112" y="0"/>
                </a:cxn>
                <a:cxn ang="0">
                  <a:pos x="217" y="282"/>
                </a:cxn>
              </a:cxnLst>
              <a:rect l="0" t="0" r="r" b="b"/>
              <a:pathLst>
                <a:path w="218" h="325">
                  <a:moveTo>
                    <a:pt x="217" y="282"/>
                  </a:moveTo>
                  <a:lnTo>
                    <a:pt x="108" y="324"/>
                  </a:lnTo>
                  <a:lnTo>
                    <a:pt x="0" y="42"/>
                  </a:lnTo>
                  <a:lnTo>
                    <a:pt x="112" y="0"/>
                  </a:lnTo>
                  <a:lnTo>
                    <a:pt x="217" y="282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56" name="Freeform 1440"/>
            <p:cNvSpPr>
              <a:spLocks/>
            </p:cNvSpPr>
            <p:nvPr/>
          </p:nvSpPr>
          <p:spPr bwMode="auto">
            <a:xfrm>
              <a:off x="4497" y="1175"/>
              <a:ext cx="241" cy="281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59" y="13"/>
                </a:cxn>
                <a:cxn ang="0">
                  <a:pos x="48" y="20"/>
                </a:cxn>
                <a:cxn ang="0">
                  <a:pos x="36" y="31"/>
                </a:cxn>
                <a:cxn ang="0">
                  <a:pos x="25" y="41"/>
                </a:cxn>
                <a:cxn ang="0">
                  <a:pos x="19" y="54"/>
                </a:cxn>
                <a:cxn ang="0">
                  <a:pos x="10" y="68"/>
                </a:cxn>
                <a:cxn ang="0">
                  <a:pos x="6" y="84"/>
                </a:cxn>
                <a:cxn ang="0">
                  <a:pos x="2" y="100"/>
                </a:cxn>
                <a:cxn ang="0">
                  <a:pos x="0" y="117"/>
                </a:cxn>
                <a:cxn ang="0">
                  <a:pos x="0" y="133"/>
                </a:cxn>
                <a:cxn ang="0">
                  <a:pos x="2" y="151"/>
                </a:cxn>
                <a:cxn ang="0">
                  <a:pos x="5" y="167"/>
                </a:cxn>
                <a:cxn ang="0">
                  <a:pos x="10" y="184"/>
                </a:cxn>
                <a:cxn ang="0">
                  <a:pos x="19" y="199"/>
                </a:cxn>
                <a:cxn ang="0">
                  <a:pos x="27" y="215"/>
                </a:cxn>
                <a:cxn ang="0">
                  <a:pos x="36" y="228"/>
                </a:cxn>
                <a:cxn ang="0">
                  <a:pos x="47" y="241"/>
                </a:cxn>
                <a:cxn ang="0">
                  <a:pos x="58" y="253"/>
                </a:cxn>
                <a:cxn ang="0">
                  <a:pos x="72" y="262"/>
                </a:cxn>
                <a:cxn ang="0">
                  <a:pos x="86" y="269"/>
                </a:cxn>
                <a:cxn ang="0">
                  <a:pos x="98" y="275"/>
                </a:cxn>
                <a:cxn ang="0">
                  <a:pos x="113" y="279"/>
                </a:cxn>
                <a:cxn ang="0">
                  <a:pos x="126" y="280"/>
                </a:cxn>
                <a:cxn ang="0">
                  <a:pos x="142" y="280"/>
                </a:cxn>
                <a:cxn ang="0">
                  <a:pos x="157" y="278"/>
                </a:cxn>
                <a:cxn ang="0">
                  <a:pos x="168" y="273"/>
                </a:cxn>
                <a:cxn ang="0">
                  <a:pos x="182" y="268"/>
                </a:cxn>
                <a:cxn ang="0">
                  <a:pos x="194" y="261"/>
                </a:cxn>
                <a:cxn ang="0">
                  <a:pos x="205" y="250"/>
                </a:cxn>
                <a:cxn ang="0">
                  <a:pos x="214" y="238"/>
                </a:cxn>
                <a:cxn ang="0">
                  <a:pos x="223" y="226"/>
                </a:cxn>
                <a:cxn ang="0">
                  <a:pos x="229" y="212"/>
                </a:cxn>
                <a:cxn ang="0">
                  <a:pos x="234" y="197"/>
                </a:cxn>
                <a:cxn ang="0">
                  <a:pos x="237" y="180"/>
                </a:cxn>
                <a:cxn ang="0">
                  <a:pos x="239" y="163"/>
                </a:cxn>
                <a:cxn ang="0">
                  <a:pos x="240" y="146"/>
                </a:cxn>
                <a:cxn ang="0">
                  <a:pos x="237" y="129"/>
                </a:cxn>
                <a:cxn ang="0">
                  <a:pos x="234" y="112"/>
                </a:cxn>
                <a:cxn ang="0">
                  <a:pos x="229" y="96"/>
                </a:cxn>
                <a:cxn ang="0">
                  <a:pos x="223" y="80"/>
                </a:cxn>
                <a:cxn ang="0">
                  <a:pos x="214" y="65"/>
                </a:cxn>
                <a:cxn ang="0">
                  <a:pos x="205" y="52"/>
                </a:cxn>
                <a:cxn ang="0">
                  <a:pos x="194" y="39"/>
                </a:cxn>
                <a:cxn ang="0">
                  <a:pos x="182" y="27"/>
                </a:cxn>
                <a:cxn ang="0">
                  <a:pos x="168" y="18"/>
                </a:cxn>
                <a:cxn ang="0">
                  <a:pos x="155" y="12"/>
                </a:cxn>
                <a:cxn ang="0">
                  <a:pos x="142" y="6"/>
                </a:cxn>
                <a:cxn ang="0">
                  <a:pos x="128" y="1"/>
                </a:cxn>
                <a:cxn ang="0">
                  <a:pos x="112" y="0"/>
                </a:cxn>
                <a:cxn ang="0">
                  <a:pos x="97" y="1"/>
                </a:cxn>
                <a:cxn ang="0">
                  <a:pos x="84" y="3"/>
                </a:cxn>
                <a:cxn ang="0">
                  <a:pos x="73" y="8"/>
                </a:cxn>
                <a:cxn ang="0">
                  <a:pos x="72" y="6"/>
                </a:cxn>
              </a:cxnLst>
              <a:rect l="0" t="0" r="r" b="b"/>
              <a:pathLst>
                <a:path w="241" h="281">
                  <a:moveTo>
                    <a:pt x="72" y="6"/>
                  </a:moveTo>
                  <a:lnTo>
                    <a:pt x="59" y="13"/>
                  </a:lnTo>
                  <a:lnTo>
                    <a:pt x="48" y="20"/>
                  </a:lnTo>
                  <a:lnTo>
                    <a:pt x="36" y="31"/>
                  </a:lnTo>
                  <a:lnTo>
                    <a:pt x="25" y="41"/>
                  </a:lnTo>
                  <a:lnTo>
                    <a:pt x="19" y="54"/>
                  </a:lnTo>
                  <a:lnTo>
                    <a:pt x="10" y="68"/>
                  </a:lnTo>
                  <a:lnTo>
                    <a:pt x="6" y="84"/>
                  </a:lnTo>
                  <a:lnTo>
                    <a:pt x="2" y="100"/>
                  </a:lnTo>
                  <a:lnTo>
                    <a:pt x="0" y="117"/>
                  </a:lnTo>
                  <a:lnTo>
                    <a:pt x="0" y="133"/>
                  </a:lnTo>
                  <a:lnTo>
                    <a:pt x="2" y="151"/>
                  </a:lnTo>
                  <a:lnTo>
                    <a:pt x="5" y="167"/>
                  </a:lnTo>
                  <a:lnTo>
                    <a:pt x="10" y="184"/>
                  </a:lnTo>
                  <a:lnTo>
                    <a:pt x="19" y="199"/>
                  </a:lnTo>
                  <a:lnTo>
                    <a:pt x="27" y="215"/>
                  </a:lnTo>
                  <a:lnTo>
                    <a:pt x="36" y="228"/>
                  </a:lnTo>
                  <a:lnTo>
                    <a:pt x="47" y="241"/>
                  </a:lnTo>
                  <a:lnTo>
                    <a:pt x="58" y="253"/>
                  </a:lnTo>
                  <a:lnTo>
                    <a:pt x="72" y="262"/>
                  </a:lnTo>
                  <a:lnTo>
                    <a:pt x="86" y="269"/>
                  </a:lnTo>
                  <a:lnTo>
                    <a:pt x="98" y="275"/>
                  </a:lnTo>
                  <a:lnTo>
                    <a:pt x="113" y="279"/>
                  </a:lnTo>
                  <a:lnTo>
                    <a:pt x="126" y="280"/>
                  </a:lnTo>
                  <a:lnTo>
                    <a:pt x="142" y="280"/>
                  </a:lnTo>
                  <a:lnTo>
                    <a:pt x="157" y="278"/>
                  </a:lnTo>
                  <a:lnTo>
                    <a:pt x="168" y="273"/>
                  </a:lnTo>
                  <a:lnTo>
                    <a:pt x="182" y="268"/>
                  </a:lnTo>
                  <a:lnTo>
                    <a:pt x="194" y="261"/>
                  </a:lnTo>
                  <a:lnTo>
                    <a:pt x="205" y="250"/>
                  </a:lnTo>
                  <a:lnTo>
                    <a:pt x="214" y="238"/>
                  </a:lnTo>
                  <a:lnTo>
                    <a:pt x="223" y="226"/>
                  </a:lnTo>
                  <a:lnTo>
                    <a:pt x="229" y="212"/>
                  </a:lnTo>
                  <a:lnTo>
                    <a:pt x="234" y="197"/>
                  </a:lnTo>
                  <a:lnTo>
                    <a:pt x="237" y="180"/>
                  </a:lnTo>
                  <a:lnTo>
                    <a:pt x="239" y="163"/>
                  </a:lnTo>
                  <a:lnTo>
                    <a:pt x="240" y="146"/>
                  </a:lnTo>
                  <a:lnTo>
                    <a:pt x="237" y="129"/>
                  </a:lnTo>
                  <a:lnTo>
                    <a:pt x="234" y="112"/>
                  </a:lnTo>
                  <a:lnTo>
                    <a:pt x="229" y="96"/>
                  </a:lnTo>
                  <a:lnTo>
                    <a:pt x="223" y="80"/>
                  </a:lnTo>
                  <a:lnTo>
                    <a:pt x="214" y="65"/>
                  </a:lnTo>
                  <a:lnTo>
                    <a:pt x="205" y="52"/>
                  </a:lnTo>
                  <a:lnTo>
                    <a:pt x="194" y="39"/>
                  </a:lnTo>
                  <a:lnTo>
                    <a:pt x="182" y="27"/>
                  </a:lnTo>
                  <a:lnTo>
                    <a:pt x="168" y="18"/>
                  </a:lnTo>
                  <a:lnTo>
                    <a:pt x="155" y="12"/>
                  </a:lnTo>
                  <a:lnTo>
                    <a:pt x="142" y="6"/>
                  </a:lnTo>
                  <a:lnTo>
                    <a:pt x="128" y="1"/>
                  </a:lnTo>
                  <a:lnTo>
                    <a:pt x="112" y="0"/>
                  </a:lnTo>
                  <a:lnTo>
                    <a:pt x="97" y="1"/>
                  </a:lnTo>
                  <a:lnTo>
                    <a:pt x="84" y="3"/>
                  </a:lnTo>
                  <a:lnTo>
                    <a:pt x="73" y="8"/>
                  </a:lnTo>
                  <a:lnTo>
                    <a:pt x="72" y="6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57" name="Freeform 1441"/>
            <p:cNvSpPr>
              <a:spLocks/>
            </p:cNvSpPr>
            <p:nvPr/>
          </p:nvSpPr>
          <p:spPr bwMode="auto">
            <a:xfrm>
              <a:off x="4456" y="1183"/>
              <a:ext cx="211" cy="308"/>
            </a:xfrm>
            <a:custGeom>
              <a:avLst/>
              <a:gdLst/>
              <a:ahLst/>
              <a:cxnLst>
                <a:cxn ang="0">
                  <a:pos x="210" y="266"/>
                </a:cxn>
                <a:cxn ang="0">
                  <a:pos x="102" y="307"/>
                </a:cxn>
                <a:cxn ang="0">
                  <a:pos x="0" y="41"/>
                </a:cxn>
                <a:cxn ang="0">
                  <a:pos x="110" y="0"/>
                </a:cxn>
                <a:cxn ang="0">
                  <a:pos x="210" y="266"/>
                </a:cxn>
              </a:cxnLst>
              <a:rect l="0" t="0" r="r" b="b"/>
              <a:pathLst>
                <a:path w="211" h="308">
                  <a:moveTo>
                    <a:pt x="210" y="266"/>
                  </a:moveTo>
                  <a:lnTo>
                    <a:pt x="102" y="307"/>
                  </a:lnTo>
                  <a:lnTo>
                    <a:pt x="0" y="41"/>
                  </a:lnTo>
                  <a:lnTo>
                    <a:pt x="110" y="0"/>
                  </a:lnTo>
                  <a:lnTo>
                    <a:pt x="210" y="266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58" name="Freeform 1442"/>
            <p:cNvSpPr>
              <a:spLocks/>
            </p:cNvSpPr>
            <p:nvPr/>
          </p:nvSpPr>
          <p:spPr bwMode="auto">
            <a:xfrm>
              <a:off x="4499" y="1187"/>
              <a:ext cx="236" cy="266"/>
            </a:xfrm>
            <a:custGeom>
              <a:avLst/>
              <a:gdLst/>
              <a:ahLst/>
              <a:cxnLst>
                <a:cxn ang="0">
                  <a:pos x="75" y="6"/>
                </a:cxn>
                <a:cxn ang="0">
                  <a:pos x="62" y="12"/>
                </a:cxn>
                <a:cxn ang="0">
                  <a:pos x="50" y="20"/>
                </a:cxn>
                <a:cxn ang="0">
                  <a:pos x="37" y="29"/>
                </a:cxn>
                <a:cxn ang="0">
                  <a:pos x="29" y="40"/>
                </a:cxn>
                <a:cxn ang="0">
                  <a:pos x="21" y="52"/>
                </a:cxn>
                <a:cxn ang="0">
                  <a:pos x="12" y="67"/>
                </a:cxn>
                <a:cxn ang="0">
                  <a:pos x="7" y="80"/>
                </a:cxn>
                <a:cxn ang="0">
                  <a:pos x="3" y="97"/>
                </a:cxn>
                <a:cxn ang="0">
                  <a:pos x="0" y="111"/>
                </a:cxn>
                <a:cxn ang="0">
                  <a:pos x="0" y="127"/>
                </a:cxn>
                <a:cxn ang="0">
                  <a:pos x="1" y="144"/>
                </a:cxn>
                <a:cxn ang="0">
                  <a:pos x="4" y="159"/>
                </a:cxn>
                <a:cxn ang="0">
                  <a:pos x="9" y="176"/>
                </a:cxn>
                <a:cxn ang="0">
                  <a:pos x="17" y="190"/>
                </a:cxn>
                <a:cxn ang="0">
                  <a:pos x="25" y="204"/>
                </a:cxn>
                <a:cxn ang="0">
                  <a:pos x="34" y="217"/>
                </a:cxn>
                <a:cxn ang="0">
                  <a:pos x="45" y="229"/>
                </a:cxn>
                <a:cxn ang="0">
                  <a:pos x="55" y="238"/>
                </a:cxn>
                <a:cxn ang="0">
                  <a:pos x="68" y="247"/>
                </a:cxn>
                <a:cxn ang="0">
                  <a:pos x="82" y="254"/>
                </a:cxn>
                <a:cxn ang="0">
                  <a:pos x="95" y="260"/>
                </a:cxn>
                <a:cxn ang="0">
                  <a:pos x="108" y="263"/>
                </a:cxn>
                <a:cxn ang="0">
                  <a:pos x="124" y="265"/>
                </a:cxn>
                <a:cxn ang="0">
                  <a:pos x="136" y="265"/>
                </a:cxn>
                <a:cxn ang="0">
                  <a:pos x="151" y="262"/>
                </a:cxn>
                <a:cxn ang="0">
                  <a:pos x="163" y="257"/>
                </a:cxn>
                <a:cxn ang="0">
                  <a:pos x="177" y="250"/>
                </a:cxn>
                <a:cxn ang="0">
                  <a:pos x="190" y="243"/>
                </a:cxn>
                <a:cxn ang="0">
                  <a:pos x="200" y="234"/>
                </a:cxn>
                <a:cxn ang="0">
                  <a:pos x="209" y="224"/>
                </a:cxn>
                <a:cxn ang="0">
                  <a:pos x="216" y="210"/>
                </a:cxn>
                <a:cxn ang="0">
                  <a:pos x="225" y="199"/>
                </a:cxn>
                <a:cxn ang="0">
                  <a:pos x="230" y="183"/>
                </a:cxn>
                <a:cxn ang="0">
                  <a:pos x="235" y="168"/>
                </a:cxn>
                <a:cxn ang="0">
                  <a:pos x="235" y="153"/>
                </a:cxn>
                <a:cxn ang="0">
                  <a:pos x="235" y="136"/>
                </a:cxn>
                <a:cxn ang="0">
                  <a:pos x="235" y="119"/>
                </a:cxn>
                <a:cxn ang="0">
                  <a:pos x="232" y="103"/>
                </a:cxn>
                <a:cxn ang="0">
                  <a:pos x="227" y="89"/>
                </a:cxn>
                <a:cxn ang="0">
                  <a:pos x="222" y="74"/>
                </a:cxn>
                <a:cxn ang="0">
                  <a:pos x="214" y="59"/>
                </a:cxn>
                <a:cxn ang="0">
                  <a:pos x="206" y="46"/>
                </a:cxn>
                <a:cxn ang="0">
                  <a:pos x="195" y="34"/>
                </a:cxn>
                <a:cxn ang="0">
                  <a:pos x="183" y="24"/>
                </a:cxn>
                <a:cxn ang="0">
                  <a:pos x="169" y="16"/>
                </a:cxn>
                <a:cxn ang="0">
                  <a:pos x="156" y="10"/>
                </a:cxn>
                <a:cxn ang="0">
                  <a:pos x="142" y="4"/>
                </a:cxn>
                <a:cxn ang="0">
                  <a:pos x="128" y="1"/>
                </a:cxn>
                <a:cxn ang="0">
                  <a:pos x="114" y="0"/>
                </a:cxn>
                <a:cxn ang="0">
                  <a:pos x="101" y="0"/>
                </a:cxn>
                <a:cxn ang="0">
                  <a:pos x="85" y="3"/>
                </a:cxn>
                <a:cxn ang="0">
                  <a:pos x="75" y="7"/>
                </a:cxn>
                <a:cxn ang="0">
                  <a:pos x="75" y="6"/>
                </a:cxn>
              </a:cxnLst>
              <a:rect l="0" t="0" r="r" b="b"/>
              <a:pathLst>
                <a:path w="236" h="266">
                  <a:moveTo>
                    <a:pt x="75" y="6"/>
                  </a:moveTo>
                  <a:lnTo>
                    <a:pt x="62" y="12"/>
                  </a:lnTo>
                  <a:lnTo>
                    <a:pt x="50" y="20"/>
                  </a:lnTo>
                  <a:lnTo>
                    <a:pt x="37" y="29"/>
                  </a:lnTo>
                  <a:lnTo>
                    <a:pt x="29" y="40"/>
                  </a:lnTo>
                  <a:lnTo>
                    <a:pt x="21" y="52"/>
                  </a:lnTo>
                  <a:lnTo>
                    <a:pt x="12" y="67"/>
                  </a:lnTo>
                  <a:lnTo>
                    <a:pt x="7" y="80"/>
                  </a:lnTo>
                  <a:lnTo>
                    <a:pt x="3" y="97"/>
                  </a:lnTo>
                  <a:lnTo>
                    <a:pt x="0" y="111"/>
                  </a:lnTo>
                  <a:lnTo>
                    <a:pt x="0" y="127"/>
                  </a:lnTo>
                  <a:lnTo>
                    <a:pt x="1" y="144"/>
                  </a:lnTo>
                  <a:lnTo>
                    <a:pt x="4" y="159"/>
                  </a:lnTo>
                  <a:lnTo>
                    <a:pt x="9" y="176"/>
                  </a:lnTo>
                  <a:lnTo>
                    <a:pt x="17" y="190"/>
                  </a:lnTo>
                  <a:lnTo>
                    <a:pt x="25" y="204"/>
                  </a:lnTo>
                  <a:lnTo>
                    <a:pt x="34" y="217"/>
                  </a:lnTo>
                  <a:lnTo>
                    <a:pt x="45" y="229"/>
                  </a:lnTo>
                  <a:lnTo>
                    <a:pt x="55" y="238"/>
                  </a:lnTo>
                  <a:lnTo>
                    <a:pt x="68" y="247"/>
                  </a:lnTo>
                  <a:lnTo>
                    <a:pt x="82" y="254"/>
                  </a:lnTo>
                  <a:lnTo>
                    <a:pt x="95" y="260"/>
                  </a:lnTo>
                  <a:lnTo>
                    <a:pt x="108" y="263"/>
                  </a:lnTo>
                  <a:lnTo>
                    <a:pt x="124" y="265"/>
                  </a:lnTo>
                  <a:lnTo>
                    <a:pt x="136" y="265"/>
                  </a:lnTo>
                  <a:lnTo>
                    <a:pt x="151" y="262"/>
                  </a:lnTo>
                  <a:lnTo>
                    <a:pt x="163" y="257"/>
                  </a:lnTo>
                  <a:lnTo>
                    <a:pt x="177" y="250"/>
                  </a:lnTo>
                  <a:lnTo>
                    <a:pt x="190" y="243"/>
                  </a:lnTo>
                  <a:lnTo>
                    <a:pt x="200" y="234"/>
                  </a:lnTo>
                  <a:lnTo>
                    <a:pt x="209" y="224"/>
                  </a:lnTo>
                  <a:lnTo>
                    <a:pt x="216" y="210"/>
                  </a:lnTo>
                  <a:lnTo>
                    <a:pt x="225" y="199"/>
                  </a:lnTo>
                  <a:lnTo>
                    <a:pt x="230" y="183"/>
                  </a:lnTo>
                  <a:lnTo>
                    <a:pt x="235" y="168"/>
                  </a:lnTo>
                  <a:lnTo>
                    <a:pt x="235" y="153"/>
                  </a:lnTo>
                  <a:lnTo>
                    <a:pt x="235" y="136"/>
                  </a:lnTo>
                  <a:lnTo>
                    <a:pt x="235" y="119"/>
                  </a:lnTo>
                  <a:lnTo>
                    <a:pt x="232" y="103"/>
                  </a:lnTo>
                  <a:lnTo>
                    <a:pt x="227" y="89"/>
                  </a:lnTo>
                  <a:lnTo>
                    <a:pt x="222" y="74"/>
                  </a:lnTo>
                  <a:lnTo>
                    <a:pt x="214" y="59"/>
                  </a:lnTo>
                  <a:lnTo>
                    <a:pt x="206" y="46"/>
                  </a:lnTo>
                  <a:lnTo>
                    <a:pt x="195" y="34"/>
                  </a:lnTo>
                  <a:lnTo>
                    <a:pt x="183" y="24"/>
                  </a:lnTo>
                  <a:lnTo>
                    <a:pt x="169" y="16"/>
                  </a:lnTo>
                  <a:lnTo>
                    <a:pt x="156" y="10"/>
                  </a:lnTo>
                  <a:lnTo>
                    <a:pt x="142" y="4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1" y="0"/>
                  </a:lnTo>
                  <a:lnTo>
                    <a:pt x="85" y="3"/>
                  </a:lnTo>
                  <a:lnTo>
                    <a:pt x="75" y="7"/>
                  </a:lnTo>
                  <a:lnTo>
                    <a:pt x="75" y="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59" name="Freeform 1443"/>
            <p:cNvSpPr>
              <a:spLocks/>
            </p:cNvSpPr>
            <p:nvPr/>
          </p:nvSpPr>
          <p:spPr bwMode="auto">
            <a:xfrm>
              <a:off x="4460" y="1193"/>
              <a:ext cx="204" cy="293"/>
            </a:xfrm>
            <a:custGeom>
              <a:avLst/>
              <a:gdLst/>
              <a:ahLst/>
              <a:cxnLst>
                <a:cxn ang="0">
                  <a:pos x="203" y="251"/>
                </a:cxn>
                <a:cxn ang="0">
                  <a:pos x="95" y="292"/>
                </a:cxn>
                <a:cxn ang="0">
                  <a:pos x="0" y="42"/>
                </a:cxn>
                <a:cxn ang="0">
                  <a:pos x="111" y="0"/>
                </a:cxn>
                <a:cxn ang="0">
                  <a:pos x="203" y="251"/>
                </a:cxn>
              </a:cxnLst>
              <a:rect l="0" t="0" r="r" b="b"/>
              <a:pathLst>
                <a:path w="204" h="293">
                  <a:moveTo>
                    <a:pt x="203" y="251"/>
                  </a:moveTo>
                  <a:lnTo>
                    <a:pt x="95" y="292"/>
                  </a:lnTo>
                  <a:lnTo>
                    <a:pt x="0" y="42"/>
                  </a:lnTo>
                  <a:lnTo>
                    <a:pt x="111" y="0"/>
                  </a:lnTo>
                  <a:lnTo>
                    <a:pt x="203" y="25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60" name="Freeform 1444"/>
            <p:cNvSpPr>
              <a:spLocks/>
            </p:cNvSpPr>
            <p:nvPr/>
          </p:nvSpPr>
          <p:spPr bwMode="auto">
            <a:xfrm>
              <a:off x="4502" y="1197"/>
              <a:ext cx="233" cy="252"/>
            </a:xfrm>
            <a:custGeom>
              <a:avLst/>
              <a:gdLst/>
              <a:ahLst/>
              <a:cxnLst>
                <a:cxn ang="0">
                  <a:pos x="76" y="7"/>
                </a:cxn>
                <a:cxn ang="0">
                  <a:pos x="62" y="13"/>
                </a:cxn>
                <a:cxn ang="0">
                  <a:pos x="51" y="21"/>
                </a:cxn>
                <a:cxn ang="0">
                  <a:pos x="39" y="30"/>
                </a:cxn>
                <a:cxn ang="0">
                  <a:pos x="28" y="41"/>
                </a:cxn>
                <a:cxn ang="0">
                  <a:pos x="20" y="53"/>
                </a:cxn>
                <a:cxn ang="0">
                  <a:pos x="12" y="65"/>
                </a:cxn>
                <a:cxn ang="0">
                  <a:pos x="6" y="81"/>
                </a:cxn>
                <a:cxn ang="0">
                  <a:pos x="3" y="94"/>
                </a:cxn>
                <a:cxn ang="0">
                  <a:pos x="0" y="108"/>
                </a:cxn>
                <a:cxn ang="0">
                  <a:pos x="0" y="124"/>
                </a:cxn>
                <a:cxn ang="0">
                  <a:pos x="0" y="139"/>
                </a:cxn>
                <a:cxn ang="0">
                  <a:pos x="3" y="154"/>
                </a:cxn>
                <a:cxn ang="0">
                  <a:pos x="8" y="169"/>
                </a:cxn>
                <a:cxn ang="0">
                  <a:pos x="14" y="183"/>
                </a:cxn>
                <a:cxn ang="0">
                  <a:pos x="22" y="196"/>
                </a:cxn>
                <a:cxn ang="0">
                  <a:pos x="30" y="208"/>
                </a:cxn>
                <a:cxn ang="0">
                  <a:pos x="39" y="219"/>
                </a:cxn>
                <a:cxn ang="0">
                  <a:pos x="51" y="228"/>
                </a:cxn>
                <a:cxn ang="0">
                  <a:pos x="64" y="236"/>
                </a:cxn>
                <a:cxn ang="0">
                  <a:pos x="77" y="241"/>
                </a:cxn>
                <a:cxn ang="0">
                  <a:pos x="92" y="246"/>
                </a:cxn>
                <a:cxn ang="0">
                  <a:pos x="103" y="250"/>
                </a:cxn>
                <a:cxn ang="0">
                  <a:pos x="117" y="251"/>
                </a:cxn>
                <a:cxn ang="0">
                  <a:pos x="132" y="250"/>
                </a:cxn>
                <a:cxn ang="0">
                  <a:pos x="145" y="248"/>
                </a:cxn>
                <a:cxn ang="0">
                  <a:pos x="157" y="242"/>
                </a:cxn>
                <a:cxn ang="0">
                  <a:pos x="173" y="237"/>
                </a:cxn>
                <a:cxn ang="0">
                  <a:pos x="182" y="231"/>
                </a:cxn>
                <a:cxn ang="0">
                  <a:pos x="195" y="221"/>
                </a:cxn>
                <a:cxn ang="0">
                  <a:pos x="205" y="210"/>
                </a:cxn>
                <a:cxn ang="0">
                  <a:pos x="211" y="198"/>
                </a:cxn>
                <a:cxn ang="0">
                  <a:pos x="219" y="185"/>
                </a:cxn>
                <a:cxn ang="0">
                  <a:pos x="224" y="172"/>
                </a:cxn>
                <a:cxn ang="0">
                  <a:pos x="229" y="157"/>
                </a:cxn>
                <a:cxn ang="0">
                  <a:pos x="232" y="143"/>
                </a:cxn>
                <a:cxn ang="0">
                  <a:pos x="232" y="128"/>
                </a:cxn>
                <a:cxn ang="0">
                  <a:pos x="232" y="112"/>
                </a:cxn>
                <a:cxn ang="0">
                  <a:pos x="229" y="97"/>
                </a:cxn>
                <a:cxn ang="0">
                  <a:pos x="224" y="82"/>
                </a:cxn>
                <a:cxn ang="0">
                  <a:pos x="219" y="68"/>
                </a:cxn>
                <a:cxn ang="0">
                  <a:pos x="211" y="55"/>
                </a:cxn>
                <a:cxn ang="0">
                  <a:pos x="203" y="42"/>
                </a:cxn>
                <a:cxn ang="0">
                  <a:pos x="192" y="32"/>
                </a:cxn>
                <a:cxn ang="0">
                  <a:pos x="182" y="23"/>
                </a:cxn>
                <a:cxn ang="0">
                  <a:pos x="169" y="15"/>
                </a:cxn>
                <a:cxn ang="0">
                  <a:pos x="156" y="9"/>
                </a:cxn>
                <a:cxn ang="0">
                  <a:pos x="142" y="4"/>
                </a:cxn>
                <a:cxn ang="0">
                  <a:pos x="129" y="2"/>
                </a:cxn>
                <a:cxn ang="0">
                  <a:pos x="114" y="0"/>
                </a:cxn>
                <a:cxn ang="0">
                  <a:pos x="100" y="2"/>
                </a:cxn>
                <a:cxn ang="0">
                  <a:pos x="86" y="4"/>
                </a:cxn>
                <a:cxn ang="0">
                  <a:pos x="76" y="9"/>
                </a:cxn>
                <a:cxn ang="0">
                  <a:pos x="76" y="7"/>
                </a:cxn>
              </a:cxnLst>
              <a:rect l="0" t="0" r="r" b="b"/>
              <a:pathLst>
                <a:path w="233" h="252">
                  <a:moveTo>
                    <a:pt x="76" y="7"/>
                  </a:moveTo>
                  <a:lnTo>
                    <a:pt x="62" y="13"/>
                  </a:lnTo>
                  <a:lnTo>
                    <a:pt x="51" y="21"/>
                  </a:lnTo>
                  <a:lnTo>
                    <a:pt x="39" y="30"/>
                  </a:lnTo>
                  <a:lnTo>
                    <a:pt x="28" y="41"/>
                  </a:lnTo>
                  <a:lnTo>
                    <a:pt x="20" y="53"/>
                  </a:lnTo>
                  <a:lnTo>
                    <a:pt x="12" y="65"/>
                  </a:lnTo>
                  <a:lnTo>
                    <a:pt x="6" y="81"/>
                  </a:lnTo>
                  <a:lnTo>
                    <a:pt x="3" y="94"/>
                  </a:lnTo>
                  <a:lnTo>
                    <a:pt x="0" y="108"/>
                  </a:lnTo>
                  <a:lnTo>
                    <a:pt x="0" y="124"/>
                  </a:lnTo>
                  <a:lnTo>
                    <a:pt x="0" y="139"/>
                  </a:lnTo>
                  <a:lnTo>
                    <a:pt x="3" y="154"/>
                  </a:lnTo>
                  <a:lnTo>
                    <a:pt x="8" y="169"/>
                  </a:lnTo>
                  <a:lnTo>
                    <a:pt x="14" y="183"/>
                  </a:lnTo>
                  <a:lnTo>
                    <a:pt x="22" y="196"/>
                  </a:lnTo>
                  <a:lnTo>
                    <a:pt x="30" y="208"/>
                  </a:lnTo>
                  <a:lnTo>
                    <a:pt x="39" y="219"/>
                  </a:lnTo>
                  <a:lnTo>
                    <a:pt x="51" y="228"/>
                  </a:lnTo>
                  <a:lnTo>
                    <a:pt x="64" y="236"/>
                  </a:lnTo>
                  <a:lnTo>
                    <a:pt x="77" y="241"/>
                  </a:lnTo>
                  <a:lnTo>
                    <a:pt x="92" y="246"/>
                  </a:lnTo>
                  <a:lnTo>
                    <a:pt x="103" y="250"/>
                  </a:lnTo>
                  <a:lnTo>
                    <a:pt x="117" y="251"/>
                  </a:lnTo>
                  <a:lnTo>
                    <a:pt x="132" y="250"/>
                  </a:lnTo>
                  <a:lnTo>
                    <a:pt x="145" y="248"/>
                  </a:lnTo>
                  <a:lnTo>
                    <a:pt x="157" y="242"/>
                  </a:lnTo>
                  <a:lnTo>
                    <a:pt x="173" y="237"/>
                  </a:lnTo>
                  <a:lnTo>
                    <a:pt x="182" y="231"/>
                  </a:lnTo>
                  <a:lnTo>
                    <a:pt x="195" y="221"/>
                  </a:lnTo>
                  <a:lnTo>
                    <a:pt x="205" y="210"/>
                  </a:lnTo>
                  <a:lnTo>
                    <a:pt x="211" y="198"/>
                  </a:lnTo>
                  <a:lnTo>
                    <a:pt x="219" y="185"/>
                  </a:lnTo>
                  <a:lnTo>
                    <a:pt x="224" y="172"/>
                  </a:lnTo>
                  <a:lnTo>
                    <a:pt x="229" y="157"/>
                  </a:lnTo>
                  <a:lnTo>
                    <a:pt x="232" y="143"/>
                  </a:lnTo>
                  <a:lnTo>
                    <a:pt x="232" y="128"/>
                  </a:lnTo>
                  <a:lnTo>
                    <a:pt x="232" y="112"/>
                  </a:lnTo>
                  <a:lnTo>
                    <a:pt x="229" y="97"/>
                  </a:lnTo>
                  <a:lnTo>
                    <a:pt x="224" y="82"/>
                  </a:lnTo>
                  <a:lnTo>
                    <a:pt x="219" y="68"/>
                  </a:lnTo>
                  <a:lnTo>
                    <a:pt x="211" y="55"/>
                  </a:lnTo>
                  <a:lnTo>
                    <a:pt x="203" y="42"/>
                  </a:lnTo>
                  <a:lnTo>
                    <a:pt x="192" y="32"/>
                  </a:lnTo>
                  <a:lnTo>
                    <a:pt x="182" y="23"/>
                  </a:lnTo>
                  <a:lnTo>
                    <a:pt x="169" y="15"/>
                  </a:lnTo>
                  <a:lnTo>
                    <a:pt x="156" y="9"/>
                  </a:lnTo>
                  <a:lnTo>
                    <a:pt x="142" y="4"/>
                  </a:lnTo>
                  <a:lnTo>
                    <a:pt x="129" y="2"/>
                  </a:lnTo>
                  <a:lnTo>
                    <a:pt x="114" y="0"/>
                  </a:lnTo>
                  <a:lnTo>
                    <a:pt x="100" y="2"/>
                  </a:lnTo>
                  <a:lnTo>
                    <a:pt x="86" y="4"/>
                  </a:lnTo>
                  <a:lnTo>
                    <a:pt x="76" y="9"/>
                  </a:lnTo>
                  <a:lnTo>
                    <a:pt x="76" y="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61" name="Freeform 1445"/>
            <p:cNvSpPr>
              <a:spLocks/>
            </p:cNvSpPr>
            <p:nvPr/>
          </p:nvSpPr>
          <p:spPr bwMode="auto">
            <a:xfrm>
              <a:off x="4466" y="1206"/>
              <a:ext cx="197" cy="276"/>
            </a:xfrm>
            <a:custGeom>
              <a:avLst/>
              <a:gdLst/>
              <a:ahLst/>
              <a:cxnLst>
                <a:cxn ang="0">
                  <a:pos x="196" y="233"/>
                </a:cxn>
                <a:cxn ang="0">
                  <a:pos x="88" y="275"/>
                </a:cxn>
                <a:cxn ang="0">
                  <a:pos x="0" y="41"/>
                </a:cxn>
                <a:cxn ang="0">
                  <a:pos x="109" y="0"/>
                </a:cxn>
                <a:cxn ang="0">
                  <a:pos x="196" y="233"/>
                </a:cxn>
              </a:cxnLst>
              <a:rect l="0" t="0" r="r" b="b"/>
              <a:pathLst>
                <a:path w="197" h="276">
                  <a:moveTo>
                    <a:pt x="196" y="233"/>
                  </a:moveTo>
                  <a:lnTo>
                    <a:pt x="88" y="275"/>
                  </a:lnTo>
                  <a:lnTo>
                    <a:pt x="0" y="41"/>
                  </a:lnTo>
                  <a:lnTo>
                    <a:pt x="109" y="0"/>
                  </a:lnTo>
                  <a:lnTo>
                    <a:pt x="196" y="23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62" name="Freeform 1446"/>
            <p:cNvSpPr>
              <a:spLocks/>
            </p:cNvSpPr>
            <p:nvPr/>
          </p:nvSpPr>
          <p:spPr bwMode="auto">
            <a:xfrm>
              <a:off x="4503" y="1208"/>
              <a:ext cx="232" cy="237"/>
            </a:xfrm>
            <a:custGeom>
              <a:avLst/>
              <a:gdLst/>
              <a:ahLst/>
              <a:cxnLst>
                <a:cxn ang="0">
                  <a:pos x="78" y="8"/>
                </a:cxn>
                <a:cxn ang="0">
                  <a:pos x="66" y="15"/>
                </a:cxn>
                <a:cxn ang="0">
                  <a:pos x="52" y="23"/>
                </a:cxn>
                <a:cxn ang="0">
                  <a:pos x="41" y="31"/>
                </a:cxn>
                <a:cxn ang="0">
                  <a:pos x="30" y="40"/>
                </a:cxn>
                <a:cxn ang="0">
                  <a:pos x="22" y="53"/>
                </a:cxn>
                <a:cxn ang="0">
                  <a:pos x="15" y="65"/>
                </a:cxn>
                <a:cxn ang="0">
                  <a:pos x="8" y="78"/>
                </a:cxn>
                <a:cxn ang="0">
                  <a:pos x="4" y="91"/>
                </a:cxn>
                <a:cxn ang="0">
                  <a:pos x="2" y="104"/>
                </a:cxn>
                <a:cxn ang="0">
                  <a:pos x="0" y="119"/>
                </a:cxn>
                <a:cxn ang="0">
                  <a:pos x="0" y="134"/>
                </a:cxn>
                <a:cxn ang="0">
                  <a:pos x="3" y="149"/>
                </a:cxn>
                <a:cxn ang="0">
                  <a:pos x="8" y="161"/>
                </a:cxn>
                <a:cxn ang="0">
                  <a:pos x="13" y="174"/>
                </a:cxn>
                <a:cxn ang="0">
                  <a:pos x="21" y="187"/>
                </a:cxn>
                <a:cxn ang="0">
                  <a:pos x="29" y="197"/>
                </a:cxn>
                <a:cxn ang="0">
                  <a:pos x="38" y="207"/>
                </a:cxn>
                <a:cxn ang="0">
                  <a:pos x="50" y="216"/>
                </a:cxn>
                <a:cxn ang="0">
                  <a:pos x="61" y="224"/>
                </a:cxn>
                <a:cxn ang="0">
                  <a:pos x="75" y="229"/>
                </a:cxn>
                <a:cxn ang="0">
                  <a:pos x="88" y="233"/>
                </a:cxn>
                <a:cxn ang="0">
                  <a:pos x="100" y="235"/>
                </a:cxn>
                <a:cxn ang="0">
                  <a:pos x="114" y="236"/>
                </a:cxn>
                <a:cxn ang="0">
                  <a:pos x="128" y="236"/>
                </a:cxn>
                <a:cxn ang="0">
                  <a:pos x="143" y="233"/>
                </a:cxn>
                <a:cxn ang="0">
                  <a:pos x="155" y="228"/>
                </a:cxn>
                <a:cxn ang="0">
                  <a:pos x="168" y="222"/>
                </a:cxn>
                <a:cxn ang="0">
                  <a:pos x="179" y="215"/>
                </a:cxn>
                <a:cxn ang="0">
                  <a:pos x="191" y="205"/>
                </a:cxn>
                <a:cxn ang="0">
                  <a:pos x="200" y="197"/>
                </a:cxn>
                <a:cxn ang="0">
                  <a:pos x="208" y="185"/>
                </a:cxn>
                <a:cxn ang="0">
                  <a:pos x="215" y="174"/>
                </a:cxn>
                <a:cxn ang="0">
                  <a:pos x="222" y="159"/>
                </a:cxn>
                <a:cxn ang="0">
                  <a:pos x="226" y="144"/>
                </a:cxn>
                <a:cxn ang="0">
                  <a:pos x="228" y="131"/>
                </a:cxn>
                <a:cxn ang="0">
                  <a:pos x="231" y="117"/>
                </a:cxn>
                <a:cxn ang="0">
                  <a:pos x="229" y="102"/>
                </a:cxn>
                <a:cxn ang="0">
                  <a:pos x="228" y="88"/>
                </a:cxn>
                <a:cxn ang="0">
                  <a:pos x="223" y="76"/>
                </a:cxn>
                <a:cxn ang="0">
                  <a:pos x="219" y="62"/>
                </a:cxn>
                <a:cxn ang="0">
                  <a:pos x="210" y="50"/>
                </a:cxn>
                <a:cxn ang="0">
                  <a:pos x="202" y="39"/>
                </a:cxn>
                <a:cxn ang="0">
                  <a:pos x="194" y="29"/>
                </a:cxn>
                <a:cxn ang="0">
                  <a:pos x="183" y="21"/>
                </a:cxn>
                <a:cxn ang="0">
                  <a:pos x="171" y="13"/>
                </a:cxn>
                <a:cxn ang="0">
                  <a:pos x="157" y="7"/>
                </a:cxn>
                <a:cxn ang="0">
                  <a:pos x="144" y="4"/>
                </a:cxn>
                <a:cxn ang="0">
                  <a:pos x="132" y="1"/>
                </a:cxn>
                <a:cxn ang="0">
                  <a:pos x="117" y="0"/>
                </a:cxn>
                <a:cxn ang="0">
                  <a:pos x="102" y="2"/>
                </a:cxn>
                <a:cxn ang="0">
                  <a:pos x="89" y="6"/>
                </a:cxn>
                <a:cxn ang="0">
                  <a:pos x="79" y="9"/>
                </a:cxn>
                <a:cxn ang="0">
                  <a:pos x="78" y="8"/>
                </a:cxn>
              </a:cxnLst>
              <a:rect l="0" t="0" r="r" b="b"/>
              <a:pathLst>
                <a:path w="232" h="237">
                  <a:moveTo>
                    <a:pt x="78" y="8"/>
                  </a:moveTo>
                  <a:lnTo>
                    <a:pt x="66" y="15"/>
                  </a:lnTo>
                  <a:lnTo>
                    <a:pt x="52" y="23"/>
                  </a:lnTo>
                  <a:lnTo>
                    <a:pt x="41" y="31"/>
                  </a:lnTo>
                  <a:lnTo>
                    <a:pt x="30" y="40"/>
                  </a:lnTo>
                  <a:lnTo>
                    <a:pt x="22" y="53"/>
                  </a:lnTo>
                  <a:lnTo>
                    <a:pt x="15" y="65"/>
                  </a:lnTo>
                  <a:lnTo>
                    <a:pt x="8" y="78"/>
                  </a:lnTo>
                  <a:lnTo>
                    <a:pt x="4" y="91"/>
                  </a:lnTo>
                  <a:lnTo>
                    <a:pt x="2" y="104"/>
                  </a:lnTo>
                  <a:lnTo>
                    <a:pt x="0" y="119"/>
                  </a:lnTo>
                  <a:lnTo>
                    <a:pt x="0" y="134"/>
                  </a:lnTo>
                  <a:lnTo>
                    <a:pt x="3" y="149"/>
                  </a:lnTo>
                  <a:lnTo>
                    <a:pt x="8" y="161"/>
                  </a:lnTo>
                  <a:lnTo>
                    <a:pt x="13" y="174"/>
                  </a:lnTo>
                  <a:lnTo>
                    <a:pt x="21" y="187"/>
                  </a:lnTo>
                  <a:lnTo>
                    <a:pt x="29" y="197"/>
                  </a:lnTo>
                  <a:lnTo>
                    <a:pt x="38" y="207"/>
                  </a:lnTo>
                  <a:lnTo>
                    <a:pt x="50" y="216"/>
                  </a:lnTo>
                  <a:lnTo>
                    <a:pt x="61" y="224"/>
                  </a:lnTo>
                  <a:lnTo>
                    <a:pt x="75" y="229"/>
                  </a:lnTo>
                  <a:lnTo>
                    <a:pt x="88" y="233"/>
                  </a:lnTo>
                  <a:lnTo>
                    <a:pt x="100" y="235"/>
                  </a:lnTo>
                  <a:lnTo>
                    <a:pt x="114" y="236"/>
                  </a:lnTo>
                  <a:lnTo>
                    <a:pt x="128" y="236"/>
                  </a:lnTo>
                  <a:lnTo>
                    <a:pt x="143" y="233"/>
                  </a:lnTo>
                  <a:lnTo>
                    <a:pt x="155" y="228"/>
                  </a:lnTo>
                  <a:lnTo>
                    <a:pt x="168" y="222"/>
                  </a:lnTo>
                  <a:lnTo>
                    <a:pt x="179" y="215"/>
                  </a:lnTo>
                  <a:lnTo>
                    <a:pt x="191" y="205"/>
                  </a:lnTo>
                  <a:lnTo>
                    <a:pt x="200" y="197"/>
                  </a:lnTo>
                  <a:lnTo>
                    <a:pt x="208" y="185"/>
                  </a:lnTo>
                  <a:lnTo>
                    <a:pt x="215" y="174"/>
                  </a:lnTo>
                  <a:lnTo>
                    <a:pt x="222" y="159"/>
                  </a:lnTo>
                  <a:lnTo>
                    <a:pt x="226" y="144"/>
                  </a:lnTo>
                  <a:lnTo>
                    <a:pt x="228" y="131"/>
                  </a:lnTo>
                  <a:lnTo>
                    <a:pt x="231" y="117"/>
                  </a:lnTo>
                  <a:lnTo>
                    <a:pt x="229" y="102"/>
                  </a:lnTo>
                  <a:lnTo>
                    <a:pt x="228" y="88"/>
                  </a:lnTo>
                  <a:lnTo>
                    <a:pt x="223" y="76"/>
                  </a:lnTo>
                  <a:lnTo>
                    <a:pt x="219" y="62"/>
                  </a:lnTo>
                  <a:lnTo>
                    <a:pt x="210" y="50"/>
                  </a:lnTo>
                  <a:lnTo>
                    <a:pt x="202" y="39"/>
                  </a:lnTo>
                  <a:lnTo>
                    <a:pt x="194" y="29"/>
                  </a:lnTo>
                  <a:lnTo>
                    <a:pt x="183" y="21"/>
                  </a:lnTo>
                  <a:lnTo>
                    <a:pt x="171" y="13"/>
                  </a:lnTo>
                  <a:lnTo>
                    <a:pt x="157" y="7"/>
                  </a:lnTo>
                  <a:lnTo>
                    <a:pt x="144" y="4"/>
                  </a:lnTo>
                  <a:lnTo>
                    <a:pt x="132" y="1"/>
                  </a:lnTo>
                  <a:lnTo>
                    <a:pt x="117" y="0"/>
                  </a:lnTo>
                  <a:lnTo>
                    <a:pt x="102" y="2"/>
                  </a:lnTo>
                  <a:lnTo>
                    <a:pt x="89" y="6"/>
                  </a:lnTo>
                  <a:lnTo>
                    <a:pt x="79" y="9"/>
                  </a:lnTo>
                  <a:lnTo>
                    <a:pt x="78" y="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63" name="Freeform 1447"/>
            <p:cNvSpPr>
              <a:spLocks/>
            </p:cNvSpPr>
            <p:nvPr/>
          </p:nvSpPr>
          <p:spPr bwMode="auto">
            <a:xfrm>
              <a:off x="4468" y="1216"/>
              <a:ext cx="192" cy="262"/>
            </a:xfrm>
            <a:custGeom>
              <a:avLst/>
              <a:gdLst/>
              <a:ahLst/>
              <a:cxnLst>
                <a:cxn ang="0">
                  <a:pos x="191" y="220"/>
                </a:cxn>
                <a:cxn ang="0">
                  <a:pos x="85" y="261"/>
                </a:cxn>
                <a:cxn ang="0">
                  <a:pos x="0" y="43"/>
                </a:cxn>
                <a:cxn ang="0">
                  <a:pos x="111" y="0"/>
                </a:cxn>
                <a:cxn ang="0">
                  <a:pos x="191" y="220"/>
                </a:cxn>
              </a:cxnLst>
              <a:rect l="0" t="0" r="r" b="b"/>
              <a:pathLst>
                <a:path w="192" h="262">
                  <a:moveTo>
                    <a:pt x="191" y="220"/>
                  </a:moveTo>
                  <a:lnTo>
                    <a:pt x="85" y="261"/>
                  </a:lnTo>
                  <a:lnTo>
                    <a:pt x="0" y="43"/>
                  </a:lnTo>
                  <a:lnTo>
                    <a:pt x="111" y="0"/>
                  </a:lnTo>
                  <a:lnTo>
                    <a:pt x="191" y="22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64" name="Freeform 1448"/>
            <p:cNvSpPr>
              <a:spLocks/>
            </p:cNvSpPr>
            <p:nvPr/>
          </p:nvSpPr>
          <p:spPr bwMode="auto">
            <a:xfrm>
              <a:off x="4505" y="1220"/>
              <a:ext cx="228" cy="220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66" y="15"/>
                </a:cxn>
                <a:cxn ang="0">
                  <a:pos x="54" y="21"/>
                </a:cxn>
                <a:cxn ang="0">
                  <a:pos x="42" y="31"/>
                </a:cxn>
                <a:cxn ang="0">
                  <a:pos x="32" y="41"/>
                </a:cxn>
                <a:cxn ang="0">
                  <a:pos x="23" y="51"/>
                </a:cxn>
                <a:cxn ang="0">
                  <a:pos x="16" y="62"/>
                </a:cxn>
                <a:cxn ang="0">
                  <a:pos x="9" y="74"/>
                </a:cxn>
                <a:cxn ang="0">
                  <a:pos x="5" y="87"/>
                </a:cxn>
                <a:cxn ang="0">
                  <a:pos x="1" y="100"/>
                </a:cxn>
                <a:cxn ang="0">
                  <a:pos x="0" y="114"/>
                </a:cxn>
                <a:cxn ang="0">
                  <a:pos x="1" y="128"/>
                </a:cxn>
                <a:cxn ang="0">
                  <a:pos x="2" y="141"/>
                </a:cxn>
                <a:cxn ang="0">
                  <a:pos x="6" y="153"/>
                </a:cxn>
                <a:cxn ang="0">
                  <a:pos x="11" y="166"/>
                </a:cxn>
                <a:cxn ang="0">
                  <a:pos x="19" y="176"/>
                </a:cxn>
                <a:cxn ang="0">
                  <a:pos x="27" y="186"/>
                </a:cxn>
                <a:cxn ang="0">
                  <a:pos x="36" y="195"/>
                </a:cxn>
                <a:cxn ang="0">
                  <a:pos x="46" y="203"/>
                </a:cxn>
                <a:cxn ang="0">
                  <a:pos x="58" y="209"/>
                </a:cxn>
                <a:cxn ang="0">
                  <a:pos x="72" y="214"/>
                </a:cxn>
                <a:cxn ang="0">
                  <a:pos x="83" y="217"/>
                </a:cxn>
                <a:cxn ang="0">
                  <a:pos x="96" y="219"/>
                </a:cxn>
                <a:cxn ang="0">
                  <a:pos x="110" y="219"/>
                </a:cxn>
                <a:cxn ang="0">
                  <a:pos x="123" y="219"/>
                </a:cxn>
                <a:cxn ang="0">
                  <a:pos x="137" y="217"/>
                </a:cxn>
                <a:cxn ang="0">
                  <a:pos x="150" y="212"/>
                </a:cxn>
                <a:cxn ang="0">
                  <a:pos x="163" y="207"/>
                </a:cxn>
                <a:cxn ang="0">
                  <a:pos x="174" y="199"/>
                </a:cxn>
                <a:cxn ang="0">
                  <a:pos x="186" y="191"/>
                </a:cxn>
                <a:cxn ang="0">
                  <a:pos x="197" y="181"/>
                </a:cxn>
                <a:cxn ang="0">
                  <a:pos x="203" y="170"/>
                </a:cxn>
                <a:cxn ang="0">
                  <a:pos x="211" y="158"/>
                </a:cxn>
                <a:cxn ang="0">
                  <a:pos x="219" y="146"/>
                </a:cxn>
                <a:cxn ang="0">
                  <a:pos x="224" y="132"/>
                </a:cxn>
                <a:cxn ang="0">
                  <a:pos x="226" y="120"/>
                </a:cxn>
                <a:cxn ang="0">
                  <a:pos x="226" y="106"/>
                </a:cxn>
                <a:cxn ang="0">
                  <a:pos x="227" y="92"/>
                </a:cxn>
                <a:cxn ang="0">
                  <a:pos x="224" y="81"/>
                </a:cxn>
                <a:cxn ang="0">
                  <a:pos x="221" y="67"/>
                </a:cxn>
                <a:cxn ang="0">
                  <a:pos x="217" y="55"/>
                </a:cxn>
                <a:cxn ang="0">
                  <a:pos x="210" y="44"/>
                </a:cxn>
                <a:cxn ang="0">
                  <a:pos x="202" y="35"/>
                </a:cxn>
                <a:cxn ang="0">
                  <a:pos x="192" y="25"/>
                </a:cxn>
                <a:cxn ang="0">
                  <a:pos x="184" y="17"/>
                </a:cxn>
                <a:cxn ang="0">
                  <a:pos x="171" y="11"/>
                </a:cxn>
                <a:cxn ang="0">
                  <a:pos x="158" y="6"/>
                </a:cxn>
                <a:cxn ang="0">
                  <a:pos x="146" y="3"/>
                </a:cxn>
                <a:cxn ang="0">
                  <a:pos x="133" y="0"/>
                </a:cxn>
                <a:cxn ang="0">
                  <a:pos x="118" y="0"/>
                </a:cxn>
                <a:cxn ang="0">
                  <a:pos x="104" y="2"/>
                </a:cxn>
                <a:cxn ang="0">
                  <a:pos x="90" y="4"/>
                </a:cxn>
                <a:cxn ang="0">
                  <a:pos x="81" y="9"/>
                </a:cxn>
                <a:cxn ang="0">
                  <a:pos x="81" y="7"/>
                </a:cxn>
              </a:cxnLst>
              <a:rect l="0" t="0" r="r" b="b"/>
              <a:pathLst>
                <a:path w="228" h="220">
                  <a:moveTo>
                    <a:pt x="81" y="7"/>
                  </a:moveTo>
                  <a:lnTo>
                    <a:pt x="66" y="15"/>
                  </a:lnTo>
                  <a:lnTo>
                    <a:pt x="54" y="21"/>
                  </a:lnTo>
                  <a:lnTo>
                    <a:pt x="42" y="31"/>
                  </a:lnTo>
                  <a:lnTo>
                    <a:pt x="32" y="41"/>
                  </a:lnTo>
                  <a:lnTo>
                    <a:pt x="23" y="51"/>
                  </a:lnTo>
                  <a:lnTo>
                    <a:pt x="16" y="62"/>
                  </a:lnTo>
                  <a:lnTo>
                    <a:pt x="9" y="74"/>
                  </a:lnTo>
                  <a:lnTo>
                    <a:pt x="5" y="87"/>
                  </a:lnTo>
                  <a:lnTo>
                    <a:pt x="1" y="100"/>
                  </a:lnTo>
                  <a:lnTo>
                    <a:pt x="0" y="114"/>
                  </a:lnTo>
                  <a:lnTo>
                    <a:pt x="1" y="128"/>
                  </a:lnTo>
                  <a:lnTo>
                    <a:pt x="2" y="141"/>
                  </a:lnTo>
                  <a:lnTo>
                    <a:pt x="6" y="153"/>
                  </a:lnTo>
                  <a:lnTo>
                    <a:pt x="11" y="166"/>
                  </a:lnTo>
                  <a:lnTo>
                    <a:pt x="19" y="176"/>
                  </a:lnTo>
                  <a:lnTo>
                    <a:pt x="27" y="186"/>
                  </a:lnTo>
                  <a:lnTo>
                    <a:pt x="36" y="195"/>
                  </a:lnTo>
                  <a:lnTo>
                    <a:pt x="46" y="203"/>
                  </a:lnTo>
                  <a:lnTo>
                    <a:pt x="58" y="209"/>
                  </a:lnTo>
                  <a:lnTo>
                    <a:pt x="72" y="214"/>
                  </a:lnTo>
                  <a:lnTo>
                    <a:pt x="83" y="217"/>
                  </a:lnTo>
                  <a:lnTo>
                    <a:pt x="96" y="219"/>
                  </a:lnTo>
                  <a:lnTo>
                    <a:pt x="110" y="219"/>
                  </a:lnTo>
                  <a:lnTo>
                    <a:pt x="123" y="219"/>
                  </a:lnTo>
                  <a:lnTo>
                    <a:pt x="137" y="217"/>
                  </a:lnTo>
                  <a:lnTo>
                    <a:pt x="150" y="212"/>
                  </a:lnTo>
                  <a:lnTo>
                    <a:pt x="163" y="207"/>
                  </a:lnTo>
                  <a:lnTo>
                    <a:pt x="174" y="199"/>
                  </a:lnTo>
                  <a:lnTo>
                    <a:pt x="186" y="191"/>
                  </a:lnTo>
                  <a:lnTo>
                    <a:pt x="197" y="181"/>
                  </a:lnTo>
                  <a:lnTo>
                    <a:pt x="203" y="170"/>
                  </a:lnTo>
                  <a:lnTo>
                    <a:pt x="211" y="158"/>
                  </a:lnTo>
                  <a:lnTo>
                    <a:pt x="219" y="146"/>
                  </a:lnTo>
                  <a:lnTo>
                    <a:pt x="224" y="132"/>
                  </a:lnTo>
                  <a:lnTo>
                    <a:pt x="226" y="120"/>
                  </a:lnTo>
                  <a:lnTo>
                    <a:pt x="226" y="106"/>
                  </a:lnTo>
                  <a:lnTo>
                    <a:pt x="227" y="92"/>
                  </a:lnTo>
                  <a:lnTo>
                    <a:pt x="224" y="81"/>
                  </a:lnTo>
                  <a:lnTo>
                    <a:pt x="221" y="67"/>
                  </a:lnTo>
                  <a:lnTo>
                    <a:pt x="217" y="55"/>
                  </a:lnTo>
                  <a:lnTo>
                    <a:pt x="210" y="44"/>
                  </a:lnTo>
                  <a:lnTo>
                    <a:pt x="202" y="35"/>
                  </a:lnTo>
                  <a:lnTo>
                    <a:pt x="192" y="25"/>
                  </a:lnTo>
                  <a:lnTo>
                    <a:pt x="184" y="17"/>
                  </a:lnTo>
                  <a:lnTo>
                    <a:pt x="171" y="11"/>
                  </a:lnTo>
                  <a:lnTo>
                    <a:pt x="158" y="6"/>
                  </a:lnTo>
                  <a:lnTo>
                    <a:pt x="146" y="3"/>
                  </a:lnTo>
                  <a:lnTo>
                    <a:pt x="133" y="0"/>
                  </a:lnTo>
                  <a:lnTo>
                    <a:pt x="118" y="0"/>
                  </a:lnTo>
                  <a:lnTo>
                    <a:pt x="104" y="2"/>
                  </a:lnTo>
                  <a:lnTo>
                    <a:pt x="90" y="4"/>
                  </a:lnTo>
                  <a:lnTo>
                    <a:pt x="81" y="9"/>
                  </a:lnTo>
                  <a:lnTo>
                    <a:pt x="81" y="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65" name="Freeform 1449"/>
            <p:cNvSpPr>
              <a:spLocks/>
            </p:cNvSpPr>
            <p:nvPr/>
          </p:nvSpPr>
          <p:spPr bwMode="auto">
            <a:xfrm>
              <a:off x="4475" y="1229"/>
              <a:ext cx="183" cy="243"/>
            </a:xfrm>
            <a:custGeom>
              <a:avLst/>
              <a:gdLst/>
              <a:ahLst/>
              <a:cxnLst>
                <a:cxn ang="0">
                  <a:pos x="182" y="201"/>
                </a:cxn>
                <a:cxn ang="0">
                  <a:pos x="75" y="242"/>
                </a:cxn>
                <a:cxn ang="0">
                  <a:pos x="0" y="42"/>
                </a:cxn>
                <a:cxn ang="0">
                  <a:pos x="109" y="0"/>
                </a:cxn>
                <a:cxn ang="0">
                  <a:pos x="182" y="201"/>
                </a:cxn>
              </a:cxnLst>
              <a:rect l="0" t="0" r="r" b="b"/>
              <a:pathLst>
                <a:path w="183" h="243">
                  <a:moveTo>
                    <a:pt x="182" y="201"/>
                  </a:moveTo>
                  <a:lnTo>
                    <a:pt x="75" y="242"/>
                  </a:lnTo>
                  <a:lnTo>
                    <a:pt x="0" y="42"/>
                  </a:lnTo>
                  <a:lnTo>
                    <a:pt x="109" y="0"/>
                  </a:lnTo>
                  <a:lnTo>
                    <a:pt x="182" y="20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66" name="Freeform 1450"/>
            <p:cNvSpPr>
              <a:spLocks/>
            </p:cNvSpPr>
            <p:nvPr/>
          </p:nvSpPr>
          <p:spPr bwMode="auto">
            <a:xfrm>
              <a:off x="4507" y="1231"/>
              <a:ext cx="225" cy="207"/>
            </a:xfrm>
            <a:custGeom>
              <a:avLst/>
              <a:gdLst/>
              <a:ahLst/>
              <a:cxnLst>
                <a:cxn ang="0">
                  <a:pos x="81" y="8"/>
                </a:cxn>
                <a:cxn ang="0">
                  <a:pos x="68" y="15"/>
                </a:cxn>
                <a:cxn ang="0">
                  <a:pos x="56" y="22"/>
                </a:cxn>
                <a:cxn ang="0">
                  <a:pos x="43" y="31"/>
                </a:cxn>
                <a:cxn ang="0">
                  <a:pos x="34" y="40"/>
                </a:cxn>
                <a:cxn ang="0">
                  <a:pos x="25" y="50"/>
                </a:cxn>
                <a:cxn ang="0">
                  <a:pos x="17" y="62"/>
                </a:cxn>
                <a:cxn ang="0">
                  <a:pos x="11" y="72"/>
                </a:cxn>
                <a:cxn ang="0">
                  <a:pos x="6" y="84"/>
                </a:cxn>
                <a:cxn ang="0">
                  <a:pos x="0" y="96"/>
                </a:cxn>
                <a:cxn ang="0">
                  <a:pos x="0" y="109"/>
                </a:cxn>
                <a:cxn ang="0">
                  <a:pos x="0" y="121"/>
                </a:cxn>
                <a:cxn ang="0">
                  <a:pos x="0" y="134"/>
                </a:cxn>
                <a:cxn ang="0">
                  <a:pos x="6" y="145"/>
                </a:cxn>
                <a:cxn ang="0">
                  <a:pos x="9" y="157"/>
                </a:cxn>
                <a:cxn ang="0">
                  <a:pos x="17" y="167"/>
                </a:cxn>
                <a:cxn ang="0">
                  <a:pos x="23" y="176"/>
                </a:cxn>
                <a:cxn ang="0">
                  <a:pos x="34" y="184"/>
                </a:cxn>
                <a:cxn ang="0">
                  <a:pos x="42" y="191"/>
                </a:cxn>
                <a:cxn ang="0">
                  <a:pos x="54" y="198"/>
                </a:cxn>
                <a:cxn ang="0">
                  <a:pos x="68" y="202"/>
                </a:cxn>
                <a:cxn ang="0">
                  <a:pos x="79" y="205"/>
                </a:cxn>
                <a:cxn ang="0">
                  <a:pos x="93" y="206"/>
                </a:cxn>
                <a:cxn ang="0">
                  <a:pos x="104" y="206"/>
                </a:cxn>
                <a:cxn ang="0">
                  <a:pos x="119" y="205"/>
                </a:cxn>
                <a:cxn ang="0">
                  <a:pos x="134" y="202"/>
                </a:cxn>
                <a:cxn ang="0">
                  <a:pos x="145" y="197"/>
                </a:cxn>
                <a:cxn ang="0">
                  <a:pos x="159" y="191"/>
                </a:cxn>
                <a:cxn ang="0">
                  <a:pos x="169" y="184"/>
                </a:cxn>
                <a:cxn ang="0">
                  <a:pos x="182" y="176"/>
                </a:cxn>
                <a:cxn ang="0">
                  <a:pos x="192" y="167"/>
                </a:cxn>
                <a:cxn ang="0">
                  <a:pos x="200" y="157"/>
                </a:cxn>
                <a:cxn ang="0">
                  <a:pos x="208" y="146"/>
                </a:cxn>
                <a:cxn ang="0">
                  <a:pos x="214" y="135"/>
                </a:cxn>
                <a:cxn ang="0">
                  <a:pos x="219" y="121"/>
                </a:cxn>
                <a:cxn ang="0">
                  <a:pos x="222" y="109"/>
                </a:cxn>
                <a:cxn ang="0">
                  <a:pos x="224" y="96"/>
                </a:cxn>
                <a:cxn ang="0">
                  <a:pos x="224" y="84"/>
                </a:cxn>
                <a:cxn ang="0">
                  <a:pos x="222" y="71"/>
                </a:cxn>
                <a:cxn ang="0">
                  <a:pos x="219" y="61"/>
                </a:cxn>
                <a:cxn ang="0">
                  <a:pos x="216" y="49"/>
                </a:cxn>
                <a:cxn ang="0">
                  <a:pos x="209" y="40"/>
                </a:cxn>
                <a:cxn ang="0">
                  <a:pos x="201" y="30"/>
                </a:cxn>
                <a:cxn ang="0">
                  <a:pos x="192" y="21"/>
                </a:cxn>
                <a:cxn ang="0">
                  <a:pos x="182" y="15"/>
                </a:cxn>
                <a:cxn ang="0">
                  <a:pos x="172" y="8"/>
                </a:cxn>
                <a:cxn ang="0">
                  <a:pos x="160" y="4"/>
                </a:cxn>
                <a:cxn ang="0">
                  <a:pos x="147" y="1"/>
                </a:cxn>
                <a:cxn ang="0">
                  <a:pos x="135" y="0"/>
                </a:cxn>
                <a:cxn ang="0">
                  <a:pos x="120" y="0"/>
                </a:cxn>
                <a:cxn ang="0">
                  <a:pos x="105" y="1"/>
                </a:cxn>
                <a:cxn ang="0">
                  <a:pos x="93" y="6"/>
                </a:cxn>
                <a:cxn ang="0">
                  <a:pos x="82" y="9"/>
                </a:cxn>
                <a:cxn ang="0">
                  <a:pos x="81" y="8"/>
                </a:cxn>
              </a:cxnLst>
              <a:rect l="0" t="0" r="r" b="b"/>
              <a:pathLst>
                <a:path w="225" h="207">
                  <a:moveTo>
                    <a:pt x="81" y="8"/>
                  </a:moveTo>
                  <a:lnTo>
                    <a:pt x="68" y="15"/>
                  </a:lnTo>
                  <a:lnTo>
                    <a:pt x="56" y="22"/>
                  </a:lnTo>
                  <a:lnTo>
                    <a:pt x="43" y="31"/>
                  </a:lnTo>
                  <a:lnTo>
                    <a:pt x="34" y="40"/>
                  </a:lnTo>
                  <a:lnTo>
                    <a:pt x="25" y="50"/>
                  </a:lnTo>
                  <a:lnTo>
                    <a:pt x="17" y="62"/>
                  </a:lnTo>
                  <a:lnTo>
                    <a:pt x="11" y="72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09"/>
                  </a:lnTo>
                  <a:lnTo>
                    <a:pt x="0" y="121"/>
                  </a:lnTo>
                  <a:lnTo>
                    <a:pt x="0" y="134"/>
                  </a:lnTo>
                  <a:lnTo>
                    <a:pt x="6" y="145"/>
                  </a:lnTo>
                  <a:lnTo>
                    <a:pt x="9" y="157"/>
                  </a:lnTo>
                  <a:lnTo>
                    <a:pt x="17" y="167"/>
                  </a:lnTo>
                  <a:lnTo>
                    <a:pt x="23" y="176"/>
                  </a:lnTo>
                  <a:lnTo>
                    <a:pt x="34" y="184"/>
                  </a:lnTo>
                  <a:lnTo>
                    <a:pt x="42" y="191"/>
                  </a:lnTo>
                  <a:lnTo>
                    <a:pt x="54" y="198"/>
                  </a:lnTo>
                  <a:lnTo>
                    <a:pt x="68" y="202"/>
                  </a:lnTo>
                  <a:lnTo>
                    <a:pt x="79" y="205"/>
                  </a:lnTo>
                  <a:lnTo>
                    <a:pt x="93" y="206"/>
                  </a:lnTo>
                  <a:lnTo>
                    <a:pt x="104" y="206"/>
                  </a:lnTo>
                  <a:lnTo>
                    <a:pt x="119" y="205"/>
                  </a:lnTo>
                  <a:lnTo>
                    <a:pt x="134" y="202"/>
                  </a:lnTo>
                  <a:lnTo>
                    <a:pt x="145" y="197"/>
                  </a:lnTo>
                  <a:lnTo>
                    <a:pt x="159" y="191"/>
                  </a:lnTo>
                  <a:lnTo>
                    <a:pt x="169" y="184"/>
                  </a:lnTo>
                  <a:lnTo>
                    <a:pt x="182" y="176"/>
                  </a:lnTo>
                  <a:lnTo>
                    <a:pt x="192" y="167"/>
                  </a:lnTo>
                  <a:lnTo>
                    <a:pt x="200" y="157"/>
                  </a:lnTo>
                  <a:lnTo>
                    <a:pt x="208" y="146"/>
                  </a:lnTo>
                  <a:lnTo>
                    <a:pt x="214" y="135"/>
                  </a:lnTo>
                  <a:lnTo>
                    <a:pt x="219" y="121"/>
                  </a:lnTo>
                  <a:lnTo>
                    <a:pt x="222" y="109"/>
                  </a:lnTo>
                  <a:lnTo>
                    <a:pt x="224" y="96"/>
                  </a:lnTo>
                  <a:lnTo>
                    <a:pt x="224" y="84"/>
                  </a:lnTo>
                  <a:lnTo>
                    <a:pt x="222" y="71"/>
                  </a:lnTo>
                  <a:lnTo>
                    <a:pt x="219" y="61"/>
                  </a:lnTo>
                  <a:lnTo>
                    <a:pt x="216" y="49"/>
                  </a:lnTo>
                  <a:lnTo>
                    <a:pt x="209" y="40"/>
                  </a:lnTo>
                  <a:lnTo>
                    <a:pt x="201" y="30"/>
                  </a:lnTo>
                  <a:lnTo>
                    <a:pt x="192" y="21"/>
                  </a:lnTo>
                  <a:lnTo>
                    <a:pt x="182" y="15"/>
                  </a:lnTo>
                  <a:lnTo>
                    <a:pt x="172" y="8"/>
                  </a:lnTo>
                  <a:lnTo>
                    <a:pt x="160" y="4"/>
                  </a:lnTo>
                  <a:lnTo>
                    <a:pt x="147" y="1"/>
                  </a:lnTo>
                  <a:lnTo>
                    <a:pt x="135" y="0"/>
                  </a:lnTo>
                  <a:lnTo>
                    <a:pt x="120" y="0"/>
                  </a:lnTo>
                  <a:lnTo>
                    <a:pt x="105" y="1"/>
                  </a:lnTo>
                  <a:lnTo>
                    <a:pt x="93" y="6"/>
                  </a:lnTo>
                  <a:lnTo>
                    <a:pt x="82" y="9"/>
                  </a:lnTo>
                  <a:lnTo>
                    <a:pt x="81" y="8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67" name="Freeform 1451"/>
            <p:cNvSpPr>
              <a:spLocks/>
            </p:cNvSpPr>
            <p:nvPr/>
          </p:nvSpPr>
          <p:spPr bwMode="auto">
            <a:xfrm>
              <a:off x="4477" y="1239"/>
              <a:ext cx="179" cy="230"/>
            </a:xfrm>
            <a:custGeom>
              <a:avLst/>
              <a:gdLst/>
              <a:ahLst/>
              <a:cxnLst>
                <a:cxn ang="0">
                  <a:pos x="178" y="189"/>
                </a:cxn>
                <a:cxn ang="0">
                  <a:pos x="72" y="229"/>
                </a:cxn>
                <a:cxn ang="0">
                  <a:pos x="0" y="43"/>
                </a:cxn>
                <a:cxn ang="0">
                  <a:pos x="111" y="0"/>
                </a:cxn>
                <a:cxn ang="0">
                  <a:pos x="178" y="189"/>
                </a:cxn>
              </a:cxnLst>
              <a:rect l="0" t="0" r="r" b="b"/>
              <a:pathLst>
                <a:path w="179" h="230">
                  <a:moveTo>
                    <a:pt x="178" y="189"/>
                  </a:moveTo>
                  <a:lnTo>
                    <a:pt x="72" y="229"/>
                  </a:lnTo>
                  <a:lnTo>
                    <a:pt x="0" y="43"/>
                  </a:lnTo>
                  <a:lnTo>
                    <a:pt x="111" y="0"/>
                  </a:lnTo>
                  <a:lnTo>
                    <a:pt x="178" y="189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68" name="Freeform 1452"/>
            <p:cNvSpPr>
              <a:spLocks/>
            </p:cNvSpPr>
            <p:nvPr/>
          </p:nvSpPr>
          <p:spPr bwMode="auto">
            <a:xfrm>
              <a:off x="4508" y="1241"/>
              <a:ext cx="224" cy="194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71" y="17"/>
                </a:cxn>
                <a:cxn ang="0">
                  <a:pos x="59" y="23"/>
                </a:cxn>
                <a:cxn ang="0">
                  <a:pos x="46" y="32"/>
                </a:cxn>
                <a:cxn ang="0">
                  <a:pos x="36" y="40"/>
                </a:cxn>
                <a:cxn ang="0">
                  <a:pos x="28" y="50"/>
                </a:cxn>
                <a:cxn ang="0">
                  <a:pos x="19" y="61"/>
                </a:cxn>
                <a:cxn ang="0">
                  <a:pos x="13" y="71"/>
                </a:cxn>
                <a:cxn ang="0">
                  <a:pos x="7" y="82"/>
                </a:cxn>
                <a:cxn ang="0">
                  <a:pos x="3" y="94"/>
                </a:cxn>
                <a:cxn ang="0">
                  <a:pos x="2" y="105"/>
                </a:cxn>
                <a:cxn ang="0">
                  <a:pos x="0" y="118"/>
                </a:cxn>
                <a:cxn ang="0">
                  <a:pos x="2" y="128"/>
                </a:cxn>
                <a:cxn ang="0">
                  <a:pos x="6" y="139"/>
                </a:cxn>
                <a:cxn ang="0">
                  <a:pos x="10" y="149"/>
                </a:cxn>
                <a:cxn ang="0">
                  <a:pos x="14" y="158"/>
                </a:cxn>
                <a:cxn ang="0">
                  <a:pos x="22" y="166"/>
                </a:cxn>
                <a:cxn ang="0">
                  <a:pos x="31" y="174"/>
                </a:cxn>
                <a:cxn ang="0">
                  <a:pos x="40" y="181"/>
                </a:cxn>
                <a:cxn ang="0">
                  <a:pos x="53" y="186"/>
                </a:cxn>
                <a:cxn ang="0">
                  <a:pos x="64" y="188"/>
                </a:cxn>
                <a:cxn ang="0">
                  <a:pos x="76" y="192"/>
                </a:cxn>
                <a:cxn ang="0">
                  <a:pos x="89" y="193"/>
                </a:cxn>
                <a:cxn ang="0">
                  <a:pos x="101" y="193"/>
                </a:cxn>
                <a:cxn ang="0">
                  <a:pos x="115" y="191"/>
                </a:cxn>
                <a:cxn ang="0">
                  <a:pos x="128" y="187"/>
                </a:cxn>
                <a:cxn ang="0">
                  <a:pos x="142" y="182"/>
                </a:cxn>
                <a:cxn ang="0">
                  <a:pos x="155" y="177"/>
                </a:cxn>
                <a:cxn ang="0">
                  <a:pos x="167" y="170"/>
                </a:cxn>
                <a:cxn ang="0">
                  <a:pos x="176" y="164"/>
                </a:cxn>
                <a:cxn ang="0">
                  <a:pos x="187" y="154"/>
                </a:cxn>
                <a:cxn ang="0">
                  <a:pos x="197" y="143"/>
                </a:cxn>
                <a:cxn ang="0">
                  <a:pos x="205" y="133"/>
                </a:cxn>
                <a:cxn ang="0">
                  <a:pos x="212" y="123"/>
                </a:cxn>
                <a:cxn ang="0">
                  <a:pos x="217" y="111"/>
                </a:cxn>
                <a:cxn ang="0">
                  <a:pos x="221" y="99"/>
                </a:cxn>
                <a:cxn ang="0">
                  <a:pos x="221" y="88"/>
                </a:cxn>
                <a:cxn ang="0">
                  <a:pos x="223" y="76"/>
                </a:cxn>
                <a:cxn ang="0">
                  <a:pos x="221" y="64"/>
                </a:cxn>
                <a:cxn ang="0">
                  <a:pos x="218" y="55"/>
                </a:cxn>
                <a:cxn ang="0">
                  <a:pos x="215" y="44"/>
                </a:cxn>
                <a:cxn ang="0">
                  <a:pos x="210" y="35"/>
                </a:cxn>
                <a:cxn ang="0">
                  <a:pos x="202" y="26"/>
                </a:cxn>
                <a:cxn ang="0">
                  <a:pos x="194" y="20"/>
                </a:cxn>
                <a:cxn ang="0">
                  <a:pos x="184" y="14"/>
                </a:cxn>
                <a:cxn ang="0">
                  <a:pos x="174" y="8"/>
                </a:cxn>
                <a:cxn ang="0">
                  <a:pos x="162" y="5"/>
                </a:cxn>
                <a:cxn ang="0">
                  <a:pos x="149" y="2"/>
                </a:cxn>
                <a:cxn ang="0">
                  <a:pos x="136" y="0"/>
                </a:cxn>
                <a:cxn ang="0">
                  <a:pos x="122" y="2"/>
                </a:cxn>
                <a:cxn ang="0">
                  <a:pos x="109" y="4"/>
                </a:cxn>
                <a:cxn ang="0">
                  <a:pos x="95" y="6"/>
                </a:cxn>
                <a:cxn ang="0">
                  <a:pos x="84" y="11"/>
                </a:cxn>
              </a:cxnLst>
              <a:rect l="0" t="0" r="r" b="b"/>
              <a:pathLst>
                <a:path w="224" h="194">
                  <a:moveTo>
                    <a:pt x="84" y="11"/>
                  </a:moveTo>
                  <a:lnTo>
                    <a:pt x="71" y="17"/>
                  </a:lnTo>
                  <a:lnTo>
                    <a:pt x="59" y="23"/>
                  </a:lnTo>
                  <a:lnTo>
                    <a:pt x="46" y="32"/>
                  </a:lnTo>
                  <a:lnTo>
                    <a:pt x="36" y="40"/>
                  </a:lnTo>
                  <a:lnTo>
                    <a:pt x="28" y="50"/>
                  </a:lnTo>
                  <a:lnTo>
                    <a:pt x="19" y="61"/>
                  </a:lnTo>
                  <a:lnTo>
                    <a:pt x="13" y="71"/>
                  </a:lnTo>
                  <a:lnTo>
                    <a:pt x="7" y="82"/>
                  </a:lnTo>
                  <a:lnTo>
                    <a:pt x="3" y="94"/>
                  </a:lnTo>
                  <a:lnTo>
                    <a:pt x="2" y="105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6" y="139"/>
                  </a:lnTo>
                  <a:lnTo>
                    <a:pt x="10" y="149"/>
                  </a:lnTo>
                  <a:lnTo>
                    <a:pt x="14" y="158"/>
                  </a:lnTo>
                  <a:lnTo>
                    <a:pt x="22" y="166"/>
                  </a:lnTo>
                  <a:lnTo>
                    <a:pt x="31" y="174"/>
                  </a:lnTo>
                  <a:lnTo>
                    <a:pt x="40" y="181"/>
                  </a:lnTo>
                  <a:lnTo>
                    <a:pt x="53" y="186"/>
                  </a:lnTo>
                  <a:lnTo>
                    <a:pt x="64" y="188"/>
                  </a:lnTo>
                  <a:lnTo>
                    <a:pt x="76" y="192"/>
                  </a:lnTo>
                  <a:lnTo>
                    <a:pt x="89" y="193"/>
                  </a:lnTo>
                  <a:lnTo>
                    <a:pt x="101" y="193"/>
                  </a:lnTo>
                  <a:lnTo>
                    <a:pt x="115" y="191"/>
                  </a:lnTo>
                  <a:lnTo>
                    <a:pt x="128" y="187"/>
                  </a:lnTo>
                  <a:lnTo>
                    <a:pt x="142" y="182"/>
                  </a:lnTo>
                  <a:lnTo>
                    <a:pt x="155" y="177"/>
                  </a:lnTo>
                  <a:lnTo>
                    <a:pt x="167" y="170"/>
                  </a:lnTo>
                  <a:lnTo>
                    <a:pt x="176" y="164"/>
                  </a:lnTo>
                  <a:lnTo>
                    <a:pt x="187" y="154"/>
                  </a:lnTo>
                  <a:lnTo>
                    <a:pt x="197" y="143"/>
                  </a:lnTo>
                  <a:lnTo>
                    <a:pt x="205" y="133"/>
                  </a:lnTo>
                  <a:lnTo>
                    <a:pt x="212" y="123"/>
                  </a:lnTo>
                  <a:lnTo>
                    <a:pt x="217" y="111"/>
                  </a:lnTo>
                  <a:lnTo>
                    <a:pt x="221" y="99"/>
                  </a:lnTo>
                  <a:lnTo>
                    <a:pt x="221" y="88"/>
                  </a:lnTo>
                  <a:lnTo>
                    <a:pt x="223" y="76"/>
                  </a:lnTo>
                  <a:lnTo>
                    <a:pt x="221" y="64"/>
                  </a:lnTo>
                  <a:lnTo>
                    <a:pt x="218" y="55"/>
                  </a:lnTo>
                  <a:lnTo>
                    <a:pt x="215" y="44"/>
                  </a:lnTo>
                  <a:lnTo>
                    <a:pt x="210" y="35"/>
                  </a:lnTo>
                  <a:lnTo>
                    <a:pt x="202" y="26"/>
                  </a:lnTo>
                  <a:lnTo>
                    <a:pt x="194" y="20"/>
                  </a:lnTo>
                  <a:lnTo>
                    <a:pt x="184" y="14"/>
                  </a:lnTo>
                  <a:lnTo>
                    <a:pt x="174" y="8"/>
                  </a:lnTo>
                  <a:lnTo>
                    <a:pt x="162" y="5"/>
                  </a:lnTo>
                  <a:lnTo>
                    <a:pt x="149" y="2"/>
                  </a:lnTo>
                  <a:lnTo>
                    <a:pt x="136" y="0"/>
                  </a:lnTo>
                  <a:lnTo>
                    <a:pt x="122" y="2"/>
                  </a:lnTo>
                  <a:lnTo>
                    <a:pt x="109" y="4"/>
                  </a:lnTo>
                  <a:lnTo>
                    <a:pt x="95" y="6"/>
                  </a:lnTo>
                  <a:lnTo>
                    <a:pt x="84" y="11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69" name="Freeform 1453"/>
            <p:cNvSpPr>
              <a:spLocks/>
            </p:cNvSpPr>
            <p:nvPr/>
          </p:nvSpPr>
          <p:spPr bwMode="auto">
            <a:xfrm>
              <a:off x="4482" y="1252"/>
              <a:ext cx="171" cy="212"/>
            </a:xfrm>
            <a:custGeom>
              <a:avLst/>
              <a:gdLst/>
              <a:ahLst/>
              <a:cxnLst>
                <a:cxn ang="0">
                  <a:pos x="170" y="170"/>
                </a:cxn>
                <a:cxn ang="0">
                  <a:pos x="64" y="211"/>
                </a:cxn>
                <a:cxn ang="0">
                  <a:pos x="0" y="42"/>
                </a:cxn>
                <a:cxn ang="0">
                  <a:pos x="110" y="0"/>
                </a:cxn>
                <a:cxn ang="0">
                  <a:pos x="170" y="170"/>
                </a:cxn>
              </a:cxnLst>
              <a:rect l="0" t="0" r="r" b="b"/>
              <a:pathLst>
                <a:path w="171" h="212">
                  <a:moveTo>
                    <a:pt x="170" y="170"/>
                  </a:moveTo>
                  <a:lnTo>
                    <a:pt x="64" y="211"/>
                  </a:lnTo>
                  <a:lnTo>
                    <a:pt x="0" y="42"/>
                  </a:lnTo>
                  <a:lnTo>
                    <a:pt x="110" y="0"/>
                  </a:lnTo>
                  <a:lnTo>
                    <a:pt x="170" y="170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70" name="Freeform 1454"/>
            <p:cNvSpPr>
              <a:spLocks/>
            </p:cNvSpPr>
            <p:nvPr/>
          </p:nvSpPr>
          <p:spPr bwMode="auto">
            <a:xfrm>
              <a:off x="4510" y="1253"/>
              <a:ext cx="222" cy="177"/>
            </a:xfrm>
            <a:custGeom>
              <a:avLst/>
              <a:gdLst/>
              <a:ahLst/>
              <a:cxnLst>
                <a:cxn ang="0">
                  <a:pos x="87" y="9"/>
                </a:cxn>
                <a:cxn ang="0">
                  <a:pos x="74" y="17"/>
                </a:cxn>
                <a:cxn ang="0">
                  <a:pos x="61" y="23"/>
                </a:cxn>
                <a:cxn ang="0">
                  <a:pos x="48" y="31"/>
                </a:cxn>
                <a:cxn ang="0">
                  <a:pos x="37" y="39"/>
                </a:cxn>
                <a:cxn ang="0">
                  <a:pos x="28" y="48"/>
                </a:cxn>
                <a:cxn ang="0">
                  <a:pos x="20" y="57"/>
                </a:cxn>
                <a:cxn ang="0">
                  <a:pos x="12" y="68"/>
                </a:cxn>
                <a:cxn ang="0">
                  <a:pos x="8" y="79"/>
                </a:cxn>
                <a:cxn ang="0">
                  <a:pos x="3" y="89"/>
                </a:cxn>
                <a:cxn ang="0">
                  <a:pos x="1" y="99"/>
                </a:cxn>
                <a:cxn ang="0">
                  <a:pos x="0" y="111"/>
                </a:cxn>
                <a:cxn ang="0">
                  <a:pos x="1" y="121"/>
                </a:cxn>
                <a:cxn ang="0">
                  <a:pos x="4" y="131"/>
                </a:cxn>
                <a:cxn ang="0">
                  <a:pos x="9" y="139"/>
                </a:cxn>
                <a:cxn ang="0">
                  <a:pos x="14" y="148"/>
                </a:cxn>
                <a:cxn ang="0">
                  <a:pos x="20" y="156"/>
                </a:cxn>
                <a:cxn ang="0">
                  <a:pos x="28" y="162"/>
                </a:cxn>
                <a:cxn ang="0">
                  <a:pos x="37" y="168"/>
                </a:cxn>
                <a:cxn ang="0">
                  <a:pos x="48" y="171"/>
                </a:cxn>
                <a:cxn ang="0">
                  <a:pos x="60" y="175"/>
                </a:cxn>
                <a:cxn ang="0">
                  <a:pos x="73" y="176"/>
                </a:cxn>
                <a:cxn ang="0">
                  <a:pos x="84" y="176"/>
                </a:cxn>
                <a:cxn ang="0">
                  <a:pos x="96" y="176"/>
                </a:cxn>
                <a:cxn ang="0">
                  <a:pos x="110" y="175"/>
                </a:cxn>
                <a:cxn ang="0">
                  <a:pos x="125" y="170"/>
                </a:cxn>
                <a:cxn ang="0">
                  <a:pos x="137" y="166"/>
                </a:cxn>
                <a:cxn ang="0">
                  <a:pos x="150" y="160"/>
                </a:cxn>
                <a:cxn ang="0">
                  <a:pos x="161" y="154"/>
                </a:cxn>
                <a:cxn ang="0">
                  <a:pos x="173" y="147"/>
                </a:cxn>
                <a:cxn ang="0">
                  <a:pos x="182" y="138"/>
                </a:cxn>
                <a:cxn ang="0">
                  <a:pos x="192" y="129"/>
                </a:cxn>
                <a:cxn ang="0">
                  <a:pos x="200" y="119"/>
                </a:cxn>
                <a:cxn ang="0">
                  <a:pos x="208" y="110"/>
                </a:cxn>
                <a:cxn ang="0">
                  <a:pos x="214" y="97"/>
                </a:cxn>
                <a:cxn ang="0">
                  <a:pos x="216" y="87"/>
                </a:cxn>
                <a:cxn ang="0">
                  <a:pos x="219" y="77"/>
                </a:cxn>
                <a:cxn ang="0">
                  <a:pos x="221" y="65"/>
                </a:cxn>
                <a:cxn ang="0">
                  <a:pos x="219" y="55"/>
                </a:cxn>
                <a:cxn ang="0">
                  <a:pos x="218" y="47"/>
                </a:cxn>
                <a:cxn ang="0">
                  <a:pos x="214" y="37"/>
                </a:cxn>
                <a:cxn ang="0">
                  <a:pos x="208" y="29"/>
                </a:cxn>
                <a:cxn ang="0">
                  <a:pos x="201" y="22"/>
                </a:cxn>
                <a:cxn ang="0">
                  <a:pos x="193" y="16"/>
                </a:cxn>
                <a:cxn ang="0">
                  <a:pos x="184" y="9"/>
                </a:cxn>
                <a:cxn ang="0">
                  <a:pos x="174" y="5"/>
                </a:cxn>
                <a:cxn ang="0">
                  <a:pos x="163" y="2"/>
                </a:cxn>
                <a:cxn ang="0">
                  <a:pos x="149" y="2"/>
                </a:cxn>
                <a:cxn ang="0">
                  <a:pos x="138" y="0"/>
                </a:cxn>
                <a:cxn ang="0">
                  <a:pos x="124" y="2"/>
                </a:cxn>
                <a:cxn ang="0">
                  <a:pos x="109" y="3"/>
                </a:cxn>
                <a:cxn ang="0">
                  <a:pos x="96" y="8"/>
                </a:cxn>
                <a:cxn ang="0">
                  <a:pos x="87" y="11"/>
                </a:cxn>
                <a:cxn ang="0">
                  <a:pos x="87" y="9"/>
                </a:cxn>
              </a:cxnLst>
              <a:rect l="0" t="0" r="r" b="b"/>
              <a:pathLst>
                <a:path w="222" h="177">
                  <a:moveTo>
                    <a:pt x="87" y="9"/>
                  </a:moveTo>
                  <a:lnTo>
                    <a:pt x="74" y="17"/>
                  </a:lnTo>
                  <a:lnTo>
                    <a:pt x="61" y="23"/>
                  </a:lnTo>
                  <a:lnTo>
                    <a:pt x="48" y="31"/>
                  </a:lnTo>
                  <a:lnTo>
                    <a:pt x="37" y="39"/>
                  </a:lnTo>
                  <a:lnTo>
                    <a:pt x="28" y="48"/>
                  </a:lnTo>
                  <a:lnTo>
                    <a:pt x="20" y="57"/>
                  </a:lnTo>
                  <a:lnTo>
                    <a:pt x="12" y="68"/>
                  </a:lnTo>
                  <a:lnTo>
                    <a:pt x="8" y="79"/>
                  </a:lnTo>
                  <a:lnTo>
                    <a:pt x="3" y="89"/>
                  </a:lnTo>
                  <a:lnTo>
                    <a:pt x="1" y="99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4" y="131"/>
                  </a:lnTo>
                  <a:lnTo>
                    <a:pt x="9" y="139"/>
                  </a:lnTo>
                  <a:lnTo>
                    <a:pt x="14" y="148"/>
                  </a:lnTo>
                  <a:lnTo>
                    <a:pt x="20" y="156"/>
                  </a:lnTo>
                  <a:lnTo>
                    <a:pt x="28" y="162"/>
                  </a:lnTo>
                  <a:lnTo>
                    <a:pt x="37" y="168"/>
                  </a:lnTo>
                  <a:lnTo>
                    <a:pt x="48" y="171"/>
                  </a:lnTo>
                  <a:lnTo>
                    <a:pt x="60" y="175"/>
                  </a:lnTo>
                  <a:lnTo>
                    <a:pt x="73" y="176"/>
                  </a:lnTo>
                  <a:lnTo>
                    <a:pt x="84" y="176"/>
                  </a:lnTo>
                  <a:lnTo>
                    <a:pt x="96" y="176"/>
                  </a:lnTo>
                  <a:lnTo>
                    <a:pt x="110" y="175"/>
                  </a:lnTo>
                  <a:lnTo>
                    <a:pt x="125" y="170"/>
                  </a:lnTo>
                  <a:lnTo>
                    <a:pt x="137" y="166"/>
                  </a:lnTo>
                  <a:lnTo>
                    <a:pt x="150" y="160"/>
                  </a:lnTo>
                  <a:lnTo>
                    <a:pt x="161" y="154"/>
                  </a:lnTo>
                  <a:lnTo>
                    <a:pt x="173" y="147"/>
                  </a:lnTo>
                  <a:lnTo>
                    <a:pt x="182" y="138"/>
                  </a:lnTo>
                  <a:lnTo>
                    <a:pt x="192" y="129"/>
                  </a:lnTo>
                  <a:lnTo>
                    <a:pt x="200" y="119"/>
                  </a:lnTo>
                  <a:lnTo>
                    <a:pt x="208" y="110"/>
                  </a:lnTo>
                  <a:lnTo>
                    <a:pt x="214" y="97"/>
                  </a:lnTo>
                  <a:lnTo>
                    <a:pt x="216" y="87"/>
                  </a:lnTo>
                  <a:lnTo>
                    <a:pt x="219" y="77"/>
                  </a:lnTo>
                  <a:lnTo>
                    <a:pt x="221" y="65"/>
                  </a:lnTo>
                  <a:lnTo>
                    <a:pt x="219" y="55"/>
                  </a:lnTo>
                  <a:lnTo>
                    <a:pt x="218" y="47"/>
                  </a:lnTo>
                  <a:lnTo>
                    <a:pt x="214" y="37"/>
                  </a:lnTo>
                  <a:lnTo>
                    <a:pt x="208" y="29"/>
                  </a:lnTo>
                  <a:lnTo>
                    <a:pt x="201" y="22"/>
                  </a:lnTo>
                  <a:lnTo>
                    <a:pt x="193" y="16"/>
                  </a:lnTo>
                  <a:lnTo>
                    <a:pt x="184" y="9"/>
                  </a:lnTo>
                  <a:lnTo>
                    <a:pt x="174" y="5"/>
                  </a:lnTo>
                  <a:lnTo>
                    <a:pt x="163" y="2"/>
                  </a:lnTo>
                  <a:lnTo>
                    <a:pt x="149" y="2"/>
                  </a:lnTo>
                  <a:lnTo>
                    <a:pt x="138" y="0"/>
                  </a:lnTo>
                  <a:lnTo>
                    <a:pt x="124" y="2"/>
                  </a:lnTo>
                  <a:lnTo>
                    <a:pt x="109" y="3"/>
                  </a:lnTo>
                  <a:lnTo>
                    <a:pt x="96" y="8"/>
                  </a:lnTo>
                  <a:lnTo>
                    <a:pt x="87" y="11"/>
                  </a:lnTo>
                  <a:lnTo>
                    <a:pt x="87" y="9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71" name="Freeform 1455"/>
            <p:cNvSpPr>
              <a:spLocks/>
            </p:cNvSpPr>
            <p:nvPr/>
          </p:nvSpPr>
          <p:spPr bwMode="auto">
            <a:xfrm>
              <a:off x="4486" y="1262"/>
              <a:ext cx="166" cy="196"/>
            </a:xfrm>
            <a:custGeom>
              <a:avLst/>
              <a:gdLst/>
              <a:ahLst/>
              <a:cxnLst>
                <a:cxn ang="0">
                  <a:pos x="165" y="155"/>
                </a:cxn>
                <a:cxn ang="0">
                  <a:pos x="59" y="195"/>
                </a:cxn>
                <a:cxn ang="0">
                  <a:pos x="0" y="42"/>
                </a:cxn>
                <a:cxn ang="0">
                  <a:pos x="111" y="0"/>
                </a:cxn>
                <a:cxn ang="0">
                  <a:pos x="165" y="155"/>
                </a:cxn>
              </a:cxnLst>
              <a:rect l="0" t="0" r="r" b="b"/>
              <a:pathLst>
                <a:path w="166" h="196">
                  <a:moveTo>
                    <a:pt x="165" y="155"/>
                  </a:moveTo>
                  <a:lnTo>
                    <a:pt x="59" y="195"/>
                  </a:lnTo>
                  <a:lnTo>
                    <a:pt x="0" y="42"/>
                  </a:lnTo>
                  <a:lnTo>
                    <a:pt x="111" y="0"/>
                  </a:lnTo>
                  <a:lnTo>
                    <a:pt x="165" y="155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72" name="Freeform 1456"/>
            <p:cNvSpPr>
              <a:spLocks/>
            </p:cNvSpPr>
            <p:nvPr/>
          </p:nvSpPr>
          <p:spPr bwMode="auto">
            <a:xfrm>
              <a:off x="4511" y="1264"/>
              <a:ext cx="219" cy="164"/>
            </a:xfrm>
            <a:custGeom>
              <a:avLst/>
              <a:gdLst/>
              <a:ahLst/>
              <a:cxnLst>
                <a:cxn ang="0">
                  <a:pos x="89" y="11"/>
                </a:cxn>
                <a:cxn ang="0">
                  <a:pos x="75" y="17"/>
                </a:cxn>
                <a:cxn ang="0">
                  <a:pos x="64" y="23"/>
                </a:cxn>
                <a:cxn ang="0">
                  <a:pos x="51" y="31"/>
                </a:cxn>
                <a:cxn ang="0">
                  <a:pos x="39" y="38"/>
                </a:cxn>
                <a:cxn ang="0">
                  <a:pos x="31" y="46"/>
                </a:cxn>
                <a:cxn ang="0">
                  <a:pos x="22" y="57"/>
                </a:cxn>
                <a:cxn ang="0">
                  <a:pos x="14" y="66"/>
                </a:cxn>
                <a:cxn ang="0">
                  <a:pos x="10" y="76"/>
                </a:cxn>
                <a:cxn ang="0">
                  <a:pos x="4" y="86"/>
                </a:cxn>
                <a:cxn ang="0">
                  <a:pos x="2" y="96"/>
                </a:cxn>
                <a:cxn ang="0">
                  <a:pos x="0" y="105"/>
                </a:cxn>
                <a:cxn ang="0">
                  <a:pos x="0" y="114"/>
                </a:cxn>
                <a:cxn ang="0">
                  <a:pos x="4" y="124"/>
                </a:cxn>
                <a:cxn ang="0">
                  <a:pos x="7" y="131"/>
                </a:cxn>
                <a:cxn ang="0">
                  <a:pos x="11" y="139"/>
                </a:cxn>
                <a:cxn ang="0">
                  <a:pos x="19" y="145"/>
                </a:cxn>
                <a:cxn ang="0">
                  <a:pos x="27" y="151"/>
                </a:cxn>
                <a:cxn ang="0">
                  <a:pos x="35" y="155"/>
                </a:cxn>
                <a:cxn ang="0">
                  <a:pos x="45" y="159"/>
                </a:cxn>
                <a:cxn ang="0">
                  <a:pos x="58" y="161"/>
                </a:cxn>
                <a:cxn ang="0">
                  <a:pos x="69" y="163"/>
                </a:cxn>
                <a:cxn ang="0">
                  <a:pos x="81" y="163"/>
                </a:cxn>
                <a:cxn ang="0">
                  <a:pos x="94" y="161"/>
                </a:cxn>
                <a:cxn ang="0">
                  <a:pos x="107" y="159"/>
                </a:cxn>
                <a:cxn ang="0">
                  <a:pos x="120" y="157"/>
                </a:cxn>
                <a:cxn ang="0">
                  <a:pos x="133" y="151"/>
                </a:cxn>
                <a:cxn ang="0">
                  <a:pos x="146" y="146"/>
                </a:cxn>
                <a:cxn ang="0">
                  <a:pos x="157" y="139"/>
                </a:cxn>
                <a:cxn ang="0">
                  <a:pos x="168" y="133"/>
                </a:cxn>
                <a:cxn ang="0">
                  <a:pos x="180" y="125"/>
                </a:cxn>
                <a:cxn ang="0">
                  <a:pos x="188" y="116"/>
                </a:cxn>
                <a:cxn ang="0">
                  <a:pos x="196" y="107"/>
                </a:cxn>
                <a:cxn ang="0">
                  <a:pos x="204" y="96"/>
                </a:cxn>
                <a:cxn ang="0">
                  <a:pos x="210" y="86"/>
                </a:cxn>
                <a:cxn ang="0">
                  <a:pos x="215" y="76"/>
                </a:cxn>
                <a:cxn ang="0">
                  <a:pos x="218" y="67"/>
                </a:cxn>
                <a:cxn ang="0">
                  <a:pos x="218" y="57"/>
                </a:cxn>
                <a:cxn ang="0">
                  <a:pos x="218" y="48"/>
                </a:cxn>
                <a:cxn ang="0">
                  <a:pos x="215" y="40"/>
                </a:cxn>
                <a:cxn ang="0">
                  <a:pos x="214" y="31"/>
                </a:cxn>
                <a:cxn ang="0">
                  <a:pos x="209" y="23"/>
                </a:cxn>
                <a:cxn ang="0">
                  <a:pos x="202" y="17"/>
                </a:cxn>
                <a:cxn ang="0">
                  <a:pos x="194" y="11"/>
                </a:cxn>
                <a:cxn ang="0">
                  <a:pos x="186" y="7"/>
                </a:cxn>
                <a:cxn ang="0">
                  <a:pos x="175" y="3"/>
                </a:cxn>
                <a:cxn ang="0">
                  <a:pos x="163" y="1"/>
                </a:cxn>
                <a:cxn ang="0">
                  <a:pos x="151" y="0"/>
                </a:cxn>
                <a:cxn ang="0">
                  <a:pos x="139" y="0"/>
                </a:cxn>
                <a:cxn ang="0">
                  <a:pos x="127" y="1"/>
                </a:cxn>
                <a:cxn ang="0">
                  <a:pos x="112" y="5"/>
                </a:cxn>
                <a:cxn ang="0">
                  <a:pos x="99" y="7"/>
                </a:cxn>
                <a:cxn ang="0">
                  <a:pos x="89" y="12"/>
                </a:cxn>
                <a:cxn ang="0">
                  <a:pos x="89" y="11"/>
                </a:cxn>
              </a:cxnLst>
              <a:rect l="0" t="0" r="r" b="b"/>
              <a:pathLst>
                <a:path w="219" h="164">
                  <a:moveTo>
                    <a:pt x="89" y="11"/>
                  </a:moveTo>
                  <a:lnTo>
                    <a:pt x="75" y="17"/>
                  </a:lnTo>
                  <a:lnTo>
                    <a:pt x="64" y="23"/>
                  </a:lnTo>
                  <a:lnTo>
                    <a:pt x="51" y="31"/>
                  </a:lnTo>
                  <a:lnTo>
                    <a:pt x="39" y="38"/>
                  </a:lnTo>
                  <a:lnTo>
                    <a:pt x="31" y="46"/>
                  </a:lnTo>
                  <a:lnTo>
                    <a:pt x="22" y="57"/>
                  </a:lnTo>
                  <a:lnTo>
                    <a:pt x="14" y="66"/>
                  </a:lnTo>
                  <a:lnTo>
                    <a:pt x="10" y="76"/>
                  </a:lnTo>
                  <a:lnTo>
                    <a:pt x="4" y="86"/>
                  </a:lnTo>
                  <a:lnTo>
                    <a:pt x="2" y="96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4" y="124"/>
                  </a:lnTo>
                  <a:lnTo>
                    <a:pt x="7" y="131"/>
                  </a:lnTo>
                  <a:lnTo>
                    <a:pt x="11" y="139"/>
                  </a:lnTo>
                  <a:lnTo>
                    <a:pt x="19" y="145"/>
                  </a:lnTo>
                  <a:lnTo>
                    <a:pt x="27" y="151"/>
                  </a:lnTo>
                  <a:lnTo>
                    <a:pt x="35" y="155"/>
                  </a:lnTo>
                  <a:lnTo>
                    <a:pt x="45" y="159"/>
                  </a:lnTo>
                  <a:lnTo>
                    <a:pt x="58" y="161"/>
                  </a:lnTo>
                  <a:lnTo>
                    <a:pt x="69" y="163"/>
                  </a:lnTo>
                  <a:lnTo>
                    <a:pt x="81" y="163"/>
                  </a:lnTo>
                  <a:lnTo>
                    <a:pt x="94" y="161"/>
                  </a:lnTo>
                  <a:lnTo>
                    <a:pt x="107" y="159"/>
                  </a:lnTo>
                  <a:lnTo>
                    <a:pt x="120" y="157"/>
                  </a:lnTo>
                  <a:lnTo>
                    <a:pt x="133" y="151"/>
                  </a:lnTo>
                  <a:lnTo>
                    <a:pt x="146" y="146"/>
                  </a:lnTo>
                  <a:lnTo>
                    <a:pt x="157" y="139"/>
                  </a:lnTo>
                  <a:lnTo>
                    <a:pt x="168" y="133"/>
                  </a:lnTo>
                  <a:lnTo>
                    <a:pt x="180" y="125"/>
                  </a:lnTo>
                  <a:lnTo>
                    <a:pt x="188" y="116"/>
                  </a:lnTo>
                  <a:lnTo>
                    <a:pt x="196" y="107"/>
                  </a:lnTo>
                  <a:lnTo>
                    <a:pt x="204" y="96"/>
                  </a:lnTo>
                  <a:lnTo>
                    <a:pt x="210" y="86"/>
                  </a:lnTo>
                  <a:lnTo>
                    <a:pt x="215" y="76"/>
                  </a:lnTo>
                  <a:lnTo>
                    <a:pt x="218" y="67"/>
                  </a:lnTo>
                  <a:lnTo>
                    <a:pt x="218" y="57"/>
                  </a:lnTo>
                  <a:lnTo>
                    <a:pt x="218" y="48"/>
                  </a:lnTo>
                  <a:lnTo>
                    <a:pt x="215" y="40"/>
                  </a:lnTo>
                  <a:lnTo>
                    <a:pt x="214" y="31"/>
                  </a:lnTo>
                  <a:lnTo>
                    <a:pt x="209" y="23"/>
                  </a:lnTo>
                  <a:lnTo>
                    <a:pt x="202" y="17"/>
                  </a:lnTo>
                  <a:lnTo>
                    <a:pt x="194" y="11"/>
                  </a:lnTo>
                  <a:lnTo>
                    <a:pt x="186" y="7"/>
                  </a:lnTo>
                  <a:lnTo>
                    <a:pt x="175" y="3"/>
                  </a:lnTo>
                  <a:lnTo>
                    <a:pt x="163" y="1"/>
                  </a:lnTo>
                  <a:lnTo>
                    <a:pt x="151" y="0"/>
                  </a:lnTo>
                  <a:lnTo>
                    <a:pt x="139" y="0"/>
                  </a:lnTo>
                  <a:lnTo>
                    <a:pt x="127" y="1"/>
                  </a:lnTo>
                  <a:lnTo>
                    <a:pt x="112" y="5"/>
                  </a:lnTo>
                  <a:lnTo>
                    <a:pt x="99" y="7"/>
                  </a:lnTo>
                  <a:lnTo>
                    <a:pt x="89" y="12"/>
                  </a:lnTo>
                  <a:lnTo>
                    <a:pt x="89" y="11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73" name="Freeform 1457"/>
            <p:cNvSpPr>
              <a:spLocks/>
            </p:cNvSpPr>
            <p:nvPr/>
          </p:nvSpPr>
          <p:spPr bwMode="auto">
            <a:xfrm>
              <a:off x="4491" y="1275"/>
              <a:ext cx="160" cy="179"/>
            </a:xfrm>
            <a:custGeom>
              <a:avLst/>
              <a:gdLst/>
              <a:ahLst/>
              <a:cxnLst>
                <a:cxn ang="0">
                  <a:pos x="159" y="138"/>
                </a:cxn>
                <a:cxn ang="0">
                  <a:pos x="53" y="178"/>
                </a:cxn>
                <a:cxn ang="0">
                  <a:pos x="0" y="42"/>
                </a:cxn>
                <a:cxn ang="0">
                  <a:pos x="109" y="0"/>
                </a:cxn>
                <a:cxn ang="0">
                  <a:pos x="159" y="138"/>
                </a:cxn>
              </a:cxnLst>
              <a:rect l="0" t="0" r="r" b="b"/>
              <a:pathLst>
                <a:path w="160" h="179">
                  <a:moveTo>
                    <a:pt x="159" y="138"/>
                  </a:moveTo>
                  <a:lnTo>
                    <a:pt x="53" y="178"/>
                  </a:lnTo>
                  <a:lnTo>
                    <a:pt x="0" y="42"/>
                  </a:lnTo>
                  <a:lnTo>
                    <a:pt x="109" y="0"/>
                  </a:lnTo>
                  <a:lnTo>
                    <a:pt x="159" y="138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74" name="Freeform 1458"/>
            <p:cNvSpPr>
              <a:spLocks/>
            </p:cNvSpPr>
            <p:nvPr/>
          </p:nvSpPr>
          <p:spPr bwMode="auto">
            <a:xfrm>
              <a:off x="4513" y="1275"/>
              <a:ext cx="217" cy="149"/>
            </a:xfrm>
            <a:custGeom>
              <a:avLst/>
              <a:gdLst/>
              <a:ahLst/>
              <a:cxnLst>
                <a:cxn ang="0">
                  <a:pos x="89" y="11"/>
                </a:cxn>
                <a:cxn ang="0">
                  <a:pos x="78" y="19"/>
                </a:cxn>
                <a:cxn ang="0">
                  <a:pos x="65" y="24"/>
                </a:cxn>
                <a:cxn ang="0">
                  <a:pos x="53" y="31"/>
                </a:cxn>
                <a:cxn ang="0">
                  <a:pos x="41" y="39"/>
                </a:cxn>
                <a:cxn ang="0">
                  <a:pos x="32" y="46"/>
                </a:cxn>
                <a:cxn ang="0">
                  <a:pos x="23" y="55"/>
                </a:cxn>
                <a:cxn ang="0">
                  <a:pos x="15" y="64"/>
                </a:cxn>
                <a:cxn ang="0">
                  <a:pos x="9" y="73"/>
                </a:cxn>
                <a:cxn ang="0">
                  <a:pos x="5" y="82"/>
                </a:cxn>
                <a:cxn ang="0">
                  <a:pos x="1" y="91"/>
                </a:cxn>
                <a:cxn ang="0">
                  <a:pos x="0" y="100"/>
                </a:cxn>
                <a:cxn ang="0">
                  <a:pos x="1" y="108"/>
                </a:cxn>
                <a:cxn ang="0">
                  <a:pos x="3" y="115"/>
                </a:cxn>
                <a:cxn ang="0">
                  <a:pos x="6" y="123"/>
                </a:cxn>
                <a:cxn ang="0">
                  <a:pos x="9" y="130"/>
                </a:cxn>
                <a:cxn ang="0">
                  <a:pos x="17" y="136"/>
                </a:cxn>
                <a:cxn ang="0">
                  <a:pos x="24" y="138"/>
                </a:cxn>
                <a:cxn ang="0">
                  <a:pos x="32" y="143"/>
                </a:cxn>
                <a:cxn ang="0">
                  <a:pos x="42" y="146"/>
                </a:cxn>
                <a:cxn ang="0">
                  <a:pos x="53" y="148"/>
                </a:cxn>
                <a:cxn ang="0">
                  <a:pos x="65" y="148"/>
                </a:cxn>
                <a:cxn ang="0">
                  <a:pos x="76" y="148"/>
                </a:cxn>
                <a:cxn ang="0">
                  <a:pos x="89" y="147"/>
                </a:cxn>
                <a:cxn ang="0">
                  <a:pos x="102" y="144"/>
                </a:cxn>
                <a:cxn ang="0">
                  <a:pos x="115" y="140"/>
                </a:cxn>
                <a:cxn ang="0">
                  <a:pos x="128" y="136"/>
                </a:cxn>
                <a:cxn ang="0">
                  <a:pos x="142" y="130"/>
                </a:cxn>
                <a:cxn ang="0">
                  <a:pos x="152" y="124"/>
                </a:cxn>
                <a:cxn ang="0">
                  <a:pos x="164" y="117"/>
                </a:cxn>
                <a:cxn ang="0">
                  <a:pos x="176" y="109"/>
                </a:cxn>
                <a:cxn ang="0">
                  <a:pos x="184" y="102"/>
                </a:cxn>
                <a:cxn ang="0">
                  <a:pos x="192" y="93"/>
                </a:cxn>
                <a:cxn ang="0">
                  <a:pos x="200" y="84"/>
                </a:cxn>
                <a:cxn ang="0">
                  <a:pos x="207" y="75"/>
                </a:cxn>
                <a:cxn ang="0">
                  <a:pos x="212" y="65"/>
                </a:cxn>
                <a:cxn ang="0">
                  <a:pos x="215" y="56"/>
                </a:cxn>
                <a:cxn ang="0">
                  <a:pos x="216" y="48"/>
                </a:cxn>
                <a:cxn ang="0">
                  <a:pos x="216" y="39"/>
                </a:cxn>
                <a:cxn ang="0">
                  <a:pos x="215" y="33"/>
                </a:cxn>
                <a:cxn ang="0">
                  <a:pos x="212" y="26"/>
                </a:cxn>
                <a:cxn ang="0">
                  <a:pos x="208" y="19"/>
                </a:cxn>
                <a:cxn ang="0">
                  <a:pos x="200" y="13"/>
                </a:cxn>
                <a:cxn ang="0">
                  <a:pos x="194" y="9"/>
                </a:cxn>
                <a:cxn ang="0">
                  <a:pos x="185" y="4"/>
                </a:cxn>
                <a:cxn ang="0">
                  <a:pos x="176" y="1"/>
                </a:cxn>
                <a:cxn ang="0">
                  <a:pos x="164" y="0"/>
                </a:cxn>
                <a:cxn ang="0">
                  <a:pos x="153" y="0"/>
                </a:cxn>
                <a:cxn ang="0">
                  <a:pos x="141" y="0"/>
                </a:cxn>
                <a:cxn ang="0">
                  <a:pos x="129" y="3"/>
                </a:cxn>
                <a:cxn ang="0">
                  <a:pos x="114" y="4"/>
                </a:cxn>
                <a:cxn ang="0">
                  <a:pos x="100" y="9"/>
                </a:cxn>
                <a:cxn ang="0">
                  <a:pos x="90" y="12"/>
                </a:cxn>
                <a:cxn ang="0">
                  <a:pos x="89" y="11"/>
                </a:cxn>
              </a:cxnLst>
              <a:rect l="0" t="0" r="r" b="b"/>
              <a:pathLst>
                <a:path w="217" h="149">
                  <a:moveTo>
                    <a:pt x="89" y="11"/>
                  </a:moveTo>
                  <a:lnTo>
                    <a:pt x="78" y="19"/>
                  </a:lnTo>
                  <a:lnTo>
                    <a:pt x="65" y="24"/>
                  </a:lnTo>
                  <a:lnTo>
                    <a:pt x="53" y="31"/>
                  </a:lnTo>
                  <a:lnTo>
                    <a:pt x="41" y="39"/>
                  </a:lnTo>
                  <a:lnTo>
                    <a:pt x="32" y="46"/>
                  </a:lnTo>
                  <a:lnTo>
                    <a:pt x="23" y="55"/>
                  </a:lnTo>
                  <a:lnTo>
                    <a:pt x="15" y="64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1" y="91"/>
                  </a:lnTo>
                  <a:lnTo>
                    <a:pt x="0" y="100"/>
                  </a:lnTo>
                  <a:lnTo>
                    <a:pt x="1" y="108"/>
                  </a:lnTo>
                  <a:lnTo>
                    <a:pt x="3" y="115"/>
                  </a:lnTo>
                  <a:lnTo>
                    <a:pt x="6" y="123"/>
                  </a:lnTo>
                  <a:lnTo>
                    <a:pt x="9" y="130"/>
                  </a:lnTo>
                  <a:lnTo>
                    <a:pt x="17" y="136"/>
                  </a:lnTo>
                  <a:lnTo>
                    <a:pt x="24" y="138"/>
                  </a:lnTo>
                  <a:lnTo>
                    <a:pt x="32" y="143"/>
                  </a:lnTo>
                  <a:lnTo>
                    <a:pt x="42" y="146"/>
                  </a:lnTo>
                  <a:lnTo>
                    <a:pt x="53" y="148"/>
                  </a:lnTo>
                  <a:lnTo>
                    <a:pt x="65" y="148"/>
                  </a:lnTo>
                  <a:lnTo>
                    <a:pt x="76" y="148"/>
                  </a:lnTo>
                  <a:lnTo>
                    <a:pt x="89" y="147"/>
                  </a:lnTo>
                  <a:lnTo>
                    <a:pt x="102" y="144"/>
                  </a:lnTo>
                  <a:lnTo>
                    <a:pt x="115" y="140"/>
                  </a:lnTo>
                  <a:lnTo>
                    <a:pt x="128" y="136"/>
                  </a:lnTo>
                  <a:lnTo>
                    <a:pt x="142" y="130"/>
                  </a:lnTo>
                  <a:lnTo>
                    <a:pt x="152" y="124"/>
                  </a:lnTo>
                  <a:lnTo>
                    <a:pt x="164" y="117"/>
                  </a:lnTo>
                  <a:lnTo>
                    <a:pt x="176" y="109"/>
                  </a:lnTo>
                  <a:lnTo>
                    <a:pt x="184" y="102"/>
                  </a:lnTo>
                  <a:lnTo>
                    <a:pt x="192" y="93"/>
                  </a:lnTo>
                  <a:lnTo>
                    <a:pt x="200" y="84"/>
                  </a:lnTo>
                  <a:lnTo>
                    <a:pt x="207" y="75"/>
                  </a:lnTo>
                  <a:lnTo>
                    <a:pt x="212" y="65"/>
                  </a:lnTo>
                  <a:lnTo>
                    <a:pt x="215" y="56"/>
                  </a:lnTo>
                  <a:lnTo>
                    <a:pt x="216" y="48"/>
                  </a:lnTo>
                  <a:lnTo>
                    <a:pt x="216" y="39"/>
                  </a:lnTo>
                  <a:lnTo>
                    <a:pt x="215" y="33"/>
                  </a:lnTo>
                  <a:lnTo>
                    <a:pt x="212" y="26"/>
                  </a:lnTo>
                  <a:lnTo>
                    <a:pt x="208" y="19"/>
                  </a:lnTo>
                  <a:lnTo>
                    <a:pt x="200" y="13"/>
                  </a:lnTo>
                  <a:lnTo>
                    <a:pt x="194" y="9"/>
                  </a:lnTo>
                  <a:lnTo>
                    <a:pt x="185" y="4"/>
                  </a:lnTo>
                  <a:lnTo>
                    <a:pt x="176" y="1"/>
                  </a:lnTo>
                  <a:lnTo>
                    <a:pt x="164" y="0"/>
                  </a:lnTo>
                  <a:lnTo>
                    <a:pt x="153" y="0"/>
                  </a:lnTo>
                  <a:lnTo>
                    <a:pt x="141" y="0"/>
                  </a:lnTo>
                  <a:lnTo>
                    <a:pt x="129" y="3"/>
                  </a:lnTo>
                  <a:lnTo>
                    <a:pt x="114" y="4"/>
                  </a:lnTo>
                  <a:lnTo>
                    <a:pt x="100" y="9"/>
                  </a:lnTo>
                  <a:lnTo>
                    <a:pt x="90" y="12"/>
                  </a:lnTo>
                  <a:lnTo>
                    <a:pt x="89" y="11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75" name="Freeform 1459"/>
            <p:cNvSpPr>
              <a:spLocks/>
            </p:cNvSpPr>
            <p:nvPr/>
          </p:nvSpPr>
          <p:spPr bwMode="auto">
            <a:xfrm>
              <a:off x="4495" y="1286"/>
              <a:ext cx="153" cy="163"/>
            </a:xfrm>
            <a:custGeom>
              <a:avLst/>
              <a:gdLst/>
              <a:ahLst/>
              <a:cxnLst>
                <a:cxn ang="0">
                  <a:pos x="152" y="123"/>
                </a:cxn>
                <a:cxn ang="0">
                  <a:pos x="46" y="162"/>
                </a:cxn>
                <a:cxn ang="0">
                  <a:pos x="0" y="41"/>
                </a:cxn>
                <a:cxn ang="0">
                  <a:pos x="108" y="0"/>
                </a:cxn>
                <a:cxn ang="0">
                  <a:pos x="152" y="123"/>
                </a:cxn>
              </a:cxnLst>
              <a:rect l="0" t="0" r="r" b="b"/>
              <a:pathLst>
                <a:path w="153" h="163">
                  <a:moveTo>
                    <a:pt x="152" y="123"/>
                  </a:moveTo>
                  <a:lnTo>
                    <a:pt x="46" y="162"/>
                  </a:lnTo>
                  <a:lnTo>
                    <a:pt x="0" y="41"/>
                  </a:lnTo>
                  <a:lnTo>
                    <a:pt x="108" y="0"/>
                  </a:lnTo>
                  <a:lnTo>
                    <a:pt x="152" y="123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76" name="Freeform 1460"/>
            <p:cNvSpPr>
              <a:spLocks/>
            </p:cNvSpPr>
            <p:nvPr/>
          </p:nvSpPr>
          <p:spPr bwMode="auto">
            <a:xfrm>
              <a:off x="4514" y="1286"/>
              <a:ext cx="216" cy="136"/>
            </a:xfrm>
            <a:custGeom>
              <a:avLst/>
              <a:gdLst/>
              <a:ahLst/>
              <a:cxnLst>
                <a:cxn ang="0">
                  <a:pos x="92" y="13"/>
                </a:cxn>
                <a:cxn ang="0">
                  <a:pos x="80" y="18"/>
                </a:cxn>
                <a:cxn ang="0">
                  <a:pos x="68" y="24"/>
                </a:cxn>
                <a:cxn ang="0">
                  <a:pos x="56" y="31"/>
                </a:cxn>
                <a:cxn ang="0">
                  <a:pos x="44" y="39"/>
                </a:cxn>
                <a:cxn ang="0">
                  <a:pos x="33" y="46"/>
                </a:cxn>
                <a:cxn ang="0">
                  <a:pos x="24" y="54"/>
                </a:cxn>
                <a:cxn ang="0">
                  <a:pos x="16" y="62"/>
                </a:cxn>
                <a:cxn ang="0">
                  <a:pos x="11" y="71"/>
                </a:cxn>
                <a:cxn ang="0">
                  <a:pos x="7" y="80"/>
                </a:cxn>
                <a:cxn ang="0">
                  <a:pos x="2" y="87"/>
                </a:cxn>
                <a:cxn ang="0">
                  <a:pos x="0" y="95"/>
                </a:cxn>
                <a:cxn ang="0">
                  <a:pos x="1" y="102"/>
                </a:cxn>
                <a:cxn ang="0">
                  <a:pos x="1" y="109"/>
                </a:cxn>
                <a:cxn ang="0">
                  <a:pos x="6" y="115"/>
                </a:cxn>
                <a:cxn ang="0">
                  <a:pos x="8" y="119"/>
                </a:cxn>
                <a:cxn ang="0">
                  <a:pos x="16" y="125"/>
                </a:cxn>
                <a:cxn ang="0">
                  <a:pos x="22" y="127"/>
                </a:cxn>
                <a:cxn ang="0">
                  <a:pos x="31" y="131"/>
                </a:cxn>
                <a:cxn ang="0">
                  <a:pos x="40" y="135"/>
                </a:cxn>
                <a:cxn ang="0">
                  <a:pos x="50" y="135"/>
                </a:cxn>
                <a:cxn ang="0">
                  <a:pos x="63" y="135"/>
                </a:cxn>
                <a:cxn ang="0">
                  <a:pos x="74" y="135"/>
                </a:cxn>
                <a:cxn ang="0">
                  <a:pos x="86" y="132"/>
                </a:cxn>
                <a:cxn ang="0">
                  <a:pos x="99" y="130"/>
                </a:cxn>
                <a:cxn ang="0">
                  <a:pos x="112" y="126"/>
                </a:cxn>
                <a:cxn ang="0">
                  <a:pos x="124" y="121"/>
                </a:cxn>
                <a:cxn ang="0">
                  <a:pos x="138" y="115"/>
                </a:cxn>
                <a:cxn ang="0">
                  <a:pos x="148" y="110"/>
                </a:cxn>
                <a:cxn ang="0">
                  <a:pos x="160" y="103"/>
                </a:cxn>
                <a:cxn ang="0">
                  <a:pos x="170" y="96"/>
                </a:cxn>
                <a:cxn ang="0">
                  <a:pos x="181" y="88"/>
                </a:cxn>
                <a:cxn ang="0">
                  <a:pos x="191" y="80"/>
                </a:cxn>
                <a:cxn ang="0">
                  <a:pos x="197" y="72"/>
                </a:cxn>
                <a:cxn ang="0">
                  <a:pos x="204" y="63"/>
                </a:cxn>
                <a:cxn ang="0">
                  <a:pos x="209" y="56"/>
                </a:cxn>
                <a:cxn ang="0">
                  <a:pos x="212" y="48"/>
                </a:cxn>
                <a:cxn ang="0">
                  <a:pos x="215" y="39"/>
                </a:cxn>
                <a:cxn ang="0">
                  <a:pos x="215" y="32"/>
                </a:cxn>
                <a:cxn ang="0">
                  <a:pos x="215" y="24"/>
                </a:cxn>
                <a:cxn ang="0">
                  <a:pos x="212" y="18"/>
                </a:cxn>
                <a:cxn ang="0">
                  <a:pos x="208" y="14"/>
                </a:cxn>
                <a:cxn ang="0">
                  <a:pos x="201" y="8"/>
                </a:cxn>
                <a:cxn ang="0">
                  <a:pos x="194" y="5"/>
                </a:cxn>
                <a:cxn ang="0">
                  <a:pos x="186" y="2"/>
                </a:cxn>
                <a:cxn ang="0">
                  <a:pos x="177" y="0"/>
                </a:cxn>
                <a:cxn ang="0">
                  <a:pos x="167" y="0"/>
                </a:cxn>
                <a:cxn ang="0">
                  <a:pos x="154" y="0"/>
                </a:cxn>
                <a:cxn ang="0">
                  <a:pos x="143" y="0"/>
                </a:cxn>
                <a:cxn ang="0">
                  <a:pos x="130" y="2"/>
                </a:cxn>
                <a:cxn ang="0">
                  <a:pos x="116" y="6"/>
                </a:cxn>
                <a:cxn ang="0">
                  <a:pos x="103" y="9"/>
                </a:cxn>
                <a:cxn ang="0">
                  <a:pos x="92" y="14"/>
                </a:cxn>
                <a:cxn ang="0">
                  <a:pos x="92" y="13"/>
                </a:cxn>
              </a:cxnLst>
              <a:rect l="0" t="0" r="r" b="b"/>
              <a:pathLst>
                <a:path w="216" h="136">
                  <a:moveTo>
                    <a:pt x="92" y="13"/>
                  </a:moveTo>
                  <a:lnTo>
                    <a:pt x="80" y="18"/>
                  </a:lnTo>
                  <a:lnTo>
                    <a:pt x="68" y="24"/>
                  </a:lnTo>
                  <a:lnTo>
                    <a:pt x="56" y="31"/>
                  </a:lnTo>
                  <a:lnTo>
                    <a:pt x="44" y="39"/>
                  </a:lnTo>
                  <a:lnTo>
                    <a:pt x="33" y="46"/>
                  </a:lnTo>
                  <a:lnTo>
                    <a:pt x="24" y="54"/>
                  </a:lnTo>
                  <a:lnTo>
                    <a:pt x="16" y="62"/>
                  </a:lnTo>
                  <a:lnTo>
                    <a:pt x="11" y="71"/>
                  </a:lnTo>
                  <a:lnTo>
                    <a:pt x="7" y="80"/>
                  </a:lnTo>
                  <a:lnTo>
                    <a:pt x="2" y="87"/>
                  </a:lnTo>
                  <a:lnTo>
                    <a:pt x="0" y="95"/>
                  </a:lnTo>
                  <a:lnTo>
                    <a:pt x="1" y="102"/>
                  </a:lnTo>
                  <a:lnTo>
                    <a:pt x="1" y="109"/>
                  </a:lnTo>
                  <a:lnTo>
                    <a:pt x="6" y="115"/>
                  </a:lnTo>
                  <a:lnTo>
                    <a:pt x="8" y="119"/>
                  </a:lnTo>
                  <a:lnTo>
                    <a:pt x="16" y="125"/>
                  </a:lnTo>
                  <a:lnTo>
                    <a:pt x="22" y="127"/>
                  </a:lnTo>
                  <a:lnTo>
                    <a:pt x="31" y="131"/>
                  </a:lnTo>
                  <a:lnTo>
                    <a:pt x="40" y="135"/>
                  </a:lnTo>
                  <a:lnTo>
                    <a:pt x="50" y="135"/>
                  </a:lnTo>
                  <a:lnTo>
                    <a:pt x="63" y="135"/>
                  </a:lnTo>
                  <a:lnTo>
                    <a:pt x="74" y="135"/>
                  </a:lnTo>
                  <a:lnTo>
                    <a:pt x="86" y="132"/>
                  </a:lnTo>
                  <a:lnTo>
                    <a:pt x="99" y="130"/>
                  </a:lnTo>
                  <a:lnTo>
                    <a:pt x="112" y="126"/>
                  </a:lnTo>
                  <a:lnTo>
                    <a:pt x="124" y="121"/>
                  </a:lnTo>
                  <a:lnTo>
                    <a:pt x="138" y="115"/>
                  </a:lnTo>
                  <a:lnTo>
                    <a:pt x="148" y="110"/>
                  </a:lnTo>
                  <a:lnTo>
                    <a:pt x="160" y="103"/>
                  </a:lnTo>
                  <a:lnTo>
                    <a:pt x="170" y="96"/>
                  </a:lnTo>
                  <a:lnTo>
                    <a:pt x="181" y="88"/>
                  </a:lnTo>
                  <a:lnTo>
                    <a:pt x="191" y="80"/>
                  </a:lnTo>
                  <a:lnTo>
                    <a:pt x="197" y="72"/>
                  </a:lnTo>
                  <a:lnTo>
                    <a:pt x="204" y="63"/>
                  </a:lnTo>
                  <a:lnTo>
                    <a:pt x="209" y="56"/>
                  </a:lnTo>
                  <a:lnTo>
                    <a:pt x="212" y="48"/>
                  </a:lnTo>
                  <a:lnTo>
                    <a:pt x="215" y="39"/>
                  </a:lnTo>
                  <a:lnTo>
                    <a:pt x="215" y="32"/>
                  </a:lnTo>
                  <a:lnTo>
                    <a:pt x="215" y="24"/>
                  </a:lnTo>
                  <a:lnTo>
                    <a:pt x="212" y="18"/>
                  </a:lnTo>
                  <a:lnTo>
                    <a:pt x="208" y="14"/>
                  </a:lnTo>
                  <a:lnTo>
                    <a:pt x="201" y="8"/>
                  </a:lnTo>
                  <a:lnTo>
                    <a:pt x="194" y="5"/>
                  </a:lnTo>
                  <a:lnTo>
                    <a:pt x="186" y="2"/>
                  </a:lnTo>
                  <a:lnTo>
                    <a:pt x="177" y="0"/>
                  </a:lnTo>
                  <a:lnTo>
                    <a:pt x="167" y="0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0" y="2"/>
                  </a:lnTo>
                  <a:lnTo>
                    <a:pt x="116" y="6"/>
                  </a:lnTo>
                  <a:lnTo>
                    <a:pt x="103" y="9"/>
                  </a:lnTo>
                  <a:lnTo>
                    <a:pt x="92" y="14"/>
                  </a:lnTo>
                  <a:lnTo>
                    <a:pt x="92" y="1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77" name="Freeform 1461"/>
            <p:cNvSpPr>
              <a:spLocks/>
            </p:cNvSpPr>
            <p:nvPr/>
          </p:nvSpPr>
          <p:spPr bwMode="auto">
            <a:xfrm>
              <a:off x="4499" y="1298"/>
              <a:ext cx="146" cy="147"/>
            </a:xfrm>
            <a:custGeom>
              <a:avLst/>
              <a:gdLst/>
              <a:ahLst/>
              <a:cxnLst>
                <a:cxn ang="0">
                  <a:pos x="145" y="107"/>
                </a:cxn>
                <a:cxn ang="0">
                  <a:pos x="42" y="146"/>
                </a:cxn>
                <a:cxn ang="0">
                  <a:pos x="0" y="42"/>
                </a:cxn>
                <a:cxn ang="0">
                  <a:pos x="109" y="0"/>
                </a:cxn>
                <a:cxn ang="0">
                  <a:pos x="145" y="107"/>
                </a:cxn>
              </a:cxnLst>
              <a:rect l="0" t="0" r="r" b="b"/>
              <a:pathLst>
                <a:path w="146" h="147">
                  <a:moveTo>
                    <a:pt x="145" y="107"/>
                  </a:moveTo>
                  <a:lnTo>
                    <a:pt x="42" y="146"/>
                  </a:lnTo>
                  <a:lnTo>
                    <a:pt x="0" y="42"/>
                  </a:lnTo>
                  <a:lnTo>
                    <a:pt x="109" y="0"/>
                  </a:lnTo>
                  <a:lnTo>
                    <a:pt x="145" y="10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78" name="Freeform 1462"/>
            <p:cNvSpPr>
              <a:spLocks/>
            </p:cNvSpPr>
            <p:nvPr/>
          </p:nvSpPr>
          <p:spPr bwMode="auto">
            <a:xfrm>
              <a:off x="4289" y="977"/>
              <a:ext cx="337" cy="637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33" y="9"/>
                </a:cxn>
                <a:cxn ang="0">
                  <a:pos x="22" y="22"/>
                </a:cxn>
                <a:cxn ang="0">
                  <a:pos x="12" y="39"/>
                </a:cxn>
                <a:cxn ang="0">
                  <a:pos x="6" y="58"/>
                </a:cxn>
                <a:cxn ang="0">
                  <a:pos x="2" y="83"/>
                </a:cxn>
                <a:cxn ang="0">
                  <a:pos x="0" y="111"/>
                </a:cxn>
                <a:cxn ang="0">
                  <a:pos x="0" y="143"/>
                </a:cxn>
                <a:cxn ang="0">
                  <a:pos x="3" y="176"/>
                </a:cxn>
                <a:cxn ang="0">
                  <a:pos x="9" y="211"/>
                </a:cxn>
                <a:cxn ang="0">
                  <a:pos x="17" y="249"/>
                </a:cxn>
                <a:cxn ang="0">
                  <a:pos x="27" y="288"/>
                </a:cxn>
                <a:cxn ang="0">
                  <a:pos x="36" y="326"/>
                </a:cxn>
                <a:cxn ang="0">
                  <a:pos x="51" y="365"/>
                </a:cxn>
                <a:cxn ang="0">
                  <a:pos x="69" y="403"/>
                </a:cxn>
                <a:cxn ang="0">
                  <a:pos x="85" y="440"/>
                </a:cxn>
                <a:cxn ang="0">
                  <a:pos x="104" y="474"/>
                </a:cxn>
                <a:cxn ang="0">
                  <a:pos x="122" y="507"/>
                </a:cxn>
                <a:cxn ang="0">
                  <a:pos x="143" y="538"/>
                </a:cxn>
                <a:cxn ang="0">
                  <a:pos x="162" y="563"/>
                </a:cxn>
                <a:cxn ang="0">
                  <a:pos x="184" y="585"/>
                </a:cxn>
                <a:cxn ang="0">
                  <a:pos x="203" y="604"/>
                </a:cxn>
                <a:cxn ang="0">
                  <a:pos x="222" y="620"/>
                </a:cxn>
                <a:cxn ang="0">
                  <a:pos x="241" y="629"/>
                </a:cxn>
                <a:cxn ang="0">
                  <a:pos x="260" y="636"/>
                </a:cxn>
                <a:cxn ang="0">
                  <a:pos x="275" y="636"/>
                </a:cxn>
                <a:cxn ang="0">
                  <a:pos x="289" y="631"/>
                </a:cxn>
                <a:cxn ang="0">
                  <a:pos x="305" y="625"/>
                </a:cxn>
                <a:cxn ang="0">
                  <a:pos x="313" y="613"/>
                </a:cxn>
                <a:cxn ang="0">
                  <a:pos x="322" y="596"/>
                </a:cxn>
                <a:cxn ang="0">
                  <a:pos x="330" y="573"/>
                </a:cxn>
                <a:cxn ang="0">
                  <a:pos x="334" y="549"/>
                </a:cxn>
                <a:cxn ang="0">
                  <a:pos x="336" y="523"/>
                </a:cxn>
                <a:cxn ang="0">
                  <a:pos x="334" y="491"/>
                </a:cxn>
                <a:cxn ang="0">
                  <a:pos x="333" y="457"/>
                </a:cxn>
                <a:cxn ang="0">
                  <a:pos x="325" y="421"/>
                </a:cxn>
                <a:cxn ang="0">
                  <a:pos x="317" y="384"/>
                </a:cxn>
                <a:cxn ang="0">
                  <a:pos x="308" y="346"/>
                </a:cxn>
                <a:cxn ang="0">
                  <a:pos x="297" y="307"/>
                </a:cxn>
                <a:cxn ang="0">
                  <a:pos x="282" y="269"/>
                </a:cxn>
                <a:cxn ang="0">
                  <a:pos x="265" y="230"/>
                </a:cxn>
                <a:cxn ang="0">
                  <a:pos x="249" y="195"/>
                </a:cxn>
                <a:cxn ang="0">
                  <a:pos x="231" y="159"/>
                </a:cxn>
                <a:cxn ang="0">
                  <a:pos x="210" y="126"/>
                </a:cxn>
                <a:cxn ang="0">
                  <a:pos x="191" y="97"/>
                </a:cxn>
                <a:cxn ang="0">
                  <a:pos x="171" y="71"/>
                </a:cxn>
                <a:cxn ang="0">
                  <a:pos x="150" y="49"/>
                </a:cxn>
                <a:cxn ang="0">
                  <a:pos x="130" y="30"/>
                </a:cxn>
                <a:cxn ang="0">
                  <a:pos x="112" y="16"/>
                </a:cxn>
                <a:cxn ang="0">
                  <a:pos x="92" y="6"/>
                </a:cxn>
                <a:cxn ang="0">
                  <a:pos x="74" y="0"/>
                </a:cxn>
                <a:cxn ang="0">
                  <a:pos x="59" y="0"/>
                </a:cxn>
                <a:cxn ang="0">
                  <a:pos x="47" y="3"/>
                </a:cxn>
                <a:cxn ang="0">
                  <a:pos x="46" y="1"/>
                </a:cxn>
              </a:cxnLst>
              <a:rect l="0" t="0" r="r" b="b"/>
              <a:pathLst>
                <a:path w="337" h="637">
                  <a:moveTo>
                    <a:pt x="46" y="1"/>
                  </a:moveTo>
                  <a:lnTo>
                    <a:pt x="33" y="9"/>
                  </a:lnTo>
                  <a:lnTo>
                    <a:pt x="22" y="22"/>
                  </a:lnTo>
                  <a:lnTo>
                    <a:pt x="12" y="39"/>
                  </a:lnTo>
                  <a:lnTo>
                    <a:pt x="6" y="58"/>
                  </a:lnTo>
                  <a:lnTo>
                    <a:pt x="2" y="83"/>
                  </a:lnTo>
                  <a:lnTo>
                    <a:pt x="0" y="111"/>
                  </a:lnTo>
                  <a:lnTo>
                    <a:pt x="0" y="143"/>
                  </a:lnTo>
                  <a:lnTo>
                    <a:pt x="3" y="176"/>
                  </a:lnTo>
                  <a:lnTo>
                    <a:pt x="9" y="211"/>
                  </a:lnTo>
                  <a:lnTo>
                    <a:pt x="17" y="249"/>
                  </a:lnTo>
                  <a:lnTo>
                    <a:pt x="27" y="288"/>
                  </a:lnTo>
                  <a:lnTo>
                    <a:pt x="36" y="326"/>
                  </a:lnTo>
                  <a:lnTo>
                    <a:pt x="51" y="365"/>
                  </a:lnTo>
                  <a:lnTo>
                    <a:pt x="69" y="403"/>
                  </a:lnTo>
                  <a:lnTo>
                    <a:pt x="85" y="440"/>
                  </a:lnTo>
                  <a:lnTo>
                    <a:pt x="104" y="474"/>
                  </a:lnTo>
                  <a:lnTo>
                    <a:pt x="122" y="507"/>
                  </a:lnTo>
                  <a:lnTo>
                    <a:pt x="143" y="538"/>
                  </a:lnTo>
                  <a:lnTo>
                    <a:pt x="162" y="563"/>
                  </a:lnTo>
                  <a:lnTo>
                    <a:pt x="184" y="585"/>
                  </a:lnTo>
                  <a:lnTo>
                    <a:pt x="203" y="604"/>
                  </a:lnTo>
                  <a:lnTo>
                    <a:pt x="222" y="620"/>
                  </a:lnTo>
                  <a:lnTo>
                    <a:pt x="241" y="629"/>
                  </a:lnTo>
                  <a:lnTo>
                    <a:pt x="260" y="636"/>
                  </a:lnTo>
                  <a:lnTo>
                    <a:pt x="275" y="636"/>
                  </a:lnTo>
                  <a:lnTo>
                    <a:pt x="289" y="631"/>
                  </a:lnTo>
                  <a:lnTo>
                    <a:pt x="305" y="625"/>
                  </a:lnTo>
                  <a:lnTo>
                    <a:pt x="313" y="613"/>
                  </a:lnTo>
                  <a:lnTo>
                    <a:pt x="322" y="596"/>
                  </a:lnTo>
                  <a:lnTo>
                    <a:pt x="330" y="573"/>
                  </a:lnTo>
                  <a:lnTo>
                    <a:pt x="334" y="549"/>
                  </a:lnTo>
                  <a:lnTo>
                    <a:pt x="336" y="523"/>
                  </a:lnTo>
                  <a:lnTo>
                    <a:pt x="334" y="491"/>
                  </a:lnTo>
                  <a:lnTo>
                    <a:pt x="333" y="457"/>
                  </a:lnTo>
                  <a:lnTo>
                    <a:pt x="325" y="421"/>
                  </a:lnTo>
                  <a:lnTo>
                    <a:pt x="317" y="384"/>
                  </a:lnTo>
                  <a:lnTo>
                    <a:pt x="308" y="346"/>
                  </a:lnTo>
                  <a:lnTo>
                    <a:pt x="297" y="307"/>
                  </a:lnTo>
                  <a:lnTo>
                    <a:pt x="282" y="269"/>
                  </a:lnTo>
                  <a:lnTo>
                    <a:pt x="265" y="230"/>
                  </a:lnTo>
                  <a:lnTo>
                    <a:pt x="249" y="195"/>
                  </a:lnTo>
                  <a:lnTo>
                    <a:pt x="231" y="159"/>
                  </a:lnTo>
                  <a:lnTo>
                    <a:pt x="210" y="126"/>
                  </a:lnTo>
                  <a:lnTo>
                    <a:pt x="191" y="97"/>
                  </a:lnTo>
                  <a:lnTo>
                    <a:pt x="171" y="71"/>
                  </a:lnTo>
                  <a:lnTo>
                    <a:pt x="150" y="49"/>
                  </a:lnTo>
                  <a:lnTo>
                    <a:pt x="130" y="30"/>
                  </a:lnTo>
                  <a:lnTo>
                    <a:pt x="112" y="16"/>
                  </a:lnTo>
                  <a:lnTo>
                    <a:pt x="92" y="6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47" y="3"/>
                  </a:lnTo>
                  <a:lnTo>
                    <a:pt x="46" y="1"/>
                  </a:lnTo>
                </a:path>
              </a:pathLst>
            </a:custGeom>
            <a:solidFill>
              <a:srgbClr val="0050B0"/>
            </a:solidFill>
            <a:ln w="12700" cap="rnd" cmpd="sng">
              <a:solidFill>
                <a:srgbClr val="005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79" name="Freeform 1463"/>
            <p:cNvSpPr>
              <a:spLocks/>
            </p:cNvSpPr>
            <p:nvPr/>
          </p:nvSpPr>
          <p:spPr bwMode="auto">
            <a:xfrm>
              <a:off x="4299" y="990"/>
              <a:ext cx="325" cy="616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33" y="11"/>
                </a:cxn>
                <a:cxn ang="0">
                  <a:pos x="23" y="22"/>
                </a:cxn>
                <a:cxn ang="0">
                  <a:pos x="13" y="40"/>
                </a:cxn>
                <a:cxn ang="0">
                  <a:pos x="7" y="59"/>
                </a:cxn>
                <a:cxn ang="0">
                  <a:pos x="2" y="82"/>
                </a:cxn>
                <a:cxn ang="0">
                  <a:pos x="0" y="109"/>
                </a:cxn>
                <a:cxn ang="0">
                  <a:pos x="1" y="140"/>
                </a:cxn>
                <a:cxn ang="0">
                  <a:pos x="4" y="172"/>
                </a:cxn>
                <a:cxn ang="0">
                  <a:pos x="9" y="205"/>
                </a:cxn>
                <a:cxn ang="0">
                  <a:pos x="17" y="242"/>
                </a:cxn>
                <a:cxn ang="0">
                  <a:pos x="25" y="280"/>
                </a:cxn>
                <a:cxn ang="0">
                  <a:pos x="37" y="316"/>
                </a:cxn>
                <a:cxn ang="0">
                  <a:pos x="51" y="352"/>
                </a:cxn>
                <a:cxn ang="0">
                  <a:pos x="67" y="391"/>
                </a:cxn>
                <a:cxn ang="0">
                  <a:pos x="85" y="425"/>
                </a:cxn>
                <a:cxn ang="0">
                  <a:pos x="101" y="459"/>
                </a:cxn>
                <a:cxn ang="0">
                  <a:pos x="120" y="490"/>
                </a:cxn>
                <a:cxn ang="0">
                  <a:pos x="140" y="518"/>
                </a:cxn>
                <a:cxn ang="0">
                  <a:pos x="159" y="544"/>
                </a:cxn>
                <a:cxn ang="0">
                  <a:pos x="178" y="566"/>
                </a:cxn>
                <a:cxn ang="0">
                  <a:pos x="197" y="584"/>
                </a:cxn>
                <a:cxn ang="0">
                  <a:pos x="216" y="598"/>
                </a:cxn>
                <a:cxn ang="0">
                  <a:pos x="234" y="607"/>
                </a:cxn>
                <a:cxn ang="0">
                  <a:pos x="251" y="614"/>
                </a:cxn>
                <a:cxn ang="0">
                  <a:pos x="267" y="615"/>
                </a:cxn>
                <a:cxn ang="0">
                  <a:pos x="280" y="610"/>
                </a:cxn>
                <a:cxn ang="0">
                  <a:pos x="295" y="604"/>
                </a:cxn>
                <a:cxn ang="0">
                  <a:pos x="303" y="591"/>
                </a:cxn>
                <a:cxn ang="0">
                  <a:pos x="312" y="575"/>
                </a:cxn>
                <a:cxn ang="0">
                  <a:pos x="320" y="554"/>
                </a:cxn>
                <a:cxn ang="0">
                  <a:pos x="324" y="530"/>
                </a:cxn>
                <a:cxn ang="0">
                  <a:pos x="324" y="504"/>
                </a:cxn>
                <a:cxn ang="0">
                  <a:pos x="324" y="474"/>
                </a:cxn>
                <a:cxn ang="0">
                  <a:pos x="321" y="440"/>
                </a:cxn>
                <a:cxn ang="0">
                  <a:pos x="315" y="407"/>
                </a:cxn>
                <a:cxn ang="0">
                  <a:pos x="307" y="371"/>
                </a:cxn>
                <a:cxn ang="0">
                  <a:pos x="299" y="333"/>
                </a:cxn>
                <a:cxn ang="0">
                  <a:pos x="287" y="296"/>
                </a:cxn>
                <a:cxn ang="0">
                  <a:pos x="272" y="260"/>
                </a:cxn>
                <a:cxn ang="0">
                  <a:pos x="257" y="222"/>
                </a:cxn>
                <a:cxn ang="0">
                  <a:pos x="242" y="189"/>
                </a:cxn>
                <a:cxn ang="0">
                  <a:pos x="223" y="156"/>
                </a:cxn>
                <a:cxn ang="0">
                  <a:pos x="204" y="122"/>
                </a:cxn>
                <a:cxn ang="0">
                  <a:pos x="185" y="95"/>
                </a:cxn>
                <a:cxn ang="0">
                  <a:pos x="167" y="70"/>
                </a:cxn>
                <a:cxn ang="0">
                  <a:pos x="146" y="50"/>
                </a:cxn>
                <a:cxn ang="0">
                  <a:pos x="127" y="29"/>
                </a:cxn>
                <a:cxn ang="0">
                  <a:pos x="109" y="16"/>
                </a:cxn>
                <a:cxn ang="0">
                  <a:pos x="91" y="6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7" y="4"/>
                </a:cxn>
                <a:cxn ang="0">
                  <a:pos x="47" y="3"/>
                </a:cxn>
              </a:cxnLst>
              <a:rect l="0" t="0" r="r" b="b"/>
              <a:pathLst>
                <a:path w="325" h="616">
                  <a:moveTo>
                    <a:pt x="47" y="3"/>
                  </a:moveTo>
                  <a:lnTo>
                    <a:pt x="33" y="11"/>
                  </a:lnTo>
                  <a:lnTo>
                    <a:pt x="23" y="22"/>
                  </a:lnTo>
                  <a:lnTo>
                    <a:pt x="13" y="40"/>
                  </a:lnTo>
                  <a:lnTo>
                    <a:pt x="7" y="59"/>
                  </a:lnTo>
                  <a:lnTo>
                    <a:pt x="2" y="82"/>
                  </a:lnTo>
                  <a:lnTo>
                    <a:pt x="0" y="109"/>
                  </a:lnTo>
                  <a:lnTo>
                    <a:pt x="1" y="140"/>
                  </a:lnTo>
                  <a:lnTo>
                    <a:pt x="4" y="172"/>
                  </a:lnTo>
                  <a:lnTo>
                    <a:pt x="9" y="205"/>
                  </a:lnTo>
                  <a:lnTo>
                    <a:pt x="17" y="242"/>
                  </a:lnTo>
                  <a:lnTo>
                    <a:pt x="25" y="280"/>
                  </a:lnTo>
                  <a:lnTo>
                    <a:pt x="37" y="316"/>
                  </a:lnTo>
                  <a:lnTo>
                    <a:pt x="51" y="352"/>
                  </a:lnTo>
                  <a:lnTo>
                    <a:pt x="67" y="391"/>
                  </a:lnTo>
                  <a:lnTo>
                    <a:pt x="85" y="425"/>
                  </a:lnTo>
                  <a:lnTo>
                    <a:pt x="101" y="459"/>
                  </a:lnTo>
                  <a:lnTo>
                    <a:pt x="120" y="490"/>
                  </a:lnTo>
                  <a:lnTo>
                    <a:pt x="140" y="518"/>
                  </a:lnTo>
                  <a:lnTo>
                    <a:pt x="159" y="544"/>
                  </a:lnTo>
                  <a:lnTo>
                    <a:pt x="178" y="566"/>
                  </a:lnTo>
                  <a:lnTo>
                    <a:pt x="197" y="584"/>
                  </a:lnTo>
                  <a:lnTo>
                    <a:pt x="216" y="598"/>
                  </a:lnTo>
                  <a:lnTo>
                    <a:pt x="234" y="607"/>
                  </a:lnTo>
                  <a:lnTo>
                    <a:pt x="251" y="614"/>
                  </a:lnTo>
                  <a:lnTo>
                    <a:pt x="267" y="615"/>
                  </a:lnTo>
                  <a:lnTo>
                    <a:pt x="280" y="610"/>
                  </a:lnTo>
                  <a:lnTo>
                    <a:pt x="295" y="604"/>
                  </a:lnTo>
                  <a:lnTo>
                    <a:pt x="303" y="591"/>
                  </a:lnTo>
                  <a:lnTo>
                    <a:pt x="312" y="575"/>
                  </a:lnTo>
                  <a:lnTo>
                    <a:pt x="320" y="554"/>
                  </a:lnTo>
                  <a:lnTo>
                    <a:pt x="324" y="530"/>
                  </a:lnTo>
                  <a:lnTo>
                    <a:pt x="324" y="504"/>
                  </a:lnTo>
                  <a:lnTo>
                    <a:pt x="324" y="474"/>
                  </a:lnTo>
                  <a:lnTo>
                    <a:pt x="321" y="440"/>
                  </a:lnTo>
                  <a:lnTo>
                    <a:pt x="315" y="407"/>
                  </a:lnTo>
                  <a:lnTo>
                    <a:pt x="307" y="371"/>
                  </a:lnTo>
                  <a:lnTo>
                    <a:pt x="299" y="333"/>
                  </a:lnTo>
                  <a:lnTo>
                    <a:pt x="287" y="296"/>
                  </a:lnTo>
                  <a:lnTo>
                    <a:pt x="272" y="260"/>
                  </a:lnTo>
                  <a:lnTo>
                    <a:pt x="257" y="222"/>
                  </a:lnTo>
                  <a:lnTo>
                    <a:pt x="242" y="189"/>
                  </a:lnTo>
                  <a:lnTo>
                    <a:pt x="223" y="156"/>
                  </a:lnTo>
                  <a:lnTo>
                    <a:pt x="204" y="122"/>
                  </a:lnTo>
                  <a:lnTo>
                    <a:pt x="185" y="95"/>
                  </a:lnTo>
                  <a:lnTo>
                    <a:pt x="167" y="70"/>
                  </a:lnTo>
                  <a:lnTo>
                    <a:pt x="146" y="50"/>
                  </a:lnTo>
                  <a:lnTo>
                    <a:pt x="127" y="29"/>
                  </a:lnTo>
                  <a:lnTo>
                    <a:pt x="109" y="16"/>
                  </a:lnTo>
                  <a:lnTo>
                    <a:pt x="91" y="6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7" y="4"/>
                  </a:lnTo>
                  <a:lnTo>
                    <a:pt x="47" y="3"/>
                  </a:lnTo>
                </a:path>
              </a:pathLst>
            </a:custGeom>
            <a:solidFill>
              <a:srgbClr val="1060B0"/>
            </a:solidFill>
            <a:ln w="12700" cap="rnd" cmpd="sng">
              <a:solidFill>
                <a:srgbClr val="106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80" name="Freeform 1464"/>
            <p:cNvSpPr>
              <a:spLocks/>
            </p:cNvSpPr>
            <p:nvPr/>
          </p:nvSpPr>
          <p:spPr bwMode="auto">
            <a:xfrm>
              <a:off x="4309" y="1005"/>
              <a:ext cx="315" cy="592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32" y="11"/>
                </a:cxn>
                <a:cxn ang="0">
                  <a:pos x="23" y="21"/>
                </a:cxn>
                <a:cxn ang="0">
                  <a:pos x="14" y="38"/>
                </a:cxn>
                <a:cxn ang="0">
                  <a:pos x="7" y="57"/>
                </a:cxn>
                <a:cxn ang="0">
                  <a:pos x="3" y="78"/>
                </a:cxn>
                <a:cxn ang="0">
                  <a:pos x="0" y="105"/>
                </a:cxn>
                <a:cxn ang="0">
                  <a:pos x="2" y="135"/>
                </a:cxn>
                <a:cxn ang="0">
                  <a:pos x="5" y="165"/>
                </a:cxn>
                <a:cxn ang="0">
                  <a:pos x="7" y="197"/>
                </a:cxn>
                <a:cxn ang="0">
                  <a:pos x="16" y="232"/>
                </a:cxn>
                <a:cxn ang="0">
                  <a:pos x="26" y="268"/>
                </a:cxn>
                <a:cxn ang="0">
                  <a:pos x="35" y="303"/>
                </a:cxn>
                <a:cxn ang="0">
                  <a:pos x="49" y="338"/>
                </a:cxn>
                <a:cxn ang="0">
                  <a:pos x="65" y="375"/>
                </a:cxn>
                <a:cxn ang="0">
                  <a:pos x="81" y="408"/>
                </a:cxn>
                <a:cxn ang="0">
                  <a:pos x="99" y="440"/>
                </a:cxn>
                <a:cxn ang="0">
                  <a:pos x="115" y="470"/>
                </a:cxn>
                <a:cxn ang="0">
                  <a:pos x="134" y="497"/>
                </a:cxn>
                <a:cxn ang="0">
                  <a:pos x="152" y="523"/>
                </a:cxn>
                <a:cxn ang="0">
                  <a:pos x="171" y="543"/>
                </a:cxn>
                <a:cxn ang="0">
                  <a:pos x="190" y="560"/>
                </a:cxn>
                <a:cxn ang="0">
                  <a:pos x="209" y="575"/>
                </a:cxn>
                <a:cxn ang="0">
                  <a:pos x="225" y="583"/>
                </a:cxn>
                <a:cxn ang="0">
                  <a:pos x="243" y="590"/>
                </a:cxn>
                <a:cxn ang="0">
                  <a:pos x="257" y="591"/>
                </a:cxn>
                <a:cxn ang="0">
                  <a:pos x="271" y="586"/>
                </a:cxn>
                <a:cxn ang="0">
                  <a:pos x="283" y="580"/>
                </a:cxn>
                <a:cxn ang="0">
                  <a:pos x="293" y="568"/>
                </a:cxn>
                <a:cxn ang="0">
                  <a:pos x="301" y="551"/>
                </a:cxn>
                <a:cxn ang="0">
                  <a:pos x="308" y="533"/>
                </a:cxn>
                <a:cxn ang="0">
                  <a:pos x="310" y="508"/>
                </a:cxn>
                <a:cxn ang="0">
                  <a:pos x="314" y="484"/>
                </a:cxn>
                <a:cxn ang="0">
                  <a:pos x="314" y="454"/>
                </a:cxn>
                <a:cxn ang="0">
                  <a:pos x="310" y="424"/>
                </a:cxn>
                <a:cxn ang="0">
                  <a:pos x="303" y="390"/>
                </a:cxn>
                <a:cxn ang="0">
                  <a:pos x="296" y="355"/>
                </a:cxn>
                <a:cxn ang="0">
                  <a:pos x="288" y="320"/>
                </a:cxn>
                <a:cxn ang="0">
                  <a:pos x="277" y="284"/>
                </a:cxn>
                <a:cxn ang="0">
                  <a:pos x="263" y="250"/>
                </a:cxn>
                <a:cxn ang="0">
                  <a:pos x="249" y="213"/>
                </a:cxn>
                <a:cxn ang="0">
                  <a:pos x="233" y="180"/>
                </a:cxn>
                <a:cxn ang="0">
                  <a:pos x="216" y="148"/>
                </a:cxn>
                <a:cxn ang="0">
                  <a:pos x="198" y="116"/>
                </a:cxn>
                <a:cxn ang="0">
                  <a:pos x="180" y="90"/>
                </a:cxn>
                <a:cxn ang="0">
                  <a:pos x="161" y="67"/>
                </a:cxn>
                <a:cxn ang="0">
                  <a:pos x="142" y="46"/>
                </a:cxn>
                <a:cxn ang="0">
                  <a:pos x="123" y="28"/>
                </a:cxn>
                <a:cxn ang="0">
                  <a:pos x="105" y="14"/>
                </a:cxn>
                <a:cxn ang="0">
                  <a:pos x="87" y="5"/>
                </a:cxn>
                <a:cxn ang="0">
                  <a:pos x="70" y="0"/>
                </a:cxn>
                <a:cxn ang="0">
                  <a:pos x="55" y="0"/>
                </a:cxn>
                <a:cxn ang="0">
                  <a:pos x="45" y="3"/>
                </a:cxn>
                <a:cxn ang="0">
                  <a:pos x="45" y="2"/>
                </a:cxn>
              </a:cxnLst>
              <a:rect l="0" t="0" r="r" b="b"/>
              <a:pathLst>
                <a:path w="315" h="592">
                  <a:moveTo>
                    <a:pt x="45" y="2"/>
                  </a:moveTo>
                  <a:lnTo>
                    <a:pt x="32" y="11"/>
                  </a:lnTo>
                  <a:lnTo>
                    <a:pt x="23" y="21"/>
                  </a:lnTo>
                  <a:lnTo>
                    <a:pt x="14" y="38"/>
                  </a:lnTo>
                  <a:lnTo>
                    <a:pt x="7" y="57"/>
                  </a:lnTo>
                  <a:lnTo>
                    <a:pt x="3" y="78"/>
                  </a:lnTo>
                  <a:lnTo>
                    <a:pt x="0" y="105"/>
                  </a:lnTo>
                  <a:lnTo>
                    <a:pt x="2" y="135"/>
                  </a:lnTo>
                  <a:lnTo>
                    <a:pt x="5" y="165"/>
                  </a:lnTo>
                  <a:lnTo>
                    <a:pt x="7" y="197"/>
                  </a:lnTo>
                  <a:lnTo>
                    <a:pt x="16" y="232"/>
                  </a:lnTo>
                  <a:lnTo>
                    <a:pt x="26" y="268"/>
                  </a:lnTo>
                  <a:lnTo>
                    <a:pt x="35" y="303"/>
                  </a:lnTo>
                  <a:lnTo>
                    <a:pt x="49" y="338"/>
                  </a:lnTo>
                  <a:lnTo>
                    <a:pt x="65" y="375"/>
                  </a:lnTo>
                  <a:lnTo>
                    <a:pt x="81" y="408"/>
                  </a:lnTo>
                  <a:lnTo>
                    <a:pt x="99" y="440"/>
                  </a:lnTo>
                  <a:lnTo>
                    <a:pt x="115" y="470"/>
                  </a:lnTo>
                  <a:lnTo>
                    <a:pt x="134" y="497"/>
                  </a:lnTo>
                  <a:lnTo>
                    <a:pt x="152" y="523"/>
                  </a:lnTo>
                  <a:lnTo>
                    <a:pt x="171" y="543"/>
                  </a:lnTo>
                  <a:lnTo>
                    <a:pt x="190" y="560"/>
                  </a:lnTo>
                  <a:lnTo>
                    <a:pt x="209" y="575"/>
                  </a:lnTo>
                  <a:lnTo>
                    <a:pt x="225" y="583"/>
                  </a:lnTo>
                  <a:lnTo>
                    <a:pt x="243" y="590"/>
                  </a:lnTo>
                  <a:lnTo>
                    <a:pt x="257" y="591"/>
                  </a:lnTo>
                  <a:lnTo>
                    <a:pt x="271" y="586"/>
                  </a:lnTo>
                  <a:lnTo>
                    <a:pt x="283" y="580"/>
                  </a:lnTo>
                  <a:lnTo>
                    <a:pt x="293" y="568"/>
                  </a:lnTo>
                  <a:lnTo>
                    <a:pt x="301" y="551"/>
                  </a:lnTo>
                  <a:lnTo>
                    <a:pt x="308" y="533"/>
                  </a:lnTo>
                  <a:lnTo>
                    <a:pt x="310" y="508"/>
                  </a:lnTo>
                  <a:lnTo>
                    <a:pt x="314" y="484"/>
                  </a:lnTo>
                  <a:lnTo>
                    <a:pt x="314" y="454"/>
                  </a:lnTo>
                  <a:lnTo>
                    <a:pt x="310" y="424"/>
                  </a:lnTo>
                  <a:lnTo>
                    <a:pt x="303" y="390"/>
                  </a:lnTo>
                  <a:lnTo>
                    <a:pt x="296" y="355"/>
                  </a:lnTo>
                  <a:lnTo>
                    <a:pt x="288" y="320"/>
                  </a:lnTo>
                  <a:lnTo>
                    <a:pt x="277" y="284"/>
                  </a:lnTo>
                  <a:lnTo>
                    <a:pt x="263" y="250"/>
                  </a:lnTo>
                  <a:lnTo>
                    <a:pt x="249" y="213"/>
                  </a:lnTo>
                  <a:lnTo>
                    <a:pt x="233" y="180"/>
                  </a:lnTo>
                  <a:lnTo>
                    <a:pt x="216" y="148"/>
                  </a:lnTo>
                  <a:lnTo>
                    <a:pt x="198" y="116"/>
                  </a:lnTo>
                  <a:lnTo>
                    <a:pt x="180" y="90"/>
                  </a:lnTo>
                  <a:lnTo>
                    <a:pt x="161" y="67"/>
                  </a:lnTo>
                  <a:lnTo>
                    <a:pt x="142" y="46"/>
                  </a:lnTo>
                  <a:lnTo>
                    <a:pt x="123" y="28"/>
                  </a:lnTo>
                  <a:lnTo>
                    <a:pt x="105" y="14"/>
                  </a:lnTo>
                  <a:lnTo>
                    <a:pt x="87" y="5"/>
                  </a:lnTo>
                  <a:lnTo>
                    <a:pt x="70" y="0"/>
                  </a:lnTo>
                  <a:lnTo>
                    <a:pt x="55" y="0"/>
                  </a:lnTo>
                  <a:lnTo>
                    <a:pt x="45" y="3"/>
                  </a:lnTo>
                  <a:lnTo>
                    <a:pt x="45" y="2"/>
                  </a:lnTo>
                </a:path>
              </a:pathLst>
            </a:custGeom>
            <a:solidFill>
              <a:srgbClr val="1060C0"/>
            </a:solidFill>
            <a:ln w="12700" cap="rnd" cmpd="sng">
              <a:solidFill>
                <a:srgbClr val="106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81" name="Freeform 1465"/>
            <p:cNvSpPr>
              <a:spLocks/>
            </p:cNvSpPr>
            <p:nvPr/>
          </p:nvSpPr>
          <p:spPr bwMode="auto">
            <a:xfrm>
              <a:off x="4321" y="1019"/>
              <a:ext cx="300" cy="569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30" y="11"/>
                </a:cxn>
                <a:cxn ang="0">
                  <a:pos x="22" y="21"/>
                </a:cxn>
                <a:cxn ang="0">
                  <a:pos x="12" y="37"/>
                </a:cxn>
                <a:cxn ang="0">
                  <a:pos x="6" y="55"/>
                </a:cxn>
                <a:cxn ang="0">
                  <a:pos x="2" y="76"/>
                </a:cxn>
                <a:cxn ang="0">
                  <a:pos x="0" y="101"/>
                </a:cxn>
                <a:cxn ang="0">
                  <a:pos x="0" y="131"/>
                </a:cxn>
                <a:cxn ang="0">
                  <a:pos x="3" y="160"/>
                </a:cxn>
                <a:cxn ang="0">
                  <a:pos x="7" y="189"/>
                </a:cxn>
                <a:cxn ang="0">
                  <a:pos x="15" y="224"/>
                </a:cxn>
                <a:cxn ang="0">
                  <a:pos x="23" y="259"/>
                </a:cxn>
                <a:cxn ang="0">
                  <a:pos x="33" y="291"/>
                </a:cxn>
                <a:cxn ang="0">
                  <a:pos x="45" y="326"/>
                </a:cxn>
                <a:cxn ang="0">
                  <a:pos x="61" y="361"/>
                </a:cxn>
                <a:cxn ang="0">
                  <a:pos x="76" y="393"/>
                </a:cxn>
                <a:cxn ang="0">
                  <a:pos x="92" y="423"/>
                </a:cxn>
                <a:cxn ang="0">
                  <a:pos x="110" y="452"/>
                </a:cxn>
                <a:cxn ang="0">
                  <a:pos x="127" y="478"/>
                </a:cxn>
                <a:cxn ang="0">
                  <a:pos x="145" y="503"/>
                </a:cxn>
                <a:cxn ang="0">
                  <a:pos x="163" y="522"/>
                </a:cxn>
                <a:cxn ang="0">
                  <a:pos x="181" y="537"/>
                </a:cxn>
                <a:cxn ang="0">
                  <a:pos x="200" y="552"/>
                </a:cxn>
                <a:cxn ang="0">
                  <a:pos x="215" y="561"/>
                </a:cxn>
                <a:cxn ang="0">
                  <a:pos x="232" y="568"/>
                </a:cxn>
                <a:cxn ang="0">
                  <a:pos x="246" y="567"/>
                </a:cxn>
                <a:cxn ang="0">
                  <a:pos x="258" y="562"/>
                </a:cxn>
                <a:cxn ang="0">
                  <a:pos x="273" y="556"/>
                </a:cxn>
                <a:cxn ang="0">
                  <a:pos x="281" y="545"/>
                </a:cxn>
                <a:cxn ang="0">
                  <a:pos x="289" y="529"/>
                </a:cxn>
                <a:cxn ang="0">
                  <a:pos x="295" y="513"/>
                </a:cxn>
                <a:cxn ang="0">
                  <a:pos x="297" y="489"/>
                </a:cxn>
                <a:cxn ang="0">
                  <a:pos x="299" y="465"/>
                </a:cxn>
                <a:cxn ang="0">
                  <a:pos x="299" y="436"/>
                </a:cxn>
                <a:cxn ang="0">
                  <a:pos x="297" y="406"/>
                </a:cxn>
                <a:cxn ang="0">
                  <a:pos x="290" y="375"/>
                </a:cxn>
                <a:cxn ang="0">
                  <a:pos x="284" y="341"/>
                </a:cxn>
                <a:cxn ang="0">
                  <a:pos x="276" y="308"/>
                </a:cxn>
                <a:cxn ang="0">
                  <a:pos x="265" y="273"/>
                </a:cxn>
                <a:cxn ang="0">
                  <a:pos x="253" y="239"/>
                </a:cxn>
                <a:cxn ang="0">
                  <a:pos x="238" y="204"/>
                </a:cxn>
                <a:cxn ang="0">
                  <a:pos x="223" y="172"/>
                </a:cxn>
                <a:cxn ang="0">
                  <a:pos x="207" y="142"/>
                </a:cxn>
                <a:cxn ang="0">
                  <a:pos x="190" y="112"/>
                </a:cxn>
                <a:cxn ang="0">
                  <a:pos x="171" y="86"/>
                </a:cxn>
                <a:cxn ang="0">
                  <a:pos x="154" y="64"/>
                </a:cxn>
                <a:cxn ang="0">
                  <a:pos x="137" y="45"/>
                </a:cxn>
                <a:cxn ang="0">
                  <a:pos x="118" y="29"/>
                </a:cxn>
                <a:cxn ang="0">
                  <a:pos x="100" y="14"/>
                </a:cxn>
                <a:cxn ang="0">
                  <a:pos x="84" y="5"/>
                </a:cxn>
                <a:cxn ang="0">
                  <a:pos x="67" y="0"/>
                </a:cxn>
                <a:cxn ang="0">
                  <a:pos x="53" y="0"/>
                </a:cxn>
                <a:cxn ang="0">
                  <a:pos x="42" y="5"/>
                </a:cxn>
                <a:cxn ang="0">
                  <a:pos x="42" y="3"/>
                </a:cxn>
              </a:cxnLst>
              <a:rect l="0" t="0" r="r" b="b"/>
              <a:pathLst>
                <a:path w="300" h="569">
                  <a:moveTo>
                    <a:pt x="42" y="3"/>
                  </a:moveTo>
                  <a:lnTo>
                    <a:pt x="30" y="11"/>
                  </a:lnTo>
                  <a:lnTo>
                    <a:pt x="22" y="21"/>
                  </a:lnTo>
                  <a:lnTo>
                    <a:pt x="12" y="37"/>
                  </a:lnTo>
                  <a:lnTo>
                    <a:pt x="6" y="55"/>
                  </a:lnTo>
                  <a:lnTo>
                    <a:pt x="2" y="76"/>
                  </a:lnTo>
                  <a:lnTo>
                    <a:pt x="0" y="101"/>
                  </a:lnTo>
                  <a:lnTo>
                    <a:pt x="0" y="131"/>
                  </a:lnTo>
                  <a:lnTo>
                    <a:pt x="3" y="160"/>
                  </a:lnTo>
                  <a:lnTo>
                    <a:pt x="7" y="189"/>
                  </a:lnTo>
                  <a:lnTo>
                    <a:pt x="15" y="224"/>
                  </a:lnTo>
                  <a:lnTo>
                    <a:pt x="23" y="259"/>
                  </a:lnTo>
                  <a:lnTo>
                    <a:pt x="33" y="291"/>
                  </a:lnTo>
                  <a:lnTo>
                    <a:pt x="45" y="326"/>
                  </a:lnTo>
                  <a:lnTo>
                    <a:pt x="61" y="361"/>
                  </a:lnTo>
                  <a:lnTo>
                    <a:pt x="76" y="393"/>
                  </a:lnTo>
                  <a:lnTo>
                    <a:pt x="92" y="423"/>
                  </a:lnTo>
                  <a:lnTo>
                    <a:pt x="110" y="452"/>
                  </a:lnTo>
                  <a:lnTo>
                    <a:pt x="127" y="478"/>
                  </a:lnTo>
                  <a:lnTo>
                    <a:pt x="145" y="503"/>
                  </a:lnTo>
                  <a:lnTo>
                    <a:pt x="163" y="522"/>
                  </a:lnTo>
                  <a:lnTo>
                    <a:pt x="181" y="537"/>
                  </a:lnTo>
                  <a:lnTo>
                    <a:pt x="200" y="552"/>
                  </a:lnTo>
                  <a:lnTo>
                    <a:pt x="215" y="561"/>
                  </a:lnTo>
                  <a:lnTo>
                    <a:pt x="232" y="568"/>
                  </a:lnTo>
                  <a:lnTo>
                    <a:pt x="246" y="567"/>
                  </a:lnTo>
                  <a:lnTo>
                    <a:pt x="258" y="562"/>
                  </a:lnTo>
                  <a:lnTo>
                    <a:pt x="273" y="556"/>
                  </a:lnTo>
                  <a:lnTo>
                    <a:pt x="281" y="545"/>
                  </a:lnTo>
                  <a:lnTo>
                    <a:pt x="289" y="529"/>
                  </a:lnTo>
                  <a:lnTo>
                    <a:pt x="295" y="513"/>
                  </a:lnTo>
                  <a:lnTo>
                    <a:pt x="297" y="489"/>
                  </a:lnTo>
                  <a:lnTo>
                    <a:pt x="299" y="465"/>
                  </a:lnTo>
                  <a:lnTo>
                    <a:pt x="299" y="436"/>
                  </a:lnTo>
                  <a:lnTo>
                    <a:pt x="297" y="406"/>
                  </a:lnTo>
                  <a:lnTo>
                    <a:pt x="290" y="375"/>
                  </a:lnTo>
                  <a:lnTo>
                    <a:pt x="284" y="341"/>
                  </a:lnTo>
                  <a:lnTo>
                    <a:pt x="276" y="308"/>
                  </a:lnTo>
                  <a:lnTo>
                    <a:pt x="265" y="273"/>
                  </a:lnTo>
                  <a:lnTo>
                    <a:pt x="253" y="239"/>
                  </a:lnTo>
                  <a:lnTo>
                    <a:pt x="238" y="204"/>
                  </a:lnTo>
                  <a:lnTo>
                    <a:pt x="223" y="172"/>
                  </a:lnTo>
                  <a:lnTo>
                    <a:pt x="207" y="142"/>
                  </a:lnTo>
                  <a:lnTo>
                    <a:pt x="190" y="112"/>
                  </a:lnTo>
                  <a:lnTo>
                    <a:pt x="171" y="86"/>
                  </a:lnTo>
                  <a:lnTo>
                    <a:pt x="154" y="64"/>
                  </a:lnTo>
                  <a:lnTo>
                    <a:pt x="137" y="45"/>
                  </a:lnTo>
                  <a:lnTo>
                    <a:pt x="118" y="29"/>
                  </a:lnTo>
                  <a:lnTo>
                    <a:pt x="100" y="14"/>
                  </a:lnTo>
                  <a:lnTo>
                    <a:pt x="84" y="5"/>
                  </a:lnTo>
                  <a:lnTo>
                    <a:pt x="67" y="0"/>
                  </a:lnTo>
                  <a:lnTo>
                    <a:pt x="53" y="0"/>
                  </a:lnTo>
                  <a:lnTo>
                    <a:pt x="42" y="5"/>
                  </a:lnTo>
                  <a:lnTo>
                    <a:pt x="42" y="3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82" name="Freeform 1466"/>
            <p:cNvSpPr>
              <a:spLocks/>
            </p:cNvSpPr>
            <p:nvPr/>
          </p:nvSpPr>
          <p:spPr bwMode="auto">
            <a:xfrm>
              <a:off x="4331" y="1034"/>
              <a:ext cx="289" cy="543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30" y="11"/>
                </a:cxn>
                <a:cxn ang="0">
                  <a:pos x="20" y="20"/>
                </a:cxn>
                <a:cxn ang="0">
                  <a:pos x="12" y="36"/>
                </a:cxn>
                <a:cxn ang="0">
                  <a:pos x="7" y="54"/>
                </a:cxn>
                <a:cxn ang="0">
                  <a:pos x="2" y="73"/>
                </a:cxn>
                <a:cxn ang="0">
                  <a:pos x="0" y="96"/>
                </a:cxn>
                <a:cxn ang="0">
                  <a:pos x="1" y="125"/>
                </a:cxn>
                <a:cxn ang="0">
                  <a:pos x="4" y="153"/>
                </a:cxn>
                <a:cxn ang="0">
                  <a:pos x="7" y="182"/>
                </a:cxn>
                <a:cxn ang="0">
                  <a:pos x="15" y="214"/>
                </a:cxn>
                <a:cxn ang="0">
                  <a:pos x="23" y="248"/>
                </a:cxn>
                <a:cxn ang="0">
                  <a:pos x="32" y="280"/>
                </a:cxn>
                <a:cxn ang="0">
                  <a:pos x="45" y="312"/>
                </a:cxn>
                <a:cxn ang="0">
                  <a:pos x="59" y="346"/>
                </a:cxn>
                <a:cxn ang="0">
                  <a:pos x="74" y="376"/>
                </a:cxn>
                <a:cxn ang="0">
                  <a:pos x="89" y="404"/>
                </a:cxn>
                <a:cxn ang="0">
                  <a:pos x="105" y="432"/>
                </a:cxn>
                <a:cxn ang="0">
                  <a:pos x="122" y="458"/>
                </a:cxn>
                <a:cxn ang="0">
                  <a:pos x="140" y="481"/>
                </a:cxn>
                <a:cxn ang="0">
                  <a:pos x="158" y="499"/>
                </a:cxn>
                <a:cxn ang="0">
                  <a:pos x="175" y="514"/>
                </a:cxn>
                <a:cxn ang="0">
                  <a:pos x="191" y="528"/>
                </a:cxn>
                <a:cxn ang="0">
                  <a:pos x="207" y="536"/>
                </a:cxn>
                <a:cxn ang="0">
                  <a:pos x="223" y="542"/>
                </a:cxn>
                <a:cxn ang="0">
                  <a:pos x="238" y="542"/>
                </a:cxn>
                <a:cxn ang="0">
                  <a:pos x="248" y="538"/>
                </a:cxn>
                <a:cxn ang="0">
                  <a:pos x="261" y="533"/>
                </a:cxn>
                <a:cxn ang="0">
                  <a:pos x="269" y="522"/>
                </a:cxn>
                <a:cxn ang="0">
                  <a:pos x="277" y="507"/>
                </a:cxn>
                <a:cxn ang="0">
                  <a:pos x="284" y="489"/>
                </a:cxn>
                <a:cxn ang="0">
                  <a:pos x="286" y="467"/>
                </a:cxn>
                <a:cxn ang="0">
                  <a:pos x="287" y="445"/>
                </a:cxn>
                <a:cxn ang="0">
                  <a:pos x="288" y="417"/>
                </a:cxn>
                <a:cxn ang="0">
                  <a:pos x="286" y="388"/>
                </a:cxn>
                <a:cxn ang="0">
                  <a:pos x="279" y="358"/>
                </a:cxn>
                <a:cxn ang="0">
                  <a:pos x="274" y="326"/>
                </a:cxn>
                <a:cxn ang="0">
                  <a:pos x="266" y="294"/>
                </a:cxn>
                <a:cxn ang="0">
                  <a:pos x="255" y="261"/>
                </a:cxn>
                <a:cxn ang="0">
                  <a:pos x="243" y="228"/>
                </a:cxn>
                <a:cxn ang="0">
                  <a:pos x="230" y="195"/>
                </a:cxn>
                <a:cxn ang="0">
                  <a:pos x="215" y="165"/>
                </a:cxn>
                <a:cxn ang="0">
                  <a:pos x="199" y="135"/>
                </a:cxn>
                <a:cxn ang="0">
                  <a:pos x="184" y="107"/>
                </a:cxn>
                <a:cxn ang="0">
                  <a:pos x="166" y="82"/>
                </a:cxn>
                <a:cxn ang="0">
                  <a:pos x="149" y="61"/>
                </a:cxn>
                <a:cxn ang="0">
                  <a:pos x="132" y="43"/>
                </a:cxn>
                <a:cxn ang="0">
                  <a:pos x="113" y="26"/>
                </a:cxn>
                <a:cxn ang="0">
                  <a:pos x="97" y="14"/>
                </a:cxn>
                <a:cxn ang="0">
                  <a:pos x="80" y="5"/>
                </a:cxn>
                <a:cxn ang="0">
                  <a:pos x="66" y="0"/>
                </a:cxn>
                <a:cxn ang="0">
                  <a:pos x="53" y="0"/>
                </a:cxn>
                <a:cxn ang="0">
                  <a:pos x="42" y="5"/>
                </a:cxn>
                <a:cxn ang="0">
                  <a:pos x="42" y="1"/>
                </a:cxn>
              </a:cxnLst>
              <a:rect l="0" t="0" r="r" b="b"/>
              <a:pathLst>
                <a:path w="289" h="543">
                  <a:moveTo>
                    <a:pt x="42" y="1"/>
                  </a:moveTo>
                  <a:lnTo>
                    <a:pt x="30" y="11"/>
                  </a:lnTo>
                  <a:lnTo>
                    <a:pt x="20" y="20"/>
                  </a:lnTo>
                  <a:lnTo>
                    <a:pt x="12" y="36"/>
                  </a:lnTo>
                  <a:lnTo>
                    <a:pt x="7" y="54"/>
                  </a:lnTo>
                  <a:lnTo>
                    <a:pt x="2" y="73"/>
                  </a:lnTo>
                  <a:lnTo>
                    <a:pt x="0" y="96"/>
                  </a:lnTo>
                  <a:lnTo>
                    <a:pt x="1" y="125"/>
                  </a:lnTo>
                  <a:lnTo>
                    <a:pt x="4" y="153"/>
                  </a:lnTo>
                  <a:lnTo>
                    <a:pt x="7" y="182"/>
                  </a:lnTo>
                  <a:lnTo>
                    <a:pt x="15" y="214"/>
                  </a:lnTo>
                  <a:lnTo>
                    <a:pt x="23" y="248"/>
                  </a:lnTo>
                  <a:lnTo>
                    <a:pt x="32" y="280"/>
                  </a:lnTo>
                  <a:lnTo>
                    <a:pt x="45" y="312"/>
                  </a:lnTo>
                  <a:lnTo>
                    <a:pt x="59" y="346"/>
                  </a:lnTo>
                  <a:lnTo>
                    <a:pt x="74" y="376"/>
                  </a:lnTo>
                  <a:lnTo>
                    <a:pt x="89" y="404"/>
                  </a:lnTo>
                  <a:lnTo>
                    <a:pt x="105" y="432"/>
                  </a:lnTo>
                  <a:lnTo>
                    <a:pt x="122" y="458"/>
                  </a:lnTo>
                  <a:lnTo>
                    <a:pt x="140" y="481"/>
                  </a:lnTo>
                  <a:lnTo>
                    <a:pt x="158" y="499"/>
                  </a:lnTo>
                  <a:lnTo>
                    <a:pt x="175" y="514"/>
                  </a:lnTo>
                  <a:lnTo>
                    <a:pt x="191" y="528"/>
                  </a:lnTo>
                  <a:lnTo>
                    <a:pt x="207" y="536"/>
                  </a:lnTo>
                  <a:lnTo>
                    <a:pt x="223" y="542"/>
                  </a:lnTo>
                  <a:lnTo>
                    <a:pt x="238" y="542"/>
                  </a:lnTo>
                  <a:lnTo>
                    <a:pt x="248" y="538"/>
                  </a:lnTo>
                  <a:lnTo>
                    <a:pt x="261" y="533"/>
                  </a:lnTo>
                  <a:lnTo>
                    <a:pt x="269" y="522"/>
                  </a:lnTo>
                  <a:lnTo>
                    <a:pt x="277" y="507"/>
                  </a:lnTo>
                  <a:lnTo>
                    <a:pt x="284" y="489"/>
                  </a:lnTo>
                  <a:lnTo>
                    <a:pt x="286" y="467"/>
                  </a:lnTo>
                  <a:lnTo>
                    <a:pt x="287" y="445"/>
                  </a:lnTo>
                  <a:lnTo>
                    <a:pt x="288" y="417"/>
                  </a:lnTo>
                  <a:lnTo>
                    <a:pt x="286" y="388"/>
                  </a:lnTo>
                  <a:lnTo>
                    <a:pt x="279" y="358"/>
                  </a:lnTo>
                  <a:lnTo>
                    <a:pt x="274" y="326"/>
                  </a:lnTo>
                  <a:lnTo>
                    <a:pt x="266" y="294"/>
                  </a:lnTo>
                  <a:lnTo>
                    <a:pt x="255" y="261"/>
                  </a:lnTo>
                  <a:lnTo>
                    <a:pt x="243" y="228"/>
                  </a:lnTo>
                  <a:lnTo>
                    <a:pt x="230" y="195"/>
                  </a:lnTo>
                  <a:lnTo>
                    <a:pt x="215" y="165"/>
                  </a:lnTo>
                  <a:lnTo>
                    <a:pt x="199" y="135"/>
                  </a:lnTo>
                  <a:lnTo>
                    <a:pt x="184" y="107"/>
                  </a:lnTo>
                  <a:lnTo>
                    <a:pt x="166" y="82"/>
                  </a:lnTo>
                  <a:lnTo>
                    <a:pt x="149" y="61"/>
                  </a:lnTo>
                  <a:lnTo>
                    <a:pt x="132" y="43"/>
                  </a:lnTo>
                  <a:lnTo>
                    <a:pt x="113" y="26"/>
                  </a:lnTo>
                  <a:lnTo>
                    <a:pt x="97" y="14"/>
                  </a:lnTo>
                  <a:lnTo>
                    <a:pt x="80" y="5"/>
                  </a:lnTo>
                  <a:lnTo>
                    <a:pt x="66" y="0"/>
                  </a:lnTo>
                  <a:lnTo>
                    <a:pt x="53" y="0"/>
                  </a:lnTo>
                  <a:lnTo>
                    <a:pt x="42" y="5"/>
                  </a:lnTo>
                  <a:lnTo>
                    <a:pt x="42" y="1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83" name="Freeform 1467"/>
            <p:cNvSpPr>
              <a:spLocks/>
            </p:cNvSpPr>
            <p:nvPr/>
          </p:nvSpPr>
          <p:spPr bwMode="auto">
            <a:xfrm>
              <a:off x="4343" y="1049"/>
              <a:ext cx="276" cy="519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28" y="9"/>
                </a:cxn>
                <a:cxn ang="0">
                  <a:pos x="19" y="19"/>
                </a:cxn>
                <a:cxn ang="0">
                  <a:pos x="12" y="34"/>
                </a:cxn>
                <a:cxn ang="0">
                  <a:pos x="5" y="50"/>
                </a:cxn>
                <a:cxn ang="0">
                  <a:pos x="1" y="69"/>
                </a:cxn>
                <a:cxn ang="0">
                  <a:pos x="0" y="93"/>
                </a:cxn>
                <a:cxn ang="0">
                  <a:pos x="0" y="120"/>
                </a:cxn>
                <a:cxn ang="0">
                  <a:pos x="3" y="146"/>
                </a:cxn>
                <a:cxn ang="0">
                  <a:pos x="5" y="174"/>
                </a:cxn>
                <a:cxn ang="0">
                  <a:pos x="12" y="206"/>
                </a:cxn>
                <a:cxn ang="0">
                  <a:pos x="20" y="237"/>
                </a:cxn>
                <a:cxn ang="0">
                  <a:pos x="28" y="268"/>
                </a:cxn>
                <a:cxn ang="0">
                  <a:pos x="42" y="299"/>
                </a:cxn>
                <a:cxn ang="0">
                  <a:pos x="54" y="331"/>
                </a:cxn>
                <a:cxn ang="0">
                  <a:pos x="70" y="358"/>
                </a:cxn>
                <a:cxn ang="0">
                  <a:pos x="85" y="387"/>
                </a:cxn>
                <a:cxn ang="0">
                  <a:pos x="99" y="414"/>
                </a:cxn>
                <a:cxn ang="0">
                  <a:pos x="117" y="437"/>
                </a:cxn>
                <a:cxn ang="0">
                  <a:pos x="132" y="459"/>
                </a:cxn>
                <a:cxn ang="0">
                  <a:pos x="150" y="477"/>
                </a:cxn>
                <a:cxn ang="0">
                  <a:pos x="165" y="491"/>
                </a:cxn>
                <a:cxn ang="0">
                  <a:pos x="182" y="504"/>
                </a:cxn>
                <a:cxn ang="0">
                  <a:pos x="198" y="512"/>
                </a:cxn>
                <a:cxn ang="0">
                  <a:pos x="212" y="518"/>
                </a:cxn>
                <a:cxn ang="0">
                  <a:pos x="224" y="518"/>
                </a:cxn>
                <a:cxn ang="0">
                  <a:pos x="236" y="513"/>
                </a:cxn>
                <a:cxn ang="0">
                  <a:pos x="249" y="507"/>
                </a:cxn>
                <a:cxn ang="0">
                  <a:pos x="257" y="498"/>
                </a:cxn>
                <a:cxn ang="0">
                  <a:pos x="265" y="484"/>
                </a:cxn>
                <a:cxn ang="0">
                  <a:pos x="270" y="467"/>
                </a:cxn>
                <a:cxn ang="0">
                  <a:pos x="272" y="446"/>
                </a:cxn>
                <a:cxn ang="0">
                  <a:pos x="274" y="425"/>
                </a:cxn>
                <a:cxn ang="0">
                  <a:pos x="275" y="398"/>
                </a:cxn>
                <a:cxn ang="0">
                  <a:pos x="273" y="372"/>
                </a:cxn>
                <a:cxn ang="0">
                  <a:pos x="267" y="341"/>
                </a:cxn>
                <a:cxn ang="0">
                  <a:pos x="260" y="311"/>
                </a:cxn>
                <a:cxn ang="0">
                  <a:pos x="254" y="280"/>
                </a:cxn>
                <a:cxn ang="0">
                  <a:pos x="243" y="249"/>
                </a:cxn>
                <a:cxn ang="0">
                  <a:pos x="232" y="218"/>
                </a:cxn>
                <a:cxn ang="0">
                  <a:pos x="219" y="186"/>
                </a:cxn>
                <a:cxn ang="0">
                  <a:pos x="206" y="157"/>
                </a:cxn>
                <a:cxn ang="0">
                  <a:pos x="190" y="128"/>
                </a:cxn>
                <a:cxn ang="0">
                  <a:pos x="175" y="101"/>
                </a:cxn>
                <a:cxn ang="0">
                  <a:pos x="159" y="78"/>
                </a:cxn>
                <a:cxn ang="0">
                  <a:pos x="140" y="56"/>
                </a:cxn>
                <a:cxn ang="0">
                  <a:pos x="125" y="39"/>
                </a:cxn>
                <a:cxn ang="0">
                  <a:pos x="108" y="23"/>
                </a:cxn>
                <a:cxn ang="0">
                  <a:pos x="93" y="13"/>
                </a:cxn>
                <a:cxn ang="0">
                  <a:pos x="77" y="5"/>
                </a:cxn>
                <a:cxn ang="0">
                  <a:pos x="62" y="0"/>
                </a:cxn>
                <a:cxn ang="0">
                  <a:pos x="50" y="0"/>
                </a:cxn>
                <a:cxn ang="0">
                  <a:pos x="39" y="4"/>
                </a:cxn>
                <a:cxn ang="0">
                  <a:pos x="39" y="2"/>
                </a:cxn>
              </a:cxnLst>
              <a:rect l="0" t="0" r="r" b="b"/>
              <a:pathLst>
                <a:path w="276" h="519">
                  <a:moveTo>
                    <a:pt x="39" y="2"/>
                  </a:moveTo>
                  <a:lnTo>
                    <a:pt x="28" y="9"/>
                  </a:lnTo>
                  <a:lnTo>
                    <a:pt x="19" y="19"/>
                  </a:lnTo>
                  <a:lnTo>
                    <a:pt x="12" y="34"/>
                  </a:lnTo>
                  <a:lnTo>
                    <a:pt x="5" y="50"/>
                  </a:lnTo>
                  <a:lnTo>
                    <a:pt x="1" y="69"/>
                  </a:lnTo>
                  <a:lnTo>
                    <a:pt x="0" y="93"/>
                  </a:lnTo>
                  <a:lnTo>
                    <a:pt x="0" y="120"/>
                  </a:lnTo>
                  <a:lnTo>
                    <a:pt x="3" y="146"/>
                  </a:lnTo>
                  <a:lnTo>
                    <a:pt x="5" y="174"/>
                  </a:lnTo>
                  <a:lnTo>
                    <a:pt x="12" y="206"/>
                  </a:lnTo>
                  <a:lnTo>
                    <a:pt x="20" y="237"/>
                  </a:lnTo>
                  <a:lnTo>
                    <a:pt x="28" y="268"/>
                  </a:lnTo>
                  <a:lnTo>
                    <a:pt x="42" y="299"/>
                  </a:lnTo>
                  <a:lnTo>
                    <a:pt x="54" y="331"/>
                  </a:lnTo>
                  <a:lnTo>
                    <a:pt x="70" y="358"/>
                  </a:lnTo>
                  <a:lnTo>
                    <a:pt x="85" y="387"/>
                  </a:lnTo>
                  <a:lnTo>
                    <a:pt x="99" y="414"/>
                  </a:lnTo>
                  <a:lnTo>
                    <a:pt x="117" y="437"/>
                  </a:lnTo>
                  <a:lnTo>
                    <a:pt x="132" y="459"/>
                  </a:lnTo>
                  <a:lnTo>
                    <a:pt x="150" y="477"/>
                  </a:lnTo>
                  <a:lnTo>
                    <a:pt x="165" y="491"/>
                  </a:lnTo>
                  <a:lnTo>
                    <a:pt x="182" y="504"/>
                  </a:lnTo>
                  <a:lnTo>
                    <a:pt x="198" y="512"/>
                  </a:lnTo>
                  <a:lnTo>
                    <a:pt x="212" y="518"/>
                  </a:lnTo>
                  <a:lnTo>
                    <a:pt x="224" y="518"/>
                  </a:lnTo>
                  <a:lnTo>
                    <a:pt x="236" y="513"/>
                  </a:lnTo>
                  <a:lnTo>
                    <a:pt x="249" y="507"/>
                  </a:lnTo>
                  <a:lnTo>
                    <a:pt x="257" y="498"/>
                  </a:lnTo>
                  <a:lnTo>
                    <a:pt x="265" y="484"/>
                  </a:lnTo>
                  <a:lnTo>
                    <a:pt x="270" y="467"/>
                  </a:lnTo>
                  <a:lnTo>
                    <a:pt x="272" y="446"/>
                  </a:lnTo>
                  <a:lnTo>
                    <a:pt x="274" y="425"/>
                  </a:lnTo>
                  <a:lnTo>
                    <a:pt x="275" y="398"/>
                  </a:lnTo>
                  <a:lnTo>
                    <a:pt x="273" y="372"/>
                  </a:lnTo>
                  <a:lnTo>
                    <a:pt x="267" y="341"/>
                  </a:lnTo>
                  <a:lnTo>
                    <a:pt x="260" y="311"/>
                  </a:lnTo>
                  <a:lnTo>
                    <a:pt x="254" y="280"/>
                  </a:lnTo>
                  <a:lnTo>
                    <a:pt x="243" y="249"/>
                  </a:lnTo>
                  <a:lnTo>
                    <a:pt x="232" y="218"/>
                  </a:lnTo>
                  <a:lnTo>
                    <a:pt x="219" y="186"/>
                  </a:lnTo>
                  <a:lnTo>
                    <a:pt x="206" y="157"/>
                  </a:lnTo>
                  <a:lnTo>
                    <a:pt x="190" y="128"/>
                  </a:lnTo>
                  <a:lnTo>
                    <a:pt x="175" y="101"/>
                  </a:lnTo>
                  <a:lnTo>
                    <a:pt x="159" y="78"/>
                  </a:lnTo>
                  <a:lnTo>
                    <a:pt x="140" y="56"/>
                  </a:lnTo>
                  <a:lnTo>
                    <a:pt x="125" y="39"/>
                  </a:lnTo>
                  <a:lnTo>
                    <a:pt x="108" y="23"/>
                  </a:lnTo>
                  <a:lnTo>
                    <a:pt x="93" y="13"/>
                  </a:lnTo>
                  <a:lnTo>
                    <a:pt x="77" y="5"/>
                  </a:lnTo>
                  <a:lnTo>
                    <a:pt x="62" y="0"/>
                  </a:lnTo>
                  <a:lnTo>
                    <a:pt x="50" y="0"/>
                  </a:lnTo>
                  <a:lnTo>
                    <a:pt x="39" y="4"/>
                  </a:lnTo>
                  <a:lnTo>
                    <a:pt x="39" y="2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84" name="Freeform 1468"/>
            <p:cNvSpPr>
              <a:spLocks/>
            </p:cNvSpPr>
            <p:nvPr/>
          </p:nvSpPr>
          <p:spPr bwMode="auto">
            <a:xfrm>
              <a:off x="4353" y="1064"/>
              <a:ext cx="264" cy="49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8" y="8"/>
                </a:cxn>
                <a:cxn ang="0">
                  <a:pos x="18" y="18"/>
                </a:cxn>
                <a:cxn ang="0">
                  <a:pos x="11" y="31"/>
                </a:cxn>
                <a:cxn ang="0">
                  <a:pos x="6" y="48"/>
                </a:cxn>
                <a:cxn ang="0">
                  <a:pos x="2" y="66"/>
                </a:cxn>
                <a:cxn ang="0">
                  <a:pos x="0" y="88"/>
                </a:cxn>
                <a:cxn ang="0">
                  <a:pos x="1" y="113"/>
                </a:cxn>
                <a:cxn ang="0">
                  <a:pos x="2" y="139"/>
                </a:cxn>
                <a:cxn ang="0">
                  <a:pos x="6" y="165"/>
                </a:cxn>
                <a:cxn ang="0">
                  <a:pos x="13" y="196"/>
                </a:cxn>
                <a:cxn ang="0">
                  <a:pos x="20" y="226"/>
                </a:cxn>
                <a:cxn ang="0">
                  <a:pos x="28" y="254"/>
                </a:cxn>
                <a:cxn ang="0">
                  <a:pos x="40" y="284"/>
                </a:cxn>
                <a:cxn ang="0">
                  <a:pos x="53" y="314"/>
                </a:cxn>
                <a:cxn ang="0">
                  <a:pos x="67" y="342"/>
                </a:cxn>
                <a:cxn ang="0">
                  <a:pos x="81" y="369"/>
                </a:cxn>
                <a:cxn ang="0">
                  <a:pos x="97" y="393"/>
                </a:cxn>
                <a:cxn ang="0">
                  <a:pos x="113" y="417"/>
                </a:cxn>
                <a:cxn ang="0">
                  <a:pos x="127" y="437"/>
                </a:cxn>
                <a:cxn ang="0">
                  <a:pos x="143" y="454"/>
                </a:cxn>
                <a:cxn ang="0">
                  <a:pos x="160" y="468"/>
                </a:cxn>
                <a:cxn ang="0">
                  <a:pos x="175" y="480"/>
                </a:cxn>
                <a:cxn ang="0">
                  <a:pos x="188" y="488"/>
                </a:cxn>
                <a:cxn ang="0">
                  <a:pos x="203" y="494"/>
                </a:cxn>
                <a:cxn ang="0">
                  <a:pos x="216" y="492"/>
                </a:cxn>
                <a:cxn ang="0">
                  <a:pos x="227" y="489"/>
                </a:cxn>
                <a:cxn ang="0">
                  <a:pos x="239" y="484"/>
                </a:cxn>
                <a:cxn ang="0">
                  <a:pos x="247" y="475"/>
                </a:cxn>
                <a:cxn ang="0">
                  <a:pos x="253" y="462"/>
                </a:cxn>
                <a:cxn ang="0">
                  <a:pos x="258" y="445"/>
                </a:cxn>
                <a:cxn ang="0">
                  <a:pos x="262" y="424"/>
                </a:cxn>
                <a:cxn ang="0">
                  <a:pos x="263" y="405"/>
                </a:cxn>
                <a:cxn ang="0">
                  <a:pos x="263" y="379"/>
                </a:cxn>
                <a:cxn ang="0">
                  <a:pos x="261" y="353"/>
                </a:cxn>
                <a:cxn ang="0">
                  <a:pos x="256" y="325"/>
                </a:cxn>
                <a:cxn ang="0">
                  <a:pos x="250" y="295"/>
                </a:cxn>
                <a:cxn ang="0">
                  <a:pos x="244" y="266"/>
                </a:cxn>
                <a:cxn ang="0">
                  <a:pos x="233" y="237"/>
                </a:cxn>
                <a:cxn ang="0">
                  <a:pos x="224" y="207"/>
                </a:cxn>
                <a:cxn ang="0">
                  <a:pos x="210" y="176"/>
                </a:cxn>
                <a:cxn ang="0">
                  <a:pos x="197" y="148"/>
                </a:cxn>
                <a:cxn ang="0">
                  <a:pos x="183" y="121"/>
                </a:cxn>
                <a:cxn ang="0">
                  <a:pos x="169" y="96"/>
                </a:cxn>
                <a:cxn ang="0">
                  <a:pos x="153" y="73"/>
                </a:cxn>
                <a:cxn ang="0">
                  <a:pos x="136" y="54"/>
                </a:cxn>
                <a:cxn ang="0">
                  <a:pos x="122" y="37"/>
                </a:cxn>
                <a:cxn ang="0">
                  <a:pos x="105" y="23"/>
                </a:cxn>
                <a:cxn ang="0">
                  <a:pos x="90" y="11"/>
                </a:cxn>
                <a:cxn ang="0">
                  <a:pos x="74" y="4"/>
                </a:cxn>
                <a:cxn ang="0">
                  <a:pos x="60" y="0"/>
                </a:cxn>
                <a:cxn ang="0">
                  <a:pos x="48" y="0"/>
                </a:cxn>
                <a:cxn ang="0">
                  <a:pos x="40" y="4"/>
                </a:cxn>
                <a:cxn ang="0">
                  <a:pos x="38" y="0"/>
                </a:cxn>
              </a:cxnLst>
              <a:rect l="0" t="0" r="r" b="b"/>
              <a:pathLst>
                <a:path w="264" h="495">
                  <a:moveTo>
                    <a:pt x="38" y="0"/>
                  </a:moveTo>
                  <a:lnTo>
                    <a:pt x="28" y="8"/>
                  </a:lnTo>
                  <a:lnTo>
                    <a:pt x="18" y="18"/>
                  </a:lnTo>
                  <a:lnTo>
                    <a:pt x="11" y="31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8"/>
                  </a:lnTo>
                  <a:lnTo>
                    <a:pt x="1" y="113"/>
                  </a:lnTo>
                  <a:lnTo>
                    <a:pt x="2" y="139"/>
                  </a:lnTo>
                  <a:lnTo>
                    <a:pt x="6" y="165"/>
                  </a:lnTo>
                  <a:lnTo>
                    <a:pt x="13" y="196"/>
                  </a:lnTo>
                  <a:lnTo>
                    <a:pt x="20" y="226"/>
                  </a:lnTo>
                  <a:lnTo>
                    <a:pt x="28" y="254"/>
                  </a:lnTo>
                  <a:lnTo>
                    <a:pt x="40" y="284"/>
                  </a:lnTo>
                  <a:lnTo>
                    <a:pt x="53" y="314"/>
                  </a:lnTo>
                  <a:lnTo>
                    <a:pt x="67" y="342"/>
                  </a:lnTo>
                  <a:lnTo>
                    <a:pt x="81" y="369"/>
                  </a:lnTo>
                  <a:lnTo>
                    <a:pt x="97" y="393"/>
                  </a:lnTo>
                  <a:lnTo>
                    <a:pt x="113" y="417"/>
                  </a:lnTo>
                  <a:lnTo>
                    <a:pt x="127" y="437"/>
                  </a:lnTo>
                  <a:lnTo>
                    <a:pt x="143" y="454"/>
                  </a:lnTo>
                  <a:lnTo>
                    <a:pt x="160" y="468"/>
                  </a:lnTo>
                  <a:lnTo>
                    <a:pt x="175" y="480"/>
                  </a:lnTo>
                  <a:lnTo>
                    <a:pt x="188" y="488"/>
                  </a:lnTo>
                  <a:lnTo>
                    <a:pt x="203" y="494"/>
                  </a:lnTo>
                  <a:lnTo>
                    <a:pt x="216" y="492"/>
                  </a:lnTo>
                  <a:lnTo>
                    <a:pt x="227" y="489"/>
                  </a:lnTo>
                  <a:lnTo>
                    <a:pt x="239" y="484"/>
                  </a:lnTo>
                  <a:lnTo>
                    <a:pt x="247" y="475"/>
                  </a:lnTo>
                  <a:lnTo>
                    <a:pt x="253" y="462"/>
                  </a:lnTo>
                  <a:lnTo>
                    <a:pt x="258" y="445"/>
                  </a:lnTo>
                  <a:lnTo>
                    <a:pt x="262" y="424"/>
                  </a:lnTo>
                  <a:lnTo>
                    <a:pt x="263" y="405"/>
                  </a:lnTo>
                  <a:lnTo>
                    <a:pt x="263" y="379"/>
                  </a:lnTo>
                  <a:lnTo>
                    <a:pt x="261" y="353"/>
                  </a:lnTo>
                  <a:lnTo>
                    <a:pt x="256" y="325"/>
                  </a:lnTo>
                  <a:lnTo>
                    <a:pt x="250" y="295"/>
                  </a:lnTo>
                  <a:lnTo>
                    <a:pt x="244" y="266"/>
                  </a:lnTo>
                  <a:lnTo>
                    <a:pt x="233" y="237"/>
                  </a:lnTo>
                  <a:lnTo>
                    <a:pt x="224" y="207"/>
                  </a:lnTo>
                  <a:lnTo>
                    <a:pt x="210" y="176"/>
                  </a:lnTo>
                  <a:lnTo>
                    <a:pt x="197" y="148"/>
                  </a:lnTo>
                  <a:lnTo>
                    <a:pt x="183" y="121"/>
                  </a:lnTo>
                  <a:lnTo>
                    <a:pt x="169" y="96"/>
                  </a:lnTo>
                  <a:lnTo>
                    <a:pt x="153" y="73"/>
                  </a:lnTo>
                  <a:lnTo>
                    <a:pt x="136" y="54"/>
                  </a:lnTo>
                  <a:lnTo>
                    <a:pt x="122" y="37"/>
                  </a:lnTo>
                  <a:lnTo>
                    <a:pt x="105" y="23"/>
                  </a:lnTo>
                  <a:lnTo>
                    <a:pt x="90" y="11"/>
                  </a:lnTo>
                  <a:lnTo>
                    <a:pt x="74" y="4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8" y="0"/>
                  </a:lnTo>
                </a:path>
              </a:pathLst>
            </a:custGeom>
            <a:solidFill>
              <a:srgbClr val="4080C0"/>
            </a:solidFill>
            <a:ln w="12700" cap="rnd" cmpd="sng">
              <a:solidFill>
                <a:srgbClr val="4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85" name="Freeform 1469"/>
            <p:cNvSpPr>
              <a:spLocks/>
            </p:cNvSpPr>
            <p:nvPr/>
          </p:nvSpPr>
          <p:spPr bwMode="auto">
            <a:xfrm>
              <a:off x="4363" y="1079"/>
              <a:ext cx="252" cy="470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7" y="9"/>
                </a:cxn>
                <a:cxn ang="0">
                  <a:pos x="19" y="17"/>
                </a:cxn>
                <a:cxn ang="0">
                  <a:pos x="11" y="30"/>
                </a:cxn>
                <a:cxn ang="0">
                  <a:pos x="5" y="45"/>
                </a:cxn>
                <a:cxn ang="0">
                  <a:pos x="3" y="64"/>
                </a:cxn>
                <a:cxn ang="0">
                  <a:pos x="0" y="85"/>
                </a:cxn>
                <a:cxn ang="0">
                  <a:pos x="0" y="108"/>
                </a:cxn>
                <a:cxn ang="0">
                  <a:pos x="3" y="132"/>
                </a:cxn>
                <a:cxn ang="0">
                  <a:pos x="5" y="158"/>
                </a:cxn>
                <a:cxn ang="0">
                  <a:pos x="13" y="185"/>
                </a:cxn>
                <a:cxn ang="0">
                  <a:pos x="21" y="215"/>
                </a:cxn>
                <a:cxn ang="0">
                  <a:pos x="28" y="242"/>
                </a:cxn>
                <a:cxn ang="0">
                  <a:pos x="40" y="271"/>
                </a:cxn>
                <a:cxn ang="0">
                  <a:pos x="51" y="299"/>
                </a:cxn>
                <a:cxn ang="0">
                  <a:pos x="65" y="326"/>
                </a:cxn>
                <a:cxn ang="0">
                  <a:pos x="78" y="351"/>
                </a:cxn>
                <a:cxn ang="0">
                  <a:pos x="93" y="374"/>
                </a:cxn>
                <a:cxn ang="0">
                  <a:pos x="107" y="397"/>
                </a:cxn>
                <a:cxn ang="0">
                  <a:pos x="122" y="416"/>
                </a:cxn>
                <a:cxn ang="0">
                  <a:pos x="137" y="432"/>
                </a:cxn>
                <a:cxn ang="0">
                  <a:pos x="153" y="445"/>
                </a:cxn>
                <a:cxn ang="0">
                  <a:pos x="167" y="457"/>
                </a:cxn>
                <a:cxn ang="0">
                  <a:pos x="181" y="463"/>
                </a:cxn>
                <a:cxn ang="0">
                  <a:pos x="194" y="469"/>
                </a:cxn>
                <a:cxn ang="0">
                  <a:pos x="206" y="469"/>
                </a:cxn>
                <a:cxn ang="0">
                  <a:pos x="216" y="465"/>
                </a:cxn>
                <a:cxn ang="0">
                  <a:pos x="229" y="461"/>
                </a:cxn>
                <a:cxn ang="0">
                  <a:pos x="235" y="451"/>
                </a:cxn>
                <a:cxn ang="0">
                  <a:pos x="242" y="439"/>
                </a:cxn>
                <a:cxn ang="0">
                  <a:pos x="247" y="422"/>
                </a:cxn>
                <a:cxn ang="0">
                  <a:pos x="250" y="403"/>
                </a:cxn>
                <a:cxn ang="0">
                  <a:pos x="251" y="384"/>
                </a:cxn>
                <a:cxn ang="0">
                  <a:pos x="251" y="359"/>
                </a:cxn>
                <a:cxn ang="0">
                  <a:pos x="249" y="334"/>
                </a:cxn>
                <a:cxn ang="0">
                  <a:pos x="245" y="310"/>
                </a:cxn>
                <a:cxn ang="0">
                  <a:pos x="239" y="281"/>
                </a:cxn>
                <a:cxn ang="0">
                  <a:pos x="234" y="253"/>
                </a:cxn>
                <a:cxn ang="0">
                  <a:pos x="223" y="223"/>
                </a:cxn>
                <a:cxn ang="0">
                  <a:pos x="214" y="196"/>
                </a:cxn>
                <a:cxn ang="0">
                  <a:pos x="201" y="167"/>
                </a:cxn>
                <a:cxn ang="0">
                  <a:pos x="189" y="141"/>
                </a:cxn>
                <a:cxn ang="0">
                  <a:pos x="175" y="115"/>
                </a:cxn>
                <a:cxn ang="0">
                  <a:pos x="162" y="90"/>
                </a:cxn>
                <a:cxn ang="0">
                  <a:pos x="147" y="70"/>
                </a:cxn>
                <a:cxn ang="0">
                  <a:pos x="132" y="49"/>
                </a:cxn>
                <a:cxn ang="0">
                  <a:pos x="117" y="34"/>
                </a:cxn>
                <a:cxn ang="0">
                  <a:pos x="100" y="20"/>
                </a:cxn>
                <a:cxn ang="0">
                  <a:pos x="87" y="9"/>
                </a:cxn>
                <a:cxn ang="0">
                  <a:pos x="72" y="2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38" y="2"/>
                </a:cxn>
                <a:cxn ang="0">
                  <a:pos x="37" y="1"/>
                </a:cxn>
              </a:cxnLst>
              <a:rect l="0" t="0" r="r" b="b"/>
              <a:pathLst>
                <a:path w="252" h="470">
                  <a:moveTo>
                    <a:pt x="37" y="1"/>
                  </a:moveTo>
                  <a:lnTo>
                    <a:pt x="27" y="9"/>
                  </a:lnTo>
                  <a:lnTo>
                    <a:pt x="19" y="17"/>
                  </a:lnTo>
                  <a:lnTo>
                    <a:pt x="11" y="30"/>
                  </a:lnTo>
                  <a:lnTo>
                    <a:pt x="5" y="45"/>
                  </a:lnTo>
                  <a:lnTo>
                    <a:pt x="3" y="64"/>
                  </a:lnTo>
                  <a:lnTo>
                    <a:pt x="0" y="85"/>
                  </a:lnTo>
                  <a:lnTo>
                    <a:pt x="0" y="108"/>
                  </a:lnTo>
                  <a:lnTo>
                    <a:pt x="3" y="132"/>
                  </a:lnTo>
                  <a:lnTo>
                    <a:pt x="5" y="158"/>
                  </a:lnTo>
                  <a:lnTo>
                    <a:pt x="13" y="185"/>
                  </a:lnTo>
                  <a:lnTo>
                    <a:pt x="21" y="215"/>
                  </a:lnTo>
                  <a:lnTo>
                    <a:pt x="28" y="242"/>
                  </a:lnTo>
                  <a:lnTo>
                    <a:pt x="40" y="271"/>
                  </a:lnTo>
                  <a:lnTo>
                    <a:pt x="51" y="299"/>
                  </a:lnTo>
                  <a:lnTo>
                    <a:pt x="65" y="326"/>
                  </a:lnTo>
                  <a:lnTo>
                    <a:pt x="78" y="351"/>
                  </a:lnTo>
                  <a:lnTo>
                    <a:pt x="93" y="374"/>
                  </a:lnTo>
                  <a:lnTo>
                    <a:pt x="107" y="397"/>
                  </a:lnTo>
                  <a:lnTo>
                    <a:pt x="122" y="416"/>
                  </a:lnTo>
                  <a:lnTo>
                    <a:pt x="137" y="432"/>
                  </a:lnTo>
                  <a:lnTo>
                    <a:pt x="153" y="445"/>
                  </a:lnTo>
                  <a:lnTo>
                    <a:pt x="167" y="457"/>
                  </a:lnTo>
                  <a:lnTo>
                    <a:pt x="181" y="463"/>
                  </a:lnTo>
                  <a:lnTo>
                    <a:pt x="194" y="469"/>
                  </a:lnTo>
                  <a:lnTo>
                    <a:pt x="206" y="469"/>
                  </a:lnTo>
                  <a:lnTo>
                    <a:pt x="216" y="465"/>
                  </a:lnTo>
                  <a:lnTo>
                    <a:pt x="229" y="461"/>
                  </a:lnTo>
                  <a:lnTo>
                    <a:pt x="235" y="451"/>
                  </a:lnTo>
                  <a:lnTo>
                    <a:pt x="242" y="439"/>
                  </a:lnTo>
                  <a:lnTo>
                    <a:pt x="247" y="422"/>
                  </a:lnTo>
                  <a:lnTo>
                    <a:pt x="250" y="403"/>
                  </a:lnTo>
                  <a:lnTo>
                    <a:pt x="251" y="384"/>
                  </a:lnTo>
                  <a:lnTo>
                    <a:pt x="251" y="359"/>
                  </a:lnTo>
                  <a:lnTo>
                    <a:pt x="249" y="334"/>
                  </a:lnTo>
                  <a:lnTo>
                    <a:pt x="245" y="310"/>
                  </a:lnTo>
                  <a:lnTo>
                    <a:pt x="239" y="281"/>
                  </a:lnTo>
                  <a:lnTo>
                    <a:pt x="234" y="253"/>
                  </a:lnTo>
                  <a:lnTo>
                    <a:pt x="223" y="223"/>
                  </a:lnTo>
                  <a:lnTo>
                    <a:pt x="214" y="196"/>
                  </a:lnTo>
                  <a:lnTo>
                    <a:pt x="201" y="167"/>
                  </a:lnTo>
                  <a:lnTo>
                    <a:pt x="189" y="141"/>
                  </a:lnTo>
                  <a:lnTo>
                    <a:pt x="175" y="115"/>
                  </a:lnTo>
                  <a:lnTo>
                    <a:pt x="162" y="90"/>
                  </a:lnTo>
                  <a:lnTo>
                    <a:pt x="147" y="70"/>
                  </a:lnTo>
                  <a:lnTo>
                    <a:pt x="132" y="49"/>
                  </a:lnTo>
                  <a:lnTo>
                    <a:pt x="117" y="34"/>
                  </a:lnTo>
                  <a:lnTo>
                    <a:pt x="100" y="20"/>
                  </a:lnTo>
                  <a:lnTo>
                    <a:pt x="87" y="9"/>
                  </a:lnTo>
                  <a:lnTo>
                    <a:pt x="72" y="2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38" y="2"/>
                  </a:lnTo>
                  <a:lnTo>
                    <a:pt x="37" y="1"/>
                  </a:lnTo>
                </a:path>
              </a:pathLst>
            </a:custGeom>
            <a:solidFill>
              <a:srgbClr val="5080C0"/>
            </a:solidFill>
            <a:ln w="12700" cap="rnd" cmpd="sng">
              <a:solidFill>
                <a:srgbClr val="5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86" name="Freeform 1470"/>
            <p:cNvSpPr>
              <a:spLocks/>
            </p:cNvSpPr>
            <p:nvPr/>
          </p:nvSpPr>
          <p:spPr bwMode="auto">
            <a:xfrm>
              <a:off x="4374" y="1092"/>
              <a:ext cx="240" cy="449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26" y="9"/>
                </a:cxn>
                <a:cxn ang="0">
                  <a:pos x="19" y="18"/>
                </a:cxn>
                <a:cxn ang="0">
                  <a:pos x="11" y="30"/>
                </a:cxn>
                <a:cxn ang="0">
                  <a:pos x="5" y="45"/>
                </a:cxn>
                <a:cxn ang="0">
                  <a:pos x="2" y="62"/>
                </a:cxn>
                <a:cxn ang="0">
                  <a:pos x="0" y="83"/>
                </a:cxn>
                <a:cxn ang="0">
                  <a:pos x="2" y="105"/>
                </a:cxn>
                <a:cxn ang="0">
                  <a:pos x="3" y="128"/>
                </a:cxn>
                <a:cxn ang="0">
                  <a:pos x="5" y="151"/>
                </a:cxn>
                <a:cxn ang="0">
                  <a:pos x="13" y="179"/>
                </a:cxn>
                <a:cxn ang="0">
                  <a:pos x="19" y="206"/>
                </a:cxn>
                <a:cxn ang="0">
                  <a:pos x="26" y="233"/>
                </a:cxn>
                <a:cxn ang="0">
                  <a:pos x="37" y="258"/>
                </a:cxn>
                <a:cxn ang="0">
                  <a:pos x="49" y="286"/>
                </a:cxn>
                <a:cxn ang="0">
                  <a:pos x="61" y="311"/>
                </a:cxn>
                <a:cxn ang="0">
                  <a:pos x="74" y="335"/>
                </a:cxn>
                <a:cxn ang="0">
                  <a:pos x="86" y="357"/>
                </a:cxn>
                <a:cxn ang="0">
                  <a:pos x="101" y="378"/>
                </a:cxn>
                <a:cxn ang="0">
                  <a:pos x="115" y="396"/>
                </a:cxn>
                <a:cxn ang="0">
                  <a:pos x="131" y="411"/>
                </a:cxn>
                <a:cxn ang="0">
                  <a:pos x="145" y="424"/>
                </a:cxn>
                <a:cxn ang="0">
                  <a:pos x="159" y="435"/>
                </a:cxn>
                <a:cxn ang="0">
                  <a:pos x="171" y="441"/>
                </a:cxn>
                <a:cxn ang="0">
                  <a:pos x="184" y="448"/>
                </a:cxn>
                <a:cxn ang="0">
                  <a:pos x="196" y="447"/>
                </a:cxn>
                <a:cxn ang="0">
                  <a:pos x="205" y="443"/>
                </a:cxn>
                <a:cxn ang="0">
                  <a:pos x="217" y="438"/>
                </a:cxn>
                <a:cxn ang="0">
                  <a:pos x="223" y="430"/>
                </a:cxn>
                <a:cxn ang="0">
                  <a:pos x="231" y="417"/>
                </a:cxn>
                <a:cxn ang="0">
                  <a:pos x="235" y="402"/>
                </a:cxn>
                <a:cxn ang="0">
                  <a:pos x="237" y="385"/>
                </a:cxn>
                <a:cxn ang="0">
                  <a:pos x="239" y="365"/>
                </a:cxn>
                <a:cxn ang="0">
                  <a:pos x="239" y="342"/>
                </a:cxn>
                <a:cxn ang="0">
                  <a:pos x="237" y="319"/>
                </a:cxn>
                <a:cxn ang="0">
                  <a:pos x="232" y="294"/>
                </a:cxn>
                <a:cxn ang="0">
                  <a:pos x="228" y="267"/>
                </a:cxn>
                <a:cxn ang="0">
                  <a:pos x="220" y="242"/>
                </a:cxn>
                <a:cxn ang="0">
                  <a:pos x="214" y="213"/>
                </a:cxn>
                <a:cxn ang="0">
                  <a:pos x="204" y="187"/>
                </a:cxn>
                <a:cxn ang="0">
                  <a:pos x="192" y="160"/>
                </a:cxn>
                <a:cxn ang="0">
                  <a:pos x="180" y="134"/>
                </a:cxn>
                <a:cxn ang="0">
                  <a:pos x="167" y="110"/>
                </a:cxn>
                <a:cxn ang="0">
                  <a:pos x="154" y="87"/>
                </a:cxn>
                <a:cxn ang="0">
                  <a:pos x="140" y="67"/>
                </a:cxn>
                <a:cxn ang="0">
                  <a:pos x="126" y="49"/>
                </a:cxn>
                <a:cxn ang="0">
                  <a:pos x="111" y="34"/>
                </a:cxn>
                <a:cxn ang="0">
                  <a:pos x="96" y="20"/>
                </a:cxn>
                <a:cxn ang="0">
                  <a:pos x="84" y="11"/>
                </a:cxn>
                <a:cxn ang="0">
                  <a:pos x="69" y="3"/>
                </a:cxn>
                <a:cxn ang="0">
                  <a:pos x="57" y="0"/>
                </a:cxn>
                <a:cxn ang="0">
                  <a:pos x="45" y="1"/>
                </a:cxn>
                <a:cxn ang="0">
                  <a:pos x="37" y="3"/>
                </a:cxn>
                <a:cxn ang="0">
                  <a:pos x="35" y="1"/>
                </a:cxn>
              </a:cxnLst>
              <a:rect l="0" t="0" r="r" b="b"/>
              <a:pathLst>
                <a:path w="240" h="449">
                  <a:moveTo>
                    <a:pt x="35" y="1"/>
                  </a:moveTo>
                  <a:lnTo>
                    <a:pt x="26" y="9"/>
                  </a:lnTo>
                  <a:lnTo>
                    <a:pt x="19" y="18"/>
                  </a:lnTo>
                  <a:lnTo>
                    <a:pt x="11" y="30"/>
                  </a:lnTo>
                  <a:lnTo>
                    <a:pt x="5" y="45"/>
                  </a:lnTo>
                  <a:lnTo>
                    <a:pt x="2" y="62"/>
                  </a:lnTo>
                  <a:lnTo>
                    <a:pt x="0" y="83"/>
                  </a:lnTo>
                  <a:lnTo>
                    <a:pt x="2" y="105"/>
                  </a:lnTo>
                  <a:lnTo>
                    <a:pt x="3" y="128"/>
                  </a:lnTo>
                  <a:lnTo>
                    <a:pt x="5" y="151"/>
                  </a:lnTo>
                  <a:lnTo>
                    <a:pt x="13" y="179"/>
                  </a:lnTo>
                  <a:lnTo>
                    <a:pt x="19" y="206"/>
                  </a:lnTo>
                  <a:lnTo>
                    <a:pt x="26" y="233"/>
                  </a:lnTo>
                  <a:lnTo>
                    <a:pt x="37" y="258"/>
                  </a:lnTo>
                  <a:lnTo>
                    <a:pt x="49" y="286"/>
                  </a:lnTo>
                  <a:lnTo>
                    <a:pt x="61" y="311"/>
                  </a:lnTo>
                  <a:lnTo>
                    <a:pt x="74" y="335"/>
                  </a:lnTo>
                  <a:lnTo>
                    <a:pt x="86" y="357"/>
                  </a:lnTo>
                  <a:lnTo>
                    <a:pt x="101" y="378"/>
                  </a:lnTo>
                  <a:lnTo>
                    <a:pt x="115" y="396"/>
                  </a:lnTo>
                  <a:lnTo>
                    <a:pt x="131" y="411"/>
                  </a:lnTo>
                  <a:lnTo>
                    <a:pt x="145" y="424"/>
                  </a:lnTo>
                  <a:lnTo>
                    <a:pt x="159" y="435"/>
                  </a:lnTo>
                  <a:lnTo>
                    <a:pt x="171" y="441"/>
                  </a:lnTo>
                  <a:lnTo>
                    <a:pt x="184" y="448"/>
                  </a:lnTo>
                  <a:lnTo>
                    <a:pt x="196" y="447"/>
                  </a:lnTo>
                  <a:lnTo>
                    <a:pt x="205" y="443"/>
                  </a:lnTo>
                  <a:lnTo>
                    <a:pt x="217" y="438"/>
                  </a:lnTo>
                  <a:lnTo>
                    <a:pt x="223" y="430"/>
                  </a:lnTo>
                  <a:lnTo>
                    <a:pt x="231" y="417"/>
                  </a:lnTo>
                  <a:lnTo>
                    <a:pt x="235" y="402"/>
                  </a:lnTo>
                  <a:lnTo>
                    <a:pt x="237" y="385"/>
                  </a:lnTo>
                  <a:lnTo>
                    <a:pt x="239" y="365"/>
                  </a:lnTo>
                  <a:lnTo>
                    <a:pt x="239" y="342"/>
                  </a:lnTo>
                  <a:lnTo>
                    <a:pt x="237" y="319"/>
                  </a:lnTo>
                  <a:lnTo>
                    <a:pt x="232" y="294"/>
                  </a:lnTo>
                  <a:lnTo>
                    <a:pt x="228" y="267"/>
                  </a:lnTo>
                  <a:lnTo>
                    <a:pt x="220" y="242"/>
                  </a:lnTo>
                  <a:lnTo>
                    <a:pt x="214" y="213"/>
                  </a:lnTo>
                  <a:lnTo>
                    <a:pt x="204" y="187"/>
                  </a:lnTo>
                  <a:lnTo>
                    <a:pt x="192" y="160"/>
                  </a:lnTo>
                  <a:lnTo>
                    <a:pt x="180" y="134"/>
                  </a:lnTo>
                  <a:lnTo>
                    <a:pt x="167" y="110"/>
                  </a:lnTo>
                  <a:lnTo>
                    <a:pt x="154" y="87"/>
                  </a:lnTo>
                  <a:lnTo>
                    <a:pt x="140" y="67"/>
                  </a:lnTo>
                  <a:lnTo>
                    <a:pt x="126" y="49"/>
                  </a:lnTo>
                  <a:lnTo>
                    <a:pt x="111" y="34"/>
                  </a:lnTo>
                  <a:lnTo>
                    <a:pt x="96" y="20"/>
                  </a:lnTo>
                  <a:lnTo>
                    <a:pt x="84" y="11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7" y="3"/>
                  </a:lnTo>
                  <a:lnTo>
                    <a:pt x="35" y="1"/>
                  </a:lnTo>
                </a:path>
              </a:pathLst>
            </a:custGeom>
            <a:solidFill>
              <a:srgbClr val="6080C0"/>
            </a:solidFill>
            <a:ln w="12700" cap="rnd" cmpd="sng">
              <a:solidFill>
                <a:srgbClr val="6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87" name="Freeform 1471"/>
            <p:cNvSpPr>
              <a:spLocks/>
            </p:cNvSpPr>
            <p:nvPr/>
          </p:nvSpPr>
          <p:spPr bwMode="auto">
            <a:xfrm>
              <a:off x="4385" y="1107"/>
              <a:ext cx="227" cy="42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26" y="8"/>
                </a:cxn>
                <a:cxn ang="0">
                  <a:pos x="18" y="17"/>
                </a:cxn>
                <a:cxn ang="0">
                  <a:pos x="10" y="28"/>
                </a:cxn>
                <a:cxn ang="0">
                  <a:pos x="5" y="43"/>
                </a:cxn>
                <a:cxn ang="0">
                  <a:pos x="2" y="60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2" y="122"/>
                </a:cxn>
                <a:cxn ang="0">
                  <a:pos x="5" y="145"/>
                </a:cxn>
                <a:cxn ang="0">
                  <a:pos x="10" y="171"/>
                </a:cxn>
                <a:cxn ang="0">
                  <a:pos x="18" y="195"/>
                </a:cxn>
                <a:cxn ang="0">
                  <a:pos x="26" y="219"/>
                </a:cxn>
                <a:cxn ang="0">
                  <a:pos x="35" y="244"/>
                </a:cxn>
                <a:cxn ang="0">
                  <a:pos x="46" y="271"/>
                </a:cxn>
                <a:cxn ang="0">
                  <a:pos x="57" y="294"/>
                </a:cxn>
                <a:cxn ang="0">
                  <a:pos x="70" y="317"/>
                </a:cxn>
                <a:cxn ang="0">
                  <a:pos x="82" y="338"/>
                </a:cxn>
                <a:cxn ang="0">
                  <a:pos x="95" y="357"/>
                </a:cxn>
                <a:cxn ang="0">
                  <a:pos x="109" y="375"/>
                </a:cxn>
                <a:cxn ang="0">
                  <a:pos x="123" y="388"/>
                </a:cxn>
                <a:cxn ang="0">
                  <a:pos x="137" y="401"/>
                </a:cxn>
                <a:cxn ang="0">
                  <a:pos x="149" y="411"/>
                </a:cxn>
                <a:cxn ang="0">
                  <a:pos x="162" y="417"/>
                </a:cxn>
                <a:cxn ang="0">
                  <a:pos x="174" y="422"/>
                </a:cxn>
                <a:cxn ang="0">
                  <a:pos x="186" y="422"/>
                </a:cxn>
                <a:cxn ang="0">
                  <a:pos x="195" y="419"/>
                </a:cxn>
                <a:cxn ang="0">
                  <a:pos x="206" y="414"/>
                </a:cxn>
                <a:cxn ang="0">
                  <a:pos x="212" y="406"/>
                </a:cxn>
                <a:cxn ang="0">
                  <a:pos x="217" y="394"/>
                </a:cxn>
                <a:cxn ang="0">
                  <a:pos x="223" y="381"/>
                </a:cxn>
                <a:cxn ang="0">
                  <a:pos x="225" y="363"/>
                </a:cxn>
                <a:cxn ang="0">
                  <a:pos x="226" y="345"/>
                </a:cxn>
                <a:cxn ang="0">
                  <a:pos x="226" y="325"/>
                </a:cxn>
                <a:cxn ang="0">
                  <a:pos x="225" y="302"/>
                </a:cxn>
                <a:cxn ang="0">
                  <a:pos x="221" y="277"/>
                </a:cxn>
                <a:cxn ang="0">
                  <a:pos x="216" y="253"/>
                </a:cxn>
                <a:cxn ang="0">
                  <a:pos x="210" y="227"/>
                </a:cxn>
                <a:cxn ang="0">
                  <a:pos x="201" y="201"/>
                </a:cxn>
                <a:cxn ang="0">
                  <a:pos x="193" y="177"/>
                </a:cxn>
                <a:cxn ang="0">
                  <a:pos x="182" y="151"/>
                </a:cxn>
                <a:cxn ang="0">
                  <a:pos x="171" y="125"/>
                </a:cxn>
                <a:cxn ang="0">
                  <a:pos x="158" y="103"/>
                </a:cxn>
                <a:cxn ang="0">
                  <a:pos x="147" y="82"/>
                </a:cxn>
                <a:cxn ang="0">
                  <a:pos x="133" y="63"/>
                </a:cxn>
                <a:cxn ang="0">
                  <a:pos x="120" y="45"/>
                </a:cxn>
                <a:cxn ang="0">
                  <a:pos x="106" y="32"/>
                </a:cxn>
                <a:cxn ang="0">
                  <a:pos x="92" y="18"/>
                </a:cxn>
                <a:cxn ang="0">
                  <a:pos x="78" y="9"/>
                </a:cxn>
                <a:cxn ang="0">
                  <a:pos x="66" y="3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5" y="3"/>
                </a:cxn>
                <a:cxn ang="0">
                  <a:pos x="34" y="1"/>
                </a:cxn>
              </a:cxnLst>
              <a:rect l="0" t="0" r="r" b="b"/>
              <a:pathLst>
                <a:path w="227" h="423">
                  <a:moveTo>
                    <a:pt x="34" y="1"/>
                  </a:moveTo>
                  <a:lnTo>
                    <a:pt x="26" y="8"/>
                  </a:lnTo>
                  <a:lnTo>
                    <a:pt x="18" y="17"/>
                  </a:lnTo>
                  <a:lnTo>
                    <a:pt x="10" y="28"/>
                  </a:lnTo>
                  <a:lnTo>
                    <a:pt x="5" y="43"/>
                  </a:lnTo>
                  <a:lnTo>
                    <a:pt x="2" y="60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2" y="122"/>
                  </a:lnTo>
                  <a:lnTo>
                    <a:pt x="5" y="145"/>
                  </a:lnTo>
                  <a:lnTo>
                    <a:pt x="10" y="171"/>
                  </a:lnTo>
                  <a:lnTo>
                    <a:pt x="18" y="195"/>
                  </a:lnTo>
                  <a:lnTo>
                    <a:pt x="26" y="219"/>
                  </a:lnTo>
                  <a:lnTo>
                    <a:pt x="35" y="244"/>
                  </a:lnTo>
                  <a:lnTo>
                    <a:pt x="46" y="271"/>
                  </a:lnTo>
                  <a:lnTo>
                    <a:pt x="57" y="294"/>
                  </a:lnTo>
                  <a:lnTo>
                    <a:pt x="70" y="317"/>
                  </a:lnTo>
                  <a:lnTo>
                    <a:pt x="82" y="338"/>
                  </a:lnTo>
                  <a:lnTo>
                    <a:pt x="95" y="357"/>
                  </a:lnTo>
                  <a:lnTo>
                    <a:pt x="109" y="375"/>
                  </a:lnTo>
                  <a:lnTo>
                    <a:pt x="123" y="388"/>
                  </a:lnTo>
                  <a:lnTo>
                    <a:pt x="137" y="401"/>
                  </a:lnTo>
                  <a:lnTo>
                    <a:pt x="149" y="411"/>
                  </a:lnTo>
                  <a:lnTo>
                    <a:pt x="162" y="417"/>
                  </a:lnTo>
                  <a:lnTo>
                    <a:pt x="174" y="422"/>
                  </a:lnTo>
                  <a:lnTo>
                    <a:pt x="186" y="422"/>
                  </a:lnTo>
                  <a:lnTo>
                    <a:pt x="195" y="419"/>
                  </a:lnTo>
                  <a:lnTo>
                    <a:pt x="206" y="414"/>
                  </a:lnTo>
                  <a:lnTo>
                    <a:pt x="212" y="406"/>
                  </a:lnTo>
                  <a:lnTo>
                    <a:pt x="217" y="394"/>
                  </a:lnTo>
                  <a:lnTo>
                    <a:pt x="223" y="381"/>
                  </a:lnTo>
                  <a:lnTo>
                    <a:pt x="225" y="363"/>
                  </a:lnTo>
                  <a:lnTo>
                    <a:pt x="226" y="345"/>
                  </a:lnTo>
                  <a:lnTo>
                    <a:pt x="226" y="325"/>
                  </a:lnTo>
                  <a:lnTo>
                    <a:pt x="225" y="302"/>
                  </a:lnTo>
                  <a:lnTo>
                    <a:pt x="221" y="277"/>
                  </a:lnTo>
                  <a:lnTo>
                    <a:pt x="216" y="253"/>
                  </a:lnTo>
                  <a:lnTo>
                    <a:pt x="210" y="227"/>
                  </a:lnTo>
                  <a:lnTo>
                    <a:pt x="201" y="201"/>
                  </a:lnTo>
                  <a:lnTo>
                    <a:pt x="193" y="177"/>
                  </a:lnTo>
                  <a:lnTo>
                    <a:pt x="182" y="151"/>
                  </a:lnTo>
                  <a:lnTo>
                    <a:pt x="171" y="125"/>
                  </a:lnTo>
                  <a:lnTo>
                    <a:pt x="158" y="103"/>
                  </a:lnTo>
                  <a:lnTo>
                    <a:pt x="147" y="82"/>
                  </a:lnTo>
                  <a:lnTo>
                    <a:pt x="133" y="63"/>
                  </a:lnTo>
                  <a:lnTo>
                    <a:pt x="120" y="45"/>
                  </a:lnTo>
                  <a:lnTo>
                    <a:pt x="106" y="32"/>
                  </a:lnTo>
                  <a:lnTo>
                    <a:pt x="92" y="18"/>
                  </a:lnTo>
                  <a:lnTo>
                    <a:pt x="78" y="9"/>
                  </a:lnTo>
                  <a:lnTo>
                    <a:pt x="66" y="3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5" y="3"/>
                  </a:lnTo>
                  <a:lnTo>
                    <a:pt x="34" y="1"/>
                  </a:lnTo>
                </a:path>
              </a:pathLst>
            </a:custGeom>
            <a:solidFill>
              <a:srgbClr val="60A0C0"/>
            </a:solidFill>
            <a:ln w="12700" cap="rnd" cmpd="sng">
              <a:solidFill>
                <a:srgbClr val="6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88" name="Freeform 1472"/>
            <p:cNvSpPr>
              <a:spLocks/>
            </p:cNvSpPr>
            <p:nvPr/>
          </p:nvSpPr>
          <p:spPr bwMode="auto">
            <a:xfrm>
              <a:off x="4395" y="1121"/>
              <a:ext cx="216" cy="400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10" y="29"/>
                </a:cxn>
                <a:cxn ang="0">
                  <a:pos x="6" y="41"/>
                </a:cxn>
                <a:cxn ang="0">
                  <a:pos x="2" y="56"/>
                </a:cxn>
                <a:cxn ang="0">
                  <a:pos x="0" y="74"/>
                </a:cxn>
                <a:cxn ang="0">
                  <a:pos x="0" y="94"/>
                </a:cxn>
                <a:cxn ang="0">
                  <a:pos x="2" y="116"/>
                </a:cxn>
                <a:cxn ang="0">
                  <a:pos x="5" y="137"/>
                </a:cxn>
                <a:cxn ang="0">
                  <a:pos x="10" y="161"/>
                </a:cxn>
                <a:cxn ang="0">
                  <a:pos x="16" y="185"/>
                </a:cxn>
                <a:cxn ang="0">
                  <a:pos x="24" y="208"/>
                </a:cxn>
                <a:cxn ang="0">
                  <a:pos x="33" y="231"/>
                </a:cxn>
                <a:cxn ang="0">
                  <a:pos x="44" y="257"/>
                </a:cxn>
                <a:cxn ang="0">
                  <a:pos x="55" y="277"/>
                </a:cxn>
                <a:cxn ang="0">
                  <a:pos x="66" y="300"/>
                </a:cxn>
                <a:cxn ang="0">
                  <a:pos x="80" y="320"/>
                </a:cxn>
                <a:cxn ang="0">
                  <a:pos x="91" y="338"/>
                </a:cxn>
                <a:cxn ang="0">
                  <a:pos x="104" y="355"/>
                </a:cxn>
                <a:cxn ang="0">
                  <a:pos x="118" y="368"/>
                </a:cxn>
                <a:cxn ang="0">
                  <a:pos x="130" y="379"/>
                </a:cxn>
                <a:cxn ang="0">
                  <a:pos x="143" y="388"/>
                </a:cxn>
                <a:cxn ang="0">
                  <a:pos x="154" y="395"/>
                </a:cxn>
                <a:cxn ang="0">
                  <a:pos x="166" y="399"/>
                </a:cxn>
                <a:cxn ang="0">
                  <a:pos x="176" y="399"/>
                </a:cxn>
                <a:cxn ang="0">
                  <a:pos x="185" y="395"/>
                </a:cxn>
                <a:cxn ang="0">
                  <a:pos x="194" y="391"/>
                </a:cxn>
                <a:cxn ang="0">
                  <a:pos x="200" y="382"/>
                </a:cxn>
                <a:cxn ang="0">
                  <a:pos x="207" y="373"/>
                </a:cxn>
                <a:cxn ang="0">
                  <a:pos x="212" y="359"/>
                </a:cxn>
                <a:cxn ang="0">
                  <a:pos x="213" y="343"/>
                </a:cxn>
                <a:cxn ang="0">
                  <a:pos x="215" y="326"/>
                </a:cxn>
                <a:cxn ang="0">
                  <a:pos x="215" y="306"/>
                </a:cxn>
                <a:cxn ang="0">
                  <a:pos x="214" y="285"/>
                </a:cxn>
                <a:cxn ang="0">
                  <a:pos x="210" y="261"/>
                </a:cxn>
                <a:cxn ang="0">
                  <a:pos x="205" y="238"/>
                </a:cxn>
                <a:cxn ang="0">
                  <a:pos x="199" y="214"/>
                </a:cxn>
                <a:cxn ang="0">
                  <a:pos x="191" y="189"/>
                </a:cxn>
                <a:cxn ang="0">
                  <a:pos x="183" y="166"/>
                </a:cxn>
                <a:cxn ang="0">
                  <a:pos x="174" y="142"/>
                </a:cxn>
                <a:cxn ang="0">
                  <a:pos x="163" y="119"/>
                </a:cxn>
                <a:cxn ang="0">
                  <a:pos x="151" y="97"/>
                </a:cxn>
                <a:cxn ang="0">
                  <a:pos x="139" y="76"/>
                </a:cxn>
                <a:cxn ang="0">
                  <a:pos x="127" y="60"/>
                </a:cxn>
                <a:cxn ang="0">
                  <a:pos x="115" y="43"/>
                </a:cxn>
                <a:cxn ang="0">
                  <a:pos x="102" y="30"/>
                </a:cxn>
                <a:cxn ang="0">
                  <a:pos x="88" y="18"/>
                </a:cxn>
                <a:cxn ang="0">
                  <a:pos x="76" y="9"/>
                </a:cxn>
                <a:cxn ang="0">
                  <a:pos x="63" y="3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33" y="3"/>
                </a:cxn>
                <a:cxn ang="0">
                  <a:pos x="33" y="1"/>
                </a:cxn>
              </a:cxnLst>
              <a:rect l="0" t="0" r="r" b="b"/>
              <a:pathLst>
                <a:path w="216" h="400">
                  <a:moveTo>
                    <a:pt x="33" y="1"/>
                  </a:moveTo>
                  <a:lnTo>
                    <a:pt x="24" y="8"/>
                  </a:lnTo>
                  <a:lnTo>
                    <a:pt x="18" y="16"/>
                  </a:lnTo>
                  <a:lnTo>
                    <a:pt x="10" y="29"/>
                  </a:lnTo>
                  <a:lnTo>
                    <a:pt x="6" y="41"/>
                  </a:lnTo>
                  <a:lnTo>
                    <a:pt x="2" y="56"/>
                  </a:lnTo>
                  <a:lnTo>
                    <a:pt x="0" y="74"/>
                  </a:lnTo>
                  <a:lnTo>
                    <a:pt x="0" y="94"/>
                  </a:lnTo>
                  <a:lnTo>
                    <a:pt x="2" y="116"/>
                  </a:lnTo>
                  <a:lnTo>
                    <a:pt x="5" y="137"/>
                  </a:lnTo>
                  <a:lnTo>
                    <a:pt x="10" y="161"/>
                  </a:lnTo>
                  <a:lnTo>
                    <a:pt x="16" y="185"/>
                  </a:lnTo>
                  <a:lnTo>
                    <a:pt x="24" y="208"/>
                  </a:lnTo>
                  <a:lnTo>
                    <a:pt x="33" y="231"/>
                  </a:lnTo>
                  <a:lnTo>
                    <a:pt x="44" y="257"/>
                  </a:lnTo>
                  <a:lnTo>
                    <a:pt x="55" y="277"/>
                  </a:lnTo>
                  <a:lnTo>
                    <a:pt x="66" y="300"/>
                  </a:lnTo>
                  <a:lnTo>
                    <a:pt x="80" y="320"/>
                  </a:lnTo>
                  <a:lnTo>
                    <a:pt x="91" y="338"/>
                  </a:lnTo>
                  <a:lnTo>
                    <a:pt x="104" y="355"/>
                  </a:lnTo>
                  <a:lnTo>
                    <a:pt x="118" y="368"/>
                  </a:lnTo>
                  <a:lnTo>
                    <a:pt x="130" y="379"/>
                  </a:lnTo>
                  <a:lnTo>
                    <a:pt x="143" y="388"/>
                  </a:lnTo>
                  <a:lnTo>
                    <a:pt x="154" y="395"/>
                  </a:lnTo>
                  <a:lnTo>
                    <a:pt x="166" y="399"/>
                  </a:lnTo>
                  <a:lnTo>
                    <a:pt x="176" y="399"/>
                  </a:lnTo>
                  <a:lnTo>
                    <a:pt x="185" y="395"/>
                  </a:lnTo>
                  <a:lnTo>
                    <a:pt x="194" y="391"/>
                  </a:lnTo>
                  <a:lnTo>
                    <a:pt x="200" y="382"/>
                  </a:lnTo>
                  <a:lnTo>
                    <a:pt x="207" y="373"/>
                  </a:lnTo>
                  <a:lnTo>
                    <a:pt x="212" y="359"/>
                  </a:lnTo>
                  <a:lnTo>
                    <a:pt x="213" y="343"/>
                  </a:lnTo>
                  <a:lnTo>
                    <a:pt x="215" y="326"/>
                  </a:lnTo>
                  <a:lnTo>
                    <a:pt x="215" y="306"/>
                  </a:lnTo>
                  <a:lnTo>
                    <a:pt x="214" y="285"/>
                  </a:lnTo>
                  <a:lnTo>
                    <a:pt x="210" y="261"/>
                  </a:lnTo>
                  <a:lnTo>
                    <a:pt x="205" y="238"/>
                  </a:lnTo>
                  <a:lnTo>
                    <a:pt x="199" y="214"/>
                  </a:lnTo>
                  <a:lnTo>
                    <a:pt x="191" y="189"/>
                  </a:lnTo>
                  <a:lnTo>
                    <a:pt x="183" y="166"/>
                  </a:lnTo>
                  <a:lnTo>
                    <a:pt x="174" y="142"/>
                  </a:lnTo>
                  <a:lnTo>
                    <a:pt x="163" y="119"/>
                  </a:lnTo>
                  <a:lnTo>
                    <a:pt x="151" y="97"/>
                  </a:lnTo>
                  <a:lnTo>
                    <a:pt x="139" y="76"/>
                  </a:lnTo>
                  <a:lnTo>
                    <a:pt x="127" y="60"/>
                  </a:lnTo>
                  <a:lnTo>
                    <a:pt x="115" y="43"/>
                  </a:lnTo>
                  <a:lnTo>
                    <a:pt x="102" y="30"/>
                  </a:lnTo>
                  <a:lnTo>
                    <a:pt x="88" y="18"/>
                  </a:lnTo>
                  <a:lnTo>
                    <a:pt x="76" y="9"/>
                  </a:lnTo>
                  <a:lnTo>
                    <a:pt x="63" y="3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33" y="3"/>
                  </a:lnTo>
                  <a:lnTo>
                    <a:pt x="33" y="1"/>
                  </a:lnTo>
                </a:path>
              </a:pathLst>
            </a:custGeom>
            <a:solidFill>
              <a:srgbClr val="80A0C0"/>
            </a:solidFill>
            <a:ln w="12700" cap="rnd" cmpd="sng">
              <a:solidFill>
                <a:srgbClr val="8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89" name="Freeform 1473"/>
            <p:cNvSpPr>
              <a:spLocks/>
            </p:cNvSpPr>
            <p:nvPr/>
          </p:nvSpPr>
          <p:spPr bwMode="auto">
            <a:xfrm>
              <a:off x="4406" y="1135"/>
              <a:ext cx="204" cy="377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23" y="10"/>
                </a:cxn>
                <a:cxn ang="0">
                  <a:pos x="17" y="17"/>
                </a:cxn>
                <a:cxn ang="0">
                  <a:pos x="10" y="27"/>
                </a:cxn>
                <a:cxn ang="0">
                  <a:pos x="5" y="40"/>
                </a:cxn>
                <a:cxn ang="0">
                  <a:pos x="2" y="55"/>
                </a:cxn>
                <a:cxn ang="0">
                  <a:pos x="0" y="71"/>
                </a:cxn>
                <a:cxn ang="0">
                  <a:pos x="0" y="90"/>
                </a:cxn>
                <a:cxn ang="0">
                  <a:pos x="2" y="110"/>
                </a:cxn>
                <a:cxn ang="0">
                  <a:pos x="5" y="130"/>
                </a:cxn>
                <a:cxn ang="0">
                  <a:pos x="10" y="152"/>
                </a:cxn>
                <a:cxn ang="0">
                  <a:pos x="14" y="175"/>
                </a:cxn>
                <a:cxn ang="0">
                  <a:pos x="22" y="197"/>
                </a:cxn>
                <a:cxn ang="0">
                  <a:pos x="30" y="220"/>
                </a:cxn>
                <a:cxn ang="0">
                  <a:pos x="40" y="241"/>
                </a:cxn>
                <a:cxn ang="0">
                  <a:pos x="52" y="262"/>
                </a:cxn>
                <a:cxn ang="0">
                  <a:pos x="62" y="283"/>
                </a:cxn>
                <a:cxn ang="0">
                  <a:pos x="74" y="301"/>
                </a:cxn>
                <a:cxn ang="0">
                  <a:pos x="86" y="317"/>
                </a:cxn>
                <a:cxn ang="0">
                  <a:pos x="99" y="334"/>
                </a:cxn>
                <a:cxn ang="0">
                  <a:pos x="110" y="346"/>
                </a:cxn>
                <a:cxn ang="0">
                  <a:pos x="122" y="357"/>
                </a:cxn>
                <a:cxn ang="0">
                  <a:pos x="135" y="366"/>
                </a:cxn>
                <a:cxn ang="0">
                  <a:pos x="145" y="371"/>
                </a:cxn>
                <a:cxn ang="0">
                  <a:pos x="156" y="376"/>
                </a:cxn>
                <a:cxn ang="0">
                  <a:pos x="166" y="374"/>
                </a:cxn>
                <a:cxn ang="0">
                  <a:pos x="174" y="372"/>
                </a:cxn>
                <a:cxn ang="0">
                  <a:pos x="183" y="367"/>
                </a:cxn>
                <a:cxn ang="0">
                  <a:pos x="188" y="360"/>
                </a:cxn>
                <a:cxn ang="0">
                  <a:pos x="195" y="351"/>
                </a:cxn>
                <a:cxn ang="0">
                  <a:pos x="199" y="339"/>
                </a:cxn>
                <a:cxn ang="0">
                  <a:pos x="201" y="322"/>
                </a:cxn>
                <a:cxn ang="0">
                  <a:pos x="203" y="307"/>
                </a:cxn>
                <a:cxn ang="0">
                  <a:pos x="203" y="288"/>
                </a:cxn>
                <a:cxn ang="0">
                  <a:pos x="201" y="268"/>
                </a:cxn>
                <a:cxn ang="0">
                  <a:pos x="199" y="247"/>
                </a:cxn>
                <a:cxn ang="0">
                  <a:pos x="194" y="224"/>
                </a:cxn>
                <a:cxn ang="0">
                  <a:pos x="188" y="202"/>
                </a:cxn>
                <a:cxn ang="0">
                  <a:pos x="182" y="179"/>
                </a:cxn>
                <a:cxn ang="0">
                  <a:pos x="173" y="156"/>
                </a:cxn>
                <a:cxn ang="0">
                  <a:pos x="164" y="134"/>
                </a:cxn>
                <a:cxn ang="0">
                  <a:pos x="155" y="112"/>
                </a:cxn>
                <a:cxn ang="0">
                  <a:pos x="143" y="91"/>
                </a:cxn>
                <a:cxn ang="0">
                  <a:pos x="132" y="72"/>
                </a:cxn>
                <a:cxn ang="0">
                  <a:pos x="121" y="56"/>
                </a:cxn>
                <a:cxn ang="0">
                  <a:pos x="109" y="41"/>
                </a:cxn>
                <a:cxn ang="0">
                  <a:pos x="96" y="28"/>
                </a:cxn>
                <a:cxn ang="0">
                  <a:pos x="84" y="17"/>
                </a:cxn>
                <a:cxn ang="0">
                  <a:pos x="72" y="9"/>
                </a:cxn>
                <a:cxn ang="0">
                  <a:pos x="60" y="2"/>
                </a:cxn>
                <a:cxn ang="0">
                  <a:pos x="50" y="0"/>
                </a:cxn>
                <a:cxn ang="0">
                  <a:pos x="38" y="1"/>
                </a:cxn>
                <a:cxn ang="0">
                  <a:pos x="33" y="4"/>
                </a:cxn>
                <a:cxn ang="0">
                  <a:pos x="31" y="2"/>
                </a:cxn>
              </a:cxnLst>
              <a:rect l="0" t="0" r="r" b="b"/>
              <a:pathLst>
                <a:path w="204" h="377">
                  <a:moveTo>
                    <a:pt x="31" y="2"/>
                  </a:moveTo>
                  <a:lnTo>
                    <a:pt x="23" y="10"/>
                  </a:lnTo>
                  <a:lnTo>
                    <a:pt x="17" y="17"/>
                  </a:lnTo>
                  <a:lnTo>
                    <a:pt x="10" y="27"/>
                  </a:lnTo>
                  <a:lnTo>
                    <a:pt x="5" y="40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2" y="110"/>
                  </a:lnTo>
                  <a:lnTo>
                    <a:pt x="5" y="130"/>
                  </a:lnTo>
                  <a:lnTo>
                    <a:pt x="10" y="152"/>
                  </a:lnTo>
                  <a:lnTo>
                    <a:pt x="14" y="175"/>
                  </a:lnTo>
                  <a:lnTo>
                    <a:pt x="22" y="197"/>
                  </a:lnTo>
                  <a:lnTo>
                    <a:pt x="30" y="220"/>
                  </a:lnTo>
                  <a:lnTo>
                    <a:pt x="40" y="241"/>
                  </a:lnTo>
                  <a:lnTo>
                    <a:pt x="52" y="262"/>
                  </a:lnTo>
                  <a:lnTo>
                    <a:pt x="62" y="283"/>
                  </a:lnTo>
                  <a:lnTo>
                    <a:pt x="74" y="301"/>
                  </a:lnTo>
                  <a:lnTo>
                    <a:pt x="86" y="317"/>
                  </a:lnTo>
                  <a:lnTo>
                    <a:pt x="99" y="334"/>
                  </a:lnTo>
                  <a:lnTo>
                    <a:pt x="110" y="346"/>
                  </a:lnTo>
                  <a:lnTo>
                    <a:pt x="122" y="357"/>
                  </a:lnTo>
                  <a:lnTo>
                    <a:pt x="135" y="366"/>
                  </a:lnTo>
                  <a:lnTo>
                    <a:pt x="145" y="371"/>
                  </a:lnTo>
                  <a:lnTo>
                    <a:pt x="156" y="376"/>
                  </a:lnTo>
                  <a:lnTo>
                    <a:pt x="166" y="374"/>
                  </a:lnTo>
                  <a:lnTo>
                    <a:pt x="174" y="372"/>
                  </a:lnTo>
                  <a:lnTo>
                    <a:pt x="183" y="367"/>
                  </a:lnTo>
                  <a:lnTo>
                    <a:pt x="188" y="360"/>
                  </a:lnTo>
                  <a:lnTo>
                    <a:pt x="195" y="351"/>
                  </a:lnTo>
                  <a:lnTo>
                    <a:pt x="199" y="339"/>
                  </a:lnTo>
                  <a:lnTo>
                    <a:pt x="201" y="322"/>
                  </a:lnTo>
                  <a:lnTo>
                    <a:pt x="203" y="307"/>
                  </a:lnTo>
                  <a:lnTo>
                    <a:pt x="203" y="288"/>
                  </a:lnTo>
                  <a:lnTo>
                    <a:pt x="201" y="268"/>
                  </a:lnTo>
                  <a:lnTo>
                    <a:pt x="199" y="247"/>
                  </a:lnTo>
                  <a:lnTo>
                    <a:pt x="194" y="224"/>
                  </a:lnTo>
                  <a:lnTo>
                    <a:pt x="188" y="202"/>
                  </a:lnTo>
                  <a:lnTo>
                    <a:pt x="182" y="179"/>
                  </a:lnTo>
                  <a:lnTo>
                    <a:pt x="173" y="156"/>
                  </a:lnTo>
                  <a:lnTo>
                    <a:pt x="164" y="134"/>
                  </a:lnTo>
                  <a:lnTo>
                    <a:pt x="155" y="112"/>
                  </a:lnTo>
                  <a:lnTo>
                    <a:pt x="143" y="91"/>
                  </a:lnTo>
                  <a:lnTo>
                    <a:pt x="132" y="72"/>
                  </a:lnTo>
                  <a:lnTo>
                    <a:pt x="121" y="56"/>
                  </a:lnTo>
                  <a:lnTo>
                    <a:pt x="109" y="41"/>
                  </a:lnTo>
                  <a:lnTo>
                    <a:pt x="96" y="28"/>
                  </a:lnTo>
                  <a:lnTo>
                    <a:pt x="84" y="17"/>
                  </a:lnTo>
                  <a:lnTo>
                    <a:pt x="72" y="9"/>
                  </a:lnTo>
                  <a:lnTo>
                    <a:pt x="60" y="2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33" y="4"/>
                  </a:lnTo>
                  <a:lnTo>
                    <a:pt x="31" y="2"/>
                  </a:lnTo>
                </a:path>
              </a:pathLst>
            </a:custGeom>
            <a:solidFill>
              <a:srgbClr val="80A0D0"/>
            </a:solidFill>
            <a:ln w="12700" cap="rnd" cmpd="sng">
              <a:solidFill>
                <a:srgbClr val="80A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90" name="Freeform 1474"/>
            <p:cNvSpPr>
              <a:spLocks/>
            </p:cNvSpPr>
            <p:nvPr/>
          </p:nvSpPr>
          <p:spPr bwMode="auto">
            <a:xfrm>
              <a:off x="4416" y="1151"/>
              <a:ext cx="192" cy="351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23" y="8"/>
                </a:cxn>
                <a:cxn ang="0">
                  <a:pos x="16" y="16"/>
                </a:cxn>
                <a:cxn ang="0">
                  <a:pos x="11" y="25"/>
                </a:cxn>
                <a:cxn ang="0">
                  <a:pos x="5" y="37"/>
                </a:cxn>
                <a:cxn ang="0">
                  <a:pos x="3" y="49"/>
                </a:cxn>
                <a:cxn ang="0">
                  <a:pos x="0" y="65"/>
                </a:cxn>
                <a:cxn ang="0">
                  <a:pos x="1" y="84"/>
                </a:cxn>
                <a:cxn ang="0">
                  <a:pos x="3" y="104"/>
                </a:cxn>
                <a:cxn ang="0">
                  <a:pos x="4" y="121"/>
                </a:cxn>
                <a:cxn ang="0">
                  <a:pos x="10" y="142"/>
                </a:cxn>
                <a:cxn ang="0">
                  <a:pos x="15" y="163"/>
                </a:cxn>
                <a:cxn ang="0">
                  <a:pos x="20" y="183"/>
                </a:cxn>
                <a:cxn ang="0">
                  <a:pos x="29" y="206"/>
                </a:cxn>
                <a:cxn ang="0">
                  <a:pos x="39" y="225"/>
                </a:cxn>
                <a:cxn ang="0">
                  <a:pos x="50" y="245"/>
                </a:cxn>
                <a:cxn ang="0">
                  <a:pos x="59" y="262"/>
                </a:cxn>
                <a:cxn ang="0">
                  <a:pos x="69" y="281"/>
                </a:cxn>
                <a:cxn ang="0">
                  <a:pos x="81" y="297"/>
                </a:cxn>
                <a:cxn ang="0">
                  <a:pos x="92" y="311"/>
                </a:cxn>
                <a:cxn ang="0">
                  <a:pos x="105" y="324"/>
                </a:cxn>
                <a:cxn ang="0">
                  <a:pos x="116" y="332"/>
                </a:cxn>
                <a:cxn ang="0">
                  <a:pos x="126" y="341"/>
                </a:cxn>
                <a:cxn ang="0">
                  <a:pos x="137" y="346"/>
                </a:cxn>
                <a:cxn ang="0">
                  <a:pos x="147" y="350"/>
                </a:cxn>
                <a:cxn ang="0">
                  <a:pos x="156" y="350"/>
                </a:cxn>
                <a:cxn ang="0">
                  <a:pos x="164" y="346"/>
                </a:cxn>
                <a:cxn ang="0">
                  <a:pos x="173" y="342"/>
                </a:cxn>
                <a:cxn ang="0">
                  <a:pos x="178" y="335"/>
                </a:cxn>
                <a:cxn ang="0">
                  <a:pos x="184" y="326"/>
                </a:cxn>
                <a:cxn ang="0">
                  <a:pos x="187" y="315"/>
                </a:cxn>
                <a:cxn ang="0">
                  <a:pos x="189" y="300"/>
                </a:cxn>
                <a:cxn ang="0">
                  <a:pos x="191" y="286"/>
                </a:cxn>
                <a:cxn ang="0">
                  <a:pos x="191" y="268"/>
                </a:cxn>
                <a:cxn ang="0">
                  <a:pos x="190" y="250"/>
                </a:cxn>
                <a:cxn ang="0">
                  <a:pos x="186" y="230"/>
                </a:cxn>
                <a:cxn ang="0">
                  <a:pos x="184" y="208"/>
                </a:cxn>
                <a:cxn ang="0">
                  <a:pos x="178" y="187"/>
                </a:cxn>
                <a:cxn ang="0">
                  <a:pos x="172" y="166"/>
                </a:cxn>
                <a:cxn ang="0">
                  <a:pos x="164" y="144"/>
                </a:cxn>
                <a:cxn ang="0">
                  <a:pos x="156" y="124"/>
                </a:cxn>
                <a:cxn ang="0">
                  <a:pos x="147" y="104"/>
                </a:cxn>
                <a:cxn ang="0">
                  <a:pos x="136" y="84"/>
                </a:cxn>
                <a:cxn ang="0">
                  <a:pos x="125" y="65"/>
                </a:cxn>
                <a:cxn ang="0">
                  <a:pos x="114" y="49"/>
                </a:cxn>
                <a:cxn ang="0">
                  <a:pos x="105" y="36"/>
                </a:cxn>
                <a:cxn ang="0">
                  <a:pos x="92" y="24"/>
                </a:cxn>
                <a:cxn ang="0">
                  <a:pos x="80" y="14"/>
                </a:cxn>
                <a:cxn ang="0">
                  <a:pos x="69" y="8"/>
                </a:cxn>
                <a:cxn ang="0">
                  <a:pos x="59" y="2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1" y="3"/>
                </a:cxn>
                <a:cxn ang="0">
                  <a:pos x="31" y="1"/>
                </a:cxn>
              </a:cxnLst>
              <a:rect l="0" t="0" r="r" b="b"/>
              <a:pathLst>
                <a:path w="192" h="351">
                  <a:moveTo>
                    <a:pt x="31" y="1"/>
                  </a:moveTo>
                  <a:lnTo>
                    <a:pt x="23" y="8"/>
                  </a:lnTo>
                  <a:lnTo>
                    <a:pt x="16" y="16"/>
                  </a:lnTo>
                  <a:lnTo>
                    <a:pt x="11" y="25"/>
                  </a:lnTo>
                  <a:lnTo>
                    <a:pt x="5" y="37"/>
                  </a:lnTo>
                  <a:lnTo>
                    <a:pt x="3" y="49"/>
                  </a:lnTo>
                  <a:lnTo>
                    <a:pt x="0" y="65"/>
                  </a:lnTo>
                  <a:lnTo>
                    <a:pt x="1" y="84"/>
                  </a:lnTo>
                  <a:lnTo>
                    <a:pt x="3" y="104"/>
                  </a:lnTo>
                  <a:lnTo>
                    <a:pt x="4" y="121"/>
                  </a:lnTo>
                  <a:lnTo>
                    <a:pt x="10" y="142"/>
                  </a:lnTo>
                  <a:lnTo>
                    <a:pt x="15" y="163"/>
                  </a:lnTo>
                  <a:lnTo>
                    <a:pt x="20" y="183"/>
                  </a:lnTo>
                  <a:lnTo>
                    <a:pt x="29" y="206"/>
                  </a:lnTo>
                  <a:lnTo>
                    <a:pt x="39" y="225"/>
                  </a:lnTo>
                  <a:lnTo>
                    <a:pt x="50" y="245"/>
                  </a:lnTo>
                  <a:lnTo>
                    <a:pt x="59" y="262"/>
                  </a:lnTo>
                  <a:lnTo>
                    <a:pt x="69" y="281"/>
                  </a:lnTo>
                  <a:lnTo>
                    <a:pt x="81" y="297"/>
                  </a:lnTo>
                  <a:lnTo>
                    <a:pt x="92" y="311"/>
                  </a:lnTo>
                  <a:lnTo>
                    <a:pt x="105" y="324"/>
                  </a:lnTo>
                  <a:lnTo>
                    <a:pt x="116" y="332"/>
                  </a:lnTo>
                  <a:lnTo>
                    <a:pt x="126" y="341"/>
                  </a:lnTo>
                  <a:lnTo>
                    <a:pt x="137" y="346"/>
                  </a:lnTo>
                  <a:lnTo>
                    <a:pt x="147" y="350"/>
                  </a:lnTo>
                  <a:lnTo>
                    <a:pt x="156" y="350"/>
                  </a:lnTo>
                  <a:lnTo>
                    <a:pt x="164" y="346"/>
                  </a:lnTo>
                  <a:lnTo>
                    <a:pt x="173" y="342"/>
                  </a:lnTo>
                  <a:lnTo>
                    <a:pt x="178" y="335"/>
                  </a:lnTo>
                  <a:lnTo>
                    <a:pt x="184" y="326"/>
                  </a:lnTo>
                  <a:lnTo>
                    <a:pt x="187" y="315"/>
                  </a:lnTo>
                  <a:lnTo>
                    <a:pt x="189" y="300"/>
                  </a:lnTo>
                  <a:lnTo>
                    <a:pt x="191" y="286"/>
                  </a:lnTo>
                  <a:lnTo>
                    <a:pt x="191" y="268"/>
                  </a:lnTo>
                  <a:lnTo>
                    <a:pt x="190" y="250"/>
                  </a:lnTo>
                  <a:lnTo>
                    <a:pt x="186" y="230"/>
                  </a:lnTo>
                  <a:lnTo>
                    <a:pt x="184" y="208"/>
                  </a:lnTo>
                  <a:lnTo>
                    <a:pt x="178" y="187"/>
                  </a:lnTo>
                  <a:lnTo>
                    <a:pt x="172" y="166"/>
                  </a:lnTo>
                  <a:lnTo>
                    <a:pt x="164" y="144"/>
                  </a:lnTo>
                  <a:lnTo>
                    <a:pt x="156" y="124"/>
                  </a:lnTo>
                  <a:lnTo>
                    <a:pt x="147" y="104"/>
                  </a:lnTo>
                  <a:lnTo>
                    <a:pt x="136" y="84"/>
                  </a:lnTo>
                  <a:lnTo>
                    <a:pt x="125" y="65"/>
                  </a:lnTo>
                  <a:lnTo>
                    <a:pt x="114" y="49"/>
                  </a:lnTo>
                  <a:lnTo>
                    <a:pt x="105" y="36"/>
                  </a:lnTo>
                  <a:lnTo>
                    <a:pt x="92" y="24"/>
                  </a:lnTo>
                  <a:lnTo>
                    <a:pt x="80" y="14"/>
                  </a:lnTo>
                  <a:lnTo>
                    <a:pt x="69" y="8"/>
                  </a:lnTo>
                  <a:lnTo>
                    <a:pt x="59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1" y="3"/>
                  </a:lnTo>
                  <a:lnTo>
                    <a:pt x="31" y="1"/>
                  </a:lnTo>
                </a:path>
              </a:pathLst>
            </a:custGeom>
            <a:solidFill>
              <a:srgbClr val="80B0D0"/>
            </a:solidFill>
            <a:ln w="12700" cap="rnd" cmpd="sng">
              <a:solidFill>
                <a:srgbClr val="80B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91" name="Freeform 1475"/>
            <p:cNvSpPr>
              <a:spLocks/>
            </p:cNvSpPr>
            <p:nvPr/>
          </p:nvSpPr>
          <p:spPr bwMode="auto">
            <a:xfrm>
              <a:off x="4428" y="1165"/>
              <a:ext cx="178" cy="327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0" y="8"/>
                </a:cxn>
                <a:cxn ang="0">
                  <a:pos x="14" y="16"/>
                </a:cxn>
                <a:cxn ang="0">
                  <a:pos x="8" y="25"/>
                </a:cxn>
                <a:cxn ang="0">
                  <a:pos x="6" y="34"/>
                </a:cxn>
                <a:cxn ang="0">
                  <a:pos x="1" y="47"/>
                </a:cxn>
                <a:cxn ang="0">
                  <a:pos x="0" y="63"/>
                </a:cxn>
                <a:cxn ang="0">
                  <a:pos x="0" y="79"/>
                </a:cxn>
                <a:cxn ang="0">
                  <a:pos x="1" y="96"/>
                </a:cxn>
                <a:cxn ang="0">
                  <a:pos x="3" y="114"/>
                </a:cxn>
                <a:cxn ang="0">
                  <a:pos x="8" y="135"/>
                </a:cxn>
                <a:cxn ang="0">
                  <a:pos x="13" y="153"/>
                </a:cxn>
                <a:cxn ang="0">
                  <a:pos x="17" y="172"/>
                </a:cxn>
                <a:cxn ang="0">
                  <a:pos x="25" y="192"/>
                </a:cxn>
                <a:cxn ang="0">
                  <a:pos x="35" y="211"/>
                </a:cxn>
                <a:cxn ang="0">
                  <a:pos x="43" y="229"/>
                </a:cxn>
                <a:cxn ang="0">
                  <a:pos x="54" y="247"/>
                </a:cxn>
                <a:cxn ang="0">
                  <a:pos x="63" y="263"/>
                </a:cxn>
                <a:cxn ang="0">
                  <a:pos x="74" y="277"/>
                </a:cxn>
                <a:cxn ang="0">
                  <a:pos x="86" y="290"/>
                </a:cxn>
                <a:cxn ang="0">
                  <a:pos x="96" y="303"/>
                </a:cxn>
                <a:cxn ang="0">
                  <a:pos x="108" y="311"/>
                </a:cxn>
                <a:cxn ang="0">
                  <a:pos x="117" y="319"/>
                </a:cxn>
                <a:cxn ang="0">
                  <a:pos x="126" y="323"/>
                </a:cxn>
                <a:cxn ang="0">
                  <a:pos x="136" y="326"/>
                </a:cxn>
                <a:cxn ang="0">
                  <a:pos x="146" y="326"/>
                </a:cxn>
                <a:cxn ang="0">
                  <a:pos x="152" y="324"/>
                </a:cxn>
                <a:cxn ang="0">
                  <a:pos x="161" y="320"/>
                </a:cxn>
                <a:cxn ang="0">
                  <a:pos x="166" y="314"/>
                </a:cxn>
                <a:cxn ang="0">
                  <a:pos x="172" y="305"/>
                </a:cxn>
                <a:cxn ang="0">
                  <a:pos x="174" y="294"/>
                </a:cxn>
                <a:cxn ang="0">
                  <a:pos x="177" y="280"/>
                </a:cxn>
                <a:cxn ang="0">
                  <a:pos x="177" y="267"/>
                </a:cxn>
                <a:cxn ang="0">
                  <a:pos x="177" y="250"/>
                </a:cxn>
                <a:cxn ang="0">
                  <a:pos x="177" y="232"/>
                </a:cxn>
                <a:cxn ang="0">
                  <a:pos x="174" y="215"/>
                </a:cxn>
                <a:cxn ang="0">
                  <a:pos x="170" y="194"/>
                </a:cxn>
                <a:cxn ang="0">
                  <a:pos x="166" y="175"/>
                </a:cxn>
                <a:cxn ang="0">
                  <a:pos x="160" y="153"/>
                </a:cxn>
                <a:cxn ang="0">
                  <a:pos x="153" y="136"/>
                </a:cxn>
                <a:cxn ang="0">
                  <a:pos x="146" y="114"/>
                </a:cxn>
                <a:cxn ang="0">
                  <a:pos x="138" y="96"/>
                </a:cxn>
                <a:cxn ang="0">
                  <a:pos x="126" y="78"/>
                </a:cxn>
                <a:cxn ang="0">
                  <a:pos x="117" y="60"/>
                </a:cxn>
                <a:cxn ang="0">
                  <a:pos x="108" y="47"/>
                </a:cxn>
                <a:cxn ang="0">
                  <a:pos x="97" y="34"/>
                </a:cxn>
                <a:cxn ang="0">
                  <a:pos x="86" y="23"/>
                </a:cxn>
                <a:cxn ang="0">
                  <a:pos x="74" y="14"/>
                </a:cxn>
                <a:cxn ang="0">
                  <a:pos x="65" y="7"/>
                </a:cxn>
                <a:cxn ang="0">
                  <a:pos x="54" y="2"/>
                </a:cxn>
                <a:cxn ang="0">
                  <a:pos x="45" y="0"/>
                </a:cxn>
                <a:cxn ang="0">
                  <a:pos x="35" y="2"/>
                </a:cxn>
                <a:cxn ang="0">
                  <a:pos x="28" y="4"/>
                </a:cxn>
                <a:cxn ang="0">
                  <a:pos x="28" y="2"/>
                </a:cxn>
              </a:cxnLst>
              <a:rect l="0" t="0" r="r" b="b"/>
              <a:pathLst>
                <a:path w="178" h="327">
                  <a:moveTo>
                    <a:pt x="28" y="2"/>
                  </a:moveTo>
                  <a:lnTo>
                    <a:pt x="20" y="8"/>
                  </a:lnTo>
                  <a:lnTo>
                    <a:pt x="14" y="16"/>
                  </a:lnTo>
                  <a:lnTo>
                    <a:pt x="8" y="25"/>
                  </a:lnTo>
                  <a:lnTo>
                    <a:pt x="6" y="34"/>
                  </a:lnTo>
                  <a:lnTo>
                    <a:pt x="1" y="47"/>
                  </a:lnTo>
                  <a:lnTo>
                    <a:pt x="0" y="63"/>
                  </a:lnTo>
                  <a:lnTo>
                    <a:pt x="0" y="79"/>
                  </a:lnTo>
                  <a:lnTo>
                    <a:pt x="1" y="96"/>
                  </a:lnTo>
                  <a:lnTo>
                    <a:pt x="3" y="114"/>
                  </a:lnTo>
                  <a:lnTo>
                    <a:pt x="8" y="135"/>
                  </a:lnTo>
                  <a:lnTo>
                    <a:pt x="13" y="153"/>
                  </a:lnTo>
                  <a:lnTo>
                    <a:pt x="17" y="172"/>
                  </a:lnTo>
                  <a:lnTo>
                    <a:pt x="25" y="192"/>
                  </a:lnTo>
                  <a:lnTo>
                    <a:pt x="35" y="211"/>
                  </a:lnTo>
                  <a:lnTo>
                    <a:pt x="43" y="229"/>
                  </a:lnTo>
                  <a:lnTo>
                    <a:pt x="54" y="247"/>
                  </a:lnTo>
                  <a:lnTo>
                    <a:pt x="63" y="263"/>
                  </a:lnTo>
                  <a:lnTo>
                    <a:pt x="74" y="277"/>
                  </a:lnTo>
                  <a:lnTo>
                    <a:pt x="86" y="290"/>
                  </a:lnTo>
                  <a:lnTo>
                    <a:pt x="96" y="303"/>
                  </a:lnTo>
                  <a:lnTo>
                    <a:pt x="108" y="311"/>
                  </a:lnTo>
                  <a:lnTo>
                    <a:pt x="117" y="319"/>
                  </a:lnTo>
                  <a:lnTo>
                    <a:pt x="126" y="323"/>
                  </a:lnTo>
                  <a:lnTo>
                    <a:pt x="136" y="326"/>
                  </a:lnTo>
                  <a:lnTo>
                    <a:pt x="146" y="326"/>
                  </a:lnTo>
                  <a:lnTo>
                    <a:pt x="152" y="324"/>
                  </a:lnTo>
                  <a:lnTo>
                    <a:pt x="161" y="320"/>
                  </a:lnTo>
                  <a:lnTo>
                    <a:pt x="166" y="314"/>
                  </a:lnTo>
                  <a:lnTo>
                    <a:pt x="172" y="305"/>
                  </a:lnTo>
                  <a:lnTo>
                    <a:pt x="174" y="294"/>
                  </a:lnTo>
                  <a:lnTo>
                    <a:pt x="177" y="280"/>
                  </a:lnTo>
                  <a:lnTo>
                    <a:pt x="177" y="267"/>
                  </a:lnTo>
                  <a:lnTo>
                    <a:pt x="177" y="250"/>
                  </a:lnTo>
                  <a:lnTo>
                    <a:pt x="177" y="232"/>
                  </a:lnTo>
                  <a:lnTo>
                    <a:pt x="174" y="215"/>
                  </a:lnTo>
                  <a:lnTo>
                    <a:pt x="170" y="194"/>
                  </a:lnTo>
                  <a:lnTo>
                    <a:pt x="166" y="175"/>
                  </a:lnTo>
                  <a:lnTo>
                    <a:pt x="160" y="153"/>
                  </a:lnTo>
                  <a:lnTo>
                    <a:pt x="153" y="136"/>
                  </a:lnTo>
                  <a:lnTo>
                    <a:pt x="146" y="114"/>
                  </a:lnTo>
                  <a:lnTo>
                    <a:pt x="138" y="96"/>
                  </a:lnTo>
                  <a:lnTo>
                    <a:pt x="126" y="78"/>
                  </a:lnTo>
                  <a:lnTo>
                    <a:pt x="117" y="60"/>
                  </a:lnTo>
                  <a:lnTo>
                    <a:pt x="108" y="47"/>
                  </a:lnTo>
                  <a:lnTo>
                    <a:pt x="97" y="34"/>
                  </a:lnTo>
                  <a:lnTo>
                    <a:pt x="86" y="23"/>
                  </a:lnTo>
                  <a:lnTo>
                    <a:pt x="74" y="14"/>
                  </a:lnTo>
                  <a:lnTo>
                    <a:pt x="65" y="7"/>
                  </a:lnTo>
                  <a:lnTo>
                    <a:pt x="54" y="2"/>
                  </a:lnTo>
                  <a:lnTo>
                    <a:pt x="45" y="0"/>
                  </a:lnTo>
                  <a:lnTo>
                    <a:pt x="35" y="2"/>
                  </a:lnTo>
                  <a:lnTo>
                    <a:pt x="28" y="4"/>
                  </a:lnTo>
                  <a:lnTo>
                    <a:pt x="28" y="2"/>
                  </a:lnTo>
                </a:path>
              </a:pathLst>
            </a:custGeom>
            <a:solidFill>
              <a:srgbClr val="80C0E0"/>
            </a:solidFill>
            <a:ln w="12700" cap="rnd" cmpd="sng">
              <a:solidFill>
                <a:srgbClr val="8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92" name="Freeform 1476"/>
            <p:cNvSpPr>
              <a:spLocks/>
            </p:cNvSpPr>
            <p:nvPr/>
          </p:nvSpPr>
          <p:spPr bwMode="auto">
            <a:xfrm>
              <a:off x="4439" y="1179"/>
              <a:ext cx="167" cy="304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0" y="8"/>
                </a:cxn>
                <a:cxn ang="0">
                  <a:pos x="13" y="14"/>
                </a:cxn>
                <a:cxn ang="0">
                  <a:pos x="8" y="22"/>
                </a:cxn>
                <a:cxn ang="0">
                  <a:pos x="4" y="33"/>
                </a:cxn>
                <a:cxn ang="0">
                  <a:pos x="1" y="45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0" y="91"/>
                </a:cxn>
                <a:cxn ang="0">
                  <a:pos x="2" y="107"/>
                </a:cxn>
                <a:cxn ang="0">
                  <a:pos x="6" y="125"/>
                </a:cxn>
                <a:cxn ang="0">
                  <a:pos x="12" y="142"/>
                </a:cxn>
                <a:cxn ang="0">
                  <a:pos x="16" y="161"/>
                </a:cxn>
                <a:cxn ang="0">
                  <a:pos x="24" y="179"/>
                </a:cxn>
                <a:cxn ang="0">
                  <a:pos x="32" y="196"/>
                </a:cxn>
                <a:cxn ang="0">
                  <a:pos x="41" y="213"/>
                </a:cxn>
                <a:cxn ang="0">
                  <a:pos x="50" y="230"/>
                </a:cxn>
                <a:cxn ang="0">
                  <a:pos x="59" y="244"/>
                </a:cxn>
                <a:cxn ang="0">
                  <a:pos x="68" y="258"/>
                </a:cxn>
                <a:cxn ang="0">
                  <a:pos x="80" y="269"/>
                </a:cxn>
                <a:cxn ang="0">
                  <a:pos x="89" y="281"/>
                </a:cxn>
                <a:cxn ang="0">
                  <a:pos x="99" y="289"/>
                </a:cxn>
                <a:cxn ang="0">
                  <a:pos x="108" y="296"/>
                </a:cxn>
                <a:cxn ang="0">
                  <a:pos x="117" y="300"/>
                </a:cxn>
                <a:cxn ang="0">
                  <a:pos x="127" y="303"/>
                </a:cxn>
                <a:cxn ang="0">
                  <a:pos x="135" y="303"/>
                </a:cxn>
                <a:cxn ang="0">
                  <a:pos x="141" y="301"/>
                </a:cxn>
                <a:cxn ang="0">
                  <a:pos x="149" y="298"/>
                </a:cxn>
                <a:cxn ang="0">
                  <a:pos x="155" y="291"/>
                </a:cxn>
                <a:cxn ang="0">
                  <a:pos x="158" y="283"/>
                </a:cxn>
                <a:cxn ang="0">
                  <a:pos x="163" y="273"/>
                </a:cxn>
                <a:cxn ang="0">
                  <a:pos x="163" y="259"/>
                </a:cxn>
                <a:cxn ang="0">
                  <a:pos x="166" y="248"/>
                </a:cxn>
                <a:cxn ang="0">
                  <a:pos x="166" y="232"/>
                </a:cxn>
                <a:cxn ang="0">
                  <a:pos x="166" y="216"/>
                </a:cxn>
                <a:cxn ang="0">
                  <a:pos x="163" y="198"/>
                </a:cxn>
                <a:cxn ang="0">
                  <a:pos x="159" y="180"/>
                </a:cxn>
                <a:cxn ang="0">
                  <a:pos x="155" y="163"/>
                </a:cxn>
                <a:cxn ang="0">
                  <a:pos x="150" y="142"/>
                </a:cxn>
                <a:cxn ang="0">
                  <a:pos x="144" y="125"/>
                </a:cxn>
                <a:cxn ang="0">
                  <a:pos x="136" y="106"/>
                </a:cxn>
                <a:cxn ang="0">
                  <a:pos x="128" y="90"/>
                </a:cxn>
                <a:cxn ang="0">
                  <a:pos x="118" y="73"/>
                </a:cxn>
                <a:cxn ang="0">
                  <a:pos x="109" y="56"/>
                </a:cxn>
                <a:cxn ang="0">
                  <a:pos x="99" y="44"/>
                </a:cxn>
                <a:cxn ang="0">
                  <a:pos x="91" y="31"/>
                </a:cxn>
                <a:cxn ang="0">
                  <a:pos x="80" y="20"/>
                </a:cxn>
                <a:cxn ang="0">
                  <a:pos x="69" y="12"/>
                </a:cxn>
                <a:cxn ang="0">
                  <a:pos x="60" y="6"/>
                </a:cxn>
                <a:cxn ang="0">
                  <a:pos x="50" y="3"/>
                </a:cxn>
                <a:cxn ang="0">
                  <a:pos x="41" y="0"/>
                </a:cxn>
                <a:cxn ang="0">
                  <a:pos x="34" y="2"/>
                </a:cxn>
                <a:cxn ang="0">
                  <a:pos x="27" y="4"/>
                </a:cxn>
                <a:cxn ang="0">
                  <a:pos x="27" y="2"/>
                </a:cxn>
              </a:cxnLst>
              <a:rect l="0" t="0" r="r" b="b"/>
              <a:pathLst>
                <a:path w="167" h="304">
                  <a:moveTo>
                    <a:pt x="27" y="2"/>
                  </a:moveTo>
                  <a:lnTo>
                    <a:pt x="20" y="8"/>
                  </a:lnTo>
                  <a:lnTo>
                    <a:pt x="13" y="14"/>
                  </a:lnTo>
                  <a:lnTo>
                    <a:pt x="8" y="22"/>
                  </a:lnTo>
                  <a:lnTo>
                    <a:pt x="4" y="33"/>
                  </a:lnTo>
                  <a:lnTo>
                    <a:pt x="1" y="45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0" y="91"/>
                  </a:lnTo>
                  <a:lnTo>
                    <a:pt x="2" y="107"/>
                  </a:lnTo>
                  <a:lnTo>
                    <a:pt x="6" y="125"/>
                  </a:lnTo>
                  <a:lnTo>
                    <a:pt x="12" y="142"/>
                  </a:lnTo>
                  <a:lnTo>
                    <a:pt x="16" y="161"/>
                  </a:lnTo>
                  <a:lnTo>
                    <a:pt x="24" y="179"/>
                  </a:lnTo>
                  <a:lnTo>
                    <a:pt x="32" y="196"/>
                  </a:lnTo>
                  <a:lnTo>
                    <a:pt x="41" y="213"/>
                  </a:lnTo>
                  <a:lnTo>
                    <a:pt x="50" y="230"/>
                  </a:lnTo>
                  <a:lnTo>
                    <a:pt x="59" y="244"/>
                  </a:lnTo>
                  <a:lnTo>
                    <a:pt x="68" y="258"/>
                  </a:lnTo>
                  <a:lnTo>
                    <a:pt x="80" y="269"/>
                  </a:lnTo>
                  <a:lnTo>
                    <a:pt x="89" y="281"/>
                  </a:lnTo>
                  <a:lnTo>
                    <a:pt x="99" y="289"/>
                  </a:lnTo>
                  <a:lnTo>
                    <a:pt x="108" y="296"/>
                  </a:lnTo>
                  <a:lnTo>
                    <a:pt x="117" y="300"/>
                  </a:lnTo>
                  <a:lnTo>
                    <a:pt x="127" y="303"/>
                  </a:lnTo>
                  <a:lnTo>
                    <a:pt x="135" y="303"/>
                  </a:lnTo>
                  <a:lnTo>
                    <a:pt x="141" y="301"/>
                  </a:lnTo>
                  <a:lnTo>
                    <a:pt x="149" y="298"/>
                  </a:lnTo>
                  <a:lnTo>
                    <a:pt x="155" y="291"/>
                  </a:lnTo>
                  <a:lnTo>
                    <a:pt x="158" y="283"/>
                  </a:lnTo>
                  <a:lnTo>
                    <a:pt x="163" y="273"/>
                  </a:lnTo>
                  <a:lnTo>
                    <a:pt x="163" y="259"/>
                  </a:lnTo>
                  <a:lnTo>
                    <a:pt x="166" y="248"/>
                  </a:lnTo>
                  <a:lnTo>
                    <a:pt x="166" y="232"/>
                  </a:lnTo>
                  <a:lnTo>
                    <a:pt x="166" y="216"/>
                  </a:lnTo>
                  <a:lnTo>
                    <a:pt x="163" y="198"/>
                  </a:lnTo>
                  <a:lnTo>
                    <a:pt x="159" y="180"/>
                  </a:lnTo>
                  <a:lnTo>
                    <a:pt x="155" y="163"/>
                  </a:lnTo>
                  <a:lnTo>
                    <a:pt x="150" y="142"/>
                  </a:lnTo>
                  <a:lnTo>
                    <a:pt x="144" y="125"/>
                  </a:lnTo>
                  <a:lnTo>
                    <a:pt x="136" y="106"/>
                  </a:lnTo>
                  <a:lnTo>
                    <a:pt x="128" y="90"/>
                  </a:lnTo>
                  <a:lnTo>
                    <a:pt x="118" y="73"/>
                  </a:lnTo>
                  <a:lnTo>
                    <a:pt x="109" y="56"/>
                  </a:lnTo>
                  <a:lnTo>
                    <a:pt x="99" y="44"/>
                  </a:lnTo>
                  <a:lnTo>
                    <a:pt x="91" y="31"/>
                  </a:lnTo>
                  <a:lnTo>
                    <a:pt x="80" y="20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50" y="3"/>
                  </a:lnTo>
                  <a:lnTo>
                    <a:pt x="41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7" y="2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93" name="Freeform 1477"/>
            <p:cNvSpPr>
              <a:spLocks/>
            </p:cNvSpPr>
            <p:nvPr/>
          </p:nvSpPr>
          <p:spPr bwMode="auto">
            <a:xfrm>
              <a:off x="4450" y="1194"/>
              <a:ext cx="153" cy="279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18" y="7"/>
                </a:cxn>
                <a:cxn ang="0">
                  <a:pos x="13" y="13"/>
                </a:cxn>
                <a:cxn ang="0">
                  <a:pos x="8" y="21"/>
                </a:cxn>
                <a:cxn ang="0">
                  <a:pos x="3" y="30"/>
                </a:cxn>
                <a:cxn ang="0">
                  <a:pos x="1" y="41"/>
                </a:cxn>
                <a:cxn ang="0">
                  <a:pos x="0" y="56"/>
                </a:cxn>
                <a:cxn ang="0">
                  <a:pos x="0" y="69"/>
                </a:cxn>
                <a:cxn ang="0">
                  <a:pos x="1" y="84"/>
                </a:cxn>
                <a:cxn ang="0">
                  <a:pos x="2" y="100"/>
                </a:cxn>
                <a:cxn ang="0">
                  <a:pos x="6" y="115"/>
                </a:cxn>
                <a:cxn ang="0">
                  <a:pos x="10" y="132"/>
                </a:cxn>
                <a:cxn ang="0">
                  <a:pos x="16" y="148"/>
                </a:cxn>
                <a:cxn ang="0">
                  <a:pos x="21" y="165"/>
                </a:cxn>
                <a:cxn ang="0">
                  <a:pos x="30" y="181"/>
                </a:cxn>
                <a:cxn ang="0">
                  <a:pos x="37" y="196"/>
                </a:cxn>
                <a:cxn ang="0">
                  <a:pos x="45" y="211"/>
                </a:cxn>
                <a:cxn ang="0">
                  <a:pos x="55" y="225"/>
                </a:cxn>
                <a:cxn ang="0">
                  <a:pos x="64" y="238"/>
                </a:cxn>
                <a:cxn ang="0">
                  <a:pos x="72" y="248"/>
                </a:cxn>
                <a:cxn ang="0">
                  <a:pos x="83" y="257"/>
                </a:cxn>
                <a:cxn ang="0">
                  <a:pos x="91" y="265"/>
                </a:cxn>
                <a:cxn ang="0">
                  <a:pos x="100" y="272"/>
                </a:cxn>
                <a:cxn ang="0">
                  <a:pos x="108" y="275"/>
                </a:cxn>
                <a:cxn ang="0">
                  <a:pos x="117" y="278"/>
                </a:cxn>
                <a:cxn ang="0">
                  <a:pos x="125" y="278"/>
                </a:cxn>
                <a:cxn ang="0">
                  <a:pos x="130" y="276"/>
                </a:cxn>
                <a:cxn ang="0">
                  <a:pos x="138" y="274"/>
                </a:cxn>
                <a:cxn ang="0">
                  <a:pos x="142" y="268"/>
                </a:cxn>
                <a:cxn ang="0">
                  <a:pos x="147" y="259"/>
                </a:cxn>
                <a:cxn ang="0">
                  <a:pos x="150" y="251"/>
                </a:cxn>
                <a:cxn ang="0">
                  <a:pos x="152" y="239"/>
                </a:cxn>
                <a:cxn ang="0">
                  <a:pos x="152" y="227"/>
                </a:cxn>
                <a:cxn ang="0">
                  <a:pos x="152" y="213"/>
                </a:cxn>
                <a:cxn ang="0">
                  <a:pos x="152" y="198"/>
                </a:cxn>
                <a:cxn ang="0">
                  <a:pos x="150" y="181"/>
                </a:cxn>
                <a:cxn ang="0">
                  <a:pos x="147" y="165"/>
                </a:cxn>
                <a:cxn ang="0">
                  <a:pos x="144" y="148"/>
                </a:cxn>
                <a:cxn ang="0">
                  <a:pos x="138" y="131"/>
                </a:cxn>
                <a:cxn ang="0">
                  <a:pos x="133" y="114"/>
                </a:cxn>
                <a:cxn ang="0">
                  <a:pos x="127" y="96"/>
                </a:cxn>
                <a:cxn ang="0">
                  <a:pos x="119" y="81"/>
                </a:cxn>
                <a:cxn ang="0">
                  <a:pos x="111" y="66"/>
                </a:cxn>
                <a:cxn ang="0">
                  <a:pos x="102" y="51"/>
                </a:cxn>
                <a:cxn ang="0">
                  <a:pos x="93" y="38"/>
                </a:cxn>
                <a:cxn ang="0">
                  <a:pos x="83" y="28"/>
                </a:cxn>
                <a:cxn ang="0">
                  <a:pos x="75" y="18"/>
                </a:cxn>
                <a:cxn ang="0">
                  <a:pos x="66" y="11"/>
                </a:cxn>
                <a:cxn ang="0">
                  <a:pos x="56" y="5"/>
                </a:cxn>
                <a:cxn ang="0">
                  <a:pos x="48" y="1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25" y="3"/>
                </a:cxn>
                <a:cxn ang="0">
                  <a:pos x="25" y="2"/>
                </a:cxn>
              </a:cxnLst>
              <a:rect l="0" t="0" r="r" b="b"/>
              <a:pathLst>
                <a:path w="153" h="279">
                  <a:moveTo>
                    <a:pt x="25" y="2"/>
                  </a:moveTo>
                  <a:lnTo>
                    <a:pt x="18" y="7"/>
                  </a:lnTo>
                  <a:lnTo>
                    <a:pt x="13" y="13"/>
                  </a:lnTo>
                  <a:lnTo>
                    <a:pt x="8" y="21"/>
                  </a:lnTo>
                  <a:lnTo>
                    <a:pt x="3" y="30"/>
                  </a:lnTo>
                  <a:lnTo>
                    <a:pt x="1" y="41"/>
                  </a:lnTo>
                  <a:lnTo>
                    <a:pt x="0" y="56"/>
                  </a:lnTo>
                  <a:lnTo>
                    <a:pt x="0" y="69"/>
                  </a:lnTo>
                  <a:lnTo>
                    <a:pt x="1" y="84"/>
                  </a:lnTo>
                  <a:lnTo>
                    <a:pt x="2" y="100"/>
                  </a:lnTo>
                  <a:lnTo>
                    <a:pt x="6" y="115"/>
                  </a:lnTo>
                  <a:lnTo>
                    <a:pt x="10" y="132"/>
                  </a:lnTo>
                  <a:lnTo>
                    <a:pt x="16" y="148"/>
                  </a:lnTo>
                  <a:lnTo>
                    <a:pt x="21" y="165"/>
                  </a:lnTo>
                  <a:lnTo>
                    <a:pt x="30" y="181"/>
                  </a:lnTo>
                  <a:lnTo>
                    <a:pt x="37" y="196"/>
                  </a:lnTo>
                  <a:lnTo>
                    <a:pt x="45" y="211"/>
                  </a:lnTo>
                  <a:lnTo>
                    <a:pt x="55" y="225"/>
                  </a:lnTo>
                  <a:lnTo>
                    <a:pt x="64" y="238"/>
                  </a:lnTo>
                  <a:lnTo>
                    <a:pt x="72" y="248"/>
                  </a:lnTo>
                  <a:lnTo>
                    <a:pt x="83" y="257"/>
                  </a:lnTo>
                  <a:lnTo>
                    <a:pt x="91" y="265"/>
                  </a:lnTo>
                  <a:lnTo>
                    <a:pt x="100" y="272"/>
                  </a:lnTo>
                  <a:lnTo>
                    <a:pt x="108" y="275"/>
                  </a:lnTo>
                  <a:lnTo>
                    <a:pt x="117" y="278"/>
                  </a:lnTo>
                  <a:lnTo>
                    <a:pt x="125" y="278"/>
                  </a:lnTo>
                  <a:lnTo>
                    <a:pt x="130" y="276"/>
                  </a:lnTo>
                  <a:lnTo>
                    <a:pt x="138" y="274"/>
                  </a:lnTo>
                  <a:lnTo>
                    <a:pt x="142" y="268"/>
                  </a:lnTo>
                  <a:lnTo>
                    <a:pt x="147" y="259"/>
                  </a:lnTo>
                  <a:lnTo>
                    <a:pt x="150" y="251"/>
                  </a:lnTo>
                  <a:lnTo>
                    <a:pt x="152" y="239"/>
                  </a:lnTo>
                  <a:lnTo>
                    <a:pt x="152" y="227"/>
                  </a:lnTo>
                  <a:lnTo>
                    <a:pt x="152" y="213"/>
                  </a:lnTo>
                  <a:lnTo>
                    <a:pt x="152" y="198"/>
                  </a:lnTo>
                  <a:lnTo>
                    <a:pt x="150" y="181"/>
                  </a:lnTo>
                  <a:lnTo>
                    <a:pt x="147" y="165"/>
                  </a:lnTo>
                  <a:lnTo>
                    <a:pt x="144" y="148"/>
                  </a:lnTo>
                  <a:lnTo>
                    <a:pt x="138" y="131"/>
                  </a:lnTo>
                  <a:lnTo>
                    <a:pt x="133" y="114"/>
                  </a:lnTo>
                  <a:lnTo>
                    <a:pt x="127" y="96"/>
                  </a:lnTo>
                  <a:lnTo>
                    <a:pt x="119" y="81"/>
                  </a:lnTo>
                  <a:lnTo>
                    <a:pt x="111" y="66"/>
                  </a:lnTo>
                  <a:lnTo>
                    <a:pt x="102" y="51"/>
                  </a:lnTo>
                  <a:lnTo>
                    <a:pt x="93" y="38"/>
                  </a:lnTo>
                  <a:lnTo>
                    <a:pt x="83" y="28"/>
                  </a:lnTo>
                  <a:lnTo>
                    <a:pt x="75" y="18"/>
                  </a:lnTo>
                  <a:lnTo>
                    <a:pt x="66" y="11"/>
                  </a:lnTo>
                  <a:lnTo>
                    <a:pt x="56" y="5"/>
                  </a:lnTo>
                  <a:lnTo>
                    <a:pt x="48" y="1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5" y="3"/>
                  </a:lnTo>
                  <a:lnTo>
                    <a:pt x="25" y="2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94" name="Freeform 1478"/>
            <p:cNvSpPr>
              <a:spLocks/>
            </p:cNvSpPr>
            <p:nvPr/>
          </p:nvSpPr>
          <p:spPr bwMode="auto">
            <a:xfrm>
              <a:off x="4460" y="1208"/>
              <a:ext cx="143" cy="257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17" y="7"/>
                </a:cxn>
                <a:cxn ang="0">
                  <a:pos x="13" y="13"/>
                </a:cxn>
                <a:cxn ang="0">
                  <a:pos x="8" y="21"/>
                </a:cxn>
                <a:cxn ang="0">
                  <a:pos x="4" y="29"/>
                </a:cxn>
                <a:cxn ang="0">
                  <a:pos x="3" y="39"/>
                </a:cxn>
                <a:cxn ang="0">
                  <a:pos x="0" y="53"/>
                </a:cxn>
                <a:cxn ang="0">
                  <a:pos x="0" y="65"/>
                </a:cxn>
                <a:cxn ang="0">
                  <a:pos x="1" y="79"/>
                </a:cxn>
                <a:cxn ang="0">
                  <a:pos x="3" y="93"/>
                </a:cxn>
                <a:cxn ang="0">
                  <a:pos x="6" y="106"/>
                </a:cxn>
                <a:cxn ang="0">
                  <a:pos x="10" y="122"/>
                </a:cxn>
                <a:cxn ang="0">
                  <a:pos x="15" y="137"/>
                </a:cxn>
                <a:cxn ang="0">
                  <a:pos x="20" y="152"/>
                </a:cxn>
                <a:cxn ang="0">
                  <a:pos x="27" y="167"/>
                </a:cxn>
                <a:cxn ang="0">
                  <a:pos x="34" y="181"/>
                </a:cxn>
                <a:cxn ang="0">
                  <a:pos x="42" y="194"/>
                </a:cxn>
                <a:cxn ang="0">
                  <a:pos x="51" y="207"/>
                </a:cxn>
                <a:cxn ang="0">
                  <a:pos x="60" y="219"/>
                </a:cxn>
                <a:cxn ang="0">
                  <a:pos x="68" y="228"/>
                </a:cxn>
                <a:cxn ang="0">
                  <a:pos x="76" y="236"/>
                </a:cxn>
                <a:cxn ang="0">
                  <a:pos x="85" y="242"/>
                </a:cxn>
                <a:cxn ang="0">
                  <a:pos x="93" y="248"/>
                </a:cxn>
                <a:cxn ang="0">
                  <a:pos x="99" y="253"/>
                </a:cxn>
                <a:cxn ang="0">
                  <a:pos x="109" y="256"/>
                </a:cxn>
                <a:cxn ang="0">
                  <a:pos x="115" y="255"/>
                </a:cxn>
                <a:cxn ang="0">
                  <a:pos x="121" y="253"/>
                </a:cxn>
                <a:cxn ang="0">
                  <a:pos x="126" y="249"/>
                </a:cxn>
                <a:cxn ang="0">
                  <a:pos x="132" y="244"/>
                </a:cxn>
                <a:cxn ang="0">
                  <a:pos x="134" y="237"/>
                </a:cxn>
                <a:cxn ang="0">
                  <a:pos x="138" y="229"/>
                </a:cxn>
                <a:cxn ang="0">
                  <a:pos x="140" y="220"/>
                </a:cxn>
                <a:cxn ang="0">
                  <a:pos x="142" y="208"/>
                </a:cxn>
                <a:cxn ang="0">
                  <a:pos x="142" y="195"/>
                </a:cxn>
                <a:cxn ang="0">
                  <a:pos x="142" y="181"/>
                </a:cxn>
                <a:cxn ang="0">
                  <a:pos x="140" y="167"/>
                </a:cxn>
                <a:cxn ang="0">
                  <a:pos x="137" y="151"/>
                </a:cxn>
                <a:cxn ang="0">
                  <a:pos x="134" y="135"/>
                </a:cxn>
                <a:cxn ang="0">
                  <a:pos x="129" y="119"/>
                </a:cxn>
                <a:cxn ang="0">
                  <a:pos x="123" y="104"/>
                </a:cxn>
                <a:cxn ang="0">
                  <a:pos x="117" y="88"/>
                </a:cxn>
                <a:cxn ang="0">
                  <a:pos x="111" y="74"/>
                </a:cxn>
                <a:cxn ang="0">
                  <a:pos x="103" y="59"/>
                </a:cxn>
                <a:cxn ang="0">
                  <a:pos x="95" y="47"/>
                </a:cxn>
                <a:cxn ang="0">
                  <a:pos x="86" y="35"/>
                </a:cxn>
                <a:cxn ang="0">
                  <a:pos x="78" y="25"/>
                </a:cxn>
                <a:cxn ang="0">
                  <a:pos x="70" y="17"/>
                </a:cxn>
                <a:cxn ang="0">
                  <a:pos x="62" y="10"/>
                </a:cxn>
                <a:cxn ang="0">
                  <a:pos x="54" y="4"/>
                </a:cxn>
                <a:cxn ang="0">
                  <a:pos x="45" y="2"/>
                </a:cxn>
                <a:cxn ang="0">
                  <a:pos x="37" y="0"/>
                </a:cxn>
                <a:cxn ang="0">
                  <a:pos x="30" y="1"/>
                </a:cxn>
                <a:cxn ang="0">
                  <a:pos x="23" y="3"/>
                </a:cxn>
                <a:cxn ang="0">
                  <a:pos x="23" y="2"/>
                </a:cxn>
              </a:cxnLst>
              <a:rect l="0" t="0" r="r" b="b"/>
              <a:pathLst>
                <a:path w="143" h="257">
                  <a:moveTo>
                    <a:pt x="23" y="2"/>
                  </a:moveTo>
                  <a:lnTo>
                    <a:pt x="17" y="7"/>
                  </a:lnTo>
                  <a:lnTo>
                    <a:pt x="13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3" y="39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1" y="79"/>
                  </a:lnTo>
                  <a:lnTo>
                    <a:pt x="3" y="93"/>
                  </a:lnTo>
                  <a:lnTo>
                    <a:pt x="6" y="106"/>
                  </a:lnTo>
                  <a:lnTo>
                    <a:pt x="10" y="122"/>
                  </a:lnTo>
                  <a:lnTo>
                    <a:pt x="15" y="137"/>
                  </a:lnTo>
                  <a:lnTo>
                    <a:pt x="20" y="152"/>
                  </a:lnTo>
                  <a:lnTo>
                    <a:pt x="27" y="167"/>
                  </a:lnTo>
                  <a:lnTo>
                    <a:pt x="34" y="181"/>
                  </a:lnTo>
                  <a:lnTo>
                    <a:pt x="42" y="194"/>
                  </a:lnTo>
                  <a:lnTo>
                    <a:pt x="51" y="207"/>
                  </a:lnTo>
                  <a:lnTo>
                    <a:pt x="60" y="219"/>
                  </a:lnTo>
                  <a:lnTo>
                    <a:pt x="68" y="228"/>
                  </a:lnTo>
                  <a:lnTo>
                    <a:pt x="76" y="236"/>
                  </a:lnTo>
                  <a:lnTo>
                    <a:pt x="85" y="242"/>
                  </a:lnTo>
                  <a:lnTo>
                    <a:pt x="93" y="248"/>
                  </a:lnTo>
                  <a:lnTo>
                    <a:pt x="99" y="253"/>
                  </a:lnTo>
                  <a:lnTo>
                    <a:pt x="109" y="256"/>
                  </a:lnTo>
                  <a:lnTo>
                    <a:pt x="115" y="255"/>
                  </a:lnTo>
                  <a:lnTo>
                    <a:pt x="121" y="253"/>
                  </a:lnTo>
                  <a:lnTo>
                    <a:pt x="126" y="249"/>
                  </a:lnTo>
                  <a:lnTo>
                    <a:pt x="132" y="244"/>
                  </a:lnTo>
                  <a:lnTo>
                    <a:pt x="134" y="237"/>
                  </a:lnTo>
                  <a:lnTo>
                    <a:pt x="138" y="229"/>
                  </a:lnTo>
                  <a:lnTo>
                    <a:pt x="140" y="220"/>
                  </a:lnTo>
                  <a:lnTo>
                    <a:pt x="142" y="208"/>
                  </a:lnTo>
                  <a:lnTo>
                    <a:pt x="142" y="195"/>
                  </a:lnTo>
                  <a:lnTo>
                    <a:pt x="142" y="181"/>
                  </a:lnTo>
                  <a:lnTo>
                    <a:pt x="140" y="167"/>
                  </a:lnTo>
                  <a:lnTo>
                    <a:pt x="137" y="151"/>
                  </a:lnTo>
                  <a:lnTo>
                    <a:pt x="134" y="135"/>
                  </a:lnTo>
                  <a:lnTo>
                    <a:pt x="129" y="119"/>
                  </a:lnTo>
                  <a:lnTo>
                    <a:pt x="123" y="104"/>
                  </a:lnTo>
                  <a:lnTo>
                    <a:pt x="117" y="88"/>
                  </a:lnTo>
                  <a:lnTo>
                    <a:pt x="111" y="74"/>
                  </a:lnTo>
                  <a:lnTo>
                    <a:pt x="103" y="59"/>
                  </a:lnTo>
                  <a:lnTo>
                    <a:pt x="95" y="47"/>
                  </a:lnTo>
                  <a:lnTo>
                    <a:pt x="86" y="35"/>
                  </a:lnTo>
                  <a:lnTo>
                    <a:pt x="78" y="25"/>
                  </a:lnTo>
                  <a:lnTo>
                    <a:pt x="70" y="17"/>
                  </a:lnTo>
                  <a:lnTo>
                    <a:pt x="62" y="10"/>
                  </a:lnTo>
                  <a:lnTo>
                    <a:pt x="54" y="4"/>
                  </a:lnTo>
                  <a:lnTo>
                    <a:pt x="45" y="2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23" y="2"/>
                  </a:lnTo>
                </a:path>
              </a:pathLst>
            </a:custGeom>
            <a:solidFill>
              <a:srgbClr val="C0C0E0"/>
            </a:solidFill>
            <a:ln w="12700" cap="rnd" cmpd="sng">
              <a:solidFill>
                <a:srgbClr val="C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95" name="Freeform 1479"/>
            <p:cNvSpPr>
              <a:spLocks/>
            </p:cNvSpPr>
            <p:nvPr/>
          </p:nvSpPr>
          <p:spPr bwMode="auto">
            <a:xfrm>
              <a:off x="4470" y="1223"/>
              <a:ext cx="132" cy="231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7" y="6"/>
                </a:cxn>
                <a:cxn ang="0">
                  <a:pos x="13" y="11"/>
                </a:cxn>
                <a:cxn ang="0">
                  <a:pos x="8" y="18"/>
                </a:cxn>
                <a:cxn ang="0">
                  <a:pos x="5" y="28"/>
                </a:cxn>
                <a:cxn ang="0">
                  <a:pos x="3" y="38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71"/>
                </a:cxn>
                <a:cxn ang="0">
                  <a:pos x="3" y="84"/>
                </a:cxn>
                <a:cxn ang="0">
                  <a:pos x="5" y="97"/>
                </a:cxn>
                <a:cxn ang="0">
                  <a:pos x="8" y="111"/>
                </a:cxn>
                <a:cxn ang="0">
                  <a:pos x="13" y="125"/>
                </a:cxn>
                <a:cxn ang="0">
                  <a:pos x="19" y="139"/>
                </a:cxn>
                <a:cxn ang="0">
                  <a:pos x="25" y="151"/>
                </a:cxn>
                <a:cxn ang="0">
                  <a:pos x="32" y="164"/>
                </a:cxn>
                <a:cxn ang="0">
                  <a:pos x="40" y="176"/>
                </a:cxn>
                <a:cxn ang="0">
                  <a:pos x="46" y="187"/>
                </a:cxn>
                <a:cxn ang="0">
                  <a:pos x="54" y="198"/>
                </a:cxn>
                <a:cxn ang="0">
                  <a:pos x="63" y="206"/>
                </a:cxn>
                <a:cxn ang="0">
                  <a:pos x="71" y="214"/>
                </a:cxn>
                <a:cxn ang="0">
                  <a:pos x="77" y="220"/>
                </a:cxn>
                <a:cxn ang="0">
                  <a:pos x="84" y="225"/>
                </a:cxn>
                <a:cxn ang="0">
                  <a:pos x="92" y="228"/>
                </a:cxn>
                <a:cxn ang="0">
                  <a:pos x="99" y="230"/>
                </a:cxn>
                <a:cxn ang="0">
                  <a:pos x="105" y="230"/>
                </a:cxn>
                <a:cxn ang="0">
                  <a:pos x="110" y="228"/>
                </a:cxn>
                <a:cxn ang="0">
                  <a:pos x="116" y="226"/>
                </a:cxn>
                <a:cxn ang="0">
                  <a:pos x="121" y="221"/>
                </a:cxn>
                <a:cxn ang="0">
                  <a:pos x="124" y="214"/>
                </a:cxn>
                <a:cxn ang="0">
                  <a:pos x="127" y="207"/>
                </a:cxn>
                <a:cxn ang="0">
                  <a:pos x="128" y="198"/>
                </a:cxn>
                <a:cxn ang="0">
                  <a:pos x="130" y="188"/>
                </a:cxn>
                <a:cxn ang="0">
                  <a:pos x="131" y="175"/>
                </a:cxn>
                <a:cxn ang="0">
                  <a:pos x="130" y="163"/>
                </a:cxn>
                <a:cxn ang="0">
                  <a:pos x="127" y="151"/>
                </a:cxn>
                <a:cxn ang="0">
                  <a:pos x="125" y="136"/>
                </a:cxn>
                <a:cxn ang="0">
                  <a:pos x="124" y="121"/>
                </a:cxn>
                <a:cxn ang="0">
                  <a:pos x="119" y="108"/>
                </a:cxn>
                <a:cxn ang="0">
                  <a:pos x="114" y="94"/>
                </a:cxn>
                <a:cxn ang="0">
                  <a:pos x="109" y="79"/>
                </a:cxn>
                <a:cxn ang="0">
                  <a:pos x="102" y="67"/>
                </a:cxn>
                <a:cxn ang="0">
                  <a:pos x="96" y="53"/>
                </a:cxn>
                <a:cxn ang="0">
                  <a:pos x="89" y="41"/>
                </a:cxn>
                <a:cxn ang="0">
                  <a:pos x="82" y="31"/>
                </a:cxn>
                <a:cxn ang="0">
                  <a:pos x="74" y="21"/>
                </a:cxn>
                <a:cxn ang="0">
                  <a:pos x="67" y="14"/>
                </a:cxn>
                <a:cxn ang="0">
                  <a:pos x="58" y="8"/>
                </a:cxn>
                <a:cxn ang="0">
                  <a:pos x="51" y="3"/>
                </a:cxn>
                <a:cxn ang="0">
                  <a:pos x="44" y="0"/>
                </a:cxn>
                <a:cxn ang="0">
                  <a:pos x="35" y="0"/>
                </a:cxn>
                <a:cxn ang="0">
                  <a:pos x="28" y="0"/>
                </a:cxn>
                <a:cxn ang="0">
                  <a:pos x="23" y="3"/>
                </a:cxn>
                <a:cxn ang="0">
                  <a:pos x="22" y="2"/>
                </a:cxn>
              </a:cxnLst>
              <a:rect l="0" t="0" r="r" b="b"/>
              <a:pathLst>
                <a:path w="132" h="231">
                  <a:moveTo>
                    <a:pt x="22" y="2"/>
                  </a:moveTo>
                  <a:lnTo>
                    <a:pt x="17" y="6"/>
                  </a:lnTo>
                  <a:lnTo>
                    <a:pt x="13" y="11"/>
                  </a:lnTo>
                  <a:lnTo>
                    <a:pt x="8" y="18"/>
                  </a:lnTo>
                  <a:lnTo>
                    <a:pt x="5" y="28"/>
                  </a:lnTo>
                  <a:lnTo>
                    <a:pt x="3" y="38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71"/>
                  </a:lnTo>
                  <a:lnTo>
                    <a:pt x="3" y="84"/>
                  </a:lnTo>
                  <a:lnTo>
                    <a:pt x="5" y="97"/>
                  </a:lnTo>
                  <a:lnTo>
                    <a:pt x="8" y="111"/>
                  </a:lnTo>
                  <a:lnTo>
                    <a:pt x="13" y="125"/>
                  </a:lnTo>
                  <a:lnTo>
                    <a:pt x="19" y="139"/>
                  </a:lnTo>
                  <a:lnTo>
                    <a:pt x="25" y="151"/>
                  </a:lnTo>
                  <a:lnTo>
                    <a:pt x="32" y="164"/>
                  </a:lnTo>
                  <a:lnTo>
                    <a:pt x="40" y="176"/>
                  </a:lnTo>
                  <a:lnTo>
                    <a:pt x="46" y="187"/>
                  </a:lnTo>
                  <a:lnTo>
                    <a:pt x="54" y="198"/>
                  </a:lnTo>
                  <a:lnTo>
                    <a:pt x="63" y="206"/>
                  </a:lnTo>
                  <a:lnTo>
                    <a:pt x="71" y="214"/>
                  </a:lnTo>
                  <a:lnTo>
                    <a:pt x="77" y="220"/>
                  </a:lnTo>
                  <a:lnTo>
                    <a:pt x="84" y="225"/>
                  </a:lnTo>
                  <a:lnTo>
                    <a:pt x="92" y="228"/>
                  </a:lnTo>
                  <a:lnTo>
                    <a:pt x="99" y="230"/>
                  </a:lnTo>
                  <a:lnTo>
                    <a:pt x="105" y="230"/>
                  </a:lnTo>
                  <a:lnTo>
                    <a:pt x="110" y="228"/>
                  </a:lnTo>
                  <a:lnTo>
                    <a:pt x="116" y="226"/>
                  </a:lnTo>
                  <a:lnTo>
                    <a:pt x="121" y="221"/>
                  </a:lnTo>
                  <a:lnTo>
                    <a:pt x="124" y="214"/>
                  </a:lnTo>
                  <a:lnTo>
                    <a:pt x="127" y="207"/>
                  </a:lnTo>
                  <a:lnTo>
                    <a:pt x="128" y="198"/>
                  </a:lnTo>
                  <a:lnTo>
                    <a:pt x="130" y="188"/>
                  </a:lnTo>
                  <a:lnTo>
                    <a:pt x="131" y="175"/>
                  </a:lnTo>
                  <a:lnTo>
                    <a:pt x="130" y="163"/>
                  </a:lnTo>
                  <a:lnTo>
                    <a:pt x="127" y="151"/>
                  </a:lnTo>
                  <a:lnTo>
                    <a:pt x="125" y="136"/>
                  </a:lnTo>
                  <a:lnTo>
                    <a:pt x="124" y="121"/>
                  </a:lnTo>
                  <a:lnTo>
                    <a:pt x="119" y="108"/>
                  </a:lnTo>
                  <a:lnTo>
                    <a:pt x="114" y="94"/>
                  </a:lnTo>
                  <a:lnTo>
                    <a:pt x="109" y="79"/>
                  </a:lnTo>
                  <a:lnTo>
                    <a:pt x="102" y="67"/>
                  </a:lnTo>
                  <a:lnTo>
                    <a:pt x="96" y="53"/>
                  </a:lnTo>
                  <a:lnTo>
                    <a:pt x="89" y="41"/>
                  </a:lnTo>
                  <a:lnTo>
                    <a:pt x="82" y="31"/>
                  </a:lnTo>
                  <a:lnTo>
                    <a:pt x="74" y="21"/>
                  </a:lnTo>
                  <a:lnTo>
                    <a:pt x="67" y="14"/>
                  </a:lnTo>
                  <a:lnTo>
                    <a:pt x="58" y="8"/>
                  </a:lnTo>
                  <a:lnTo>
                    <a:pt x="51" y="3"/>
                  </a:lnTo>
                  <a:lnTo>
                    <a:pt x="44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3" y="3"/>
                  </a:lnTo>
                  <a:lnTo>
                    <a:pt x="22" y="2"/>
                  </a:lnTo>
                </a:path>
              </a:pathLst>
            </a:custGeom>
            <a:solidFill>
              <a:srgbClr val="C0D0F0"/>
            </a:solidFill>
            <a:ln w="12700" cap="rnd" cmpd="sng">
              <a:solidFill>
                <a:srgbClr val="C0D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96" name="Freeform 1480"/>
            <p:cNvSpPr>
              <a:spLocks/>
            </p:cNvSpPr>
            <p:nvPr/>
          </p:nvSpPr>
          <p:spPr bwMode="auto">
            <a:xfrm>
              <a:off x="4482" y="1237"/>
              <a:ext cx="119" cy="208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5" y="6"/>
                </a:cxn>
                <a:cxn ang="0">
                  <a:pos x="10" y="11"/>
                </a:cxn>
                <a:cxn ang="0">
                  <a:pos x="6" y="18"/>
                </a:cxn>
                <a:cxn ang="0">
                  <a:pos x="3" y="25"/>
                </a:cxn>
                <a:cxn ang="0">
                  <a:pos x="1" y="34"/>
                </a:cxn>
                <a:cxn ang="0">
                  <a:pos x="0" y="44"/>
                </a:cxn>
                <a:cxn ang="0">
                  <a:pos x="0" y="55"/>
                </a:cxn>
                <a:cxn ang="0">
                  <a:pos x="0" y="65"/>
                </a:cxn>
                <a:cxn ang="0">
                  <a:pos x="1" y="77"/>
                </a:cxn>
                <a:cxn ang="0">
                  <a:pos x="3" y="89"/>
                </a:cxn>
                <a:cxn ang="0">
                  <a:pos x="7" y="100"/>
                </a:cxn>
                <a:cxn ang="0">
                  <a:pos x="9" y="113"/>
                </a:cxn>
                <a:cxn ang="0">
                  <a:pos x="16" y="126"/>
                </a:cxn>
                <a:cxn ang="0">
                  <a:pos x="21" y="137"/>
                </a:cxn>
                <a:cxn ang="0">
                  <a:pos x="28" y="149"/>
                </a:cxn>
                <a:cxn ang="0">
                  <a:pos x="34" y="159"/>
                </a:cxn>
                <a:cxn ang="0">
                  <a:pos x="40" y="168"/>
                </a:cxn>
                <a:cxn ang="0">
                  <a:pos x="48" y="178"/>
                </a:cxn>
                <a:cxn ang="0">
                  <a:pos x="54" y="186"/>
                </a:cxn>
                <a:cxn ang="0">
                  <a:pos x="61" y="192"/>
                </a:cxn>
                <a:cxn ang="0">
                  <a:pos x="69" y="197"/>
                </a:cxn>
                <a:cxn ang="0">
                  <a:pos x="75" y="201"/>
                </a:cxn>
                <a:cxn ang="0">
                  <a:pos x="82" y="205"/>
                </a:cxn>
                <a:cxn ang="0">
                  <a:pos x="88" y="207"/>
                </a:cxn>
                <a:cxn ang="0">
                  <a:pos x="95" y="207"/>
                </a:cxn>
                <a:cxn ang="0">
                  <a:pos x="99" y="205"/>
                </a:cxn>
                <a:cxn ang="0">
                  <a:pos x="104" y="202"/>
                </a:cxn>
                <a:cxn ang="0">
                  <a:pos x="109" y="199"/>
                </a:cxn>
                <a:cxn ang="0">
                  <a:pos x="112" y="193"/>
                </a:cxn>
                <a:cxn ang="0">
                  <a:pos x="115" y="186"/>
                </a:cxn>
                <a:cxn ang="0">
                  <a:pos x="115" y="178"/>
                </a:cxn>
                <a:cxn ang="0">
                  <a:pos x="116" y="169"/>
                </a:cxn>
                <a:cxn ang="0">
                  <a:pos x="118" y="158"/>
                </a:cxn>
                <a:cxn ang="0">
                  <a:pos x="118" y="146"/>
                </a:cxn>
                <a:cxn ang="0">
                  <a:pos x="115" y="135"/>
                </a:cxn>
                <a:cxn ang="0">
                  <a:pos x="112" y="122"/>
                </a:cxn>
                <a:cxn ang="0">
                  <a:pos x="112" y="109"/>
                </a:cxn>
                <a:cxn ang="0">
                  <a:pos x="107" y="96"/>
                </a:cxn>
                <a:cxn ang="0">
                  <a:pos x="104" y="84"/>
                </a:cxn>
                <a:cxn ang="0">
                  <a:pos x="98" y="71"/>
                </a:cxn>
                <a:cxn ang="0">
                  <a:pos x="93" y="59"/>
                </a:cxn>
                <a:cxn ang="0">
                  <a:pos x="87" y="47"/>
                </a:cxn>
                <a:cxn ang="0">
                  <a:pos x="81" y="36"/>
                </a:cxn>
                <a:cxn ang="0">
                  <a:pos x="74" y="27"/>
                </a:cxn>
                <a:cxn ang="0">
                  <a:pos x="67" y="20"/>
                </a:cxn>
                <a:cxn ang="0">
                  <a:pos x="60" y="13"/>
                </a:cxn>
                <a:cxn ang="0">
                  <a:pos x="52" y="7"/>
                </a:cxn>
                <a:cxn ang="0">
                  <a:pos x="46" y="2"/>
                </a:cxn>
                <a:cxn ang="0">
                  <a:pos x="39" y="1"/>
                </a:cxn>
                <a:cxn ang="0">
                  <a:pos x="32" y="0"/>
                </a:cxn>
                <a:cxn ang="0">
                  <a:pos x="25" y="2"/>
                </a:cxn>
                <a:cxn ang="0">
                  <a:pos x="20" y="3"/>
                </a:cxn>
                <a:cxn ang="0">
                  <a:pos x="20" y="2"/>
                </a:cxn>
              </a:cxnLst>
              <a:rect l="0" t="0" r="r" b="b"/>
              <a:pathLst>
                <a:path w="119" h="208">
                  <a:moveTo>
                    <a:pt x="20" y="2"/>
                  </a:moveTo>
                  <a:lnTo>
                    <a:pt x="15" y="6"/>
                  </a:lnTo>
                  <a:lnTo>
                    <a:pt x="10" y="11"/>
                  </a:lnTo>
                  <a:lnTo>
                    <a:pt x="6" y="18"/>
                  </a:lnTo>
                  <a:lnTo>
                    <a:pt x="3" y="25"/>
                  </a:lnTo>
                  <a:lnTo>
                    <a:pt x="1" y="34"/>
                  </a:lnTo>
                  <a:lnTo>
                    <a:pt x="0" y="44"/>
                  </a:lnTo>
                  <a:lnTo>
                    <a:pt x="0" y="55"/>
                  </a:lnTo>
                  <a:lnTo>
                    <a:pt x="0" y="65"/>
                  </a:lnTo>
                  <a:lnTo>
                    <a:pt x="1" y="77"/>
                  </a:lnTo>
                  <a:lnTo>
                    <a:pt x="3" y="89"/>
                  </a:lnTo>
                  <a:lnTo>
                    <a:pt x="7" y="100"/>
                  </a:lnTo>
                  <a:lnTo>
                    <a:pt x="9" y="113"/>
                  </a:lnTo>
                  <a:lnTo>
                    <a:pt x="16" y="126"/>
                  </a:lnTo>
                  <a:lnTo>
                    <a:pt x="21" y="137"/>
                  </a:lnTo>
                  <a:lnTo>
                    <a:pt x="28" y="149"/>
                  </a:lnTo>
                  <a:lnTo>
                    <a:pt x="34" y="159"/>
                  </a:lnTo>
                  <a:lnTo>
                    <a:pt x="40" y="168"/>
                  </a:lnTo>
                  <a:lnTo>
                    <a:pt x="48" y="178"/>
                  </a:lnTo>
                  <a:lnTo>
                    <a:pt x="54" y="186"/>
                  </a:lnTo>
                  <a:lnTo>
                    <a:pt x="61" y="192"/>
                  </a:lnTo>
                  <a:lnTo>
                    <a:pt x="69" y="197"/>
                  </a:lnTo>
                  <a:lnTo>
                    <a:pt x="75" y="201"/>
                  </a:lnTo>
                  <a:lnTo>
                    <a:pt x="82" y="205"/>
                  </a:lnTo>
                  <a:lnTo>
                    <a:pt x="88" y="207"/>
                  </a:lnTo>
                  <a:lnTo>
                    <a:pt x="95" y="207"/>
                  </a:lnTo>
                  <a:lnTo>
                    <a:pt x="99" y="205"/>
                  </a:lnTo>
                  <a:lnTo>
                    <a:pt x="104" y="202"/>
                  </a:lnTo>
                  <a:lnTo>
                    <a:pt x="109" y="199"/>
                  </a:lnTo>
                  <a:lnTo>
                    <a:pt x="112" y="193"/>
                  </a:lnTo>
                  <a:lnTo>
                    <a:pt x="115" y="186"/>
                  </a:lnTo>
                  <a:lnTo>
                    <a:pt x="115" y="178"/>
                  </a:lnTo>
                  <a:lnTo>
                    <a:pt x="116" y="169"/>
                  </a:lnTo>
                  <a:lnTo>
                    <a:pt x="118" y="158"/>
                  </a:lnTo>
                  <a:lnTo>
                    <a:pt x="118" y="146"/>
                  </a:lnTo>
                  <a:lnTo>
                    <a:pt x="115" y="135"/>
                  </a:lnTo>
                  <a:lnTo>
                    <a:pt x="112" y="122"/>
                  </a:lnTo>
                  <a:lnTo>
                    <a:pt x="112" y="109"/>
                  </a:lnTo>
                  <a:lnTo>
                    <a:pt x="107" y="96"/>
                  </a:lnTo>
                  <a:lnTo>
                    <a:pt x="104" y="84"/>
                  </a:lnTo>
                  <a:lnTo>
                    <a:pt x="98" y="71"/>
                  </a:lnTo>
                  <a:lnTo>
                    <a:pt x="93" y="59"/>
                  </a:lnTo>
                  <a:lnTo>
                    <a:pt x="87" y="47"/>
                  </a:lnTo>
                  <a:lnTo>
                    <a:pt x="81" y="36"/>
                  </a:lnTo>
                  <a:lnTo>
                    <a:pt x="74" y="27"/>
                  </a:lnTo>
                  <a:lnTo>
                    <a:pt x="67" y="20"/>
                  </a:lnTo>
                  <a:lnTo>
                    <a:pt x="60" y="13"/>
                  </a:lnTo>
                  <a:lnTo>
                    <a:pt x="52" y="7"/>
                  </a:lnTo>
                  <a:lnTo>
                    <a:pt x="46" y="2"/>
                  </a:lnTo>
                  <a:lnTo>
                    <a:pt x="39" y="1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20" y="2"/>
                  </a:lnTo>
                </a:path>
              </a:pathLst>
            </a:custGeom>
            <a:solidFill>
              <a:srgbClr val="C0E0F0"/>
            </a:solidFill>
            <a:ln w="12700" cap="rnd" cmpd="sng">
              <a:solidFill>
                <a:srgbClr val="C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97" name="Freeform 1481"/>
            <p:cNvSpPr>
              <a:spLocks/>
            </p:cNvSpPr>
            <p:nvPr/>
          </p:nvSpPr>
          <p:spPr bwMode="auto">
            <a:xfrm>
              <a:off x="4491" y="1252"/>
              <a:ext cx="107" cy="185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16" y="6"/>
                </a:cxn>
                <a:cxn ang="0">
                  <a:pos x="11" y="11"/>
                </a:cxn>
                <a:cxn ang="0">
                  <a:pos x="7" y="17"/>
                </a:cxn>
                <a:cxn ang="0">
                  <a:pos x="5" y="24"/>
                </a:cxn>
                <a:cxn ang="0">
                  <a:pos x="2" y="32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4" y="79"/>
                </a:cxn>
                <a:cxn ang="0">
                  <a:pos x="8" y="90"/>
                </a:cxn>
                <a:cxn ang="0">
                  <a:pos x="11" y="100"/>
                </a:cxn>
                <a:cxn ang="0">
                  <a:pos x="15" y="111"/>
                </a:cxn>
                <a:cxn ang="0">
                  <a:pos x="20" y="122"/>
                </a:cxn>
                <a:cxn ang="0">
                  <a:pos x="25" y="132"/>
                </a:cxn>
                <a:cxn ang="0">
                  <a:pos x="31" y="140"/>
                </a:cxn>
                <a:cxn ang="0">
                  <a:pos x="39" y="149"/>
                </a:cxn>
                <a:cxn ang="0">
                  <a:pos x="45" y="158"/>
                </a:cxn>
                <a:cxn ang="0">
                  <a:pos x="50" y="164"/>
                </a:cxn>
                <a:cxn ang="0">
                  <a:pos x="56" y="170"/>
                </a:cxn>
                <a:cxn ang="0">
                  <a:pos x="63" y="175"/>
                </a:cxn>
                <a:cxn ang="0">
                  <a:pos x="70" y="178"/>
                </a:cxn>
                <a:cxn ang="0">
                  <a:pos x="75" y="182"/>
                </a:cxn>
                <a:cxn ang="0">
                  <a:pos x="81" y="184"/>
                </a:cxn>
                <a:cxn ang="0">
                  <a:pos x="87" y="182"/>
                </a:cxn>
                <a:cxn ang="0">
                  <a:pos x="90" y="181"/>
                </a:cxn>
                <a:cxn ang="0">
                  <a:pos x="95" y="178"/>
                </a:cxn>
                <a:cxn ang="0">
                  <a:pos x="98" y="176"/>
                </a:cxn>
                <a:cxn ang="0">
                  <a:pos x="101" y="170"/>
                </a:cxn>
                <a:cxn ang="0">
                  <a:pos x="103" y="164"/>
                </a:cxn>
                <a:cxn ang="0">
                  <a:pos x="104" y="157"/>
                </a:cxn>
                <a:cxn ang="0">
                  <a:pos x="106" y="149"/>
                </a:cxn>
                <a:cxn ang="0">
                  <a:pos x="106" y="138"/>
                </a:cxn>
                <a:cxn ang="0">
                  <a:pos x="106" y="129"/>
                </a:cxn>
                <a:cxn ang="0">
                  <a:pos x="104" y="118"/>
                </a:cxn>
                <a:cxn ang="0">
                  <a:pos x="103" y="107"/>
                </a:cxn>
                <a:cxn ang="0">
                  <a:pos x="101" y="96"/>
                </a:cxn>
                <a:cxn ang="0">
                  <a:pos x="98" y="83"/>
                </a:cxn>
                <a:cxn ang="0">
                  <a:pos x="95" y="73"/>
                </a:cxn>
                <a:cxn ang="0">
                  <a:pos x="91" y="60"/>
                </a:cxn>
                <a:cxn ang="0">
                  <a:pos x="87" y="50"/>
                </a:cxn>
                <a:cxn ang="0">
                  <a:pos x="80" y="41"/>
                </a:cxn>
                <a:cxn ang="0">
                  <a:pos x="75" y="32"/>
                </a:cxn>
                <a:cxn ang="0">
                  <a:pos x="70" y="23"/>
                </a:cxn>
                <a:cxn ang="0">
                  <a:pos x="63" y="15"/>
                </a:cxn>
                <a:cxn ang="0">
                  <a:pos x="56" y="10"/>
                </a:cxn>
                <a:cxn ang="0">
                  <a:pos x="50" y="6"/>
                </a:cxn>
                <a:cxn ang="0">
                  <a:pos x="45" y="3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5" y="2"/>
                </a:cxn>
                <a:cxn ang="0">
                  <a:pos x="22" y="3"/>
                </a:cxn>
              </a:cxnLst>
              <a:rect l="0" t="0" r="r" b="b"/>
              <a:pathLst>
                <a:path w="107" h="185">
                  <a:moveTo>
                    <a:pt x="22" y="3"/>
                  </a:moveTo>
                  <a:lnTo>
                    <a:pt x="16" y="6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4" y="79"/>
                  </a:lnTo>
                  <a:lnTo>
                    <a:pt x="8" y="90"/>
                  </a:lnTo>
                  <a:lnTo>
                    <a:pt x="11" y="100"/>
                  </a:lnTo>
                  <a:lnTo>
                    <a:pt x="15" y="111"/>
                  </a:lnTo>
                  <a:lnTo>
                    <a:pt x="20" y="122"/>
                  </a:lnTo>
                  <a:lnTo>
                    <a:pt x="25" y="132"/>
                  </a:lnTo>
                  <a:lnTo>
                    <a:pt x="31" y="140"/>
                  </a:lnTo>
                  <a:lnTo>
                    <a:pt x="39" y="149"/>
                  </a:lnTo>
                  <a:lnTo>
                    <a:pt x="45" y="158"/>
                  </a:lnTo>
                  <a:lnTo>
                    <a:pt x="50" y="164"/>
                  </a:lnTo>
                  <a:lnTo>
                    <a:pt x="56" y="170"/>
                  </a:lnTo>
                  <a:lnTo>
                    <a:pt x="63" y="175"/>
                  </a:lnTo>
                  <a:lnTo>
                    <a:pt x="70" y="178"/>
                  </a:lnTo>
                  <a:lnTo>
                    <a:pt x="75" y="182"/>
                  </a:lnTo>
                  <a:lnTo>
                    <a:pt x="81" y="184"/>
                  </a:lnTo>
                  <a:lnTo>
                    <a:pt x="87" y="182"/>
                  </a:lnTo>
                  <a:lnTo>
                    <a:pt x="90" y="181"/>
                  </a:lnTo>
                  <a:lnTo>
                    <a:pt x="95" y="178"/>
                  </a:lnTo>
                  <a:lnTo>
                    <a:pt x="98" y="176"/>
                  </a:lnTo>
                  <a:lnTo>
                    <a:pt x="101" y="170"/>
                  </a:lnTo>
                  <a:lnTo>
                    <a:pt x="103" y="164"/>
                  </a:lnTo>
                  <a:lnTo>
                    <a:pt x="104" y="157"/>
                  </a:lnTo>
                  <a:lnTo>
                    <a:pt x="106" y="149"/>
                  </a:lnTo>
                  <a:lnTo>
                    <a:pt x="106" y="138"/>
                  </a:lnTo>
                  <a:lnTo>
                    <a:pt x="106" y="129"/>
                  </a:lnTo>
                  <a:lnTo>
                    <a:pt x="104" y="118"/>
                  </a:lnTo>
                  <a:lnTo>
                    <a:pt x="103" y="107"/>
                  </a:lnTo>
                  <a:lnTo>
                    <a:pt x="101" y="96"/>
                  </a:lnTo>
                  <a:lnTo>
                    <a:pt x="98" y="83"/>
                  </a:lnTo>
                  <a:lnTo>
                    <a:pt x="95" y="73"/>
                  </a:lnTo>
                  <a:lnTo>
                    <a:pt x="91" y="60"/>
                  </a:lnTo>
                  <a:lnTo>
                    <a:pt x="87" y="50"/>
                  </a:lnTo>
                  <a:lnTo>
                    <a:pt x="80" y="41"/>
                  </a:lnTo>
                  <a:lnTo>
                    <a:pt x="75" y="32"/>
                  </a:lnTo>
                  <a:lnTo>
                    <a:pt x="70" y="23"/>
                  </a:lnTo>
                  <a:lnTo>
                    <a:pt x="63" y="15"/>
                  </a:lnTo>
                  <a:lnTo>
                    <a:pt x="56" y="10"/>
                  </a:lnTo>
                  <a:lnTo>
                    <a:pt x="50" y="6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22" y="3"/>
                  </a:lnTo>
                </a:path>
              </a:pathLst>
            </a:custGeom>
            <a:solidFill>
              <a:srgbClr val="D0E0F0"/>
            </a:solidFill>
            <a:ln w="12700" cap="rnd" cmpd="sng">
              <a:solidFill>
                <a:srgbClr val="D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98" name="Freeform 1482"/>
            <p:cNvSpPr>
              <a:spLocks/>
            </p:cNvSpPr>
            <p:nvPr/>
          </p:nvSpPr>
          <p:spPr bwMode="auto">
            <a:xfrm>
              <a:off x="4502" y="1267"/>
              <a:ext cx="96" cy="159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4" y="6"/>
                </a:cxn>
                <a:cxn ang="0">
                  <a:pos x="11" y="10"/>
                </a:cxn>
                <a:cxn ang="0">
                  <a:pos x="6" y="15"/>
                </a:cxn>
                <a:cxn ang="0">
                  <a:pos x="5" y="21"/>
                </a:cxn>
                <a:cxn ang="0">
                  <a:pos x="3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51"/>
                </a:cxn>
                <a:cxn ang="0">
                  <a:pos x="1" y="60"/>
                </a:cxn>
                <a:cxn ang="0">
                  <a:pos x="3" y="70"/>
                </a:cxn>
                <a:cxn ang="0">
                  <a:pos x="6" y="79"/>
                </a:cxn>
                <a:cxn ang="0">
                  <a:pos x="9" y="90"/>
                </a:cxn>
                <a:cxn ang="0">
                  <a:pos x="13" y="98"/>
                </a:cxn>
                <a:cxn ang="0">
                  <a:pos x="18" y="107"/>
                </a:cxn>
                <a:cxn ang="0">
                  <a:pos x="23" y="115"/>
                </a:cxn>
                <a:cxn ang="0">
                  <a:pos x="28" y="122"/>
                </a:cxn>
                <a:cxn ang="0">
                  <a:pos x="32" y="130"/>
                </a:cxn>
                <a:cxn ang="0">
                  <a:pos x="39" y="137"/>
                </a:cxn>
                <a:cxn ang="0">
                  <a:pos x="44" y="143"/>
                </a:cxn>
                <a:cxn ang="0">
                  <a:pos x="50" y="148"/>
                </a:cxn>
                <a:cxn ang="0">
                  <a:pos x="55" y="151"/>
                </a:cxn>
                <a:cxn ang="0">
                  <a:pos x="61" y="155"/>
                </a:cxn>
                <a:cxn ang="0">
                  <a:pos x="65" y="157"/>
                </a:cxn>
                <a:cxn ang="0">
                  <a:pos x="70" y="158"/>
                </a:cxn>
                <a:cxn ang="0">
                  <a:pos x="75" y="158"/>
                </a:cxn>
                <a:cxn ang="0">
                  <a:pos x="80" y="156"/>
                </a:cxn>
                <a:cxn ang="0">
                  <a:pos x="84" y="155"/>
                </a:cxn>
                <a:cxn ang="0">
                  <a:pos x="87" y="152"/>
                </a:cxn>
                <a:cxn ang="0">
                  <a:pos x="90" y="148"/>
                </a:cxn>
                <a:cxn ang="0">
                  <a:pos x="92" y="143"/>
                </a:cxn>
                <a:cxn ang="0">
                  <a:pos x="92" y="135"/>
                </a:cxn>
                <a:cxn ang="0">
                  <a:pos x="92" y="128"/>
                </a:cxn>
                <a:cxn ang="0">
                  <a:pos x="95" y="120"/>
                </a:cxn>
                <a:cxn ang="0">
                  <a:pos x="95" y="111"/>
                </a:cxn>
                <a:cxn ang="0">
                  <a:pos x="92" y="102"/>
                </a:cxn>
                <a:cxn ang="0">
                  <a:pos x="92" y="92"/>
                </a:cxn>
                <a:cxn ang="0">
                  <a:pos x="90" y="82"/>
                </a:cxn>
                <a:cxn ang="0">
                  <a:pos x="87" y="72"/>
                </a:cxn>
                <a:cxn ang="0">
                  <a:pos x="84" y="61"/>
                </a:cxn>
                <a:cxn ang="0">
                  <a:pos x="82" y="51"/>
                </a:cxn>
                <a:cxn ang="0">
                  <a:pos x="78" y="43"/>
                </a:cxn>
                <a:cxn ang="0">
                  <a:pos x="73" y="34"/>
                </a:cxn>
                <a:cxn ang="0">
                  <a:pos x="67" y="26"/>
                </a:cxn>
                <a:cxn ang="0">
                  <a:pos x="62" y="19"/>
                </a:cxn>
                <a:cxn ang="0">
                  <a:pos x="57" y="12"/>
                </a:cxn>
                <a:cxn ang="0">
                  <a:pos x="51" y="8"/>
                </a:cxn>
                <a:cxn ang="0">
                  <a:pos x="44" y="4"/>
                </a:cxn>
                <a:cxn ang="0">
                  <a:pos x="39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3" y="0"/>
                </a:cxn>
                <a:cxn ang="0">
                  <a:pos x="20" y="2"/>
                </a:cxn>
              </a:cxnLst>
              <a:rect l="0" t="0" r="r" b="b"/>
              <a:pathLst>
                <a:path w="96" h="159">
                  <a:moveTo>
                    <a:pt x="20" y="2"/>
                  </a:moveTo>
                  <a:lnTo>
                    <a:pt x="14" y="6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5" y="21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51"/>
                  </a:lnTo>
                  <a:lnTo>
                    <a:pt x="1" y="60"/>
                  </a:lnTo>
                  <a:lnTo>
                    <a:pt x="3" y="70"/>
                  </a:lnTo>
                  <a:lnTo>
                    <a:pt x="6" y="79"/>
                  </a:lnTo>
                  <a:lnTo>
                    <a:pt x="9" y="90"/>
                  </a:lnTo>
                  <a:lnTo>
                    <a:pt x="13" y="98"/>
                  </a:lnTo>
                  <a:lnTo>
                    <a:pt x="18" y="107"/>
                  </a:lnTo>
                  <a:lnTo>
                    <a:pt x="23" y="115"/>
                  </a:lnTo>
                  <a:lnTo>
                    <a:pt x="28" y="122"/>
                  </a:lnTo>
                  <a:lnTo>
                    <a:pt x="32" y="130"/>
                  </a:lnTo>
                  <a:lnTo>
                    <a:pt x="39" y="137"/>
                  </a:lnTo>
                  <a:lnTo>
                    <a:pt x="44" y="143"/>
                  </a:lnTo>
                  <a:lnTo>
                    <a:pt x="50" y="148"/>
                  </a:lnTo>
                  <a:lnTo>
                    <a:pt x="55" y="151"/>
                  </a:lnTo>
                  <a:lnTo>
                    <a:pt x="61" y="155"/>
                  </a:lnTo>
                  <a:lnTo>
                    <a:pt x="65" y="157"/>
                  </a:lnTo>
                  <a:lnTo>
                    <a:pt x="70" y="158"/>
                  </a:lnTo>
                  <a:lnTo>
                    <a:pt x="75" y="158"/>
                  </a:lnTo>
                  <a:lnTo>
                    <a:pt x="80" y="156"/>
                  </a:lnTo>
                  <a:lnTo>
                    <a:pt x="84" y="155"/>
                  </a:lnTo>
                  <a:lnTo>
                    <a:pt x="87" y="152"/>
                  </a:lnTo>
                  <a:lnTo>
                    <a:pt x="90" y="148"/>
                  </a:lnTo>
                  <a:lnTo>
                    <a:pt x="92" y="143"/>
                  </a:lnTo>
                  <a:lnTo>
                    <a:pt x="92" y="135"/>
                  </a:lnTo>
                  <a:lnTo>
                    <a:pt x="92" y="128"/>
                  </a:lnTo>
                  <a:lnTo>
                    <a:pt x="95" y="120"/>
                  </a:lnTo>
                  <a:lnTo>
                    <a:pt x="95" y="111"/>
                  </a:lnTo>
                  <a:lnTo>
                    <a:pt x="92" y="102"/>
                  </a:lnTo>
                  <a:lnTo>
                    <a:pt x="92" y="92"/>
                  </a:lnTo>
                  <a:lnTo>
                    <a:pt x="90" y="82"/>
                  </a:lnTo>
                  <a:lnTo>
                    <a:pt x="87" y="72"/>
                  </a:lnTo>
                  <a:lnTo>
                    <a:pt x="84" y="61"/>
                  </a:lnTo>
                  <a:lnTo>
                    <a:pt x="82" y="51"/>
                  </a:lnTo>
                  <a:lnTo>
                    <a:pt x="78" y="43"/>
                  </a:lnTo>
                  <a:lnTo>
                    <a:pt x="73" y="34"/>
                  </a:lnTo>
                  <a:lnTo>
                    <a:pt x="67" y="26"/>
                  </a:lnTo>
                  <a:lnTo>
                    <a:pt x="62" y="19"/>
                  </a:lnTo>
                  <a:lnTo>
                    <a:pt x="57" y="12"/>
                  </a:lnTo>
                  <a:lnTo>
                    <a:pt x="51" y="8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2"/>
                  </a:lnTo>
                </a:path>
              </a:pathLst>
            </a:custGeom>
            <a:solidFill>
              <a:srgbClr val="E0F0F0"/>
            </a:solidFill>
            <a:ln w="12700" cap="rnd" cmpd="sng">
              <a:solidFill>
                <a:srgbClr val="E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699" name="Freeform 1483"/>
            <p:cNvSpPr>
              <a:spLocks/>
            </p:cNvSpPr>
            <p:nvPr/>
          </p:nvSpPr>
          <p:spPr bwMode="auto">
            <a:xfrm>
              <a:off x="4514" y="1281"/>
              <a:ext cx="81" cy="136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3" y="6"/>
                </a:cxn>
                <a:cxn ang="0">
                  <a:pos x="8" y="9"/>
                </a:cxn>
                <a:cxn ang="0">
                  <a:pos x="6" y="15"/>
                </a:cxn>
                <a:cxn ang="0">
                  <a:pos x="2" y="20"/>
                </a:cxn>
                <a:cxn ang="0">
                  <a:pos x="1" y="25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0" y="46"/>
                </a:cxn>
                <a:cxn ang="0">
                  <a:pos x="0" y="54"/>
                </a:cxn>
                <a:cxn ang="0">
                  <a:pos x="2" y="61"/>
                </a:cxn>
                <a:cxn ang="0">
                  <a:pos x="4" y="69"/>
                </a:cxn>
                <a:cxn ang="0">
                  <a:pos x="6" y="78"/>
                </a:cxn>
                <a:cxn ang="0">
                  <a:pos x="8" y="85"/>
                </a:cxn>
                <a:cxn ang="0">
                  <a:pos x="14" y="93"/>
                </a:cxn>
                <a:cxn ang="0">
                  <a:pos x="19" y="99"/>
                </a:cxn>
                <a:cxn ang="0">
                  <a:pos x="22" y="105"/>
                </a:cxn>
                <a:cxn ang="0">
                  <a:pos x="27" y="111"/>
                </a:cxn>
                <a:cxn ang="0">
                  <a:pos x="31" y="117"/>
                </a:cxn>
                <a:cxn ang="0">
                  <a:pos x="36" y="122"/>
                </a:cxn>
                <a:cxn ang="0">
                  <a:pos x="41" y="126"/>
                </a:cxn>
                <a:cxn ang="0">
                  <a:pos x="47" y="130"/>
                </a:cxn>
                <a:cxn ang="0">
                  <a:pos x="50" y="132"/>
                </a:cxn>
                <a:cxn ang="0">
                  <a:pos x="56" y="134"/>
                </a:cxn>
                <a:cxn ang="0">
                  <a:pos x="61" y="135"/>
                </a:cxn>
                <a:cxn ang="0">
                  <a:pos x="64" y="135"/>
                </a:cxn>
                <a:cxn ang="0">
                  <a:pos x="67" y="134"/>
                </a:cxn>
                <a:cxn ang="0">
                  <a:pos x="72" y="132"/>
                </a:cxn>
                <a:cxn ang="0">
                  <a:pos x="74" y="130"/>
                </a:cxn>
                <a:cxn ang="0">
                  <a:pos x="75" y="126"/>
                </a:cxn>
                <a:cxn ang="0">
                  <a:pos x="78" y="121"/>
                </a:cxn>
                <a:cxn ang="0">
                  <a:pos x="80" y="115"/>
                </a:cxn>
                <a:cxn ang="0">
                  <a:pos x="80" y="109"/>
                </a:cxn>
                <a:cxn ang="0">
                  <a:pos x="80" y="101"/>
                </a:cxn>
                <a:cxn ang="0">
                  <a:pos x="80" y="94"/>
                </a:cxn>
                <a:cxn ang="0">
                  <a:pos x="80" y="86"/>
                </a:cxn>
                <a:cxn ang="0">
                  <a:pos x="80" y="77"/>
                </a:cxn>
                <a:cxn ang="0">
                  <a:pos x="78" y="69"/>
                </a:cxn>
                <a:cxn ang="0">
                  <a:pos x="75" y="59"/>
                </a:cxn>
                <a:cxn ang="0">
                  <a:pos x="72" y="53"/>
                </a:cxn>
                <a:cxn ang="0">
                  <a:pos x="70" y="42"/>
                </a:cxn>
                <a:cxn ang="0">
                  <a:pos x="68" y="35"/>
                </a:cxn>
                <a:cxn ang="0">
                  <a:pos x="64" y="28"/>
                </a:cxn>
                <a:cxn ang="0">
                  <a:pos x="58" y="21"/>
                </a:cxn>
                <a:cxn ang="0">
                  <a:pos x="55" y="15"/>
                </a:cxn>
                <a:cxn ang="0">
                  <a:pos x="50" y="10"/>
                </a:cxn>
                <a:cxn ang="0">
                  <a:pos x="44" y="6"/>
                </a:cxn>
                <a:cxn ang="0">
                  <a:pos x="39" y="3"/>
                </a:cxn>
                <a:cxn ang="0">
                  <a:pos x="35" y="1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6" y="3"/>
                </a:cxn>
              </a:cxnLst>
              <a:rect l="0" t="0" r="r" b="b"/>
              <a:pathLst>
                <a:path w="81" h="136">
                  <a:moveTo>
                    <a:pt x="16" y="3"/>
                  </a:moveTo>
                  <a:lnTo>
                    <a:pt x="13" y="6"/>
                  </a:lnTo>
                  <a:lnTo>
                    <a:pt x="8" y="9"/>
                  </a:lnTo>
                  <a:lnTo>
                    <a:pt x="6" y="15"/>
                  </a:lnTo>
                  <a:lnTo>
                    <a:pt x="2" y="20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2" y="61"/>
                  </a:lnTo>
                  <a:lnTo>
                    <a:pt x="4" y="69"/>
                  </a:lnTo>
                  <a:lnTo>
                    <a:pt x="6" y="78"/>
                  </a:lnTo>
                  <a:lnTo>
                    <a:pt x="8" y="85"/>
                  </a:lnTo>
                  <a:lnTo>
                    <a:pt x="14" y="93"/>
                  </a:lnTo>
                  <a:lnTo>
                    <a:pt x="19" y="99"/>
                  </a:lnTo>
                  <a:lnTo>
                    <a:pt x="22" y="105"/>
                  </a:lnTo>
                  <a:lnTo>
                    <a:pt x="27" y="111"/>
                  </a:lnTo>
                  <a:lnTo>
                    <a:pt x="31" y="117"/>
                  </a:lnTo>
                  <a:lnTo>
                    <a:pt x="36" y="122"/>
                  </a:lnTo>
                  <a:lnTo>
                    <a:pt x="41" y="126"/>
                  </a:lnTo>
                  <a:lnTo>
                    <a:pt x="47" y="130"/>
                  </a:lnTo>
                  <a:lnTo>
                    <a:pt x="50" y="132"/>
                  </a:lnTo>
                  <a:lnTo>
                    <a:pt x="56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7" y="134"/>
                  </a:lnTo>
                  <a:lnTo>
                    <a:pt x="72" y="132"/>
                  </a:lnTo>
                  <a:lnTo>
                    <a:pt x="74" y="130"/>
                  </a:lnTo>
                  <a:lnTo>
                    <a:pt x="75" y="126"/>
                  </a:lnTo>
                  <a:lnTo>
                    <a:pt x="78" y="121"/>
                  </a:lnTo>
                  <a:lnTo>
                    <a:pt x="80" y="115"/>
                  </a:lnTo>
                  <a:lnTo>
                    <a:pt x="80" y="109"/>
                  </a:lnTo>
                  <a:lnTo>
                    <a:pt x="80" y="101"/>
                  </a:lnTo>
                  <a:lnTo>
                    <a:pt x="80" y="94"/>
                  </a:lnTo>
                  <a:lnTo>
                    <a:pt x="80" y="86"/>
                  </a:lnTo>
                  <a:lnTo>
                    <a:pt x="80" y="77"/>
                  </a:lnTo>
                  <a:lnTo>
                    <a:pt x="78" y="69"/>
                  </a:lnTo>
                  <a:lnTo>
                    <a:pt x="75" y="59"/>
                  </a:lnTo>
                  <a:lnTo>
                    <a:pt x="72" y="53"/>
                  </a:lnTo>
                  <a:lnTo>
                    <a:pt x="70" y="42"/>
                  </a:lnTo>
                  <a:lnTo>
                    <a:pt x="68" y="35"/>
                  </a:lnTo>
                  <a:lnTo>
                    <a:pt x="64" y="28"/>
                  </a:lnTo>
                  <a:lnTo>
                    <a:pt x="58" y="21"/>
                  </a:lnTo>
                  <a:lnTo>
                    <a:pt x="55" y="15"/>
                  </a:lnTo>
                  <a:lnTo>
                    <a:pt x="50" y="10"/>
                  </a:lnTo>
                  <a:lnTo>
                    <a:pt x="44" y="6"/>
                  </a:lnTo>
                  <a:lnTo>
                    <a:pt x="39" y="3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6" y="3"/>
                  </a:lnTo>
                </a:path>
              </a:pathLst>
            </a:custGeom>
            <a:solidFill>
              <a:srgbClr val="F0F0FF"/>
            </a:solidFill>
            <a:ln w="12700" cap="rnd" cmpd="sng">
              <a:solidFill>
                <a:srgbClr val="F0F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00" name="Freeform 1484"/>
            <p:cNvSpPr>
              <a:spLocks/>
            </p:cNvSpPr>
            <p:nvPr/>
          </p:nvSpPr>
          <p:spPr bwMode="auto">
            <a:xfrm>
              <a:off x="4524" y="1294"/>
              <a:ext cx="71" cy="114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2" y="7"/>
                </a:cxn>
                <a:cxn ang="0">
                  <a:pos x="9" y="10"/>
                </a:cxn>
                <a:cxn ang="0">
                  <a:pos x="6" y="14"/>
                </a:cxn>
                <a:cxn ang="0">
                  <a:pos x="4" y="19"/>
                </a:cxn>
                <a:cxn ang="0">
                  <a:pos x="3" y="24"/>
                </a:cxn>
                <a:cxn ang="0">
                  <a:pos x="0" y="29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4" y="61"/>
                </a:cxn>
                <a:cxn ang="0">
                  <a:pos x="6" y="67"/>
                </a:cxn>
                <a:cxn ang="0">
                  <a:pos x="9" y="72"/>
                </a:cxn>
                <a:cxn ang="0">
                  <a:pos x="12" y="79"/>
                </a:cxn>
                <a:cxn ang="0">
                  <a:pos x="15" y="84"/>
                </a:cxn>
                <a:cxn ang="0">
                  <a:pos x="19" y="90"/>
                </a:cxn>
                <a:cxn ang="0">
                  <a:pos x="22" y="95"/>
                </a:cxn>
                <a:cxn ang="0">
                  <a:pos x="27" y="98"/>
                </a:cxn>
                <a:cxn ang="0">
                  <a:pos x="31" y="103"/>
                </a:cxn>
                <a:cxn ang="0">
                  <a:pos x="35" y="106"/>
                </a:cxn>
                <a:cxn ang="0">
                  <a:pos x="39" y="108"/>
                </a:cxn>
                <a:cxn ang="0">
                  <a:pos x="43" y="111"/>
                </a:cxn>
                <a:cxn ang="0">
                  <a:pos x="47" y="111"/>
                </a:cxn>
                <a:cxn ang="0">
                  <a:pos x="51" y="113"/>
                </a:cxn>
                <a:cxn ang="0">
                  <a:pos x="55" y="113"/>
                </a:cxn>
                <a:cxn ang="0">
                  <a:pos x="57" y="111"/>
                </a:cxn>
                <a:cxn ang="0">
                  <a:pos x="60" y="111"/>
                </a:cxn>
                <a:cxn ang="0">
                  <a:pos x="62" y="107"/>
                </a:cxn>
                <a:cxn ang="0">
                  <a:pos x="65" y="104"/>
                </a:cxn>
                <a:cxn ang="0">
                  <a:pos x="67" y="101"/>
                </a:cxn>
                <a:cxn ang="0">
                  <a:pos x="68" y="96"/>
                </a:cxn>
                <a:cxn ang="0">
                  <a:pos x="68" y="90"/>
                </a:cxn>
                <a:cxn ang="0">
                  <a:pos x="70" y="86"/>
                </a:cxn>
                <a:cxn ang="0">
                  <a:pos x="70" y="78"/>
                </a:cxn>
                <a:cxn ang="0">
                  <a:pos x="70" y="72"/>
                </a:cxn>
                <a:cxn ang="0">
                  <a:pos x="70" y="65"/>
                </a:cxn>
                <a:cxn ang="0">
                  <a:pos x="68" y="56"/>
                </a:cxn>
                <a:cxn ang="0">
                  <a:pos x="65" y="49"/>
                </a:cxn>
                <a:cxn ang="0">
                  <a:pos x="64" y="42"/>
                </a:cxn>
                <a:cxn ang="0">
                  <a:pos x="62" y="35"/>
                </a:cxn>
                <a:cxn ang="0">
                  <a:pos x="60" y="29"/>
                </a:cxn>
                <a:cxn ang="0">
                  <a:pos x="56" y="23"/>
                </a:cxn>
                <a:cxn ang="0">
                  <a:pos x="53" y="16"/>
                </a:cxn>
                <a:cxn ang="0">
                  <a:pos x="48" y="13"/>
                </a:cxn>
                <a:cxn ang="0">
                  <a:pos x="45" y="8"/>
                </a:cxn>
                <a:cxn ang="0">
                  <a:pos x="40" y="7"/>
                </a:cxn>
                <a:cxn ang="0">
                  <a:pos x="37" y="4"/>
                </a:cxn>
                <a:cxn ang="0">
                  <a:pos x="31" y="2"/>
                </a:cxn>
                <a:cxn ang="0">
                  <a:pos x="26" y="0"/>
                </a:cxn>
                <a:cxn ang="0">
                  <a:pos x="22" y="2"/>
                </a:cxn>
                <a:cxn ang="0">
                  <a:pos x="19" y="2"/>
                </a:cxn>
                <a:cxn ang="0">
                  <a:pos x="14" y="5"/>
                </a:cxn>
                <a:cxn ang="0">
                  <a:pos x="14" y="4"/>
                </a:cxn>
              </a:cxnLst>
              <a:rect l="0" t="0" r="r" b="b"/>
              <a:pathLst>
                <a:path w="71" h="114">
                  <a:moveTo>
                    <a:pt x="14" y="4"/>
                  </a:moveTo>
                  <a:lnTo>
                    <a:pt x="12" y="7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1" y="54"/>
                  </a:lnTo>
                  <a:lnTo>
                    <a:pt x="4" y="61"/>
                  </a:lnTo>
                  <a:lnTo>
                    <a:pt x="6" y="67"/>
                  </a:lnTo>
                  <a:lnTo>
                    <a:pt x="9" y="72"/>
                  </a:lnTo>
                  <a:lnTo>
                    <a:pt x="12" y="79"/>
                  </a:lnTo>
                  <a:lnTo>
                    <a:pt x="15" y="84"/>
                  </a:lnTo>
                  <a:lnTo>
                    <a:pt x="19" y="90"/>
                  </a:lnTo>
                  <a:lnTo>
                    <a:pt x="22" y="95"/>
                  </a:lnTo>
                  <a:lnTo>
                    <a:pt x="27" y="98"/>
                  </a:lnTo>
                  <a:lnTo>
                    <a:pt x="31" y="103"/>
                  </a:lnTo>
                  <a:lnTo>
                    <a:pt x="35" y="106"/>
                  </a:lnTo>
                  <a:lnTo>
                    <a:pt x="39" y="108"/>
                  </a:lnTo>
                  <a:lnTo>
                    <a:pt x="43" y="111"/>
                  </a:lnTo>
                  <a:lnTo>
                    <a:pt x="47" y="111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7" y="111"/>
                  </a:lnTo>
                  <a:lnTo>
                    <a:pt x="60" y="111"/>
                  </a:lnTo>
                  <a:lnTo>
                    <a:pt x="62" y="107"/>
                  </a:lnTo>
                  <a:lnTo>
                    <a:pt x="65" y="104"/>
                  </a:lnTo>
                  <a:lnTo>
                    <a:pt x="67" y="101"/>
                  </a:lnTo>
                  <a:lnTo>
                    <a:pt x="68" y="96"/>
                  </a:lnTo>
                  <a:lnTo>
                    <a:pt x="68" y="90"/>
                  </a:lnTo>
                  <a:lnTo>
                    <a:pt x="70" y="86"/>
                  </a:lnTo>
                  <a:lnTo>
                    <a:pt x="70" y="78"/>
                  </a:lnTo>
                  <a:lnTo>
                    <a:pt x="70" y="72"/>
                  </a:lnTo>
                  <a:lnTo>
                    <a:pt x="70" y="65"/>
                  </a:lnTo>
                  <a:lnTo>
                    <a:pt x="68" y="56"/>
                  </a:lnTo>
                  <a:lnTo>
                    <a:pt x="65" y="49"/>
                  </a:lnTo>
                  <a:lnTo>
                    <a:pt x="64" y="42"/>
                  </a:lnTo>
                  <a:lnTo>
                    <a:pt x="62" y="35"/>
                  </a:lnTo>
                  <a:lnTo>
                    <a:pt x="60" y="29"/>
                  </a:lnTo>
                  <a:lnTo>
                    <a:pt x="56" y="23"/>
                  </a:lnTo>
                  <a:lnTo>
                    <a:pt x="53" y="16"/>
                  </a:lnTo>
                  <a:lnTo>
                    <a:pt x="48" y="13"/>
                  </a:lnTo>
                  <a:lnTo>
                    <a:pt x="45" y="8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4" y="4"/>
                  </a:lnTo>
                </a:path>
              </a:pathLst>
            </a:custGeom>
            <a:solidFill>
              <a:srgbClr val="F0FFFF"/>
            </a:solidFill>
            <a:ln w="12700" cap="rnd" cmpd="sng">
              <a:solidFill>
                <a:srgbClr val="F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01" name="Freeform 1485"/>
            <p:cNvSpPr>
              <a:spLocks/>
            </p:cNvSpPr>
            <p:nvPr/>
          </p:nvSpPr>
          <p:spPr bwMode="auto">
            <a:xfrm>
              <a:off x="4533" y="1309"/>
              <a:ext cx="62" cy="89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2" y="5"/>
                </a:cxn>
                <a:cxn ang="0">
                  <a:pos x="10" y="9"/>
                </a:cxn>
                <a:cxn ang="0">
                  <a:pos x="6" y="12"/>
                </a:cxn>
                <a:cxn ang="0">
                  <a:pos x="5" y="17"/>
                </a:cxn>
                <a:cxn ang="0">
                  <a:pos x="3" y="21"/>
                </a:cxn>
                <a:cxn ang="0">
                  <a:pos x="1" y="25"/>
                </a:cxn>
                <a:cxn ang="0">
                  <a:pos x="0" y="30"/>
                </a:cxn>
                <a:cxn ang="0">
                  <a:pos x="1" y="34"/>
                </a:cxn>
                <a:cxn ang="0">
                  <a:pos x="0" y="41"/>
                </a:cxn>
                <a:cxn ang="0">
                  <a:pos x="3" y="45"/>
                </a:cxn>
                <a:cxn ang="0">
                  <a:pos x="4" y="50"/>
                </a:cxn>
                <a:cxn ang="0">
                  <a:pos x="5" y="54"/>
                </a:cxn>
                <a:cxn ang="0">
                  <a:pos x="8" y="59"/>
                </a:cxn>
                <a:cxn ang="0">
                  <a:pos x="10" y="63"/>
                </a:cxn>
                <a:cxn ang="0">
                  <a:pos x="13" y="66"/>
                </a:cxn>
                <a:cxn ang="0">
                  <a:pos x="17" y="71"/>
                </a:cxn>
                <a:cxn ang="0">
                  <a:pos x="20" y="75"/>
                </a:cxn>
                <a:cxn ang="0">
                  <a:pos x="23" y="78"/>
                </a:cxn>
                <a:cxn ang="0">
                  <a:pos x="28" y="80"/>
                </a:cxn>
                <a:cxn ang="0">
                  <a:pos x="30" y="83"/>
                </a:cxn>
                <a:cxn ang="0">
                  <a:pos x="34" y="86"/>
                </a:cxn>
                <a:cxn ang="0">
                  <a:pos x="37" y="87"/>
                </a:cxn>
                <a:cxn ang="0">
                  <a:pos x="39" y="88"/>
                </a:cxn>
                <a:cxn ang="0">
                  <a:pos x="44" y="88"/>
                </a:cxn>
                <a:cxn ang="0">
                  <a:pos x="46" y="88"/>
                </a:cxn>
                <a:cxn ang="0">
                  <a:pos x="49" y="87"/>
                </a:cxn>
                <a:cxn ang="0">
                  <a:pos x="51" y="86"/>
                </a:cxn>
                <a:cxn ang="0">
                  <a:pos x="53" y="84"/>
                </a:cxn>
                <a:cxn ang="0">
                  <a:pos x="55" y="81"/>
                </a:cxn>
                <a:cxn ang="0">
                  <a:pos x="56" y="80"/>
                </a:cxn>
                <a:cxn ang="0">
                  <a:pos x="58" y="75"/>
                </a:cxn>
                <a:cxn ang="0">
                  <a:pos x="59" y="71"/>
                </a:cxn>
                <a:cxn ang="0">
                  <a:pos x="59" y="66"/>
                </a:cxn>
                <a:cxn ang="0">
                  <a:pos x="59" y="60"/>
                </a:cxn>
                <a:cxn ang="0">
                  <a:pos x="61" y="56"/>
                </a:cxn>
                <a:cxn ang="0">
                  <a:pos x="59" y="50"/>
                </a:cxn>
                <a:cxn ang="0">
                  <a:pos x="59" y="43"/>
                </a:cxn>
                <a:cxn ang="0">
                  <a:pos x="56" y="37"/>
                </a:cxn>
                <a:cxn ang="0">
                  <a:pos x="56" y="31"/>
                </a:cxn>
                <a:cxn ang="0">
                  <a:pos x="53" y="26"/>
                </a:cxn>
                <a:cxn ang="0">
                  <a:pos x="53" y="21"/>
                </a:cxn>
                <a:cxn ang="0">
                  <a:pos x="51" y="16"/>
                </a:cxn>
                <a:cxn ang="0">
                  <a:pos x="47" y="12"/>
                </a:cxn>
                <a:cxn ang="0">
                  <a:pos x="45" y="8"/>
                </a:cxn>
                <a:cxn ang="0">
                  <a:pos x="41" y="5"/>
                </a:cxn>
                <a:cxn ang="0">
                  <a:pos x="37" y="2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3"/>
                </a:cxn>
              </a:cxnLst>
              <a:rect l="0" t="0" r="r" b="b"/>
              <a:pathLst>
                <a:path w="62" h="89">
                  <a:moveTo>
                    <a:pt x="16" y="3"/>
                  </a:moveTo>
                  <a:lnTo>
                    <a:pt x="12" y="5"/>
                  </a:lnTo>
                  <a:lnTo>
                    <a:pt x="10" y="9"/>
                  </a:lnTo>
                  <a:lnTo>
                    <a:pt x="6" y="12"/>
                  </a:lnTo>
                  <a:lnTo>
                    <a:pt x="5" y="17"/>
                  </a:lnTo>
                  <a:lnTo>
                    <a:pt x="3" y="21"/>
                  </a:lnTo>
                  <a:lnTo>
                    <a:pt x="1" y="25"/>
                  </a:lnTo>
                  <a:lnTo>
                    <a:pt x="0" y="30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3" y="45"/>
                  </a:lnTo>
                  <a:lnTo>
                    <a:pt x="4" y="50"/>
                  </a:lnTo>
                  <a:lnTo>
                    <a:pt x="5" y="54"/>
                  </a:lnTo>
                  <a:lnTo>
                    <a:pt x="8" y="59"/>
                  </a:lnTo>
                  <a:lnTo>
                    <a:pt x="10" y="63"/>
                  </a:lnTo>
                  <a:lnTo>
                    <a:pt x="13" y="66"/>
                  </a:lnTo>
                  <a:lnTo>
                    <a:pt x="17" y="71"/>
                  </a:lnTo>
                  <a:lnTo>
                    <a:pt x="20" y="75"/>
                  </a:lnTo>
                  <a:lnTo>
                    <a:pt x="23" y="78"/>
                  </a:lnTo>
                  <a:lnTo>
                    <a:pt x="28" y="80"/>
                  </a:lnTo>
                  <a:lnTo>
                    <a:pt x="30" y="83"/>
                  </a:lnTo>
                  <a:lnTo>
                    <a:pt x="34" y="86"/>
                  </a:lnTo>
                  <a:lnTo>
                    <a:pt x="37" y="87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46" y="88"/>
                  </a:lnTo>
                  <a:lnTo>
                    <a:pt x="49" y="87"/>
                  </a:lnTo>
                  <a:lnTo>
                    <a:pt x="51" y="86"/>
                  </a:lnTo>
                  <a:lnTo>
                    <a:pt x="53" y="84"/>
                  </a:lnTo>
                  <a:lnTo>
                    <a:pt x="55" y="81"/>
                  </a:lnTo>
                  <a:lnTo>
                    <a:pt x="56" y="80"/>
                  </a:lnTo>
                  <a:lnTo>
                    <a:pt x="58" y="75"/>
                  </a:lnTo>
                  <a:lnTo>
                    <a:pt x="59" y="71"/>
                  </a:lnTo>
                  <a:lnTo>
                    <a:pt x="59" y="66"/>
                  </a:lnTo>
                  <a:lnTo>
                    <a:pt x="59" y="60"/>
                  </a:lnTo>
                  <a:lnTo>
                    <a:pt x="61" y="56"/>
                  </a:lnTo>
                  <a:lnTo>
                    <a:pt x="59" y="50"/>
                  </a:lnTo>
                  <a:lnTo>
                    <a:pt x="59" y="43"/>
                  </a:lnTo>
                  <a:lnTo>
                    <a:pt x="56" y="37"/>
                  </a:lnTo>
                  <a:lnTo>
                    <a:pt x="56" y="31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1" y="16"/>
                  </a:lnTo>
                  <a:lnTo>
                    <a:pt x="47" y="12"/>
                  </a:lnTo>
                  <a:lnTo>
                    <a:pt x="45" y="8"/>
                  </a:lnTo>
                  <a:lnTo>
                    <a:pt x="41" y="5"/>
                  </a:lnTo>
                  <a:lnTo>
                    <a:pt x="37" y="2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6" y="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02" name="Freeform 1486"/>
            <p:cNvSpPr>
              <a:spLocks/>
            </p:cNvSpPr>
            <p:nvPr/>
          </p:nvSpPr>
          <p:spPr bwMode="auto">
            <a:xfrm>
              <a:off x="4257" y="1003"/>
              <a:ext cx="330" cy="610"/>
            </a:xfrm>
            <a:custGeom>
              <a:avLst/>
              <a:gdLst/>
              <a:ahLst/>
              <a:cxnLst>
                <a:cxn ang="0">
                  <a:pos x="49" y="2"/>
                </a:cxn>
                <a:cxn ang="0">
                  <a:pos x="36" y="10"/>
                </a:cxn>
                <a:cxn ang="0">
                  <a:pos x="24" y="23"/>
                </a:cxn>
                <a:cxn ang="0">
                  <a:pos x="14" y="39"/>
                </a:cxn>
                <a:cxn ang="0">
                  <a:pos x="8" y="59"/>
                </a:cxn>
                <a:cxn ang="0">
                  <a:pos x="3" y="82"/>
                </a:cxn>
                <a:cxn ang="0">
                  <a:pos x="0" y="109"/>
                </a:cxn>
                <a:cxn ang="0">
                  <a:pos x="2" y="139"/>
                </a:cxn>
                <a:cxn ang="0">
                  <a:pos x="4" y="172"/>
                </a:cxn>
                <a:cxn ang="0">
                  <a:pos x="6" y="204"/>
                </a:cxn>
                <a:cxn ang="0">
                  <a:pos x="14" y="241"/>
                </a:cxn>
                <a:cxn ang="0">
                  <a:pos x="26" y="278"/>
                </a:cxn>
                <a:cxn ang="0">
                  <a:pos x="35" y="314"/>
                </a:cxn>
                <a:cxn ang="0">
                  <a:pos x="49" y="352"/>
                </a:cxn>
                <a:cxn ang="0">
                  <a:pos x="65" y="388"/>
                </a:cxn>
                <a:cxn ang="0">
                  <a:pos x="81" y="424"/>
                </a:cxn>
                <a:cxn ang="0">
                  <a:pos x="98" y="456"/>
                </a:cxn>
                <a:cxn ang="0">
                  <a:pos x="117" y="486"/>
                </a:cxn>
                <a:cxn ang="0">
                  <a:pos x="136" y="515"/>
                </a:cxn>
                <a:cxn ang="0">
                  <a:pos x="156" y="540"/>
                </a:cxn>
                <a:cxn ang="0">
                  <a:pos x="177" y="561"/>
                </a:cxn>
                <a:cxn ang="0">
                  <a:pos x="196" y="580"/>
                </a:cxn>
                <a:cxn ang="0">
                  <a:pos x="214" y="593"/>
                </a:cxn>
                <a:cxn ang="0">
                  <a:pos x="233" y="603"/>
                </a:cxn>
                <a:cxn ang="0">
                  <a:pos x="251" y="609"/>
                </a:cxn>
                <a:cxn ang="0">
                  <a:pos x="267" y="609"/>
                </a:cxn>
                <a:cxn ang="0">
                  <a:pos x="281" y="604"/>
                </a:cxn>
                <a:cxn ang="0">
                  <a:pos x="296" y="598"/>
                </a:cxn>
                <a:cxn ang="0">
                  <a:pos x="306" y="585"/>
                </a:cxn>
                <a:cxn ang="0">
                  <a:pos x="315" y="569"/>
                </a:cxn>
                <a:cxn ang="0">
                  <a:pos x="323" y="549"/>
                </a:cxn>
                <a:cxn ang="0">
                  <a:pos x="326" y="524"/>
                </a:cxn>
                <a:cxn ang="0">
                  <a:pos x="329" y="498"/>
                </a:cxn>
                <a:cxn ang="0">
                  <a:pos x="329" y="467"/>
                </a:cxn>
                <a:cxn ang="0">
                  <a:pos x="326" y="435"/>
                </a:cxn>
                <a:cxn ang="0">
                  <a:pos x="321" y="402"/>
                </a:cxn>
                <a:cxn ang="0">
                  <a:pos x="313" y="366"/>
                </a:cxn>
                <a:cxn ang="0">
                  <a:pos x="304" y="329"/>
                </a:cxn>
                <a:cxn ang="0">
                  <a:pos x="290" y="291"/>
                </a:cxn>
                <a:cxn ang="0">
                  <a:pos x="277" y="256"/>
                </a:cxn>
                <a:cxn ang="0">
                  <a:pos x="264" y="219"/>
                </a:cxn>
                <a:cxn ang="0">
                  <a:pos x="248" y="185"/>
                </a:cxn>
                <a:cxn ang="0">
                  <a:pos x="229" y="151"/>
                </a:cxn>
                <a:cxn ang="0">
                  <a:pos x="210" y="120"/>
                </a:cxn>
                <a:cxn ang="0">
                  <a:pos x="191" y="92"/>
                </a:cxn>
                <a:cxn ang="0">
                  <a:pos x="171" y="68"/>
                </a:cxn>
                <a:cxn ang="0">
                  <a:pos x="151" y="47"/>
                </a:cxn>
                <a:cxn ang="0">
                  <a:pos x="130" y="29"/>
                </a:cxn>
                <a:cxn ang="0">
                  <a:pos x="114" y="14"/>
                </a:cxn>
                <a:cxn ang="0">
                  <a:pos x="94" y="5"/>
                </a:cxn>
                <a:cxn ang="0">
                  <a:pos x="76" y="0"/>
                </a:cxn>
                <a:cxn ang="0">
                  <a:pos x="60" y="0"/>
                </a:cxn>
                <a:cxn ang="0">
                  <a:pos x="50" y="4"/>
                </a:cxn>
                <a:cxn ang="0">
                  <a:pos x="49" y="2"/>
                </a:cxn>
              </a:cxnLst>
              <a:rect l="0" t="0" r="r" b="b"/>
              <a:pathLst>
                <a:path w="330" h="610">
                  <a:moveTo>
                    <a:pt x="49" y="2"/>
                  </a:moveTo>
                  <a:lnTo>
                    <a:pt x="36" y="10"/>
                  </a:lnTo>
                  <a:lnTo>
                    <a:pt x="24" y="23"/>
                  </a:lnTo>
                  <a:lnTo>
                    <a:pt x="14" y="39"/>
                  </a:lnTo>
                  <a:lnTo>
                    <a:pt x="8" y="59"/>
                  </a:lnTo>
                  <a:lnTo>
                    <a:pt x="3" y="82"/>
                  </a:lnTo>
                  <a:lnTo>
                    <a:pt x="0" y="109"/>
                  </a:lnTo>
                  <a:lnTo>
                    <a:pt x="2" y="139"/>
                  </a:lnTo>
                  <a:lnTo>
                    <a:pt x="4" y="172"/>
                  </a:lnTo>
                  <a:lnTo>
                    <a:pt x="6" y="204"/>
                  </a:lnTo>
                  <a:lnTo>
                    <a:pt x="14" y="241"/>
                  </a:lnTo>
                  <a:lnTo>
                    <a:pt x="26" y="278"/>
                  </a:lnTo>
                  <a:lnTo>
                    <a:pt x="35" y="314"/>
                  </a:lnTo>
                  <a:lnTo>
                    <a:pt x="49" y="352"/>
                  </a:lnTo>
                  <a:lnTo>
                    <a:pt x="65" y="388"/>
                  </a:lnTo>
                  <a:lnTo>
                    <a:pt x="81" y="424"/>
                  </a:lnTo>
                  <a:lnTo>
                    <a:pt x="98" y="456"/>
                  </a:lnTo>
                  <a:lnTo>
                    <a:pt x="117" y="486"/>
                  </a:lnTo>
                  <a:lnTo>
                    <a:pt x="136" y="515"/>
                  </a:lnTo>
                  <a:lnTo>
                    <a:pt x="156" y="540"/>
                  </a:lnTo>
                  <a:lnTo>
                    <a:pt x="177" y="561"/>
                  </a:lnTo>
                  <a:lnTo>
                    <a:pt x="196" y="580"/>
                  </a:lnTo>
                  <a:lnTo>
                    <a:pt x="214" y="593"/>
                  </a:lnTo>
                  <a:lnTo>
                    <a:pt x="233" y="603"/>
                  </a:lnTo>
                  <a:lnTo>
                    <a:pt x="251" y="609"/>
                  </a:lnTo>
                  <a:lnTo>
                    <a:pt x="267" y="609"/>
                  </a:lnTo>
                  <a:lnTo>
                    <a:pt x="281" y="604"/>
                  </a:lnTo>
                  <a:lnTo>
                    <a:pt x="296" y="598"/>
                  </a:lnTo>
                  <a:lnTo>
                    <a:pt x="306" y="585"/>
                  </a:lnTo>
                  <a:lnTo>
                    <a:pt x="315" y="569"/>
                  </a:lnTo>
                  <a:lnTo>
                    <a:pt x="323" y="549"/>
                  </a:lnTo>
                  <a:lnTo>
                    <a:pt x="326" y="524"/>
                  </a:lnTo>
                  <a:lnTo>
                    <a:pt x="329" y="498"/>
                  </a:lnTo>
                  <a:lnTo>
                    <a:pt x="329" y="467"/>
                  </a:lnTo>
                  <a:lnTo>
                    <a:pt x="326" y="435"/>
                  </a:lnTo>
                  <a:lnTo>
                    <a:pt x="321" y="402"/>
                  </a:lnTo>
                  <a:lnTo>
                    <a:pt x="313" y="366"/>
                  </a:lnTo>
                  <a:lnTo>
                    <a:pt x="304" y="329"/>
                  </a:lnTo>
                  <a:lnTo>
                    <a:pt x="290" y="291"/>
                  </a:lnTo>
                  <a:lnTo>
                    <a:pt x="277" y="256"/>
                  </a:lnTo>
                  <a:lnTo>
                    <a:pt x="264" y="219"/>
                  </a:lnTo>
                  <a:lnTo>
                    <a:pt x="248" y="185"/>
                  </a:lnTo>
                  <a:lnTo>
                    <a:pt x="229" y="151"/>
                  </a:lnTo>
                  <a:lnTo>
                    <a:pt x="210" y="120"/>
                  </a:lnTo>
                  <a:lnTo>
                    <a:pt x="191" y="92"/>
                  </a:lnTo>
                  <a:lnTo>
                    <a:pt x="171" y="68"/>
                  </a:lnTo>
                  <a:lnTo>
                    <a:pt x="151" y="47"/>
                  </a:lnTo>
                  <a:lnTo>
                    <a:pt x="130" y="29"/>
                  </a:lnTo>
                  <a:lnTo>
                    <a:pt x="114" y="14"/>
                  </a:lnTo>
                  <a:lnTo>
                    <a:pt x="94" y="5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50" y="4"/>
                  </a:lnTo>
                  <a:lnTo>
                    <a:pt x="49" y="2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03" name="Freeform 1487"/>
            <p:cNvSpPr>
              <a:spLocks/>
            </p:cNvSpPr>
            <p:nvPr/>
          </p:nvSpPr>
          <p:spPr bwMode="auto">
            <a:xfrm>
              <a:off x="3992" y="1009"/>
              <a:ext cx="534" cy="721"/>
            </a:xfrm>
            <a:custGeom>
              <a:avLst/>
              <a:gdLst/>
              <a:ahLst/>
              <a:cxnLst>
                <a:cxn ang="0">
                  <a:pos x="533" y="603"/>
                </a:cxn>
                <a:cxn ang="0">
                  <a:pos x="231" y="720"/>
                </a:cxn>
                <a:cxn ang="0">
                  <a:pos x="0" y="116"/>
                </a:cxn>
                <a:cxn ang="0">
                  <a:pos x="301" y="0"/>
                </a:cxn>
                <a:cxn ang="0">
                  <a:pos x="533" y="603"/>
                </a:cxn>
              </a:cxnLst>
              <a:rect l="0" t="0" r="r" b="b"/>
              <a:pathLst>
                <a:path w="534" h="721">
                  <a:moveTo>
                    <a:pt x="533" y="603"/>
                  </a:moveTo>
                  <a:lnTo>
                    <a:pt x="231" y="720"/>
                  </a:lnTo>
                  <a:lnTo>
                    <a:pt x="0" y="116"/>
                  </a:lnTo>
                  <a:lnTo>
                    <a:pt x="301" y="0"/>
                  </a:lnTo>
                  <a:lnTo>
                    <a:pt x="533" y="603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04" name="Freeform 1488"/>
            <p:cNvSpPr>
              <a:spLocks/>
            </p:cNvSpPr>
            <p:nvPr/>
          </p:nvSpPr>
          <p:spPr bwMode="auto">
            <a:xfrm>
              <a:off x="4261" y="1016"/>
              <a:ext cx="324" cy="594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35" y="10"/>
                </a:cxn>
                <a:cxn ang="0">
                  <a:pos x="24" y="22"/>
                </a:cxn>
                <a:cxn ang="0">
                  <a:pos x="14" y="38"/>
                </a:cxn>
                <a:cxn ang="0">
                  <a:pos x="7" y="56"/>
                </a:cxn>
                <a:cxn ang="0">
                  <a:pos x="2" y="79"/>
                </a:cxn>
                <a:cxn ang="0">
                  <a:pos x="0" y="106"/>
                </a:cxn>
                <a:cxn ang="0">
                  <a:pos x="0" y="136"/>
                </a:cxn>
                <a:cxn ang="0">
                  <a:pos x="2" y="167"/>
                </a:cxn>
                <a:cxn ang="0">
                  <a:pos x="7" y="199"/>
                </a:cxn>
                <a:cxn ang="0">
                  <a:pos x="13" y="235"/>
                </a:cxn>
                <a:cxn ang="0">
                  <a:pos x="23" y="271"/>
                </a:cxn>
                <a:cxn ang="0">
                  <a:pos x="32" y="306"/>
                </a:cxn>
                <a:cxn ang="0">
                  <a:pos x="46" y="342"/>
                </a:cxn>
                <a:cxn ang="0">
                  <a:pos x="62" y="379"/>
                </a:cxn>
                <a:cxn ang="0">
                  <a:pos x="78" y="412"/>
                </a:cxn>
                <a:cxn ang="0">
                  <a:pos x="94" y="444"/>
                </a:cxn>
                <a:cxn ang="0">
                  <a:pos x="113" y="473"/>
                </a:cxn>
                <a:cxn ang="0">
                  <a:pos x="132" y="501"/>
                </a:cxn>
                <a:cxn ang="0">
                  <a:pos x="150" y="526"/>
                </a:cxn>
                <a:cxn ang="0">
                  <a:pos x="171" y="546"/>
                </a:cxn>
                <a:cxn ang="0">
                  <a:pos x="190" y="564"/>
                </a:cxn>
                <a:cxn ang="0">
                  <a:pos x="209" y="577"/>
                </a:cxn>
                <a:cxn ang="0">
                  <a:pos x="227" y="586"/>
                </a:cxn>
                <a:cxn ang="0">
                  <a:pos x="245" y="592"/>
                </a:cxn>
                <a:cxn ang="0">
                  <a:pos x="261" y="593"/>
                </a:cxn>
                <a:cxn ang="0">
                  <a:pos x="275" y="588"/>
                </a:cxn>
                <a:cxn ang="0">
                  <a:pos x="289" y="580"/>
                </a:cxn>
                <a:cxn ang="0">
                  <a:pos x="300" y="569"/>
                </a:cxn>
                <a:cxn ang="0">
                  <a:pos x="309" y="553"/>
                </a:cxn>
                <a:cxn ang="0">
                  <a:pos x="317" y="532"/>
                </a:cxn>
                <a:cxn ang="0">
                  <a:pos x="321" y="508"/>
                </a:cxn>
                <a:cxn ang="0">
                  <a:pos x="323" y="484"/>
                </a:cxn>
                <a:cxn ang="0">
                  <a:pos x="323" y="453"/>
                </a:cxn>
                <a:cxn ang="0">
                  <a:pos x="322" y="421"/>
                </a:cxn>
                <a:cxn ang="0">
                  <a:pos x="316" y="389"/>
                </a:cxn>
                <a:cxn ang="0">
                  <a:pos x="309" y="354"/>
                </a:cxn>
                <a:cxn ang="0">
                  <a:pos x="300" y="318"/>
                </a:cxn>
                <a:cxn ang="0">
                  <a:pos x="288" y="282"/>
                </a:cxn>
                <a:cxn ang="0">
                  <a:pos x="275" y="247"/>
                </a:cxn>
                <a:cxn ang="0">
                  <a:pos x="261" y="210"/>
                </a:cxn>
                <a:cxn ang="0">
                  <a:pos x="245" y="177"/>
                </a:cxn>
                <a:cxn ang="0">
                  <a:pos x="228" y="146"/>
                </a:cxn>
                <a:cxn ang="0">
                  <a:pos x="207" y="114"/>
                </a:cxn>
                <a:cxn ang="0">
                  <a:pos x="190" y="88"/>
                </a:cxn>
                <a:cxn ang="0">
                  <a:pos x="170" y="64"/>
                </a:cxn>
                <a:cxn ang="0">
                  <a:pos x="150" y="44"/>
                </a:cxn>
                <a:cxn ang="0">
                  <a:pos x="132" y="26"/>
                </a:cxn>
                <a:cxn ang="0">
                  <a:pos x="112" y="14"/>
                </a:cxn>
                <a:cxn ang="0">
                  <a:pos x="94" y="3"/>
                </a:cxn>
                <a:cxn ang="0">
                  <a:pos x="77" y="0"/>
                </a:cxn>
                <a:cxn ang="0">
                  <a:pos x="61" y="0"/>
                </a:cxn>
                <a:cxn ang="0">
                  <a:pos x="48" y="2"/>
                </a:cxn>
                <a:cxn ang="0">
                  <a:pos x="47" y="1"/>
                </a:cxn>
              </a:cxnLst>
              <a:rect l="0" t="0" r="r" b="b"/>
              <a:pathLst>
                <a:path w="324" h="594">
                  <a:moveTo>
                    <a:pt x="47" y="1"/>
                  </a:moveTo>
                  <a:lnTo>
                    <a:pt x="35" y="10"/>
                  </a:lnTo>
                  <a:lnTo>
                    <a:pt x="24" y="22"/>
                  </a:lnTo>
                  <a:lnTo>
                    <a:pt x="14" y="38"/>
                  </a:lnTo>
                  <a:lnTo>
                    <a:pt x="7" y="56"/>
                  </a:lnTo>
                  <a:lnTo>
                    <a:pt x="2" y="79"/>
                  </a:lnTo>
                  <a:lnTo>
                    <a:pt x="0" y="106"/>
                  </a:lnTo>
                  <a:lnTo>
                    <a:pt x="0" y="136"/>
                  </a:lnTo>
                  <a:lnTo>
                    <a:pt x="2" y="167"/>
                  </a:lnTo>
                  <a:lnTo>
                    <a:pt x="7" y="199"/>
                  </a:lnTo>
                  <a:lnTo>
                    <a:pt x="13" y="235"/>
                  </a:lnTo>
                  <a:lnTo>
                    <a:pt x="23" y="271"/>
                  </a:lnTo>
                  <a:lnTo>
                    <a:pt x="32" y="306"/>
                  </a:lnTo>
                  <a:lnTo>
                    <a:pt x="46" y="342"/>
                  </a:lnTo>
                  <a:lnTo>
                    <a:pt x="62" y="379"/>
                  </a:lnTo>
                  <a:lnTo>
                    <a:pt x="78" y="412"/>
                  </a:lnTo>
                  <a:lnTo>
                    <a:pt x="94" y="444"/>
                  </a:lnTo>
                  <a:lnTo>
                    <a:pt x="113" y="473"/>
                  </a:lnTo>
                  <a:lnTo>
                    <a:pt x="132" y="501"/>
                  </a:lnTo>
                  <a:lnTo>
                    <a:pt x="150" y="526"/>
                  </a:lnTo>
                  <a:lnTo>
                    <a:pt x="171" y="546"/>
                  </a:lnTo>
                  <a:lnTo>
                    <a:pt x="190" y="564"/>
                  </a:lnTo>
                  <a:lnTo>
                    <a:pt x="209" y="577"/>
                  </a:lnTo>
                  <a:lnTo>
                    <a:pt x="227" y="586"/>
                  </a:lnTo>
                  <a:lnTo>
                    <a:pt x="245" y="592"/>
                  </a:lnTo>
                  <a:lnTo>
                    <a:pt x="261" y="593"/>
                  </a:lnTo>
                  <a:lnTo>
                    <a:pt x="275" y="588"/>
                  </a:lnTo>
                  <a:lnTo>
                    <a:pt x="289" y="580"/>
                  </a:lnTo>
                  <a:lnTo>
                    <a:pt x="300" y="569"/>
                  </a:lnTo>
                  <a:lnTo>
                    <a:pt x="309" y="553"/>
                  </a:lnTo>
                  <a:lnTo>
                    <a:pt x="317" y="532"/>
                  </a:lnTo>
                  <a:lnTo>
                    <a:pt x="321" y="508"/>
                  </a:lnTo>
                  <a:lnTo>
                    <a:pt x="323" y="484"/>
                  </a:lnTo>
                  <a:lnTo>
                    <a:pt x="323" y="453"/>
                  </a:lnTo>
                  <a:lnTo>
                    <a:pt x="322" y="421"/>
                  </a:lnTo>
                  <a:lnTo>
                    <a:pt x="316" y="389"/>
                  </a:lnTo>
                  <a:lnTo>
                    <a:pt x="309" y="354"/>
                  </a:lnTo>
                  <a:lnTo>
                    <a:pt x="300" y="318"/>
                  </a:lnTo>
                  <a:lnTo>
                    <a:pt x="288" y="282"/>
                  </a:lnTo>
                  <a:lnTo>
                    <a:pt x="275" y="247"/>
                  </a:lnTo>
                  <a:lnTo>
                    <a:pt x="261" y="210"/>
                  </a:lnTo>
                  <a:lnTo>
                    <a:pt x="245" y="177"/>
                  </a:lnTo>
                  <a:lnTo>
                    <a:pt x="228" y="146"/>
                  </a:lnTo>
                  <a:lnTo>
                    <a:pt x="207" y="114"/>
                  </a:lnTo>
                  <a:lnTo>
                    <a:pt x="190" y="88"/>
                  </a:lnTo>
                  <a:lnTo>
                    <a:pt x="170" y="64"/>
                  </a:lnTo>
                  <a:lnTo>
                    <a:pt x="150" y="44"/>
                  </a:lnTo>
                  <a:lnTo>
                    <a:pt x="132" y="26"/>
                  </a:lnTo>
                  <a:lnTo>
                    <a:pt x="112" y="14"/>
                  </a:lnTo>
                  <a:lnTo>
                    <a:pt x="94" y="3"/>
                  </a:lnTo>
                  <a:lnTo>
                    <a:pt x="77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47" y="1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05" name="Freeform 1489"/>
            <p:cNvSpPr>
              <a:spLocks/>
            </p:cNvSpPr>
            <p:nvPr/>
          </p:nvSpPr>
          <p:spPr bwMode="auto">
            <a:xfrm>
              <a:off x="3997" y="1022"/>
              <a:ext cx="526" cy="702"/>
            </a:xfrm>
            <a:custGeom>
              <a:avLst/>
              <a:gdLst/>
              <a:ahLst/>
              <a:cxnLst>
                <a:cxn ang="0">
                  <a:pos x="525" y="587"/>
                </a:cxn>
                <a:cxn ang="0">
                  <a:pos x="224" y="701"/>
                </a:cxn>
                <a:cxn ang="0">
                  <a:pos x="0" y="115"/>
                </a:cxn>
                <a:cxn ang="0">
                  <a:pos x="299" y="0"/>
                </a:cxn>
                <a:cxn ang="0">
                  <a:pos x="525" y="587"/>
                </a:cxn>
              </a:cxnLst>
              <a:rect l="0" t="0" r="r" b="b"/>
              <a:pathLst>
                <a:path w="526" h="702">
                  <a:moveTo>
                    <a:pt x="525" y="587"/>
                  </a:moveTo>
                  <a:lnTo>
                    <a:pt x="224" y="701"/>
                  </a:lnTo>
                  <a:lnTo>
                    <a:pt x="0" y="115"/>
                  </a:lnTo>
                  <a:lnTo>
                    <a:pt x="299" y="0"/>
                  </a:lnTo>
                  <a:lnTo>
                    <a:pt x="525" y="587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06" name="Freeform 1490"/>
            <p:cNvSpPr>
              <a:spLocks/>
            </p:cNvSpPr>
            <p:nvPr/>
          </p:nvSpPr>
          <p:spPr bwMode="auto">
            <a:xfrm>
              <a:off x="4263" y="1026"/>
              <a:ext cx="320" cy="579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37" y="12"/>
                </a:cxn>
                <a:cxn ang="0">
                  <a:pos x="28" y="23"/>
                </a:cxn>
                <a:cxn ang="0">
                  <a:pos x="17" y="38"/>
                </a:cxn>
                <a:cxn ang="0">
                  <a:pos x="8" y="57"/>
                </a:cxn>
                <a:cxn ang="0">
                  <a:pos x="5" y="79"/>
                </a:cxn>
                <a:cxn ang="0">
                  <a:pos x="2" y="105"/>
                </a:cxn>
                <a:cxn ang="0">
                  <a:pos x="0" y="134"/>
                </a:cxn>
                <a:cxn ang="0">
                  <a:pos x="3" y="165"/>
                </a:cxn>
                <a:cxn ang="0">
                  <a:pos x="7" y="197"/>
                </a:cxn>
                <a:cxn ang="0">
                  <a:pos x="13" y="231"/>
                </a:cxn>
                <a:cxn ang="0">
                  <a:pos x="22" y="268"/>
                </a:cxn>
                <a:cxn ang="0">
                  <a:pos x="32" y="301"/>
                </a:cxn>
                <a:cxn ang="0">
                  <a:pos x="45" y="336"/>
                </a:cxn>
                <a:cxn ang="0">
                  <a:pos x="60" y="371"/>
                </a:cxn>
                <a:cxn ang="0">
                  <a:pos x="76" y="403"/>
                </a:cxn>
                <a:cxn ang="0">
                  <a:pos x="92" y="434"/>
                </a:cxn>
                <a:cxn ang="0">
                  <a:pos x="111" y="463"/>
                </a:cxn>
                <a:cxn ang="0">
                  <a:pos x="128" y="490"/>
                </a:cxn>
                <a:cxn ang="0">
                  <a:pos x="148" y="514"/>
                </a:cxn>
                <a:cxn ang="0">
                  <a:pos x="168" y="533"/>
                </a:cxn>
                <a:cxn ang="0">
                  <a:pos x="187" y="551"/>
                </a:cxn>
                <a:cxn ang="0">
                  <a:pos x="205" y="564"/>
                </a:cxn>
                <a:cxn ang="0">
                  <a:pos x="222" y="571"/>
                </a:cxn>
                <a:cxn ang="0">
                  <a:pos x="240" y="578"/>
                </a:cxn>
                <a:cxn ang="0">
                  <a:pos x="257" y="578"/>
                </a:cxn>
                <a:cxn ang="0">
                  <a:pos x="270" y="573"/>
                </a:cxn>
                <a:cxn ang="0">
                  <a:pos x="284" y="567"/>
                </a:cxn>
                <a:cxn ang="0">
                  <a:pos x="295" y="554"/>
                </a:cxn>
                <a:cxn ang="0">
                  <a:pos x="304" y="539"/>
                </a:cxn>
                <a:cxn ang="0">
                  <a:pos x="312" y="519"/>
                </a:cxn>
                <a:cxn ang="0">
                  <a:pos x="316" y="496"/>
                </a:cxn>
                <a:cxn ang="0">
                  <a:pos x="319" y="471"/>
                </a:cxn>
                <a:cxn ang="0">
                  <a:pos x="319" y="443"/>
                </a:cxn>
                <a:cxn ang="0">
                  <a:pos x="317" y="411"/>
                </a:cxn>
                <a:cxn ang="0">
                  <a:pos x="312" y="379"/>
                </a:cxn>
                <a:cxn ang="0">
                  <a:pos x="306" y="345"/>
                </a:cxn>
                <a:cxn ang="0">
                  <a:pos x="298" y="310"/>
                </a:cxn>
                <a:cxn ang="0">
                  <a:pos x="286" y="275"/>
                </a:cxn>
                <a:cxn ang="0">
                  <a:pos x="273" y="241"/>
                </a:cxn>
                <a:cxn ang="0">
                  <a:pos x="259" y="205"/>
                </a:cxn>
                <a:cxn ang="0">
                  <a:pos x="243" y="173"/>
                </a:cxn>
                <a:cxn ang="0">
                  <a:pos x="226" y="143"/>
                </a:cxn>
                <a:cxn ang="0">
                  <a:pos x="208" y="113"/>
                </a:cxn>
                <a:cxn ang="0">
                  <a:pos x="189" y="86"/>
                </a:cxn>
                <a:cxn ang="0">
                  <a:pos x="171" y="62"/>
                </a:cxn>
                <a:cxn ang="0">
                  <a:pos x="150" y="45"/>
                </a:cxn>
                <a:cxn ang="0">
                  <a:pos x="132" y="27"/>
                </a:cxn>
                <a:cxn ang="0">
                  <a:pos x="114" y="14"/>
                </a:cxn>
                <a:cxn ang="0">
                  <a:pos x="95" y="5"/>
                </a:cxn>
                <a:cxn ang="0">
                  <a:pos x="77" y="1"/>
                </a:cxn>
                <a:cxn ang="0">
                  <a:pos x="61" y="0"/>
                </a:cxn>
                <a:cxn ang="0">
                  <a:pos x="51" y="4"/>
                </a:cxn>
                <a:cxn ang="0">
                  <a:pos x="51" y="2"/>
                </a:cxn>
              </a:cxnLst>
              <a:rect l="0" t="0" r="r" b="b"/>
              <a:pathLst>
                <a:path w="320" h="579">
                  <a:moveTo>
                    <a:pt x="51" y="2"/>
                  </a:moveTo>
                  <a:lnTo>
                    <a:pt x="37" y="12"/>
                  </a:lnTo>
                  <a:lnTo>
                    <a:pt x="28" y="23"/>
                  </a:lnTo>
                  <a:lnTo>
                    <a:pt x="17" y="38"/>
                  </a:lnTo>
                  <a:lnTo>
                    <a:pt x="8" y="57"/>
                  </a:lnTo>
                  <a:lnTo>
                    <a:pt x="5" y="79"/>
                  </a:lnTo>
                  <a:lnTo>
                    <a:pt x="2" y="105"/>
                  </a:lnTo>
                  <a:lnTo>
                    <a:pt x="0" y="134"/>
                  </a:lnTo>
                  <a:lnTo>
                    <a:pt x="3" y="165"/>
                  </a:lnTo>
                  <a:lnTo>
                    <a:pt x="7" y="197"/>
                  </a:lnTo>
                  <a:lnTo>
                    <a:pt x="13" y="231"/>
                  </a:lnTo>
                  <a:lnTo>
                    <a:pt x="22" y="268"/>
                  </a:lnTo>
                  <a:lnTo>
                    <a:pt x="32" y="301"/>
                  </a:lnTo>
                  <a:lnTo>
                    <a:pt x="45" y="336"/>
                  </a:lnTo>
                  <a:lnTo>
                    <a:pt x="60" y="371"/>
                  </a:lnTo>
                  <a:lnTo>
                    <a:pt x="76" y="403"/>
                  </a:lnTo>
                  <a:lnTo>
                    <a:pt x="92" y="434"/>
                  </a:lnTo>
                  <a:lnTo>
                    <a:pt x="111" y="463"/>
                  </a:lnTo>
                  <a:lnTo>
                    <a:pt x="128" y="490"/>
                  </a:lnTo>
                  <a:lnTo>
                    <a:pt x="148" y="514"/>
                  </a:lnTo>
                  <a:lnTo>
                    <a:pt x="168" y="533"/>
                  </a:lnTo>
                  <a:lnTo>
                    <a:pt x="187" y="551"/>
                  </a:lnTo>
                  <a:lnTo>
                    <a:pt x="205" y="564"/>
                  </a:lnTo>
                  <a:lnTo>
                    <a:pt x="222" y="571"/>
                  </a:lnTo>
                  <a:lnTo>
                    <a:pt x="240" y="578"/>
                  </a:lnTo>
                  <a:lnTo>
                    <a:pt x="257" y="578"/>
                  </a:lnTo>
                  <a:lnTo>
                    <a:pt x="270" y="573"/>
                  </a:lnTo>
                  <a:lnTo>
                    <a:pt x="284" y="567"/>
                  </a:lnTo>
                  <a:lnTo>
                    <a:pt x="295" y="554"/>
                  </a:lnTo>
                  <a:lnTo>
                    <a:pt x="304" y="539"/>
                  </a:lnTo>
                  <a:lnTo>
                    <a:pt x="312" y="519"/>
                  </a:lnTo>
                  <a:lnTo>
                    <a:pt x="316" y="496"/>
                  </a:lnTo>
                  <a:lnTo>
                    <a:pt x="319" y="471"/>
                  </a:lnTo>
                  <a:lnTo>
                    <a:pt x="319" y="443"/>
                  </a:lnTo>
                  <a:lnTo>
                    <a:pt x="317" y="411"/>
                  </a:lnTo>
                  <a:lnTo>
                    <a:pt x="312" y="379"/>
                  </a:lnTo>
                  <a:lnTo>
                    <a:pt x="306" y="345"/>
                  </a:lnTo>
                  <a:lnTo>
                    <a:pt x="298" y="310"/>
                  </a:lnTo>
                  <a:lnTo>
                    <a:pt x="286" y="275"/>
                  </a:lnTo>
                  <a:lnTo>
                    <a:pt x="273" y="241"/>
                  </a:lnTo>
                  <a:lnTo>
                    <a:pt x="259" y="205"/>
                  </a:lnTo>
                  <a:lnTo>
                    <a:pt x="243" y="173"/>
                  </a:lnTo>
                  <a:lnTo>
                    <a:pt x="226" y="143"/>
                  </a:lnTo>
                  <a:lnTo>
                    <a:pt x="208" y="113"/>
                  </a:lnTo>
                  <a:lnTo>
                    <a:pt x="189" y="86"/>
                  </a:lnTo>
                  <a:lnTo>
                    <a:pt x="171" y="62"/>
                  </a:lnTo>
                  <a:lnTo>
                    <a:pt x="150" y="45"/>
                  </a:lnTo>
                  <a:lnTo>
                    <a:pt x="132" y="27"/>
                  </a:lnTo>
                  <a:lnTo>
                    <a:pt x="114" y="14"/>
                  </a:lnTo>
                  <a:lnTo>
                    <a:pt x="95" y="5"/>
                  </a:lnTo>
                  <a:lnTo>
                    <a:pt x="77" y="1"/>
                  </a:lnTo>
                  <a:lnTo>
                    <a:pt x="61" y="0"/>
                  </a:lnTo>
                  <a:lnTo>
                    <a:pt x="51" y="4"/>
                  </a:lnTo>
                  <a:lnTo>
                    <a:pt x="51" y="2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07" name="Freeform 1491"/>
            <p:cNvSpPr>
              <a:spLocks/>
            </p:cNvSpPr>
            <p:nvPr/>
          </p:nvSpPr>
          <p:spPr bwMode="auto">
            <a:xfrm>
              <a:off x="4001" y="1032"/>
              <a:ext cx="520" cy="688"/>
            </a:xfrm>
            <a:custGeom>
              <a:avLst/>
              <a:gdLst/>
              <a:ahLst/>
              <a:cxnLst>
                <a:cxn ang="0">
                  <a:pos x="519" y="572"/>
                </a:cxn>
                <a:cxn ang="0">
                  <a:pos x="219" y="687"/>
                </a:cxn>
                <a:cxn ang="0">
                  <a:pos x="0" y="117"/>
                </a:cxn>
                <a:cxn ang="0">
                  <a:pos x="299" y="0"/>
                </a:cxn>
                <a:cxn ang="0">
                  <a:pos x="519" y="572"/>
                </a:cxn>
              </a:cxnLst>
              <a:rect l="0" t="0" r="r" b="b"/>
              <a:pathLst>
                <a:path w="520" h="688">
                  <a:moveTo>
                    <a:pt x="519" y="572"/>
                  </a:moveTo>
                  <a:lnTo>
                    <a:pt x="219" y="687"/>
                  </a:lnTo>
                  <a:lnTo>
                    <a:pt x="0" y="117"/>
                  </a:lnTo>
                  <a:lnTo>
                    <a:pt x="299" y="0"/>
                  </a:lnTo>
                  <a:lnTo>
                    <a:pt x="519" y="572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08" name="Freeform 1492"/>
            <p:cNvSpPr>
              <a:spLocks/>
            </p:cNvSpPr>
            <p:nvPr/>
          </p:nvSpPr>
          <p:spPr bwMode="auto">
            <a:xfrm>
              <a:off x="4266" y="1039"/>
              <a:ext cx="315" cy="562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38" y="10"/>
                </a:cxn>
                <a:cxn ang="0">
                  <a:pos x="27" y="21"/>
                </a:cxn>
                <a:cxn ang="0">
                  <a:pos x="17" y="38"/>
                </a:cxn>
                <a:cxn ang="0">
                  <a:pos x="10" y="55"/>
                </a:cxn>
                <a:cxn ang="0">
                  <a:pos x="4" y="76"/>
                </a:cxn>
                <a:cxn ang="0">
                  <a:pos x="2" y="102"/>
                </a:cxn>
                <a:cxn ang="0">
                  <a:pos x="0" y="130"/>
                </a:cxn>
                <a:cxn ang="0">
                  <a:pos x="2" y="160"/>
                </a:cxn>
                <a:cxn ang="0">
                  <a:pos x="5" y="192"/>
                </a:cxn>
                <a:cxn ang="0">
                  <a:pos x="11" y="225"/>
                </a:cxn>
                <a:cxn ang="0">
                  <a:pos x="20" y="259"/>
                </a:cxn>
                <a:cxn ang="0">
                  <a:pos x="30" y="292"/>
                </a:cxn>
                <a:cxn ang="0">
                  <a:pos x="42" y="327"/>
                </a:cxn>
                <a:cxn ang="0">
                  <a:pos x="57" y="361"/>
                </a:cxn>
                <a:cxn ang="0">
                  <a:pos x="72" y="393"/>
                </a:cxn>
                <a:cxn ang="0">
                  <a:pos x="89" y="422"/>
                </a:cxn>
                <a:cxn ang="0">
                  <a:pos x="105" y="450"/>
                </a:cxn>
                <a:cxn ang="0">
                  <a:pos x="124" y="477"/>
                </a:cxn>
                <a:cxn ang="0">
                  <a:pos x="143" y="500"/>
                </a:cxn>
                <a:cxn ang="0">
                  <a:pos x="163" y="519"/>
                </a:cxn>
                <a:cxn ang="0">
                  <a:pos x="181" y="536"/>
                </a:cxn>
                <a:cxn ang="0">
                  <a:pos x="200" y="548"/>
                </a:cxn>
                <a:cxn ang="0">
                  <a:pos x="217" y="556"/>
                </a:cxn>
                <a:cxn ang="0">
                  <a:pos x="234" y="561"/>
                </a:cxn>
                <a:cxn ang="0">
                  <a:pos x="252" y="561"/>
                </a:cxn>
                <a:cxn ang="0">
                  <a:pos x="264" y="557"/>
                </a:cxn>
                <a:cxn ang="0">
                  <a:pos x="279" y="549"/>
                </a:cxn>
                <a:cxn ang="0">
                  <a:pos x="288" y="538"/>
                </a:cxn>
                <a:cxn ang="0">
                  <a:pos x="298" y="522"/>
                </a:cxn>
                <a:cxn ang="0">
                  <a:pos x="306" y="503"/>
                </a:cxn>
                <a:cxn ang="0">
                  <a:pos x="311" y="479"/>
                </a:cxn>
                <a:cxn ang="0">
                  <a:pos x="313" y="456"/>
                </a:cxn>
                <a:cxn ang="0">
                  <a:pos x="314" y="429"/>
                </a:cxn>
                <a:cxn ang="0">
                  <a:pos x="313" y="398"/>
                </a:cxn>
                <a:cxn ang="0">
                  <a:pos x="308" y="366"/>
                </a:cxn>
                <a:cxn ang="0">
                  <a:pos x="301" y="333"/>
                </a:cxn>
                <a:cxn ang="0">
                  <a:pos x="293" y="300"/>
                </a:cxn>
                <a:cxn ang="0">
                  <a:pos x="282" y="264"/>
                </a:cxn>
                <a:cxn ang="0">
                  <a:pos x="270" y="232"/>
                </a:cxn>
                <a:cxn ang="0">
                  <a:pos x="256" y="198"/>
                </a:cxn>
                <a:cxn ang="0">
                  <a:pos x="241" y="166"/>
                </a:cxn>
                <a:cxn ang="0">
                  <a:pos x="225" y="136"/>
                </a:cxn>
                <a:cxn ang="0">
                  <a:pos x="207" y="108"/>
                </a:cxn>
                <a:cxn ang="0">
                  <a:pos x="189" y="81"/>
                </a:cxn>
                <a:cxn ang="0">
                  <a:pos x="170" y="58"/>
                </a:cxn>
                <a:cxn ang="0">
                  <a:pos x="150" y="41"/>
                </a:cxn>
                <a:cxn ang="0">
                  <a:pos x="131" y="25"/>
                </a:cxn>
                <a:cxn ang="0">
                  <a:pos x="115" y="12"/>
                </a:cxn>
                <a:cxn ang="0">
                  <a:pos x="97" y="3"/>
                </a:cxn>
                <a:cxn ang="0">
                  <a:pos x="78" y="0"/>
                </a:cxn>
                <a:cxn ang="0">
                  <a:pos x="64" y="0"/>
                </a:cxn>
                <a:cxn ang="0">
                  <a:pos x="50" y="3"/>
                </a:cxn>
                <a:cxn ang="0">
                  <a:pos x="50" y="2"/>
                </a:cxn>
              </a:cxnLst>
              <a:rect l="0" t="0" r="r" b="b"/>
              <a:pathLst>
                <a:path w="315" h="562">
                  <a:moveTo>
                    <a:pt x="50" y="2"/>
                  </a:moveTo>
                  <a:lnTo>
                    <a:pt x="38" y="10"/>
                  </a:lnTo>
                  <a:lnTo>
                    <a:pt x="27" y="21"/>
                  </a:lnTo>
                  <a:lnTo>
                    <a:pt x="17" y="38"/>
                  </a:lnTo>
                  <a:lnTo>
                    <a:pt x="10" y="55"/>
                  </a:lnTo>
                  <a:lnTo>
                    <a:pt x="4" y="76"/>
                  </a:lnTo>
                  <a:lnTo>
                    <a:pt x="2" y="102"/>
                  </a:lnTo>
                  <a:lnTo>
                    <a:pt x="0" y="130"/>
                  </a:lnTo>
                  <a:lnTo>
                    <a:pt x="2" y="160"/>
                  </a:lnTo>
                  <a:lnTo>
                    <a:pt x="5" y="192"/>
                  </a:lnTo>
                  <a:lnTo>
                    <a:pt x="11" y="225"/>
                  </a:lnTo>
                  <a:lnTo>
                    <a:pt x="20" y="259"/>
                  </a:lnTo>
                  <a:lnTo>
                    <a:pt x="30" y="292"/>
                  </a:lnTo>
                  <a:lnTo>
                    <a:pt x="42" y="327"/>
                  </a:lnTo>
                  <a:lnTo>
                    <a:pt x="57" y="361"/>
                  </a:lnTo>
                  <a:lnTo>
                    <a:pt x="72" y="393"/>
                  </a:lnTo>
                  <a:lnTo>
                    <a:pt x="89" y="422"/>
                  </a:lnTo>
                  <a:lnTo>
                    <a:pt x="105" y="450"/>
                  </a:lnTo>
                  <a:lnTo>
                    <a:pt x="124" y="477"/>
                  </a:lnTo>
                  <a:lnTo>
                    <a:pt x="143" y="500"/>
                  </a:lnTo>
                  <a:lnTo>
                    <a:pt x="163" y="519"/>
                  </a:lnTo>
                  <a:lnTo>
                    <a:pt x="181" y="536"/>
                  </a:lnTo>
                  <a:lnTo>
                    <a:pt x="200" y="548"/>
                  </a:lnTo>
                  <a:lnTo>
                    <a:pt x="217" y="556"/>
                  </a:lnTo>
                  <a:lnTo>
                    <a:pt x="234" y="561"/>
                  </a:lnTo>
                  <a:lnTo>
                    <a:pt x="252" y="561"/>
                  </a:lnTo>
                  <a:lnTo>
                    <a:pt x="264" y="557"/>
                  </a:lnTo>
                  <a:lnTo>
                    <a:pt x="279" y="549"/>
                  </a:lnTo>
                  <a:lnTo>
                    <a:pt x="288" y="538"/>
                  </a:lnTo>
                  <a:lnTo>
                    <a:pt x="298" y="522"/>
                  </a:lnTo>
                  <a:lnTo>
                    <a:pt x="306" y="503"/>
                  </a:lnTo>
                  <a:lnTo>
                    <a:pt x="311" y="479"/>
                  </a:lnTo>
                  <a:lnTo>
                    <a:pt x="313" y="456"/>
                  </a:lnTo>
                  <a:lnTo>
                    <a:pt x="314" y="429"/>
                  </a:lnTo>
                  <a:lnTo>
                    <a:pt x="313" y="398"/>
                  </a:lnTo>
                  <a:lnTo>
                    <a:pt x="308" y="366"/>
                  </a:lnTo>
                  <a:lnTo>
                    <a:pt x="301" y="333"/>
                  </a:lnTo>
                  <a:lnTo>
                    <a:pt x="293" y="300"/>
                  </a:lnTo>
                  <a:lnTo>
                    <a:pt x="282" y="264"/>
                  </a:lnTo>
                  <a:lnTo>
                    <a:pt x="270" y="232"/>
                  </a:lnTo>
                  <a:lnTo>
                    <a:pt x="256" y="198"/>
                  </a:lnTo>
                  <a:lnTo>
                    <a:pt x="241" y="166"/>
                  </a:lnTo>
                  <a:lnTo>
                    <a:pt x="225" y="136"/>
                  </a:lnTo>
                  <a:lnTo>
                    <a:pt x="207" y="108"/>
                  </a:lnTo>
                  <a:lnTo>
                    <a:pt x="189" y="81"/>
                  </a:lnTo>
                  <a:lnTo>
                    <a:pt x="170" y="58"/>
                  </a:lnTo>
                  <a:lnTo>
                    <a:pt x="150" y="41"/>
                  </a:lnTo>
                  <a:lnTo>
                    <a:pt x="131" y="25"/>
                  </a:lnTo>
                  <a:lnTo>
                    <a:pt x="115" y="12"/>
                  </a:lnTo>
                  <a:lnTo>
                    <a:pt x="97" y="3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50" y="3"/>
                  </a:lnTo>
                  <a:lnTo>
                    <a:pt x="50" y="2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09" name="Freeform 1493"/>
            <p:cNvSpPr>
              <a:spLocks/>
            </p:cNvSpPr>
            <p:nvPr/>
          </p:nvSpPr>
          <p:spPr bwMode="auto">
            <a:xfrm>
              <a:off x="4006" y="1045"/>
              <a:ext cx="513" cy="671"/>
            </a:xfrm>
            <a:custGeom>
              <a:avLst/>
              <a:gdLst/>
              <a:ahLst/>
              <a:cxnLst>
                <a:cxn ang="0">
                  <a:pos x="512" y="555"/>
                </a:cxn>
                <a:cxn ang="0">
                  <a:pos x="212" y="670"/>
                </a:cxn>
                <a:cxn ang="0">
                  <a:pos x="0" y="115"/>
                </a:cxn>
                <a:cxn ang="0">
                  <a:pos x="298" y="0"/>
                </a:cxn>
                <a:cxn ang="0">
                  <a:pos x="512" y="555"/>
                </a:cxn>
              </a:cxnLst>
              <a:rect l="0" t="0" r="r" b="b"/>
              <a:pathLst>
                <a:path w="513" h="671">
                  <a:moveTo>
                    <a:pt x="512" y="555"/>
                  </a:moveTo>
                  <a:lnTo>
                    <a:pt x="212" y="670"/>
                  </a:lnTo>
                  <a:lnTo>
                    <a:pt x="0" y="115"/>
                  </a:lnTo>
                  <a:lnTo>
                    <a:pt x="298" y="0"/>
                  </a:lnTo>
                  <a:lnTo>
                    <a:pt x="512" y="555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10" name="Freeform 1494"/>
            <p:cNvSpPr>
              <a:spLocks/>
            </p:cNvSpPr>
            <p:nvPr/>
          </p:nvSpPr>
          <p:spPr bwMode="auto">
            <a:xfrm>
              <a:off x="4270" y="1051"/>
              <a:ext cx="309" cy="546"/>
            </a:xfrm>
            <a:custGeom>
              <a:avLst/>
              <a:gdLst/>
              <a:ahLst/>
              <a:cxnLst>
                <a:cxn ang="0">
                  <a:pos x="51" y="1"/>
                </a:cxn>
                <a:cxn ang="0">
                  <a:pos x="38" y="11"/>
                </a:cxn>
                <a:cxn ang="0">
                  <a:pos x="26" y="21"/>
                </a:cxn>
                <a:cxn ang="0">
                  <a:pos x="15" y="37"/>
                </a:cxn>
                <a:cxn ang="0">
                  <a:pos x="8" y="53"/>
                </a:cxn>
                <a:cxn ang="0">
                  <a:pos x="3" y="74"/>
                </a:cxn>
                <a:cxn ang="0">
                  <a:pos x="0" y="100"/>
                </a:cxn>
                <a:cxn ang="0">
                  <a:pos x="0" y="128"/>
                </a:cxn>
                <a:cxn ang="0">
                  <a:pos x="0" y="156"/>
                </a:cxn>
                <a:cxn ang="0">
                  <a:pos x="3" y="186"/>
                </a:cxn>
                <a:cxn ang="0">
                  <a:pos x="10" y="220"/>
                </a:cxn>
                <a:cxn ang="0">
                  <a:pos x="18" y="252"/>
                </a:cxn>
                <a:cxn ang="0">
                  <a:pos x="28" y="284"/>
                </a:cxn>
                <a:cxn ang="0">
                  <a:pos x="39" y="318"/>
                </a:cxn>
                <a:cxn ang="0">
                  <a:pos x="53" y="350"/>
                </a:cxn>
                <a:cxn ang="0">
                  <a:pos x="68" y="382"/>
                </a:cxn>
                <a:cxn ang="0">
                  <a:pos x="85" y="411"/>
                </a:cxn>
                <a:cxn ang="0">
                  <a:pos x="101" y="438"/>
                </a:cxn>
                <a:cxn ang="0">
                  <a:pos x="118" y="464"/>
                </a:cxn>
                <a:cxn ang="0">
                  <a:pos x="138" y="487"/>
                </a:cxn>
                <a:cxn ang="0">
                  <a:pos x="158" y="504"/>
                </a:cxn>
                <a:cxn ang="0">
                  <a:pos x="175" y="520"/>
                </a:cxn>
                <a:cxn ang="0">
                  <a:pos x="193" y="532"/>
                </a:cxn>
                <a:cxn ang="0">
                  <a:pos x="211" y="541"/>
                </a:cxn>
                <a:cxn ang="0">
                  <a:pos x="228" y="545"/>
                </a:cxn>
                <a:cxn ang="0">
                  <a:pos x="245" y="545"/>
                </a:cxn>
                <a:cxn ang="0">
                  <a:pos x="258" y="541"/>
                </a:cxn>
                <a:cxn ang="0">
                  <a:pos x="272" y="534"/>
                </a:cxn>
                <a:cxn ang="0">
                  <a:pos x="282" y="522"/>
                </a:cxn>
                <a:cxn ang="0">
                  <a:pos x="292" y="505"/>
                </a:cxn>
                <a:cxn ang="0">
                  <a:pos x="300" y="489"/>
                </a:cxn>
                <a:cxn ang="0">
                  <a:pos x="305" y="465"/>
                </a:cxn>
                <a:cxn ang="0">
                  <a:pos x="308" y="442"/>
                </a:cxn>
                <a:cxn ang="0">
                  <a:pos x="308" y="414"/>
                </a:cxn>
                <a:cxn ang="0">
                  <a:pos x="308" y="385"/>
                </a:cxn>
                <a:cxn ang="0">
                  <a:pos x="302" y="354"/>
                </a:cxn>
                <a:cxn ang="0">
                  <a:pos x="297" y="323"/>
                </a:cxn>
                <a:cxn ang="0">
                  <a:pos x="289" y="289"/>
                </a:cxn>
                <a:cxn ang="0">
                  <a:pos x="277" y="256"/>
                </a:cxn>
                <a:cxn ang="0">
                  <a:pos x="266" y="224"/>
                </a:cxn>
                <a:cxn ang="0">
                  <a:pos x="252" y="190"/>
                </a:cxn>
                <a:cxn ang="0">
                  <a:pos x="238" y="161"/>
                </a:cxn>
                <a:cxn ang="0">
                  <a:pos x="222" y="132"/>
                </a:cxn>
                <a:cxn ang="0">
                  <a:pos x="205" y="103"/>
                </a:cxn>
                <a:cxn ang="0">
                  <a:pos x="186" y="79"/>
                </a:cxn>
                <a:cxn ang="0">
                  <a:pos x="169" y="56"/>
                </a:cxn>
                <a:cxn ang="0">
                  <a:pos x="150" y="37"/>
                </a:cxn>
                <a:cxn ang="0">
                  <a:pos x="131" y="23"/>
                </a:cxn>
                <a:cxn ang="0">
                  <a:pos x="114" y="11"/>
                </a:cxn>
                <a:cxn ang="0">
                  <a:pos x="94" y="3"/>
                </a:cxn>
                <a:cxn ang="0">
                  <a:pos x="78" y="0"/>
                </a:cxn>
                <a:cxn ang="0">
                  <a:pos x="62" y="0"/>
                </a:cxn>
                <a:cxn ang="0">
                  <a:pos x="51" y="3"/>
                </a:cxn>
                <a:cxn ang="0">
                  <a:pos x="51" y="1"/>
                </a:cxn>
              </a:cxnLst>
              <a:rect l="0" t="0" r="r" b="b"/>
              <a:pathLst>
                <a:path w="309" h="546">
                  <a:moveTo>
                    <a:pt x="51" y="1"/>
                  </a:moveTo>
                  <a:lnTo>
                    <a:pt x="38" y="11"/>
                  </a:lnTo>
                  <a:lnTo>
                    <a:pt x="26" y="21"/>
                  </a:lnTo>
                  <a:lnTo>
                    <a:pt x="15" y="37"/>
                  </a:lnTo>
                  <a:lnTo>
                    <a:pt x="8" y="53"/>
                  </a:lnTo>
                  <a:lnTo>
                    <a:pt x="3" y="74"/>
                  </a:lnTo>
                  <a:lnTo>
                    <a:pt x="0" y="100"/>
                  </a:lnTo>
                  <a:lnTo>
                    <a:pt x="0" y="128"/>
                  </a:lnTo>
                  <a:lnTo>
                    <a:pt x="0" y="156"/>
                  </a:lnTo>
                  <a:lnTo>
                    <a:pt x="3" y="186"/>
                  </a:lnTo>
                  <a:lnTo>
                    <a:pt x="10" y="220"/>
                  </a:lnTo>
                  <a:lnTo>
                    <a:pt x="18" y="252"/>
                  </a:lnTo>
                  <a:lnTo>
                    <a:pt x="28" y="284"/>
                  </a:lnTo>
                  <a:lnTo>
                    <a:pt x="39" y="318"/>
                  </a:lnTo>
                  <a:lnTo>
                    <a:pt x="53" y="350"/>
                  </a:lnTo>
                  <a:lnTo>
                    <a:pt x="68" y="382"/>
                  </a:lnTo>
                  <a:lnTo>
                    <a:pt x="85" y="411"/>
                  </a:lnTo>
                  <a:lnTo>
                    <a:pt x="101" y="438"/>
                  </a:lnTo>
                  <a:lnTo>
                    <a:pt x="118" y="464"/>
                  </a:lnTo>
                  <a:lnTo>
                    <a:pt x="138" y="487"/>
                  </a:lnTo>
                  <a:lnTo>
                    <a:pt x="158" y="504"/>
                  </a:lnTo>
                  <a:lnTo>
                    <a:pt x="175" y="520"/>
                  </a:lnTo>
                  <a:lnTo>
                    <a:pt x="193" y="532"/>
                  </a:lnTo>
                  <a:lnTo>
                    <a:pt x="211" y="541"/>
                  </a:lnTo>
                  <a:lnTo>
                    <a:pt x="228" y="545"/>
                  </a:lnTo>
                  <a:lnTo>
                    <a:pt x="245" y="545"/>
                  </a:lnTo>
                  <a:lnTo>
                    <a:pt x="258" y="541"/>
                  </a:lnTo>
                  <a:lnTo>
                    <a:pt x="272" y="534"/>
                  </a:lnTo>
                  <a:lnTo>
                    <a:pt x="282" y="522"/>
                  </a:lnTo>
                  <a:lnTo>
                    <a:pt x="292" y="505"/>
                  </a:lnTo>
                  <a:lnTo>
                    <a:pt x="300" y="489"/>
                  </a:lnTo>
                  <a:lnTo>
                    <a:pt x="305" y="465"/>
                  </a:lnTo>
                  <a:lnTo>
                    <a:pt x="308" y="442"/>
                  </a:lnTo>
                  <a:lnTo>
                    <a:pt x="308" y="414"/>
                  </a:lnTo>
                  <a:lnTo>
                    <a:pt x="308" y="385"/>
                  </a:lnTo>
                  <a:lnTo>
                    <a:pt x="302" y="354"/>
                  </a:lnTo>
                  <a:lnTo>
                    <a:pt x="297" y="323"/>
                  </a:lnTo>
                  <a:lnTo>
                    <a:pt x="289" y="289"/>
                  </a:lnTo>
                  <a:lnTo>
                    <a:pt x="277" y="256"/>
                  </a:lnTo>
                  <a:lnTo>
                    <a:pt x="266" y="224"/>
                  </a:lnTo>
                  <a:lnTo>
                    <a:pt x="252" y="190"/>
                  </a:lnTo>
                  <a:lnTo>
                    <a:pt x="238" y="161"/>
                  </a:lnTo>
                  <a:lnTo>
                    <a:pt x="222" y="132"/>
                  </a:lnTo>
                  <a:lnTo>
                    <a:pt x="205" y="103"/>
                  </a:lnTo>
                  <a:lnTo>
                    <a:pt x="186" y="79"/>
                  </a:lnTo>
                  <a:lnTo>
                    <a:pt x="169" y="56"/>
                  </a:lnTo>
                  <a:lnTo>
                    <a:pt x="150" y="37"/>
                  </a:lnTo>
                  <a:lnTo>
                    <a:pt x="131" y="23"/>
                  </a:lnTo>
                  <a:lnTo>
                    <a:pt x="114" y="11"/>
                  </a:lnTo>
                  <a:lnTo>
                    <a:pt x="94" y="3"/>
                  </a:lnTo>
                  <a:lnTo>
                    <a:pt x="78" y="0"/>
                  </a:lnTo>
                  <a:lnTo>
                    <a:pt x="62" y="0"/>
                  </a:lnTo>
                  <a:lnTo>
                    <a:pt x="51" y="3"/>
                  </a:lnTo>
                  <a:lnTo>
                    <a:pt x="51" y="1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11" name="Freeform 1495"/>
            <p:cNvSpPr>
              <a:spLocks/>
            </p:cNvSpPr>
            <p:nvPr/>
          </p:nvSpPr>
          <p:spPr bwMode="auto">
            <a:xfrm>
              <a:off x="4009" y="1057"/>
              <a:ext cx="507" cy="655"/>
            </a:xfrm>
            <a:custGeom>
              <a:avLst/>
              <a:gdLst/>
              <a:ahLst/>
              <a:cxnLst>
                <a:cxn ang="0">
                  <a:pos x="506" y="539"/>
                </a:cxn>
                <a:cxn ang="0">
                  <a:pos x="207" y="654"/>
                </a:cxn>
                <a:cxn ang="0">
                  <a:pos x="0" y="115"/>
                </a:cxn>
                <a:cxn ang="0">
                  <a:pos x="299" y="0"/>
                </a:cxn>
                <a:cxn ang="0">
                  <a:pos x="506" y="539"/>
                </a:cxn>
              </a:cxnLst>
              <a:rect l="0" t="0" r="r" b="b"/>
              <a:pathLst>
                <a:path w="507" h="655">
                  <a:moveTo>
                    <a:pt x="506" y="539"/>
                  </a:moveTo>
                  <a:lnTo>
                    <a:pt x="207" y="654"/>
                  </a:lnTo>
                  <a:lnTo>
                    <a:pt x="0" y="115"/>
                  </a:lnTo>
                  <a:lnTo>
                    <a:pt x="299" y="0"/>
                  </a:lnTo>
                  <a:lnTo>
                    <a:pt x="506" y="539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12" name="Freeform 1496"/>
            <p:cNvSpPr>
              <a:spLocks/>
            </p:cNvSpPr>
            <p:nvPr/>
          </p:nvSpPr>
          <p:spPr bwMode="auto">
            <a:xfrm>
              <a:off x="4273" y="1062"/>
              <a:ext cx="303" cy="532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38" y="11"/>
                </a:cxn>
                <a:cxn ang="0">
                  <a:pos x="27" y="21"/>
                </a:cxn>
                <a:cxn ang="0">
                  <a:pos x="18" y="35"/>
                </a:cxn>
                <a:cxn ang="0">
                  <a:pos x="10" y="52"/>
                </a:cxn>
                <a:cxn ang="0">
                  <a:pos x="4" y="73"/>
                </a:cxn>
                <a:cxn ang="0">
                  <a:pos x="0" y="98"/>
                </a:cxn>
                <a:cxn ang="0">
                  <a:pos x="0" y="125"/>
                </a:cxn>
                <a:cxn ang="0">
                  <a:pos x="0" y="153"/>
                </a:cxn>
                <a:cxn ang="0">
                  <a:pos x="3" y="183"/>
                </a:cxn>
                <a:cxn ang="0">
                  <a:pos x="10" y="216"/>
                </a:cxn>
                <a:cxn ang="0">
                  <a:pos x="18" y="247"/>
                </a:cxn>
                <a:cxn ang="0">
                  <a:pos x="25" y="278"/>
                </a:cxn>
                <a:cxn ang="0">
                  <a:pos x="38" y="310"/>
                </a:cxn>
                <a:cxn ang="0">
                  <a:pos x="51" y="343"/>
                </a:cxn>
                <a:cxn ang="0">
                  <a:pos x="66" y="372"/>
                </a:cxn>
                <a:cxn ang="0">
                  <a:pos x="81" y="401"/>
                </a:cxn>
                <a:cxn ang="0">
                  <a:pos x="98" y="427"/>
                </a:cxn>
                <a:cxn ang="0">
                  <a:pos x="114" y="451"/>
                </a:cxn>
                <a:cxn ang="0">
                  <a:pos x="133" y="472"/>
                </a:cxn>
                <a:cxn ang="0">
                  <a:pos x="153" y="491"/>
                </a:cxn>
                <a:cxn ang="0">
                  <a:pos x="170" y="507"/>
                </a:cxn>
                <a:cxn ang="0">
                  <a:pos x="188" y="518"/>
                </a:cxn>
                <a:cxn ang="0">
                  <a:pos x="204" y="526"/>
                </a:cxn>
                <a:cxn ang="0">
                  <a:pos x="222" y="531"/>
                </a:cxn>
                <a:cxn ang="0">
                  <a:pos x="240" y="530"/>
                </a:cxn>
                <a:cxn ang="0">
                  <a:pos x="252" y="525"/>
                </a:cxn>
                <a:cxn ang="0">
                  <a:pos x="265" y="518"/>
                </a:cxn>
                <a:cxn ang="0">
                  <a:pos x="276" y="507"/>
                </a:cxn>
                <a:cxn ang="0">
                  <a:pos x="286" y="492"/>
                </a:cxn>
                <a:cxn ang="0">
                  <a:pos x="294" y="474"/>
                </a:cxn>
                <a:cxn ang="0">
                  <a:pos x="298" y="451"/>
                </a:cxn>
                <a:cxn ang="0">
                  <a:pos x="302" y="429"/>
                </a:cxn>
                <a:cxn ang="0">
                  <a:pos x="302" y="403"/>
                </a:cxn>
                <a:cxn ang="0">
                  <a:pos x="302" y="372"/>
                </a:cxn>
                <a:cxn ang="0">
                  <a:pos x="298" y="343"/>
                </a:cxn>
                <a:cxn ang="0">
                  <a:pos x="293" y="312"/>
                </a:cxn>
                <a:cxn ang="0">
                  <a:pos x="286" y="280"/>
                </a:cxn>
                <a:cxn ang="0">
                  <a:pos x="274" y="248"/>
                </a:cxn>
                <a:cxn ang="0">
                  <a:pos x="263" y="216"/>
                </a:cxn>
                <a:cxn ang="0">
                  <a:pos x="251" y="185"/>
                </a:cxn>
                <a:cxn ang="0">
                  <a:pos x="237" y="154"/>
                </a:cxn>
                <a:cxn ang="0">
                  <a:pos x="220" y="128"/>
                </a:cxn>
                <a:cxn ang="0">
                  <a:pos x="204" y="100"/>
                </a:cxn>
                <a:cxn ang="0">
                  <a:pos x="186" y="75"/>
                </a:cxn>
                <a:cxn ang="0">
                  <a:pos x="168" y="55"/>
                </a:cxn>
                <a:cxn ang="0">
                  <a:pos x="150" y="37"/>
                </a:cxn>
                <a:cxn ang="0">
                  <a:pos x="130" y="23"/>
                </a:cxn>
                <a:cxn ang="0">
                  <a:pos x="114" y="11"/>
                </a:cxn>
                <a:cxn ang="0">
                  <a:pos x="96" y="3"/>
                </a:cxn>
                <a:cxn ang="0">
                  <a:pos x="80" y="0"/>
                </a:cxn>
                <a:cxn ang="0">
                  <a:pos x="63" y="1"/>
                </a:cxn>
                <a:cxn ang="0">
                  <a:pos x="51" y="4"/>
                </a:cxn>
                <a:cxn ang="0">
                  <a:pos x="51" y="2"/>
                </a:cxn>
              </a:cxnLst>
              <a:rect l="0" t="0" r="r" b="b"/>
              <a:pathLst>
                <a:path w="303" h="532">
                  <a:moveTo>
                    <a:pt x="51" y="2"/>
                  </a:moveTo>
                  <a:lnTo>
                    <a:pt x="38" y="11"/>
                  </a:lnTo>
                  <a:lnTo>
                    <a:pt x="27" y="21"/>
                  </a:lnTo>
                  <a:lnTo>
                    <a:pt x="18" y="35"/>
                  </a:lnTo>
                  <a:lnTo>
                    <a:pt x="10" y="52"/>
                  </a:lnTo>
                  <a:lnTo>
                    <a:pt x="4" y="73"/>
                  </a:lnTo>
                  <a:lnTo>
                    <a:pt x="0" y="98"/>
                  </a:lnTo>
                  <a:lnTo>
                    <a:pt x="0" y="125"/>
                  </a:lnTo>
                  <a:lnTo>
                    <a:pt x="0" y="153"/>
                  </a:lnTo>
                  <a:lnTo>
                    <a:pt x="3" y="183"/>
                  </a:lnTo>
                  <a:lnTo>
                    <a:pt x="10" y="216"/>
                  </a:lnTo>
                  <a:lnTo>
                    <a:pt x="18" y="247"/>
                  </a:lnTo>
                  <a:lnTo>
                    <a:pt x="25" y="278"/>
                  </a:lnTo>
                  <a:lnTo>
                    <a:pt x="38" y="310"/>
                  </a:lnTo>
                  <a:lnTo>
                    <a:pt x="51" y="343"/>
                  </a:lnTo>
                  <a:lnTo>
                    <a:pt x="66" y="372"/>
                  </a:lnTo>
                  <a:lnTo>
                    <a:pt x="81" y="401"/>
                  </a:lnTo>
                  <a:lnTo>
                    <a:pt x="98" y="427"/>
                  </a:lnTo>
                  <a:lnTo>
                    <a:pt x="114" y="451"/>
                  </a:lnTo>
                  <a:lnTo>
                    <a:pt x="133" y="472"/>
                  </a:lnTo>
                  <a:lnTo>
                    <a:pt x="153" y="491"/>
                  </a:lnTo>
                  <a:lnTo>
                    <a:pt x="170" y="507"/>
                  </a:lnTo>
                  <a:lnTo>
                    <a:pt x="188" y="518"/>
                  </a:lnTo>
                  <a:lnTo>
                    <a:pt x="204" y="526"/>
                  </a:lnTo>
                  <a:lnTo>
                    <a:pt x="222" y="531"/>
                  </a:lnTo>
                  <a:lnTo>
                    <a:pt x="240" y="530"/>
                  </a:lnTo>
                  <a:lnTo>
                    <a:pt x="252" y="525"/>
                  </a:lnTo>
                  <a:lnTo>
                    <a:pt x="265" y="518"/>
                  </a:lnTo>
                  <a:lnTo>
                    <a:pt x="276" y="507"/>
                  </a:lnTo>
                  <a:lnTo>
                    <a:pt x="286" y="492"/>
                  </a:lnTo>
                  <a:lnTo>
                    <a:pt x="294" y="474"/>
                  </a:lnTo>
                  <a:lnTo>
                    <a:pt x="298" y="451"/>
                  </a:lnTo>
                  <a:lnTo>
                    <a:pt x="302" y="429"/>
                  </a:lnTo>
                  <a:lnTo>
                    <a:pt x="302" y="403"/>
                  </a:lnTo>
                  <a:lnTo>
                    <a:pt x="302" y="372"/>
                  </a:lnTo>
                  <a:lnTo>
                    <a:pt x="298" y="343"/>
                  </a:lnTo>
                  <a:lnTo>
                    <a:pt x="293" y="312"/>
                  </a:lnTo>
                  <a:lnTo>
                    <a:pt x="286" y="280"/>
                  </a:lnTo>
                  <a:lnTo>
                    <a:pt x="274" y="248"/>
                  </a:lnTo>
                  <a:lnTo>
                    <a:pt x="263" y="216"/>
                  </a:lnTo>
                  <a:lnTo>
                    <a:pt x="251" y="185"/>
                  </a:lnTo>
                  <a:lnTo>
                    <a:pt x="237" y="154"/>
                  </a:lnTo>
                  <a:lnTo>
                    <a:pt x="220" y="128"/>
                  </a:lnTo>
                  <a:lnTo>
                    <a:pt x="204" y="100"/>
                  </a:lnTo>
                  <a:lnTo>
                    <a:pt x="186" y="75"/>
                  </a:lnTo>
                  <a:lnTo>
                    <a:pt x="168" y="55"/>
                  </a:lnTo>
                  <a:lnTo>
                    <a:pt x="150" y="37"/>
                  </a:lnTo>
                  <a:lnTo>
                    <a:pt x="130" y="23"/>
                  </a:lnTo>
                  <a:lnTo>
                    <a:pt x="114" y="11"/>
                  </a:lnTo>
                  <a:lnTo>
                    <a:pt x="96" y="3"/>
                  </a:lnTo>
                  <a:lnTo>
                    <a:pt x="80" y="0"/>
                  </a:lnTo>
                  <a:lnTo>
                    <a:pt x="63" y="1"/>
                  </a:lnTo>
                  <a:lnTo>
                    <a:pt x="51" y="4"/>
                  </a:lnTo>
                  <a:lnTo>
                    <a:pt x="51" y="2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13" name="Freeform 1497"/>
            <p:cNvSpPr>
              <a:spLocks/>
            </p:cNvSpPr>
            <p:nvPr/>
          </p:nvSpPr>
          <p:spPr bwMode="auto">
            <a:xfrm>
              <a:off x="4014" y="1069"/>
              <a:ext cx="500" cy="638"/>
            </a:xfrm>
            <a:custGeom>
              <a:avLst/>
              <a:gdLst/>
              <a:ahLst/>
              <a:cxnLst>
                <a:cxn ang="0">
                  <a:pos x="499" y="523"/>
                </a:cxn>
                <a:cxn ang="0">
                  <a:pos x="201" y="637"/>
                </a:cxn>
                <a:cxn ang="0">
                  <a:pos x="0" y="114"/>
                </a:cxn>
                <a:cxn ang="0">
                  <a:pos x="298" y="0"/>
                </a:cxn>
                <a:cxn ang="0">
                  <a:pos x="499" y="523"/>
                </a:cxn>
              </a:cxnLst>
              <a:rect l="0" t="0" r="r" b="b"/>
              <a:pathLst>
                <a:path w="500" h="638">
                  <a:moveTo>
                    <a:pt x="499" y="523"/>
                  </a:moveTo>
                  <a:lnTo>
                    <a:pt x="201" y="637"/>
                  </a:lnTo>
                  <a:lnTo>
                    <a:pt x="0" y="114"/>
                  </a:lnTo>
                  <a:lnTo>
                    <a:pt x="298" y="0"/>
                  </a:lnTo>
                  <a:lnTo>
                    <a:pt x="499" y="523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14" name="Freeform 1498"/>
            <p:cNvSpPr>
              <a:spLocks/>
            </p:cNvSpPr>
            <p:nvPr/>
          </p:nvSpPr>
          <p:spPr bwMode="auto">
            <a:xfrm>
              <a:off x="4276" y="1073"/>
              <a:ext cx="300" cy="516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39" y="12"/>
                </a:cxn>
                <a:cxn ang="0">
                  <a:pos x="28" y="22"/>
                </a:cxn>
                <a:cxn ang="0">
                  <a:pos x="17" y="37"/>
                </a:cxn>
                <a:cxn ang="0">
                  <a:pos x="10" y="53"/>
                </a:cxn>
                <a:cxn ang="0">
                  <a:pos x="4" y="73"/>
                </a:cxn>
                <a:cxn ang="0">
                  <a:pos x="1" y="97"/>
                </a:cxn>
                <a:cxn ang="0">
                  <a:pos x="0" y="123"/>
                </a:cxn>
                <a:cxn ang="0">
                  <a:pos x="0" y="150"/>
                </a:cxn>
                <a:cxn ang="0">
                  <a:pos x="2" y="179"/>
                </a:cxn>
                <a:cxn ang="0">
                  <a:pos x="8" y="211"/>
                </a:cxn>
                <a:cxn ang="0">
                  <a:pos x="15" y="241"/>
                </a:cxn>
                <a:cxn ang="0">
                  <a:pos x="24" y="271"/>
                </a:cxn>
                <a:cxn ang="0">
                  <a:pos x="36" y="302"/>
                </a:cxn>
                <a:cxn ang="0">
                  <a:pos x="48" y="334"/>
                </a:cxn>
                <a:cxn ang="0">
                  <a:pos x="62" y="363"/>
                </a:cxn>
                <a:cxn ang="0">
                  <a:pos x="78" y="390"/>
                </a:cxn>
                <a:cxn ang="0">
                  <a:pos x="95" y="416"/>
                </a:cxn>
                <a:cxn ang="0">
                  <a:pos x="111" y="439"/>
                </a:cxn>
                <a:cxn ang="0">
                  <a:pos x="129" y="460"/>
                </a:cxn>
                <a:cxn ang="0">
                  <a:pos x="147" y="477"/>
                </a:cxn>
                <a:cxn ang="0">
                  <a:pos x="165" y="492"/>
                </a:cxn>
                <a:cxn ang="0">
                  <a:pos x="183" y="503"/>
                </a:cxn>
                <a:cxn ang="0">
                  <a:pos x="199" y="510"/>
                </a:cxn>
                <a:cxn ang="0">
                  <a:pos x="217" y="515"/>
                </a:cxn>
                <a:cxn ang="0">
                  <a:pos x="232" y="515"/>
                </a:cxn>
                <a:cxn ang="0">
                  <a:pos x="246" y="510"/>
                </a:cxn>
                <a:cxn ang="0">
                  <a:pos x="260" y="502"/>
                </a:cxn>
                <a:cxn ang="0">
                  <a:pos x="270" y="492"/>
                </a:cxn>
                <a:cxn ang="0">
                  <a:pos x="280" y="477"/>
                </a:cxn>
                <a:cxn ang="0">
                  <a:pos x="288" y="460"/>
                </a:cxn>
                <a:cxn ang="0">
                  <a:pos x="294" y="438"/>
                </a:cxn>
                <a:cxn ang="0">
                  <a:pos x="296" y="416"/>
                </a:cxn>
                <a:cxn ang="0">
                  <a:pos x="299" y="390"/>
                </a:cxn>
                <a:cxn ang="0">
                  <a:pos x="298" y="363"/>
                </a:cxn>
                <a:cxn ang="0">
                  <a:pos x="294" y="332"/>
                </a:cxn>
                <a:cxn ang="0">
                  <a:pos x="288" y="302"/>
                </a:cxn>
                <a:cxn ang="0">
                  <a:pos x="280" y="271"/>
                </a:cxn>
                <a:cxn ang="0">
                  <a:pos x="271" y="239"/>
                </a:cxn>
                <a:cxn ang="0">
                  <a:pos x="261" y="211"/>
                </a:cxn>
                <a:cxn ang="0">
                  <a:pos x="249" y="179"/>
                </a:cxn>
                <a:cxn ang="0">
                  <a:pos x="235" y="150"/>
                </a:cxn>
                <a:cxn ang="0">
                  <a:pos x="218" y="122"/>
                </a:cxn>
                <a:cxn ang="0">
                  <a:pos x="201" y="97"/>
                </a:cxn>
                <a:cxn ang="0">
                  <a:pos x="185" y="74"/>
                </a:cxn>
                <a:cxn ang="0">
                  <a:pos x="167" y="52"/>
                </a:cxn>
                <a:cxn ang="0">
                  <a:pos x="148" y="36"/>
                </a:cxn>
                <a:cxn ang="0">
                  <a:pos x="132" y="21"/>
                </a:cxn>
                <a:cxn ang="0">
                  <a:pos x="114" y="12"/>
                </a:cxn>
                <a:cxn ang="0">
                  <a:pos x="97" y="4"/>
                </a:cxn>
                <a:cxn ang="0">
                  <a:pos x="79" y="0"/>
                </a:cxn>
                <a:cxn ang="0">
                  <a:pos x="64" y="1"/>
                </a:cxn>
                <a:cxn ang="0">
                  <a:pos x="54" y="4"/>
                </a:cxn>
                <a:cxn ang="0">
                  <a:pos x="52" y="3"/>
                </a:cxn>
              </a:cxnLst>
              <a:rect l="0" t="0" r="r" b="b"/>
              <a:pathLst>
                <a:path w="300" h="516">
                  <a:moveTo>
                    <a:pt x="52" y="3"/>
                  </a:moveTo>
                  <a:lnTo>
                    <a:pt x="39" y="12"/>
                  </a:lnTo>
                  <a:lnTo>
                    <a:pt x="28" y="22"/>
                  </a:lnTo>
                  <a:lnTo>
                    <a:pt x="17" y="37"/>
                  </a:lnTo>
                  <a:lnTo>
                    <a:pt x="10" y="53"/>
                  </a:lnTo>
                  <a:lnTo>
                    <a:pt x="4" y="73"/>
                  </a:lnTo>
                  <a:lnTo>
                    <a:pt x="1" y="97"/>
                  </a:lnTo>
                  <a:lnTo>
                    <a:pt x="0" y="123"/>
                  </a:lnTo>
                  <a:lnTo>
                    <a:pt x="0" y="150"/>
                  </a:lnTo>
                  <a:lnTo>
                    <a:pt x="2" y="179"/>
                  </a:lnTo>
                  <a:lnTo>
                    <a:pt x="8" y="211"/>
                  </a:lnTo>
                  <a:lnTo>
                    <a:pt x="15" y="241"/>
                  </a:lnTo>
                  <a:lnTo>
                    <a:pt x="24" y="271"/>
                  </a:lnTo>
                  <a:lnTo>
                    <a:pt x="36" y="302"/>
                  </a:lnTo>
                  <a:lnTo>
                    <a:pt x="48" y="334"/>
                  </a:lnTo>
                  <a:lnTo>
                    <a:pt x="62" y="363"/>
                  </a:lnTo>
                  <a:lnTo>
                    <a:pt x="78" y="390"/>
                  </a:lnTo>
                  <a:lnTo>
                    <a:pt x="95" y="416"/>
                  </a:lnTo>
                  <a:lnTo>
                    <a:pt x="111" y="439"/>
                  </a:lnTo>
                  <a:lnTo>
                    <a:pt x="129" y="460"/>
                  </a:lnTo>
                  <a:lnTo>
                    <a:pt x="147" y="477"/>
                  </a:lnTo>
                  <a:lnTo>
                    <a:pt x="165" y="492"/>
                  </a:lnTo>
                  <a:lnTo>
                    <a:pt x="183" y="503"/>
                  </a:lnTo>
                  <a:lnTo>
                    <a:pt x="199" y="510"/>
                  </a:lnTo>
                  <a:lnTo>
                    <a:pt x="217" y="515"/>
                  </a:lnTo>
                  <a:lnTo>
                    <a:pt x="232" y="515"/>
                  </a:lnTo>
                  <a:lnTo>
                    <a:pt x="246" y="510"/>
                  </a:lnTo>
                  <a:lnTo>
                    <a:pt x="260" y="502"/>
                  </a:lnTo>
                  <a:lnTo>
                    <a:pt x="270" y="492"/>
                  </a:lnTo>
                  <a:lnTo>
                    <a:pt x="280" y="477"/>
                  </a:lnTo>
                  <a:lnTo>
                    <a:pt x="288" y="460"/>
                  </a:lnTo>
                  <a:lnTo>
                    <a:pt x="294" y="438"/>
                  </a:lnTo>
                  <a:lnTo>
                    <a:pt x="296" y="416"/>
                  </a:lnTo>
                  <a:lnTo>
                    <a:pt x="299" y="390"/>
                  </a:lnTo>
                  <a:lnTo>
                    <a:pt x="298" y="363"/>
                  </a:lnTo>
                  <a:lnTo>
                    <a:pt x="294" y="332"/>
                  </a:lnTo>
                  <a:lnTo>
                    <a:pt x="288" y="302"/>
                  </a:lnTo>
                  <a:lnTo>
                    <a:pt x="280" y="271"/>
                  </a:lnTo>
                  <a:lnTo>
                    <a:pt x="271" y="239"/>
                  </a:lnTo>
                  <a:lnTo>
                    <a:pt x="261" y="211"/>
                  </a:lnTo>
                  <a:lnTo>
                    <a:pt x="249" y="179"/>
                  </a:lnTo>
                  <a:lnTo>
                    <a:pt x="235" y="150"/>
                  </a:lnTo>
                  <a:lnTo>
                    <a:pt x="218" y="122"/>
                  </a:lnTo>
                  <a:lnTo>
                    <a:pt x="201" y="97"/>
                  </a:lnTo>
                  <a:lnTo>
                    <a:pt x="185" y="74"/>
                  </a:lnTo>
                  <a:lnTo>
                    <a:pt x="167" y="52"/>
                  </a:lnTo>
                  <a:lnTo>
                    <a:pt x="148" y="36"/>
                  </a:lnTo>
                  <a:lnTo>
                    <a:pt x="132" y="21"/>
                  </a:lnTo>
                  <a:lnTo>
                    <a:pt x="114" y="12"/>
                  </a:lnTo>
                  <a:lnTo>
                    <a:pt x="97" y="4"/>
                  </a:lnTo>
                  <a:lnTo>
                    <a:pt x="79" y="0"/>
                  </a:lnTo>
                  <a:lnTo>
                    <a:pt x="64" y="1"/>
                  </a:lnTo>
                  <a:lnTo>
                    <a:pt x="54" y="4"/>
                  </a:lnTo>
                  <a:lnTo>
                    <a:pt x="52" y="3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15" name="Freeform 1499"/>
            <p:cNvSpPr>
              <a:spLocks/>
            </p:cNvSpPr>
            <p:nvPr/>
          </p:nvSpPr>
          <p:spPr bwMode="auto">
            <a:xfrm>
              <a:off x="4018" y="1080"/>
              <a:ext cx="491" cy="622"/>
            </a:xfrm>
            <a:custGeom>
              <a:avLst/>
              <a:gdLst/>
              <a:ahLst/>
              <a:cxnLst>
                <a:cxn ang="0">
                  <a:pos x="490" y="508"/>
                </a:cxn>
                <a:cxn ang="0">
                  <a:pos x="194" y="621"/>
                </a:cxn>
                <a:cxn ang="0">
                  <a:pos x="0" y="114"/>
                </a:cxn>
                <a:cxn ang="0">
                  <a:pos x="298" y="0"/>
                </a:cxn>
                <a:cxn ang="0">
                  <a:pos x="490" y="508"/>
                </a:cxn>
              </a:cxnLst>
              <a:rect l="0" t="0" r="r" b="b"/>
              <a:pathLst>
                <a:path w="491" h="622">
                  <a:moveTo>
                    <a:pt x="490" y="508"/>
                  </a:moveTo>
                  <a:lnTo>
                    <a:pt x="194" y="621"/>
                  </a:lnTo>
                  <a:lnTo>
                    <a:pt x="0" y="114"/>
                  </a:lnTo>
                  <a:lnTo>
                    <a:pt x="298" y="0"/>
                  </a:lnTo>
                  <a:lnTo>
                    <a:pt x="490" y="508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16" name="Freeform 1500"/>
            <p:cNvSpPr>
              <a:spLocks/>
            </p:cNvSpPr>
            <p:nvPr/>
          </p:nvSpPr>
          <p:spPr bwMode="auto">
            <a:xfrm>
              <a:off x="4278" y="1085"/>
              <a:ext cx="295" cy="501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40" y="11"/>
                </a:cxn>
                <a:cxn ang="0">
                  <a:pos x="30" y="20"/>
                </a:cxn>
                <a:cxn ang="0">
                  <a:pos x="18" y="35"/>
                </a:cxn>
                <a:cxn ang="0">
                  <a:pos x="11" y="52"/>
                </a:cxn>
                <a:cxn ang="0">
                  <a:pos x="6" y="71"/>
                </a:cxn>
                <a:cxn ang="0">
                  <a:pos x="0" y="96"/>
                </a:cxn>
                <a:cxn ang="0">
                  <a:pos x="0" y="120"/>
                </a:cxn>
                <a:cxn ang="0">
                  <a:pos x="0" y="146"/>
                </a:cxn>
                <a:cxn ang="0">
                  <a:pos x="2" y="175"/>
                </a:cxn>
                <a:cxn ang="0">
                  <a:pos x="7" y="205"/>
                </a:cxn>
                <a:cxn ang="0">
                  <a:pos x="15" y="235"/>
                </a:cxn>
                <a:cxn ang="0">
                  <a:pos x="22" y="265"/>
                </a:cxn>
                <a:cxn ang="0">
                  <a:pos x="34" y="295"/>
                </a:cxn>
                <a:cxn ang="0">
                  <a:pos x="46" y="325"/>
                </a:cxn>
                <a:cxn ang="0">
                  <a:pos x="60" y="352"/>
                </a:cxn>
                <a:cxn ang="0">
                  <a:pos x="75" y="379"/>
                </a:cxn>
                <a:cxn ang="0">
                  <a:pos x="91" y="404"/>
                </a:cxn>
                <a:cxn ang="0">
                  <a:pos x="109" y="427"/>
                </a:cxn>
                <a:cxn ang="0">
                  <a:pos x="125" y="447"/>
                </a:cxn>
                <a:cxn ang="0">
                  <a:pos x="143" y="463"/>
                </a:cxn>
                <a:cxn ang="0">
                  <a:pos x="161" y="477"/>
                </a:cxn>
                <a:cxn ang="0">
                  <a:pos x="178" y="488"/>
                </a:cxn>
                <a:cxn ang="0">
                  <a:pos x="195" y="495"/>
                </a:cxn>
                <a:cxn ang="0">
                  <a:pos x="213" y="500"/>
                </a:cxn>
                <a:cxn ang="0">
                  <a:pos x="228" y="498"/>
                </a:cxn>
                <a:cxn ang="0">
                  <a:pos x="242" y="494"/>
                </a:cxn>
                <a:cxn ang="0">
                  <a:pos x="255" y="487"/>
                </a:cxn>
                <a:cxn ang="0">
                  <a:pos x="266" y="475"/>
                </a:cxn>
                <a:cxn ang="0">
                  <a:pos x="276" y="462"/>
                </a:cxn>
                <a:cxn ang="0">
                  <a:pos x="283" y="445"/>
                </a:cxn>
                <a:cxn ang="0">
                  <a:pos x="289" y="424"/>
                </a:cxn>
                <a:cxn ang="0">
                  <a:pos x="292" y="401"/>
                </a:cxn>
                <a:cxn ang="0">
                  <a:pos x="294" y="377"/>
                </a:cxn>
                <a:cxn ang="0">
                  <a:pos x="294" y="349"/>
                </a:cxn>
                <a:cxn ang="0">
                  <a:pos x="291" y="321"/>
                </a:cxn>
                <a:cxn ang="0">
                  <a:pos x="285" y="292"/>
                </a:cxn>
                <a:cxn ang="0">
                  <a:pos x="279" y="261"/>
                </a:cxn>
                <a:cxn ang="0">
                  <a:pos x="270" y="229"/>
                </a:cxn>
                <a:cxn ang="0">
                  <a:pos x="260" y="202"/>
                </a:cxn>
                <a:cxn ang="0">
                  <a:pos x="247" y="171"/>
                </a:cxn>
                <a:cxn ang="0">
                  <a:pos x="233" y="144"/>
                </a:cxn>
                <a:cxn ang="0">
                  <a:pos x="218" y="118"/>
                </a:cxn>
                <a:cxn ang="0">
                  <a:pos x="202" y="93"/>
                </a:cxn>
                <a:cxn ang="0">
                  <a:pos x="185" y="70"/>
                </a:cxn>
                <a:cxn ang="0">
                  <a:pos x="167" y="50"/>
                </a:cxn>
                <a:cxn ang="0">
                  <a:pos x="150" y="34"/>
                </a:cxn>
                <a:cxn ang="0">
                  <a:pos x="133" y="20"/>
                </a:cxn>
                <a:cxn ang="0">
                  <a:pos x="115" y="10"/>
                </a:cxn>
                <a:cxn ang="0">
                  <a:pos x="98" y="3"/>
                </a:cxn>
                <a:cxn ang="0">
                  <a:pos x="80" y="0"/>
                </a:cxn>
                <a:cxn ang="0">
                  <a:pos x="65" y="1"/>
                </a:cxn>
                <a:cxn ang="0">
                  <a:pos x="54" y="3"/>
                </a:cxn>
                <a:cxn ang="0">
                  <a:pos x="53" y="3"/>
                </a:cxn>
              </a:cxnLst>
              <a:rect l="0" t="0" r="r" b="b"/>
              <a:pathLst>
                <a:path w="295" h="501">
                  <a:moveTo>
                    <a:pt x="53" y="3"/>
                  </a:moveTo>
                  <a:lnTo>
                    <a:pt x="40" y="11"/>
                  </a:lnTo>
                  <a:lnTo>
                    <a:pt x="30" y="20"/>
                  </a:lnTo>
                  <a:lnTo>
                    <a:pt x="18" y="35"/>
                  </a:lnTo>
                  <a:lnTo>
                    <a:pt x="11" y="52"/>
                  </a:lnTo>
                  <a:lnTo>
                    <a:pt x="6" y="71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0" y="146"/>
                  </a:lnTo>
                  <a:lnTo>
                    <a:pt x="2" y="175"/>
                  </a:lnTo>
                  <a:lnTo>
                    <a:pt x="7" y="205"/>
                  </a:lnTo>
                  <a:lnTo>
                    <a:pt x="15" y="235"/>
                  </a:lnTo>
                  <a:lnTo>
                    <a:pt x="22" y="265"/>
                  </a:lnTo>
                  <a:lnTo>
                    <a:pt x="34" y="295"/>
                  </a:lnTo>
                  <a:lnTo>
                    <a:pt x="46" y="325"/>
                  </a:lnTo>
                  <a:lnTo>
                    <a:pt x="60" y="352"/>
                  </a:lnTo>
                  <a:lnTo>
                    <a:pt x="75" y="379"/>
                  </a:lnTo>
                  <a:lnTo>
                    <a:pt x="91" y="404"/>
                  </a:lnTo>
                  <a:lnTo>
                    <a:pt x="109" y="427"/>
                  </a:lnTo>
                  <a:lnTo>
                    <a:pt x="125" y="447"/>
                  </a:lnTo>
                  <a:lnTo>
                    <a:pt x="143" y="463"/>
                  </a:lnTo>
                  <a:lnTo>
                    <a:pt x="161" y="477"/>
                  </a:lnTo>
                  <a:lnTo>
                    <a:pt x="178" y="488"/>
                  </a:lnTo>
                  <a:lnTo>
                    <a:pt x="195" y="495"/>
                  </a:lnTo>
                  <a:lnTo>
                    <a:pt x="213" y="500"/>
                  </a:lnTo>
                  <a:lnTo>
                    <a:pt x="228" y="498"/>
                  </a:lnTo>
                  <a:lnTo>
                    <a:pt x="242" y="494"/>
                  </a:lnTo>
                  <a:lnTo>
                    <a:pt x="255" y="487"/>
                  </a:lnTo>
                  <a:lnTo>
                    <a:pt x="266" y="475"/>
                  </a:lnTo>
                  <a:lnTo>
                    <a:pt x="276" y="462"/>
                  </a:lnTo>
                  <a:lnTo>
                    <a:pt x="283" y="445"/>
                  </a:lnTo>
                  <a:lnTo>
                    <a:pt x="289" y="424"/>
                  </a:lnTo>
                  <a:lnTo>
                    <a:pt x="292" y="401"/>
                  </a:lnTo>
                  <a:lnTo>
                    <a:pt x="294" y="377"/>
                  </a:lnTo>
                  <a:lnTo>
                    <a:pt x="294" y="349"/>
                  </a:lnTo>
                  <a:lnTo>
                    <a:pt x="291" y="321"/>
                  </a:lnTo>
                  <a:lnTo>
                    <a:pt x="285" y="292"/>
                  </a:lnTo>
                  <a:lnTo>
                    <a:pt x="279" y="261"/>
                  </a:lnTo>
                  <a:lnTo>
                    <a:pt x="270" y="229"/>
                  </a:lnTo>
                  <a:lnTo>
                    <a:pt x="260" y="202"/>
                  </a:lnTo>
                  <a:lnTo>
                    <a:pt x="247" y="171"/>
                  </a:lnTo>
                  <a:lnTo>
                    <a:pt x="233" y="144"/>
                  </a:lnTo>
                  <a:lnTo>
                    <a:pt x="218" y="118"/>
                  </a:lnTo>
                  <a:lnTo>
                    <a:pt x="202" y="93"/>
                  </a:lnTo>
                  <a:lnTo>
                    <a:pt x="185" y="70"/>
                  </a:lnTo>
                  <a:lnTo>
                    <a:pt x="167" y="50"/>
                  </a:lnTo>
                  <a:lnTo>
                    <a:pt x="150" y="34"/>
                  </a:lnTo>
                  <a:lnTo>
                    <a:pt x="133" y="20"/>
                  </a:lnTo>
                  <a:lnTo>
                    <a:pt x="115" y="10"/>
                  </a:lnTo>
                  <a:lnTo>
                    <a:pt x="98" y="3"/>
                  </a:lnTo>
                  <a:lnTo>
                    <a:pt x="80" y="0"/>
                  </a:lnTo>
                  <a:lnTo>
                    <a:pt x="65" y="1"/>
                  </a:lnTo>
                  <a:lnTo>
                    <a:pt x="54" y="3"/>
                  </a:lnTo>
                  <a:lnTo>
                    <a:pt x="53" y="3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17" name="Freeform 1501"/>
            <p:cNvSpPr>
              <a:spLocks/>
            </p:cNvSpPr>
            <p:nvPr/>
          </p:nvSpPr>
          <p:spPr bwMode="auto">
            <a:xfrm>
              <a:off x="4022" y="1091"/>
              <a:ext cx="485" cy="606"/>
            </a:xfrm>
            <a:custGeom>
              <a:avLst/>
              <a:gdLst/>
              <a:ahLst/>
              <a:cxnLst>
                <a:cxn ang="0">
                  <a:pos x="484" y="492"/>
                </a:cxn>
                <a:cxn ang="0">
                  <a:pos x="189" y="605"/>
                </a:cxn>
                <a:cxn ang="0">
                  <a:pos x="0" y="115"/>
                </a:cxn>
                <a:cxn ang="0">
                  <a:pos x="298" y="0"/>
                </a:cxn>
                <a:cxn ang="0">
                  <a:pos x="484" y="492"/>
                </a:cxn>
              </a:cxnLst>
              <a:rect l="0" t="0" r="r" b="b"/>
              <a:pathLst>
                <a:path w="485" h="606">
                  <a:moveTo>
                    <a:pt x="484" y="492"/>
                  </a:moveTo>
                  <a:lnTo>
                    <a:pt x="189" y="605"/>
                  </a:lnTo>
                  <a:lnTo>
                    <a:pt x="0" y="115"/>
                  </a:lnTo>
                  <a:lnTo>
                    <a:pt x="298" y="0"/>
                  </a:lnTo>
                  <a:lnTo>
                    <a:pt x="484" y="492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18" name="Freeform 1502"/>
            <p:cNvSpPr>
              <a:spLocks/>
            </p:cNvSpPr>
            <p:nvPr/>
          </p:nvSpPr>
          <p:spPr bwMode="auto">
            <a:xfrm>
              <a:off x="4280" y="1096"/>
              <a:ext cx="291" cy="485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43" y="12"/>
                </a:cxn>
                <a:cxn ang="0">
                  <a:pos x="32" y="22"/>
                </a:cxn>
                <a:cxn ang="0">
                  <a:pos x="20" y="35"/>
                </a:cxn>
                <a:cxn ang="0">
                  <a:pos x="13" y="52"/>
                </a:cxn>
                <a:cxn ang="0">
                  <a:pos x="6" y="71"/>
                </a:cxn>
                <a:cxn ang="0">
                  <a:pos x="3" y="94"/>
                </a:cxn>
                <a:cxn ang="0">
                  <a:pos x="0" y="118"/>
                </a:cxn>
                <a:cxn ang="0">
                  <a:pos x="1" y="143"/>
                </a:cxn>
                <a:cxn ang="0">
                  <a:pos x="3" y="171"/>
                </a:cxn>
                <a:cxn ang="0">
                  <a:pos x="8" y="200"/>
                </a:cxn>
                <a:cxn ang="0">
                  <a:pos x="13" y="229"/>
                </a:cxn>
                <a:cxn ang="0">
                  <a:pos x="21" y="259"/>
                </a:cxn>
                <a:cxn ang="0">
                  <a:pos x="32" y="287"/>
                </a:cxn>
                <a:cxn ang="0">
                  <a:pos x="44" y="317"/>
                </a:cxn>
                <a:cxn ang="0">
                  <a:pos x="58" y="342"/>
                </a:cxn>
                <a:cxn ang="0">
                  <a:pos x="73" y="369"/>
                </a:cxn>
                <a:cxn ang="0">
                  <a:pos x="88" y="392"/>
                </a:cxn>
                <a:cxn ang="0">
                  <a:pos x="105" y="415"/>
                </a:cxn>
                <a:cxn ang="0">
                  <a:pos x="123" y="434"/>
                </a:cxn>
                <a:cxn ang="0">
                  <a:pos x="140" y="451"/>
                </a:cxn>
                <a:cxn ang="0">
                  <a:pos x="156" y="463"/>
                </a:cxn>
                <a:cxn ang="0">
                  <a:pos x="173" y="473"/>
                </a:cxn>
                <a:cxn ang="0">
                  <a:pos x="190" y="480"/>
                </a:cxn>
                <a:cxn ang="0">
                  <a:pos x="207" y="484"/>
                </a:cxn>
                <a:cxn ang="0">
                  <a:pos x="223" y="484"/>
                </a:cxn>
                <a:cxn ang="0">
                  <a:pos x="236" y="478"/>
                </a:cxn>
                <a:cxn ang="0">
                  <a:pos x="250" y="472"/>
                </a:cxn>
                <a:cxn ang="0">
                  <a:pos x="261" y="460"/>
                </a:cxn>
                <a:cxn ang="0">
                  <a:pos x="271" y="446"/>
                </a:cxn>
                <a:cxn ang="0">
                  <a:pos x="279" y="431"/>
                </a:cxn>
                <a:cxn ang="0">
                  <a:pos x="283" y="410"/>
                </a:cxn>
                <a:cxn ang="0">
                  <a:pos x="289" y="389"/>
                </a:cxn>
                <a:cxn ang="0">
                  <a:pos x="290" y="364"/>
                </a:cxn>
                <a:cxn ang="0">
                  <a:pos x="290" y="338"/>
                </a:cxn>
                <a:cxn ang="0">
                  <a:pos x="287" y="311"/>
                </a:cxn>
                <a:cxn ang="0">
                  <a:pos x="283" y="282"/>
                </a:cxn>
                <a:cxn ang="0">
                  <a:pos x="276" y="253"/>
                </a:cxn>
                <a:cxn ang="0">
                  <a:pos x="266" y="222"/>
                </a:cxn>
                <a:cxn ang="0">
                  <a:pos x="257" y="195"/>
                </a:cxn>
                <a:cxn ang="0">
                  <a:pos x="245" y="166"/>
                </a:cxn>
                <a:cxn ang="0">
                  <a:pos x="234" y="138"/>
                </a:cxn>
                <a:cxn ang="0">
                  <a:pos x="218" y="114"/>
                </a:cxn>
                <a:cxn ang="0">
                  <a:pos x="202" y="89"/>
                </a:cxn>
                <a:cxn ang="0">
                  <a:pos x="186" y="69"/>
                </a:cxn>
                <a:cxn ang="0">
                  <a:pos x="168" y="48"/>
                </a:cxn>
                <a:cxn ang="0">
                  <a:pos x="151" y="32"/>
                </a:cxn>
                <a:cxn ang="0">
                  <a:pos x="133" y="20"/>
                </a:cxn>
                <a:cxn ang="0">
                  <a:pos x="116" y="9"/>
                </a:cxn>
                <a:cxn ang="0">
                  <a:pos x="99" y="3"/>
                </a:cxn>
                <a:cxn ang="0">
                  <a:pos x="82" y="0"/>
                </a:cxn>
                <a:cxn ang="0">
                  <a:pos x="68" y="1"/>
                </a:cxn>
                <a:cxn ang="0">
                  <a:pos x="56" y="5"/>
                </a:cxn>
                <a:cxn ang="0">
                  <a:pos x="55" y="3"/>
                </a:cxn>
              </a:cxnLst>
              <a:rect l="0" t="0" r="r" b="b"/>
              <a:pathLst>
                <a:path w="291" h="485">
                  <a:moveTo>
                    <a:pt x="55" y="3"/>
                  </a:moveTo>
                  <a:lnTo>
                    <a:pt x="43" y="12"/>
                  </a:lnTo>
                  <a:lnTo>
                    <a:pt x="32" y="22"/>
                  </a:lnTo>
                  <a:lnTo>
                    <a:pt x="20" y="35"/>
                  </a:lnTo>
                  <a:lnTo>
                    <a:pt x="13" y="52"/>
                  </a:lnTo>
                  <a:lnTo>
                    <a:pt x="6" y="71"/>
                  </a:lnTo>
                  <a:lnTo>
                    <a:pt x="3" y="94"/>
                  </a:lnTo>
                  <a:lnTo>
                    <a:pt x="0" y="118"/>
                  </a:lnTo>
                  <a:lnTo>
                    <a:pt x="1" y="143"/>
                  </a:lnTo>
                  <a:lnTo>
                    <a:pt x="3" y="171"/>
                  </a:lnTo>
                  <a:lnTo>
                    <a:pt x="8" y="200"/>
                  </a:lnTo>
                  <a:lnTo>
                    <a:pt x="13" y="229"/>
                  </a:lnTo>
                  <a:lnTo>
                    <a:pt x="21" y="259"/>
                  </a:lnTo>
                  <a:lnTo>
                    <a:pt x="32" y="287"/>
                  </a:lnTo>
                  <a:lnTo>
                    <a:pt x="44" y="317"/>
                  </a:lnTo>
                  <a:lnTo>
                    <a:pt x="58" y="342"/>
                  </a:lnTo>
                  <a:lnTo>
                    <a:pt x="73" y="369"/>
                  </a:lnTo>
                  <a:lnTo>
                    <a:pt x="88" y="392"/>
                  </a:lnTo>
                  <a:lnTo>
                    <a:pt x="105" y="415"/>
                  </a:lnTo>
                  <a:lnTo>
                    <a:pt x="123" y="434"/>
                  </a:lnTo>
                  <a:lnTo>
                    <a:pt x="140" y="451"/>
                  </a:lnTo>
                  <a:lnTo>
                    <a:pt x="156" y="463"/>
                  </a:lnTo>
                  <a:lnTo>
                    <a:pt x="173" y="473"/>
                  </a:lnTo>
                  <a:lnTo>
                    <a:pt x="190" y="480"/>
                  </a:lnTo>
                  <a:lnTo>
                    <a:pt x="207" y="484"/>
                  </a:lnTo>
                  <a:lnTo>
                    <a:pt x="223" y="484"/>
                  </a:lnTo>
                  <a:lnTo>
                    <a:pt x="236" y="478"/>
                  </a:lnTo>
                  <a:lnTo>
                    <a:pt x="250" y="472"/>
                  </a:lnTo>
                  <a:lnTo>
                    <a:pt x="261" y="460"/>
                  </a:lnTo>
                  <a:lnTo>
                    <a:pt x="271" y="446"/>
                  </a:lnTo>
                  <a:lnTo>
                    <a:pt x="279" y="431"/>
                  </a:lnTo>
                  <a:lnTo>
                    <a:pt x="283" y="410"/>
                  </a:lnTo>
                  <a:lnTo>
                    <a:pt x="289" y="389"/>
                  </a:lnTo>
                  <a:lnTo>
                    <a:pt x="290" y="364"/>
                  </a:lnTo>
                  <a:lnTo>
                    <a:pt x="290" y="338"/>
                  </a:lnTo>
                  <a:lnTo>
                    <a:pt x="287" y="311"/>
                  </a:lnTo>
                  <a:lnTo>
                    <a:pt x="283" y="282"/>
                  </a:lnTo>
                  <a:lnTo>
                    <a:pt x="276" y="253"/>
                  </a:lnTo>
                  <a:lnTo>
                    <a:pt x="266" y="222"/>
                  </a:lnTo>
                  <a:lnTo>
                    <a:pt x="257" y="195"/>
                  </a:lnTo>
                  <a:lnTo>
                    <a:pt x="245" y="166"/>
                  </a:lnTo>
                  <a:lnTo>
                    <a:pt x="234" y="138"/>
                  </a:lnTo>
                  <a:lnTo>
                    <a:pt x="218" y="114"/>
                  </a:lnTo>
                  <a:lnTo>
                    <a:pt x="202" y="89"/>
                  </a:lnTo>
                  <a:lnTo>
                    <a:pt x="186" y="69"/>
                  </a:lnTo>
                  <a:lnTo>
                    <a:pt x="168" y="48"/>
                  </a:lnTo>
                  <a:lnTo>
                    <a:pt x="151" y="32"/>
                  </a:lnTo>
                  <a:lnTo>
                    <a:pt x="133" y="20"/>
                  </a:lnTo>
                  <a:lnTo>
                    <a:pt x="116" y="9"/>
                  </a:lnTo>
                  <a:lnTo>
                    <a:pt x="99" y="3"/>
                  </a:lnTo>
                  <a:lnTo>
                    <a:pt x="82" y="0"/>
                  </a:lnTo>
                  <a:lnTo>
                    <a:pt x="68" y="1"/>
                  </a:lnTo>
                  <a:lnTo>
                    <a:pt x="56" y="5"/>
                  </a:lnTo>
                  <a:lnTo>
                    <a:pt x="55" y="3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19" name="Freeform 1503"/>
            <p:cNvSpPr>
              <a:spLocks/>
            </p:cNvSpPr>
            <p:nvPr/>
          </p:nvSpPr>
          <p:spPr bwMode="auto">
            <a:xfrm>
              <a:off x="4028" y="1104"/>
              <a:ext cx="476" cy="588"/>
            </a:xfrm>
            <a:custGeom>
              <a:avLst/>
              <a:gdLst/>
              <a:ahLst/>
              <a:cxnLst>
                <a:cxn ang="0">
                  <a:pos x="475" y="476"/>
                </a:cxn>
                <a:cxn ang="0">
                  <a:pos x="182" y="587"/>
                </a:cxn>
                <a:cxn ang="0">
                  <a:pos x="0" y="113"/>
                </a:cxn>
                <a:cxn ang="0">
                  <a:pos x="295" y="0"/>
                </a:cxn>
                <a:cxn ang="0">
                  <a:pos x="475" y="476"/>
                </a:cxn>
              </a:cxnLst>
              <a:rect l="0" t="0" r="r" b="b"/>
              <a:pathLst>
                <a:path w="476" h="588">
                  <a:moveTo>
                    <a:pt x="475" y="476"/>
                  </a:moveTo>
                  <a:lnTo>
                    <a:pt x="182" y="587"/>
                  </a:lnTo>
                  <a:lnTo>
                    <a:pt x="0" y="113"/>
                  </a:lnTo>
                  <a:lnTo>
                    <a:pt x="295" y="0"/>
                  </a:lnTo>
                  <a:lnTo>
                    <a:pt x="475" y="476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20" name="Freeform 1504"/>
            <p:cNvSpPr>
              <a:spLocks/>
            </p:cNvSpPr>
            <p:nvPr/>
          </p:nvSpPr>
          <p:spPr bwMode="auto">
            <a:xfrm>
              <a:off x="4283" y="1108"/>
              <a:ext cx="287" cy="469"/>
            </a:xfrm>
            <a:custGeom>
              <a:avLst/>
              <a:gdLst/>
              <a:ahLst/>
              <a:cxnLst>
                <a:cxn ang="0">
                  <a:pos x="56" y="4"/>
                </a:cxn>
                <a:cxn ang="0">
                  <a:pos x="43" y="11"/>
                </a:cxn>
                <a:cxn ang="0">
                  <a:pos x="31" y="20"/>
                </a:cxn>
                <a:cxn ang="0">
                  <a:pos x="21" y="35"/>
                </a:cxn>
                <a:cxn ang="0">
                  <a:pos x="13" y="51"/>
                </a:cxn>
                <a:cxn ang="0">
                  <a:pos x="8" y="69"/>
                </a:cxn>
                <a:cxn ang="0">
                  <a:pos x="2" y="91"/>
                </a:cxn>
                <a:cxn ang="0">
                  <a:pos x="0" y="115"/>
                </a:cxn>
                <a:cxn ang="0">
                  <a:pos x="1" y="139"/>
                </a:cxn>
                <a:cxn ang="0">
                  <a:pos x="2" y="167"/>
                </a:cxn>
                <a:cxn ang="0">
                  <a:pos x="8" y="194"/>
                </a:cxn>
                <a:cxn ang="0">
                  <a:pos x="12" y="223"/>
                </a:cxn>
                <a:cxn ang="0">
                  <a:pos x="20" y="251"/>
                </a:cxn>
                <a:cxn ang="0">
                  <a:pos x="31" y="278"/>
                </a:cxn>
                <a:cxn ang="0">
                  <a:pos x="41" y="307"/>
                </a:cxn>
                <a:cxn ang="0">
                  <a:pos x="56" y="333"/>
                </a:cxn>
                <a:cxn ang="0">
                  <a:pos x="70" y="357"/>
                </a:cxn>
                <a:cxn ang="0">
                  <a:pos x="84" y="380"/>
                </a:cxn>
                <a:cxn ang="0">
                  <a:pos x="101" y="401"/>
                </a:cxn>
                <a:cxn ang="0">
                  <a:pos x="117" y="421"/>
                </a:cxn>
                <a:cxn ang="0">
                  <a:pos x="136" y="435"/>
                </a:cxn>
                <a:cxn ang="0">
                  <a:pos x="152" y="448"/>
                </a:cxn>
                <a:cxn ang="0">
                  <a:pos x="169" y="457"/>
                </a:cxn>
                <a:cxn ang="0">
                  <a:pos x="185" y="464"/>
                </a:cxn>
                <a:cxn ang="0">
                  <a:pos x="201" y="468"/>
                </a:cxn>
                <a:cxn ang="0">
                  <a:pos x="219" y="467"/>
                </a:cxn>
                <a:cxn ang="0">
                  <a:pos x="231" y="462"/>
                </a:cxn>
                <a:cxn ang="0">
                  <a:pos x="245" y="455"/>
                </a:cxn>
                <a:cxn ang="0">
                  <a:pos x="255" y="446"/>
                </a:cxn>
                <a:cxn ang="0">
                  <a:pos x="265" y="432"/>
                </a:cxn>
                <a:cxn ang="0">
                  <a:pos x="273" y="415"/>
                </a:cxn>
                <a:cxn ang="0">
                  <a:pos x="279" y="395"/>
                </a:cxn>
                <a:cxn ang="0">
                  <a:pos x="283" y="375"/>
                </a:cxn>
                <a:cxn ang="0">
                  <a:pos x="286" y="351"/>
                </a:cxn>
                <a:cxn ang="0">
                  <a:pos x="286" y="326"/>
                </a:cxn>
                <a:cxn ang="0">
                  <a:pos x="283" y="298"/>
                </a:cxn>
                <a:cxn ang="0">
                  <a:pos x="279" y="272"/>
                </a:cxn>
                <a:cxn ang="0">
                  <a:pos x="272" y="243"/>
                </a:cxn>
                <a:cxn ang="0">
                  <a:pos x="264" y="213"/>
                </a:cxn>
                <a:cxn ang="0">
                  <a:pos x="254" y="187"/>
                </a:cxn>
                <a:cxn ang="0">
                  <a:pos x="244" y="159"/>
                </a:cxn>
                <a:cxn ang="0">
                  <a:pos x="231" y="132"/>
                </a:cxn>
                <a:cxn ang="0">
                  <a:pos x="216" y="108"/>
                </a:cxn>
                <a:cxn ang="0">
                  <a:pos x="200" y="85"/>
                </a:cxn>
                <a:cxn ang="0">
                  <a:pos x="185" y="65"/>
                </a:cxn>
                <a:cxn ang="0">
                  <a:pos x="168" y="46"/>
                </a:cxn>
                <a:cxn ang="0">
                  <a:pos x="151" y="31"/>
                </a:cxn>
                <a:cxn ang="0">
                  <a:pos x="133" y="18"/>
                </a:cxn>
                <a:cxn ang="0">
                  <a:pos x="117" y="9"/>
                </a:cxn>
                <a:cxn ang="0">
                  <a:pos x="99" y="2"/>
                </a:cxn>
                <a:cxn ang="0">
                  <a:pos x="83" y="0"/>
                </a:cxn>
                <a:cxn ang="0">
                  <a:pos x="68" y="1"/>
                </a:cxn>
                <a:cxn ang="0">
                  <a:pos x="57" y="4"/>
                </a:cxn>
                <a:cxn ang="0">
                  <a:pos x="56" y="4"/>
                </a:cxn>
              </a:cxnLst>
              <a:rect l="0" t="0" r="r" b="b"/>
              <a:pathLst>
                <a:path w="287" h="469">
                  <a:moveTo>
                    <a:pt x="56" y="4"/>
                  </a:moveTo>
                  <a:lnTo>
                    <a:pt x="43" y="11"/>
                  </a:lnTo>
                  <a:lnTo>
                    <a:pt x="31" y="20"/>
                  </a:lnTo>
                  <a:lnTo>
                    <a:pt x="21" y="35"/>
                  </a:lnTo>
                  <a:lnTo>
                    <a:pt x="13" y="51"/>
                  </a:lnTo>
                  <a:lnTo>
                    <a:pt x="8" y="69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1" y="139"/>
                  </a:lnTo>
                  <a:lnTo>
                    <a:pt x="2" y="167"/>
                  </a:lnTo>
                  <a:lnTo>
                    <a:pt x="8" y="194"/>
                  </a:lnTo>
                  <a:lnTo>
                    <a:pt x="12" y="223"/>
                  </a:lnTo>
                  <a:lnTo>
                    <a:pt x="20" y="251"/>
                  </a:lnTo>
                  <a:lnTo>
                    <a:pt x="31" y="278"/>
                  </a:lnTo>
                  <a:lnTo>
                    <a:pt x="41" y="307"/>
                  </a:lnTo>
                  <a:lnTo>
                    <a:pt x="56" y="333"/>
                  </a:lnTo>
                  <a:lnTo>
                    <a:pt x="70" y="357"/>
                  </a:lnTo>
                  <a:lnTo>
                    <a:pt x="84" y="380"/>
                  </a:lnTo>
                  <a:lnTo>
                    <a:pt x="101" y="401"/>
                  </a:lnTo>
                  <a:lnTo>
                    <a:pt x="117" y="421"/>
                  </a:lnTo>
                  <a:lnTo>
                    <a:pt x="136" y="435"/>
                  </a:lnTo>
                  <a:lnTo>
                    <a:pt x="152" y="448"/>
                  </a:lnTo>
                  <a:lnTo>
                    <a:pt x="169" y="457"/>
                  </a:lnTo>
                  <a:lnTo>
                    <a:pt x="185" y="464"/>
                  </a:lnTo>
                  <a:lnTo>
                    <a:pt x="201" y="468"/>
                  </a:lnTo>
                  <a:lnTo>
                    <a:pt x="219" y="467"/>
                  </a:lnTo>
                  <a:lnTo>
                    <a:pt x="231" y="462"/>
                  </a:lnTo>
                  <a:lnTo>
                    <a:pt x="245" y="455"/>
                  </a:lnTo>
                  <a:lnTo>
                    <a:pt x="255" y="446"/>
                  </a:lnTo>
                  <a:lnTo>
                    <a:pt x="265" y="432"/>
                  </a:lnTo>
                  <a:lnTo>
                    <a:pt x="273" y="415"/>
                  </a:lnTo>
                  <a:lnTo>
                    <a:pt x="279" y="395"/>
                  </a:lnTo>
                  <a:lnTo>
                    <a:pt x="283" y="375"/>
                  </a:lnTo>
                  <a:lnTo>
                    <a:pt x="286" y="351"/>
                  </a:lnTo>
                  <a:lnTo>
                    <a:pt x="286" y="326"/>
                  </a:lnTo>
                  <a:lnTo>
                    <a:pt x="283" y="298"/>
                  </a:lnTo>
                  <a:lnTo>
                    <a:pt x="279" y="272"/>
                  </a:lnTo>
                  <a:lnTo>
                    <a:pt x="272" y="243"/>
                  </a:lnTo>
                  <a:lnTo>
                    <a:pt x="264" y="213"/>
                  </a:lnTo>
                  <a:lnTo>
                    <a:pt x="254" y="187"/>
                  </a:lnTo>
                  <a:lnTo>
                    <a:pt x="244" y="159"/>
                  </a:lnTo>
                  <a:lnTo>
                    <a:pt x="231" y="132"/>
                  </a:lnTo>
                  <a:lnTo>
                    <a:pt x="216" y="108"/>
                  </a:lnTo>
                  <a:lnTo>
                    <a:pt x="200" y="85"/>
                  </a:lnTo>
                  <a:lnTo>
                    <a:pt x="185" y="65"/>
                  </a:lnTo>
                  <a:lnTo>
                    <a:pt x="168" y="46"/>
                  </a:lnTo>
                  <a:lnTo>
                    <a:pt x="151" y="31"/>
                  </a:lnTo>
                  <a:lnTo>
                    <a:pt x="133" y="18"/>
                  </a:lnTo>
                  <a:lnTo>
                    <a:pt x="117" y="9"/>
                  </a:lnTo>
                  <a:lnTo>
                    <a:pt x="99" y="2"/>
                  </a:lnTo>
                  <a:lnTo>
                    <a:pt x="83" y="0"/>
                  </a:lnTo>
                  <a:lnTo>
                    <a:pt x="68" y="1"/>
                  </a:lnTo>
                  <a:lnTo>
                    <a:pt x="57" y="4"/>
                  </a:lnTo>
                  <a:lnTo>
                    <a:pt x="56" y="4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21" name="Freeform 1505"/>
            <p:cNvSpPr>
              <a:spLocks/>
            </p:cNvSpPr>
            <p:nvPr/>
          </p:nvSpPr>
          <p:spPr bwMode="auto">
            <a:xfrm>
              <a:off x="4031" y="1116"/>
              <a:ext cx="472" cy="572"/>
            </a:xfrm>
            <a:custGeom>
              <a:avLst/>
              <a:gdLst/>
              <a:ahLst/>
              <a:cxnLst>
                <a:cxn ang="0">
                  <a:pos x="471" y="459"/>
                </a:cxn>
                <a:cxn ang="0">
                  <a:pos x="176" y="571"/>
                </a:cxn>
                <a:cxn ang="0">
                  <a:pos x="0" y="113"/>
                </a:cxn>
                <a:cxn ang="0">
                  <a:pos x="296" y="0"/>
                </a:cxn>
                <a:cxn ang="0">
                  <a:pos x="471" y="459"/>
                </a:cxn>
              </a:cxnLst>
              <a:rect l="0" t="0" r="r" b="b"/>
              <a:pathLst>
                <a:path w="472" h="572">
                  <a:moveTo>
                    <a:pt x="471" y="459"/>
                  </a:moveTo>
                  <a:lnTo>
                    <a:pt x="176" y="571"/>
                  </a:lnTo>
                  <a:lnTo>
                    <a:pt x="0" y="113"/>
                  </a:lnTo>
                  <a:lnTo>
                    <a:pt x="296" y="0"/>
                  </a:lnTo>
                  <a:lnTo>
                    <a:pt x="471" y="459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22" name="Freeform 1506"/>
            <p:cNvSpPr>
              <a:spLocks/>
            </p:cNvSpPr>
            <p:nvPr/>
          </p:nvSpPr>
          <p:spPr bwMode="auto">
            <a:xfrm>
              <a:off x="4285" y="1120"/>
              <a:ext cx="282" cy="45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46" y="10"/>
                </a:cxn>
                <a:cxn ang="0">
                  <a:pos x="33" y="21"/>
                </a:cxn>
                <a:cxn ang="0">
                  <a:pos x="23" y="34"/>
                </a:cxn>
                <a:cxn ang="0">
                  <a:pos x="14" y="49"/>
                </a:cxn>
                <a:cxn ang="0">
                  <a:pos x="8" y="67"/>
                </a:cxn>
                <a:cxn ang="0">
                  <a:pos x="3" y="89"/>
                </a:cxn>
                <a:cxn ang="0">
                  <a:pos x="0" y="111"/>
                </a:cxn>
                <a:cxn ang="0">
                  <a:pos x="1" y="136"/>
                </a:cxn>
                <a:cxn ang="0">
                  <a:pos x="1" y="161"/>
                </a:cxn>
                <a:cxn ang="0">
                  <a:pos x="6" y="188"/>
                </a:cxn>
                <a:cxn ang="0">
                  <a:pos x="13" y="217"/>
                </a:cxn>
                <a:cxn ang="0">
                  <a:pos x="19" y="243"/>
                </a:cxn>
                <a:cxn ang="0">
                  <a:pos x="29" y="270"/>
                </a:cxn>
                <a:cxn ang="0">
                  <a:pos x="39" y="298"/>
                </a:cxn>
                <a:cxn ang="0">
                  <a:pos x="53" y="323"/>
                </a:cxn>
                <a:cxn ang="0">
                  <a:pos x="66" y="346"/>
                </a:cxn>
                <a:cxn ang="0">
                  <a:pos x="82" y="368"/>
                </a:cxn>
                <a:cxn ang="0">
                  <a:pos x="97" y="389"/>
                </a:cxn>
                <a:cxn ang="0">
                  <a:pos x="113" y="407"/>
                </a:cxn>
                <a:cxn ang="0">
                  <a:pos x="131" y="421"/>
                </a:cxn>
                <a:cxn ang="0">
                  <a:pos x="149" y="434"/>
                </a:cxn>
                <a:cxn ang="0">
                  <a:pos x="165" y="442"/>
                </a:cxn>
                <a:cxn ang="0">
                  <a:pos x="181" y="449"/>
                </a:cxn>
                <a:cxn ang="0">
                  <a:pos x="198" y="452"/>
                </a:cxn>
                <a:cxn ang="0">
                  <a:pos x="212" y="451"/>
                </a:cxn>
                <a:cxn ang="0">
                  <a:pos x="225" y="447"/>
                </a:cxn>
                <a:cxn ang="0">
                  <a:pos x="240" y="439"/>
                </a:cxn>
                <a:cxn ang="0">
                  <a:pos x="251" y="428"/>
                </a:cxn>
                <a:cxn ang="0">
                  <a:pos x="260" y="416"/>
                </a:cxn>
                <a:cxn ang="0">
                  <a:pos x="269" y="401"/>
                </a:cxn>
                <a:cxn ang="0">
                  <a:pos x="274" y="381"/>
                </a:cxn>
                <a:cxn ang="0">
                  <a:pos x="279" y="361"/>
                </a:cxn>
                <a:cxn ang="0">
                  <a:pos x="281" y="337"/>
                </a:cxn>
                <a:cxn ang="0">
                  <a:pos x="281" y="313"/>
                </a:cxn>
                <a:cxn ang="0">
                  <a:pos x="279" y="287"/>
                </a:cxn>
                <a:cxn ang="0">
                  <a:pos x="276" y="260"/>
                </a:cxn>
                <a:cxn ang="0">
                  <a:pos x="269" y="232"/>
                </a:cxn>
                <a:cxn ang="0">
                  <a:pos x="262" y="205"/>
                </a:cxn>
                <a:cxn ang="0">
                  <a:pos x="253" y="179"/>
                </a:cxn>
                <a:cxn ang="0">
                  <a:pos x="243" y="151"/>
                </a:cxn>
                <a:cxn ang="0">
                  <a:pos x="230" y="127"/>
                </a:cxn>
                <a:cxn ang="0">
                  <a:pos x="215" y="103"/>
                </a:cxn>
                <a:cxn ang="0">
                  <a:pos x="200" y="80"/>
                </a:cxn>
                <a:cxn ang="0">
                  <a:pos x="185" y="61"/>
                </a:cxn>
                <a:cxn ang="0">
                  <a:pos x="168" y="42"/>
                </a:cxn>
                <a:cxn ang="0">
                  <a:pos x="151" y="30"/>
                </a:cxn>
                <a:cxn ang="0">
                  <a:pos x="134" y="16"/>
                </a:cxn>
                <a:cxn ang="0">
                  <a:pos x="118" y="7"/>
                </a:cxn>
                <a:cxn ang="0">
                  <a:pos x="102" y="0"/>
                </a:cxn>
                <a:cxn ang="0">
                  <a:pos x="86" y="0"/>
                </a:cxn>
                <a:cxn ang="0">
                  <a:pos x="69" y="0"/>
                </a:cxn>
                <a:cxn ang="0">
                  <a:pos x="58" y="4"/>
                </a:cxn>
                <a:cxn ang="0">
                  <a:pos x="58" y="2"/>
                </a:cxn>
              </a:cxnLst>
              <a:rect l="0" t="0" r="r" b="b"/>
              <a:pathLst>
                <a:path w="282" h="453">
                  <a:moveTo>
                    <a:pt x="58" y="2"/>
                  </a:moveTo>
                  <a:lnTo>
                    <a:pt x="46" y="10"/>
                  </a:lnTo>
                  <a:lnTo>
                    <a:pt x="33" y="21"/>
                  </a:lnTo>
                  <a:lnTo>
                    <a:pt x="23" y="34"/>
                  </a:lnTo>
                  <a:lnTo>
                    <a:pt x="14" y="49"/>
                  </a:lnTo>
                  <a:lnTo>
                    <a:pt x="8" y="67"/>
                  </a:lnTo>
                  <a:lnTo>
                    <a:pt x="3" y="89"/>
                  </a:lnTo>
                  <a:lnTo>
                    <a:pt x="0" y="111"/>
                  </a:lnTo>
                  <a:lnTo>
                    <a:pt x="1" y="136"/>
                  </a:lnTo>
                  <a:lnTo>
                    <a:pt x="1" y="161"/>
                  </a:lnTo>
                  <a:lnTo>
                    <a:pt x="6" y="188"/>
                  </a:lnTo>
                  <a:lnTo>
                    <a:pt x="13" y="217"/>
                  </a:lnTo>
                  <a:lnTo>
                    <a:pt x="19" y="243"/>
                  </a:lnTo>
                  <a:lnTo>
                    <a:pt x="29" y="270"/>
                  </a:lnTo>
                  <a:lnTo>
                    <a:pt x="39" y="298"/>
                  </a:lnTo>
                  <a:lnTo>
                    <a:pt x="53" y="323"/>
                  </a:lnTo>
                  <a:lnTo>
                    <a:pt x="66" y="346"/>
                  </a:lnTo>
                  <a:lnTo>
                    <a:pt x="82" y="368"/>
                  </a:lnTo>
                  <a:lnTo>
                    <a:pt x="97" y="389"/>
                  </a:lnTo>
                  <a:lnTo>
                    <a:pt x="113" y="407"/>
                  </a:lnTo>
                  <a:lnTo>
                    <a:pt x="131" y="421"/>
                  </a:lnTo>
                  <a:lnTo>
                    <a:pt x="149" y="434"/>
                  </a:lnTo>
                  <a:lnTo>
                    <a:pt x="165" y="442"/>
                  </a:lnTo>
                  <a:lnTo>
                    <a:pt x="181" y="449"/>
                  </a:lnTo>
                  <a:lnTo>
                    <a:pt x="198" y="452"/>
                  </a:lnTo>
                  <a:lnTo>
                    <a:pt x="212" y="451"/>
                  </a:lnTo>
                  <a:lnTo>
                    <a:pt x="225" y="447"/>
                  </a:lnTo>
                  <a:lnTo>
                    <a:pt x="240" y="439"/>
                  </a:lnTo>
                  <a:lnTo>
                    <a:pt x="251" y="428"/>
                  </a:lnTo>
                  <a:lnTo>
                    <a:pt x="260" y="416"/>
                  </a:lnTo>
                  <a:lnTo>
                    <a:pt x="269" y="401"/>
                  </a:lnTo>
                  <a:lnTo>
                    <a:pt x="274" y="381"/>
                  </a:lnTo>
                  <a:lnTo>
                    <a:pt x="279" y="361"/>
                  </a:lnTo>
                  <a:lnTo>
                    <a:pt x="281" y="337"/>
                  </a:lnTo>
                  <a:lnTo>
                    <a:pt x="281" y="313"/>
                  </a:lnTo>
                  <a:lnTo>
                    <a:pt x="279" y="287"/>
                  </a:lnTo>
                  <a:lnTo>
                    <a:pt x="276" y="260"/>
                  </a:lnTo>
                  <a:lnTo>
                    <a:pt x="269" y="232"/>
                  </a:lnTo>
                  <a:lnTo>
                    <a:pt x="262" y="205"/>
                  </a:lnTo>
                  <a:lnTo>
                    <a:pt x="253" y="179"/>
                  </a:lnTo>
                  <a:lnTo>
                    <a:pt x="243" y="151"/>
                  </a:lnTo>
                  <a:lnTo>
                    <a:pt x="230" y="127"/>
                  </a:lnTo>
                  <a:lnTo>
                    <a:pt x="215" y="103"/>
                  </a:lnTo>
                  <a:lnTo>
                    <a:pt x="200" y="80"/>
                  </a:lnTo>
                  <a:lnTo>
                    <a:pt x="185" y="61"/>
                  </a:lnTo>
                  <a:lnTo>
                    <a:pt x="168" y="42"/>
                  </a:lnTo>
                  <a:lnTo>
                    <a:pt x="151" y="30"/>
                  </a:lnTo>
                  <a:lnTo>
                    <a:pt x="134" y="16"/>
                  </a:lnTo>
                  <a:lnTo>
                    <a:pt x="118" y="7"/>
                  </a:lnTo>
                  <a:lnTo>
                    <a:pt x="102" y="0"/>
                  </a:lnTo>
                  <a:lnTo>
                    <a:pt x="86" y="0"/>
                  </a:lnTo>
                  <a:lnTo>
                    <a:pt x="69" y="0"/>
                  </a:lnTo>
                  <a:lnTo>
                    <a:pt x="58" y="4"/>
                  </a:lnTo>
                  <a:lnTo>
                    <a:pt x="58" y="2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23" name="Freeform 1507"/>
            <p:cNvSpPr>
              <a:spLocks/>
            </p:cNvSpPr>
            <p:nvPr/>
          </p:nvSpPr>
          <p:spPr bwMode="auto">
            <a:xfrm>
              <a:off x="4036" y="1127"/>
              <a:ext cx="462" cy="557"/>
            </a:xfrm>
            <a:custGeom>
              <a:avLst/>
              <a:gdLst/>
              <a:ahLst/>
              <a:cxnLst>
                <a:cxn ang="0">
                  <a:pos x="461" y="444"/>
                </a:cxn>
                <a:cxn ang="0">
                  <a:pos x="169" y="556"/>
                </a:cxn>
                <a:cxn ang="0">
                  <a:pos x="0" y="113"/>
                </a:cxn>
                <a:cxn ang="0">
                  <a:pos x="295" y="0"/>
                </a:cxn>
                <a:cxn ang="0">
                  <a:pos x="461" y="444"/>
                </a:cxn>
              </a:cxnLst>
              <a:rect l="0" t="0" r="r" b="b"/>
              <a:pathLst>
                <a:path w="462" h="557">
                  <a:moveTo>
                    <a:pt x="461" y="444"/>
                  </a:moveTo>
                  <a:lnTo>
                    <a:pt x="169" y="556"/>
                  </a:lnTo>
                  <a:lnTo>
                    <a:pt x="0" y="113"/>
                  </a:lnTo>
                  <a:lnTo>
                    <a:pt x="295" y="0"/>
                  </a:lnTo>
                  <a:lnTo>
                    <a:pt x="461" y="444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24" name="Freeform 1508"/>
            <p:cNvSpPr>
              <a:spLocks/>
            </p:cNvSpPr>
            <p:nvPr/>
          </p:nvSpPr>
          <p:spPr bwMode="auto">
            <a:xfrm>
              <a:off x="4289" y="1130"/>
              <a:ext cx="278" cy="439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44" y="13"/>
                </a:cxn>
                <a:cxn ang="0">
                  <a:pos x="34" y="22"/>
                </a:cxn>
                <a:cxn ang="0">
                  <a:pos x="23" y="35"/>
                </a:cxn>
                <a:cxn ang="0">
                  <a:pos x="14" y="51"/>
                </a:cxn>
                <a:cxn ang="0">
                  <a:pos x="7" y="68"/>
                </a:cxn>
                <a:cxn ang="0">
                  <a:pos x="3" y="88"/>
                </a:cxn>
                <a:cxn ang="0">
                  <a:pos x="0" y="110"/>
                </a:cxn>
                <a:cxn ang="0">
                  <a:pos x="0" y="134"/>
                </a:cxn>
                <a:cxn ang="0">
                  <a:pos x="0" y="159"/>
                </a:cxn>
                <a:cxn ang="0">
                  <a:pos x="4" y="184"/>
                </a:cxn>
                <a:cxn ang="0">
                  <a:pos x="10" y="212"/>
                </a:cxn>
                <a:cxn ang="0">
                  <a:pos x="17" y="239"/>
                </a:cxn>
                <a:cxn ang="0">
                  <a:pos x="26" y="264"/>
                </a:cxn>
                <a:cxn ang="0">
                  <a:pos x="36" y="291"/>
                </a:cxn>
                <a:cxn ang="0">
                  <a:pos x="49" y="314"/>
                </a:cxn>
                <a:cxn ang="0">
                  <a:pos x="62" y="338"/>
                </a:cxn>
                <a:cxn ang="0">
                  <a:pos x="77" y="358"/>
                </a:cxn>
                <a:cxn ang="0">
                  <a:pos x="93" y="377"/>
                </a:cxn>
                <a:cxn ang="0">
                  <a:pos x="108" y="394"/>
                </a:cxn>
                <a:cxn ang="0">
                  <a:pos x="125" y="410"/>
                </a:cxn>
                <a:cxn ang="0">
                  <a:pos x="142" y="420"/>
                </a:cxn>
                <a:cxn ang="0">
                  <a:pos x="158" y="429"/>
                </a:cxn>
                <a:cxn ang="0">
                  <a:pos x="174" y="435"/>
                </a:cxn>
                <a:cxn ang="0">
                  <a:pos x="191" y="438"/>
                </a:cxn>
                <a:cxn ang="0">
                  <a:pos x="205" y="437"/>
                </a:cxn>
                <a:cxn ang="0">
                  <a:pos x="218" y="431"/>
                </a:cxn>
                <a:cxn ang="0">
                  <a:pos x="233" y="425"/>
                </a:cxn>
                <a:cxn ang="0">
                  <a:pos x="244" y="415"/>
                </a:cxn>
                <a:cxn ang="0">
                  <a:pos x="254" y="403"/>
                </a:cxn>
                <a:cxn ang="0">
                  <a:pos x="262" y="386"/>
                </a:cxn>
                <a:cxn ang="0">
                  <a:pos x="267" y="368"/>
                </a:cxn>
                <a:cxn ang="0">
                  <a:pos x="273" y="349"/>
                </a:cxn>
                <a:cxn ang="0">
                  <a:pos x="275" y="325"/>
                </a:cxn>
                <a:cxn ang="0">
                  <a:pos x="277" y="303"/>
                </a:cxn>
                <a:cxn ang="0">
                  <a:pos x="274" y="277"/>
                </a:cxn>
                <a:cxn ang="0">
                  <a:pos x="270" y="252"/>
                </a:cxn>
                <a:cxn ang="0">
                  <a:pos x="265" y="225"/>
                </a:cxn>
                <a:cxn ang="0">
                  <a:pos x="257" y="197"/>
                </a:cxn>
                <a:cxn ang="0">
                  <a:pos x="249" y="172"/>
                </a:cxn>
                <a:cxn ang="0">
                  <a:pos x="239" y="148"/>
                </a:cxn>
                <a:cxn ang="0">
                  <a:pos x="227" y="124"/>
                </a:cxn>
                <a:cxn ang="0">
                  <a:pos x="213" y="99"/>
                </a:cxn>
                <a:cxn ang="0">
                  <a:pos x="199" y="77"/>
                </a:cxn>
                <a:cxn ang="0">
                  <a:pos x="184" y="60"/>
                </a:cxn>
                <a:cxn ang="0">
                  <a:pos x="167" y="43"/>
                </a:cxn>
                <a:cxn ang="0">
                  <a:pos x="150" y="29"/>
                </a:cxn>
                <a:cxn ang="0">
                  <a:pos x="134" y="18"/>
                </a:cxn>
                <a:cxn ang="0">
                  <a:pos x="117" y="8"/>
                </a:cxn>
                <a:cxn ang="0">
                  <a:pos x="101" y="3"/>
                </a:cxn>
                <a:cxn ang="0">
                  <a:pos x="84" y="0"/>
                </a:cxn>
                <a:cxn ang="0">
                  <a:pos x="69" y="2"/>
                </a:cxn>
                <a:cxn ang="0">
                  <a:pos x="59" y="5"/>
                </a:cxn>
                <a:cxn ang="0">
                  <a:pos x="57" y="5"/>
                </a:cxn>
              </a:cxnLst>
              <a:rect l="0" t="0" r="r" b="b"/>
              <a:pathLst>
                <a:path w="278" h="439">
                  <a:moveTo>
                    <a:pt x="57" y="5"/>
                  </a:moveTo>
                  <a:lnTo>
                    <a:pt x="44" y="13"/>
                  </a:lnTo>
                  <a:lnTo>
                    <a:pt x="34" y="22"/>
                  </a:lnTo>
                  <a:lnTo>
                    <a:pt x="23" y="35"/>
                  </a:lnTo>
                  <a:lnTo>
                    <a:pt x="14" y="51"/>
                  </a:lnTo>
                  <a:lnTo>
                    <a:pt x="7" y="68"/>
                  </a:lnTo>
                  <a:lnTo>
                    <a:pt x="3" y="88"/>
                  </a:lnTo>
                  <a:lnTo>
                    <a:pt x="0" y="110"/>
                  </a:lnTo>
                  <a:lnTo>
                    <a:pt x="0" y="134"/>
                  </a:lnTo>
                  <a:lnTo>
                    <a:pt x="0" y="159"/>
                  </a:lnTo>
                  <a:lnTo>
                    <a:pt x="4" y="184"/>
                  </a:lnTo>
                  <a:lnTo>
                    <a:pt x="10" y="212"/>
                  </a:lnTo>
                  <a:lnTo>
                    <a:pt x="17" y="239"/>
                  </a:lnTo>
                  <a:lnTo>
                    <a:pt x="26" y="264"/>
                  </a:lnTo>
                  <a:lnTo>
                    <a:pt x="36" y="291"/>
                  </a:lnTo>
                  <a:lnTo>
                    <a:pt x="49" y="314"/>
                  </a:lnTo>
                  <a:lnTo>
                    <a:pt x="62" y="338"/>
                  </a:lnTo>
                  <a:lnTo>
                    <a:pt x="77" y="358"/>
                  </a:lnTo>
                  <a:lnTo>
                    <a:pt x="93" y="377"/>
                  </a:lnTo>
                  <a:lnTo>
                    <a:pt x="108" y="394"/>
                  </a:lnTo>
                  <a:lnTo>
                    <a:pt x="125" y="410"/>
                  </a:lnTo>
                  <a:lnTo>
                    <a:pt x="142" y="420"/>
                  </a:lnTo>
                  <a:lnTo>
                    <a:pt x="158" y="429"/>
                  </a:lnTo>
                  <a:lnTo>
                    <a:pt x="174" y="435"/>
                  </a:lnTo>
                  <a:lnTo>
                    <a:pt x="191" y="438"/>
                  </a:lnTo>
                  <a:lnTo>
                    <a:pt x="205" y="437"/>
                  </a:lnTo>
                  <a:lnTo>
                    <a:pt x="218" y="431"/>
                  </a:lnTo>
                  <a:lnTo>
                    <a:pt x="233" y="425"/>
                  </a:lnTo>
                  <a:lnTo>
                    <a:pt x="244" y="415"/>
                  </a:lnTo>
                  <a:lnTo>
                    <a:pt x="254" y="403"/>
                  </a:lnTo>
                  <a:lnTo>
                    <a:pt x="262" y="386"/>
                  </a:lnTo>
                  <a:lnTo>
                    <a:pt x="267" y="368"/>
                  </a:lnTo>
                  <a:lnTo>
                    <a:pt x="273" y="349"/>
                  </a:lnTo>
                  <a:lnTo>
                    <a:pt x="275" y="325"/>
                  </a:lnTo>
                  <a:lnTo>
                    <a:pt x="277" y="303"/>
                  </a:lnTo>
                  <a:lnTo>
                    <a:pt x="274" y="277"/>
                  </a:lnTo>
                  <a:lnTo>
                    <a:pt x="270" y="252"/>
                  </a:lnTo>
                  <a:lnTo>
                    <a:pt x="265" y="225"/>
                  </a:lnTo>
                  <a:lnTo>
                    <a:pt x="257" y="197"/>
                  </a:lnTo>
                  <a:lnTo>
                    <a:pt x="249" y="172"/>
                  </a:lnTo>
                  <a:lnTo>
                    <a:pt x="239" y="148"/>
                  </a:lnTo>
                  <a:lnTo>
                    <a:pt x="227" y="124"/>
                  </a:lnTo>
                  <a:lnTo>
                    <a:pt x="213" y="99"/>
                  </a:lnTo>
                  <a:lnTo>
                    <a:pt x="199" y="77"/>
                  </a:lnTo>
                  <a:lnTo>
                    <a:pt x="184" y="60"/>
                  </a:lnTo>
                  <a:lnTo>
                    <a:pt x="167" y="43"/>
                  </a:lnTo>
                  <a:lnTo>
                    <a:pt x="150" y="29"/>
                  </a:lnTo>
                  <a:lnTo>
                    <a:pt x="134" y="18"/>
                  </a:lnTo>
                  <a:lnTo>
                    <a:pt x="117" y="8"/>
                  </a:lnTo>
                  <a:lnTo>
                    <a:pt x="101" y="3"/>
                  </a:lnTo>
                  <a:lnTo>
                    <a:pt x="84" y="0"/>
                  </a:lnTo>
                  <a:lnTo>
                    <a:pt x="69" y="2"/>
                  </a:lnTo>
                  <a:lnTo>
                    <a:pt x="59" y="5"/>
                  </a:lnTo>
                  <a:lnTo>
                    <a:pt x="57" y="5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25" name="Freeform 1509"/>
            <p:cNvSpPr>
              <a:spLocks/>
            </p:cNvSpPr>
            <p:nvPr/>
          </p:nvSpPr>
          <p:spPr bwMode="auto">
            <a:xfrm>
              <a:off x="4040" y="1139"/>
              <a:ext cx="455" cy="540"/>
            </a:xfrm>
            <a:custGeom>
              <a:avLst/>
              <a:gdLst/>
              <a:ahLst/>
              <a:cxnLst>
                <a:cxn ang="0">
                  <a:pos x="454" y="428"/>
                </a:cxn>
                <a:cxn ang="0">
                  <a:pos x="164" y="539"/>
                </a:cxn>
                <a:cxn ang="0">
                  <a:pos x="0" y="113"/>
                </a:cxn>
                <a:cxn ang="0">
                  <a:pos x="295" y="0"/>
                </a:cxn>
                <a:cxn ang="0">
                  <a:pos x="454" y="428"/>
                </a:cxn>
              </a:cxnLst>
              <a:rect l="0" t="0" r="r" b="b"/>
              <a:pathLst>
                <a:path w="455" h="540">
                  <a:moveTo>
                    <a:pt x="454" y="428"/>
                  </a:moveTo>
                  <a:lnTo>
                    <a:pt x="164" y="539"/>
                  </a:lnTo>
                  <a:lnTo>
                    <a:pt x="0" y="113"/>
                  </a:lnTo>
                  <a:lnTo>
                    <a:pt x="295" y="0"/>
                  </a:lnTo>
                  <a:lnTo>
                    <a:pt x="454" y="428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26" name="Freeform 1510"/>
            <p:cNvSpPr>
              <a:spLocks/>
            </p:cNvSpPr>
            <p:nvPr/>
          </p:nvSpPr>
          <p:spPr bwMode="auto">
            <a:xfrm>
              <a:off x="4292" y="1143"/>
              <a:ext cx="272" cy="421"/>
            </a:xfrm>
            <a:custGeom>
              <a:avLst/>
              <a:gdLst/>
              <a:ahLst/>
              <a:cxnLst>
                <a:cxn ang="0">
                  <a:pos x="58" y="3"/>
                </a:cxn>
                <a:cxn ang="0">
                  <a:pos x="46" y="11"/>
                </a:cxn>
                <a:cxn ang="0">
                  <a:pos x="33" y="21"/>
                </a:cxn>
                <a:cxn ang="0">
                  <a:pos x="24" y="33"/>
                </a:cxn>
                <a:cxn ang="0">
                  <a:pos x="15" y="48"/>
                </a:cxn>
                <a:cxn ang="0">
                  <a:pos x="8" y="64"/>
                </a:cxn>
                <a:cxn ang="0">
                  <a:pos x="3" y="85"/>
                </a:cxn>
                <a:cxn ang="0">
                  <a:pos x="0" y="107"/>
                </a:cxn>
                <a:cxn ang="0">
                  <a:pos x="0" y="130"/>
                </a:cxn>
                <a:cxn ang="0">
                  <a:pos x="0" y="153"/>
                </a:cxn>
                <a:cxn ang="0">
                  <a:pos x="3" y="178"/>
                </a:cxn>
                <a:cxn ang="0">
                  <a:pos x="8" y="205"/>
                </a:cxn>
                <a:cxn ang="0">
                  <a:pos x="14" y="230"/>
                </a:cxn>
                <a:cxn ang="0">
                  <a:pos x="24" y="255"/>
                </a:cxn>
                <a:cxn ang="0">
                  <a:pos x="34" y="279"/>
                </a:cxn>
                <a:cxn ang="0">
                  <a:pos x="47" y="302"/>
                </a:cxn>
                <a:cxn ang="0">
                  <a:pos x="59" y="326"/>
                </a:cxn>
                <a:cxn ang="0">
                  <a:pos x="74" y="345"/>
                </a:cxn>
                <a:cxn ang="0">
                  <a:pos x="89" y="364"/>
                </a:cxn>
                <a:cxn ang="0">
                  <a:pos x="103" y="380"/>
                </a:cxn>
                <a:cxn ang="0">
                  <a:pos x="121" y="393"/>
                </a:cxn>
                <a:cxn ang="0">
                  <a:pos x="137" y="405"/>
                </a:cxn>
                <a:cxn ang="0">
                  <a:pos x="152" y="413"/>
                </a:cxn>
                <a:cxn ang="0">
                  <a:pos x="169" y="417"/>
                </a:cxn>
                <a:cxn ang="0">
                  <a:pos x="185" y="420"/>
                </a:cxn>
                <a:cxn ang="0">
                  <a:pos x="199" y="419"/>
                </a:cxn>
                <a:cxn ang="0">
                  <a:pos x="213" y="413"/>
                </a:cxn>
                <a:cxn ang="0">
                  <a:pos x="227" y="407"/>
                </a:cxn>
                <a:cxn ang="0">
                  <a:pos x="238" y="398"/>
                </a:cxn>
                <a:cxn ang="0">
                  <a:pos x="249" y="386"/>
                </a:cxn>
                <a:cxn ang="0">
                  <a:pos x="256" y="370"/>
                </a:cxn>
                <a:cxn ang="0">
                  <a:pos x="262" y="352"/>
                </a:cxn>
                <a:cxn ang="0">
                  <a:pos x="267" y="334"/>
                </a:cxn>
                <a:cxn ang="0">
                  <a:pos x="270" y="311"/>
                </a:cxn>
                <a:cxn ang="0">
                  <a:pos x="271" y="289"/>
                </a:cxn>
                <a:cxn ang="0">
                  <a:pos x="270" y="264"/>
                </a:cxn>
                <a:cxn ang="0">
                  <a:pos x="267" y="239"/>
                </a:cxn>
                <a:cxn ang="0">
                  <a:pos x="262" y="215"/>
                </a:cxn>
                <a:cxn ang="0">
                  <a:pos x="254" y="188"/>
                </a:cxn>
                <a:cxn ang="0">
                  <a:pos x="246" y="163"/>
                </a:cxn>
                <a:cxn ang="0">
                  <a:pos x="238" y="138"/>
                </a:cxn>
                <a:cxn ang="0">
                  <a:pos x="226" y="115"/>
                </a:cxn>
                <a:cxn ang="0">
                  <a:pos x="211" y="94"/>
                </a:cxn>
                <a:cxn ang="0">
                  <a:pos x="196" y="73"/>
                </a:cxn>
                <a:cxn ang="0">
                  <a:pos x="183" y="54"/>
                </a:cxn>
                <a:cxn ang="0">
                  <a:pos x="167" y="39"/>
                </a:cxn>
                <a:cxn ang="0">
                  <a:pos x="150" y="26"/>
                </a:cxn>
                <a:cxn ang="0">
                  <a:pos x="134" y="14"/>
                </a:cxn>
                <a:cxn ang="0">
                  <a:pos x="119" y="7"/>
                </a:cxn>
                <a:cxn ang="0">
                  <a:pos x="101" y="1"/>
                </a:cxn>
                <a:cxn ang="0">
                  <a:pos x="85" y="0"/>
                </a:cxn>
                <a:cxn ang="0">
                  <a:pos x="70" y="1"/>
                </a:cxn>
                <a:cxn ang="0">
                  <a:pos x="59" y="5"/>
                </a:cxn>
                <a:cxn ang="0">
                  <a:pos x="58" y="3"/>
                </a:cxn>
              </a:cxnLst>
              <a:rect l="0" t="0" r="r" b="b"/>
              <a:pathLst>
                <a:path w="272" h="421">
                  <a:moveTo>
                    <a:pt x="58" y="3"/>
                  </a:moveTo>
                  <a:lnTo>
                    <a:pt x="46" y="11"/>
                  </a:lnTo>
                  <a:lnTo>
                    <a:pt x="33" y="21"/>
                  </a:lnTo>
                  <a:lnTo>
                    <a:pt x="24" y="33"/>
                  </a:lnTo>
                  <a:lnTo>
                    <a:pt x="15" y="48"/>
                  </a:lnTo>
                  <a:lnTo>
                    <a:pt x="8" y="64"/>
                  </a:lnTo>
                  <a:lnTo>
                    <a:pt x="3" y="85"/>
                  </a:lnTo>
                  <a:lnTo>
                    <a:pt x="0" y="107"/>
                  </a:lnTo>
                  <a:lnTo>
                    <a:pt x="0" y="130"/>
                  </a:lnTo>
                  <a:lnTo>
                    <a:pt x="0" y="153"/>
                  </a:lnTo>
                  <a:lnTo>
                    <a:pt x="3" y="178"/>
                  </a:lnTo>
                  <a:lnTo>
                    <a:pt x="8" y="205"/>
                  </a:lnTo>
                  <a:lnTo>
                    <a:pt x="14" y="230"/>
                  </a:lnTo>
                  <a:lnTo>
                    <a:pt x="24" y="255"/>
                  </a:lnTo>
                  <a:lnTo>
                    <a:pt x="34" y="279"/>
                  </a:lnTo>
                  <a:lnTo>
                    <a:pt x="47" y="302"/>
                  </a:lnTo>
                  <a:lnTo>
                    <a:pt x="59" y="326"/>
                  </a:lnTo>
                  <a:lnTo>
                    <a:pt x="74" y="345"/>
                  </a:lnTo>
                  <a:lnTo>
                    <a:pt x="89" y="364"/>
                  </a:lnTo>
                  <a:lnTo>
                    <a:pt x="103" y="380"/>
                  </a:lnTo>
                  <a:lnTo>
                    <a:pt x="121" y="393"/>
                  </a:lnTo>
                  <a:lnTo>
                    <a:pt x="137" y="405"/>
                  </a:lnTo>
                  <a:lnTo>
                    <a:pt x="152" y="413"/>
                  </a:lnTo>
                  <a:lnTo>
                    <a:pt x="169" y="417"/>
                  </a:lnTo>
                  <a:lnTo>
                    <a:pt x="185" y="420"/>
                  </a:lnTo>
                  <a:lnTo>
                    <a:pt x="199" y="419"/>
                  </a:lnTo>
                  <a:lnTo>
                    <a:pt x="213" y="413"/>
                  </a:lnTo>
                  <a:lnTo>
                    <a:pt x="227" y="407"/>
                  </a:lnTo>
                  <a:lnTo>
                    <a:pt x="238" y="398"/>
                  </a:lnTo>
                  <a:lnTo>
                    <a:pt x="249" y="386"/>
                  </a:lnTo>
                  <a:lnTo>
                    <a:pt x="256" y="370"/>
                  </a:lnTo>
                  <a:lnTo>
                    <a:pt x="262" y="352"/>
                  </a:lnTo>
                  <a:lnTo>
                    <a:pt x="267" y="334"/>
                  </a:lnTo>
                  <a:lnTo>
                    <a:pt x="270" y="311"/>
                  </a:lnTo>
                  <a:lnTo>
                    <a:pt x="271" y="289"/>
                  </a:lnTo>
                  <a:lnTo>
                    <a:pt x="270" y="264"/>
                  </a:lnTo>
                  <a:lnTo>
                    <a:pt x="267" y="239"/>
                  </a:lnTo>
                  <a:lnTo>
                    <a:pt x="262" y="215"/>
                  </a:lnTo>
                  <a:lnTo>
                    <a:pt x="254" y="188"/>
                  </a:lnTo>
                  <a:lnTo>
                    <a:pt x="246" y="163"/>
                  </a:lnTo>
                  <a:lnTo>
                    <a:pt x="238" y="138"/>
                  </a:lnTo>
                  <a:lnTo>
                    <a:pt x="226" y="115"/>
                  </a:lnTo>
                  <a:lnTo>
                    <a:pt x="211" y="94"/>
                  </a:lnTo>
                  <a:lnTo>
                    <a:pt x="196" y="73"/>
                  </a:lnTo>
                  <a:lnTo>
                    <a:pt x="183" y="54"/>
                  </a:lnTo>
                  <a:lnTo>
                    <a:pt x="167" y="39"/>
                  </a:lnTo>
                  <a:lnTo>
                    <a:pt x="150" y="26"/>
                  </a:lnTo>
                  <a:lnTo>
                    <a:pt x="134" y="14"/>
                  </a:lnTo>
                  <a:lnTo>
                    <a:pt x="119" y="7"/>
                  </a:lnTo>
                  <a:lnTo>
                    <a:pt x="101" y="1"/>
                  </a:lnTo>
                  <a:lnTo>
                    <a:pt x="85" y="0"/>
                  </a:lnTo>
                  <a:lnTo>
                    <a:pt x="70" y="1"/>
                  </a:lnTo>
                  <a:lnTo>
                    <a:pt x="59" y="5"/>
                  </a:lnTo>
                  <a:lnTo>
                    <a:pt x="58" y="3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27" name="Freeform 1511"/>
            <p:cNvSpPr>
              <a:spLocks/>
            </p:cNvSpPr>
            <p:nvPr/>
          </p:nvSpPr>
          <p:spPr bwMode="auto">
            <a:xfrm>
              <a:off x="4045" y="1151"/>
              <a:ext cx="447" cy="524"/>
            </a:xfrm>
            <a:custGeom>
              <a:avLst/>
              <a:gdLst/>
              <a:ahLst/>
              <a:cxnLst>
                <a:cxn ang="0">
                  <a:pos x="446" y="411"/>
                </a:cxn>
                <a:cxn ang="0">
                  <a:pos x="157" y="523"/>
                </a:cxn>
                <a:cxn ang="0">
                  <a:pos x="0" y="112"/>
                </a:cxn>
                <a:cxn ang="0">
                  <a:pos x="294" y="0"/>
                </a:cxn>
                <a:cxn ang="0">
                  <a:pos x="446" y="411"/>
                </a:cxn>
              </a:cxnLst>
              <a:rect l="0" t="0" r="r" b="b"/>
              <a:pathLst>
                <a:path w="447" h="524">
                  <a:moveTo>
                    <a:pt x="446" y="411"/>
                  </a:moveTo>
                  <a:lnTo>
                    <a:pt x="157" y="523"/>
                  </a:lnTo>
                  <a:lnTo>
                    <a:pt x="0" y="112"/>
                  </a:lnTo>
                  <a:lnTo>
                    <a:pt x="294" y="0"/>
                  </a:lnTo>
                  <a:lnTo>
                    <a:pt x="446" y="411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28" name="Freeform 1512"/>
            <p:cNvSpPr>
              <a:spLocks/>
            </p:cNvSpPr>
            <p:nvPr/>
          </p:nvSpPr>
          <p:spPr bwMode="auto">
            <a:xfrm>
              <a:off x="4293" y="1155"/>
              <a:ext cx="270" cy="405"/>
            </a:xfrm>
            <a:custGeom>
              <a:avLst/>
              <a:gdLst/>
              <a:ahLst/>
              <a:cxnLst>
                <a:cxn ang="0">
                  <a:pos x="61" y="4"/>
                </a:cxn>
                <a:cxn ang="0">
                  <a:pos x="48" y="12"/>
                </a:cxn>
                <a:cxn ang="0">
                  <a:pos x="37" y="20"/>
                </a:cxn>
                <a:cxn ang="0">
                  <a:pos x="25" y="32"/>
                </a:cxn>
                <a:cxn ang="0">
                  <a:pos x="18" y="46"/>
                </a:cxn>
                <a:cxn ang="0">
                  <a:pos x="10" y="63"/>
                </a:cxn>
                <a:cxn ang="0">
                  <a:pos x="5" y="82"/>
                </a:cxn>
                <a:cxn ang="0">
                  <a:pos x="2" y="104"/>
                </a:cxn>
                <a:cxn ang="0">
                  <a:pos x="1" y="126"/>
                </a:cxn>
                <a:cxn ang="0">
                  <a:pos x="0" y="147"/>
                </a:cxn>
                <a:cxn ang="0">
                  <a:pos x="5" y="172"/>
                </a:cxn>
                <a:cxn ang="0">
                  <a:pos x="7" y="197"/>
                </a:cxn>
                <a:cxn ang="0">
                  <a:pos x="15" y="222"/>
                </a:cxn>
                <a:cxn ang="0">
                  <a:pos x="23" y="246"/>
                </a:cxn>
                <a:cxn ang="0">
                  <a:pos x="33" y="270"/>
                </a:cxn>
                <a:cxn ang="0">
                  <a:pos x="46" y="292"/>
                </a:cxn>
                <a:cxn ang="0">
                  <a:pos x="57" y="314"/>
                </a:cxn>
                <a:cxn ang="0">
                  <a:pos x="71" y="333"/>
                </a:cxn>
                <a:cxn ang="0">
                  <a:pos x="86" y="351"/>
                </a:cxn>
                <a:cxn ang="0">
                  <a:pos x="102" y="366"/>
                </a:cxn>
                <a:cxn ang="0">
                  <a:pos x="118" y="379"/>
                </a:cxn>
                <a:cxn ang="0">
                  <a:pos x="134" y="389"/>
                </a:cxn>
                <a:cxn ang="0">
                  <a:pos x="150" y="398"/>
                </a:cxn>
                <a:cxn ang="0">
                  <a:pos x="166" y="401"/>
                </a:cxn>
                <a:cxn ang="0">
                  <a:pos x="182" y="404"/>
                </a:cxn>
                <a:cxn ang="0">
                  <a:pos x="196" y="403"/>
                </a:cxn>
                <a:cxn ang="0">
                  <a:pos x="209" y="398"/>
                </a:cxn>
                <a:cxn ang="0">
                  <a:pos x="223" y="392"/>
                </a:cxn>
                <a:cxn ang="0">
                  <a:pos x="234" y="384"/>
                </a:cxn>
                <a:cxn ang="0">
                  <a:pos x="244" y="371"/>
                </a:cxn>
                <a:cxn ang="0">
                  <a:pos x="253" y="356"/>
                </a:cxn>
                <a:cxn ang="0">
                  <a:pos x="259" y="337"/>
                </a:cxn>
                <a:cxn ang="0">
                  <a:pos x="264" y="320"/>
                </a:cxn>
                <a:cxn ang="0">
                  <a:pos x="268" y="298"/>
                </a:cxn>
                <a:cxn ang="0">
                  <a:pos x="269" y="275"/>
                </a:cxn>
                <a:cxn ang="0">
                  <a:pos x="268" y="252"/>
                </a:cxn>
                <a:cxn ang="0">
                  <a:pos x="265" y="229"/>
                </a:cxn>
                <a:cxn ang="0">
                  <a:pos x="261" y="204"/>
                </a:cxn>
                <a:cxn ang="0">
                  <a:pos x="253" y="179"/>
                </a:cxn>
                <a:cxn ang="0">
                  <a:pos x="245" y="155"/>
                </a:cxn>
                <a:cxn ang="0">
                  <a:pos x="235" y="132"/>
                </a:cxn>
                <a:cxn ang="0">
                  <a:pos x="225" y="109"/>
                </a:cxn>
                <a:cxn ang="0">
                  <a:pos x="212" y="88"/>
                </a:cxn>
                <a:cxn ang="0">
                  <a:pos x="198" y="68"/>
                </a:cxn>
                <a:cxn ang="0">
                  <a:pos x="184" y="51"/>
                </a:cxn>
                <a:cxn ang="0">
                  <a:pos x="167" y="36"/>
                </a:cxn>
                <a:cxn ang="0">
                  <a:pos x="151" y="23"/>
                </a:cxn>
                <a:cxn ang="0">
                  <a:pos x="135" y="13"/>
                </a:cxn>
                <a:cxn ang="0">
                  <a:pos x="120" y="6"/>
                </a:cxn>
                <a:cxn ang="0">
                  <a:pos x="103" y="1"/>
                </a:cxn>
                <a:cxn ang="0">
                  <a:pos x="88" y="0"/>
                </a:cxn>
                <a:cxn ang="0">
                  <a:pos x="73" y="1"/>
                </a:cxn>
                <a:cxn ang="0">
                  <a:pos x="61" y="5"/>
                </a:cxn>
                <a:cxn ang="0">
                  <a:pos x="61" y="4"/>
                </a:cxn>
              </a:cxnLst>
              <a:rect l="0" t="0" r="r" b="b"/>
              <a:pathLst>
                <a:path w="270" h="405">
                  <a:moveTo>
                    <a:pt x="61" y="4"/>
                  </a:moveTo>
                  <a:lnTo>
                    <a:pt x="48" y="12"/>
                  </a:lnTo>
                  <a:lnTo>
                    <a:pt x="37" y="20"/>
                  </a:lnTo>
                  <a:lnTo>
                    <a:pt x="25" y="32"/>
                  </a:lnTo>
                  <a:lnTo>
                    <a:pt x="18" y="46"/>
                  </a:lnTo>
                  <a:lnTo>
                    <a:pt x="10" y="63"/>
                  </a:lnTo>
                  <a:lnTo>
                    <a:pt x="5" y="82"/>
                  </a:lnTo>
                  <a:lnTo>
                    <a:pt x="2" y="104"/>
                  </a:lnTo>
                  <a:lnTo>
                    <a:pt x="1" y="126"/>
                  </a:lnTo>
                  <a:lnTo>
                    <a:pt x="0" y="147"/>
                  </a:lnTo>
                  <a:lnTo>
                    <a:pt x="5" y="172"/>
                  </a:lnTo>
                  <a:lnTo>
                    <a:pt x="7" y="197"/>
                  </a:lnTo>
                  <a:lnTo>
                    <a:pt x="15" y="222"/>
                  </a:lnTo>
                  <a:lnTo>
                    <a:pt x="23" y="246"/>
                  </a:lnTo>
                  <a:lnTo>
                    <a:pt x="33" y="270"/>
                  </a:lnTo>
                  <a:lnTo>
                    <a:pt x="46" y="292"/>
                  </a:lnTo>
                  <a:lnTo>
                    <a:pt x="57" y="314"/>
                  </a:lnTo>
                  <a:lnTo>
                    <a:pt x="71" y="333"/>
                  </a:lnTo>
                  <a:lnTo>
                    <a:pt x="86" y="351"/>
                  </a:lnTo>
                  <a:lnTo>
                    <a:pt x="102" y="366"/>
                  </a:lnTo>
                  <a:lnTo>
                    <a:pt x="118" y="379"/>
                  </a:lnTo>
                  <a:lnTo>
                    <a:pt x="134" y="389"/>
                  </a:lnTo>
                  <a:lnTo>
                    <a:pt x="150" y="398"/>
                  </a:lnTo>
                  <a:lnTo>
                    <a:pt x="166" y="401"/>
                  </a:lnTo>
                  <a:lnTo>
                    <a:pt x="182" y="404"/>
                  </a:lnTo>
                  <a:lnTo>
                    <a:pt x="196" y="403"/>
                  </a:lnTo>
                  <a:lnTo>
                    <a:pt x="209" y="398"/>
                  </a:lnTo>
                  <a:lnTo>
                    <a:pt x="223" y="392"/>
                  </a:lnTo>
                  <a:lnTo>
                    <a:pt x="234" y="384"/>
                  </a:lnTo>
                  <a:lnTo>
                    <a:pt x="244" y="371"/>
                  </a:lnTo>
                  <a:lnTo>
                    <a:pt x="253" y="356"/>
                  </a:lnTo>
                  <a:lnTo>
                    <a:pt x="259" y="337"/>
                  </a:lnTo>
                  <a:lnTo>
                    <a:pt x="264" y="320"/>
                  </a:lnTo>
                  <a:lnTo>
                    <a:pt x="268" y="298"/>
                  </a:lnTo>
                  <a:lnTo>
                    <a:pt x="269" y="275"/>
                  </a:lnTo>
                  <a:lnTo>
                    <a:pt x="268" y="252"/>
                  </a:lnTo>
                  <a:lnTo>
                    <a:pt x="265" y="229"/>
                  </a:lnTo>
                  <a:lnTo>
                    <a:pt x="261" y="204"/>
                  </a:lnTo>
                  <a:lnTo>
                    <a:pt x="253" y="179"/>
                  </a:lnTo>
                  <a:lnTo>
                    <a:pt x="245" y="155"/>
                  </a:lnTo>
                  <a:lnTo>
                    <a:pt x="235" y="132"/>
                  </a:lnTo>
                  <a:lnTo>
                    <a:pt x="225" y="109"/>
                  </a:lnTo>
                  <a:lnTo>
                    <a:pt x="212" y="88"/>
                  </a:lnTo>
                  <a:lnTo>
                    <a:pt x="198" y="68"/>
                  </a:lnTo>
                  <a:lnTo>
                    <a:pt x="184" y="51"/>
                  </a:lnTo>
                  <a:lnTo>
                    <a:pt x="167" y="36"/>
                  </a:lnTo>
                  <a:lnTo>
                    <a:pt x="151" y="23"/>
                  </a:lnTo>
                  <a:lnTo>
                    <a:pt x="135" y="13"/>
                  </a:lnTo>
                  <a:lnTo>
                    <a:pt x="120" y="6"/>
                  </a:lnTo>
                  <a:lnTo>
                    <a:pt x="103" y="1"/>
                  </a:lnTo>
                  <a:lnTo>
                    <a:pt x="88" y="0"/>
                  </a:lnTo>
                  <a:lnTo>
                    <a:pt x="73" y="1"/>
                  </a:lnTo>
                  <a:lnTo>
                    <a:pt x="61" y="5"/>
                  </a:lnTo>
                  <a:lnTo>
                    <a:pt x="61" y="4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29" name="Freeform 1513"/>
            <p:cNvSpPr>
              <a:spLocks/>
            </p:cNvSpPr>
            <p:nvPr/>
          </p:nvSpPr>
          <p:spPr bwMode="auto">
            <a:xfrm>
              <a:off x="4049" y="1162"/>
              <a:ext cx="441" cy="507"/>
            </a:xfrm>
            <a:custGeom>
              <a:avLst/>
              <a:gdLst/>
              <a:ahLst/>
              <a:cxnLst>
                <a:cxn ang="0">
                  <a:pos x="440" y="396"/>
                </a:cxn>
                <a:cxn ang="0">
                  <a:pos x="152" y="506"/>
                </a:cxn>
                <a:cxn ang="0">
                  <a:pos x="0" y="113"/>
                </a:cxn>
                <a:cxn ang="0">
                  <a:pos x="294" y="0"/>
                </a:cxn>
                <a:cxn ang="0">
                  <a:pos x="440" y="396"/>
                </a:cxn>
              </a:cxnLst>
              <a:rect l="0" t="0" r="r" b="b"/>
              <a:pathLst>
                <a:path w="441" h="507">
                  <a:moveTo>
                    <a:pt x="440" y="396"/>
                  </a:moveTo>
                  <a:lnTo>
                    <a:pt x="152" y="506"/>
                  </a:lnTo>
                  <a:lnTo>
                    <a:pt x="0" y="113"/>
                  </a:lnTo>
                  <a:lnTo>
                    <a:pt x="294" y="0"/>
                  </a:lnTo>
                  <a:lnTo>
                    <a:pt x="440" y="396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30" name="Freeform 1514"/>
            <p:cNvSpPr>
              <a:spLocks/>
            </p:cNvSpPr>
            <p:nvPr/>
          </p:nvSpPr>
          <p:spPr bwMode="auto">
            <a:xfrm>
              <a:off x="4296" y="1167"/>
              <a:ext cx="266" cy="389"/>
            </a:xfrm>
            <a:custGeom>
              <a:avLst/>
              <a:gdLst/>
              <a:ahLst/>
              <a:cxnLst>
                <a:cxn ang="0">
                  <a:pos x="62" y="2"/>
                </a:cxn>
                <a:cxn ang="0">
                  <a:pos x="50" y="10"/>
                </a:cxn>
                <a:cxn ang="0">
                  <a:pos x="37" y="20"/>
                </a:cxn>
                <a:cxn ang="0">
                  <a:pos x="26" y="32"/>
                </a:cxn>
                <a:cxn ang="0">
                  <a:pos x="18" y="45"/>
                </a:cxn>
                <a:cxn ang="0">
                  <a:pos x="11" y="62"/>
                </a:cxn>
                <a:cxn ang="0">
                  <a:pos x="4" y="80"/>
                </a:cxn>
                <a:cxn ang="0">
                  <a:pos x="2" y="100"/>
                </a:cxn>
                <a:cxn ang="0">
                  <a:pos x="2" y="122"/>
                </a:cxn>
                <a:cxn ang="0">
                  <a:pos x="0" y="143"/>
                </a:cxn>
                <a:cxn ang="0">
                  <a:pos x="2" y="167"/>
                </a:cxn>
                <a:cxn ang="0">
                  <a:pos x="7" y="192"/>
                </a:cxn>
                <a:cxn ang="0">
                  <a:pos x="13" y="215"/>
                </a:cxn>
                <a:cxn ang="0">
                  <a:pos x="22" y="238"/>
                </a:cxn>
                <a:cxn ang="0">
                  <a:pos x="31" y="261"/>
                </a:cxn>
                <a:cxn ang="0">
                  <a:pos x="42" y="282"/>
                </a:cxn>
                <a:cxn ang="0">
                  <a:pos x="54" y="302"/>
                </a:cxn>
                <a:cxn ang="0">
                  <a:pos x="67" y="321"/>
                </a:cxn>
                <a:cxn ang="0">
                  <a:pos x="83" y="337"/>
                </a:cxn>
                <a:cxn ang="0">
                  <a:pos x="97" y="353"/>
                </a:cxn>
                <a:cxn ang="0">
                  <a:pos x="113" y="365"/>
                </a:cxn>
                <a:cxn ang="0">
                  <a:pos x="128" y="374"/>
                </a:cxn>
                <a:cxn ang="0">
                  <a:pos x="145" y="381"/>
                </a:cxn>
                <a:cxn ang="0">
                  <a:pos x="160" y="386"/>
                </a:cxn>
                <a:cxn ang="0">
                  <a:pos x="175" y="388"/>
                </a:cxn>
                <a:cxn ang="0">
                  <a:pos x="190" y="387"/>
                </a:cxn>
                <a:cxn ang="0">
                  <a:pos x="203" y="382"/>
                </a:cxn>
                <a:cxn ang="0">
                  <a:pos x="218" y="375"/>
                </a:cxn>
                <a:cxn ang="0">
                  <a:pos x="229" y="367"/>
                </a:cxn>
                <a:cxn ang="0">
                  <a:pos x="240" y="355"/>
                </a:cxn>
                <a:cxn ang="0">
                  <a:pos x="247" y="340"/>
                </a:cxn>
                <a:cxn ang="0">
                  <a:pos x="254" y="323"/>
                </a:cxn>
                <a:cxn ang="0">
                  <a:pos x="258" y="305"/>
                </a:cxn>
                <a:cxn ang="0">
                  <a:pos x="263" y="285"/>
                </a:cxn>
                <a:cxn ang="0">
                  <a:pos x="265" y="263"/>
                </a:cxn>
                <a:cxn ang="0">
                  <a:pos x="265" y="240"/>
                </a:cxn>
                <a:cxn ang="0">
                  <a:pos x="260" y="217"/>
                </a:cxn>
                <a:cxn ang="0">
                  <a:pos x="257" y="195"/>
                </a:cxn>
                <a:cxn ang="0">
                  <a:pos x="250" y="170"/>
                </a:cxn>
                <a:cxn ang="0">
                  <a:pos x="242" y="147"/>
                </a:cxn>
                <a:cxn ang="0">
                  <a:pos x="234" y="124"/>
                </a:cxn>
                <a:cxn ang="0">
                  <a:pos x="223" y="103"/>
                </a:cxn>
                <a:cxn ang="0">
                  <a:pos x="210" y="84"/>
                </a:cxn>
                <a:cxn ang="0">
                  <a:pos x="196" y="64"/>
                </a:cxn>
                <a:cxn ang="0">
                  <a:pos x="182" y="48"/>
                </a:cxn>
                <a:cxn ang="0">
                  <a:pos x="167" y="32"/>
                </a:cxn>
                <a:cxn ang="0">
                  <a:pos x="151" y="21"/>
                </a:cxn>
                <a:cxn ang="0">
                  <a:pos x="135" y="12"/>
                </a:cxn>
                <a:cxn ang="0">
                  <a:pos x="120" y="5"/>
                </a:cxn>
                <a:cxn ang="0">
                  <a:pos x="104" y="0"/>
                </a:cxn>
                <a:cxn ang="0">
                  <a:pos x="89" y="0"/>
                </a:cxn>
                <a:cxn ang="0">
                  <a:pos x="73" y="0"/>
                </a:cxn>
                <a:cxn ang="0">
                  <a:pos x="62" y="4"/>
                </a:cxn>
                <a:cxn ang="0">
                  <a:pos x="62" y="2"/>
                </a:cxn>
              </a:cxnLst>
              <a:rect l="0" t="0" r="r" b="b"/>
              <a:pathLst>
                <a:path w="266" h="389">
                  <a:moveTo>
                    <a:pt x="62" y="2"/>
                  </a:moveTo>
                  <a:lnTo>
                    <a:pt x="50" y="10"/>
                  </a:lnTo>
                  <a:lnTo>
                    <a:pt x="37" y="20"/>
                  </a:lnTo>
                  <a:lnTo>
                    <a:pt x="26" y="32"/>
                  </a:lnTo>
                  <a:lnTo>
                    <a:pt x="18" y="45"/>
                  </a:lnTo>
                  <a:lnTo>
                    <a:pt x="11" y="62"/>
                  </a:lnTo>
                  <a:lnTo>
                    <a:pt x="4" y="80"/>
                  </a:lnTo>
                  <a:lnTo>
                    <a:pt x="2" y="100"/>
                  </a:lnTo>
                  <a:lnTo>
                    <a:pt x="2" y="122"/>
                  </a:lnTo>
                  <a:lnTo>
                    <a:pt x="0" y="143"/>
                  </a:lnTo>
                  <a:lnTo>
                    <a:pt x="2" y="167"/>
                  </a:lnTo>
                  <a:lnTo>
                    <a:pt x="7" y="192"/>
                  </a:lnTo>
                  <a:lnTo>
                    <a:pt x="13" y="215"/>
                  </a:lnTo>
                  <a:lnTo>
                    <a:pt x="22" y="238"/>
                  </a:lnTo>
                  <a:lnTo>
                    <a:pt x="31" y="261"/>
                  </a:lnTo>
                  <a:lnTo>
                    <a:pt x="42" y="282"/>
                  </a:lnTo>
                  <a:lnTo>
                    <a:pt x="54" y="302"/>
                  </a:lnTo>
                  <a:lnTo>
                    <a:pt x="67" y="321"/>
                  </a:lnTo>
                  <a:lnTo>
                    <a:pt x="83" y="337"/>
                  </a:lnTo>
                  <a:lnTo>
                    <a:pt x="97" y="353"/>
                  </a:lnTo>
                  <a:lnTo>
                    <a:pt x="113" y="365"/>
                  </a:lnTo>
                  <a:lnTo>
                    <a:pt x="128" y="374"/>
                  </a:lnTo>
                  <a:lnTo>
                    <a:pt x="145" y="381"/>
                  </a:lnTo>
                  <a:lnTo>
                    <a:pt x="160" y="386"/>
                  </a:lnTo>
                  <a:lnTo>
                    <a:pt x="175" y="388"/>
                  </a:lnTo>
                  <a:lnTo>
                    <a:pt x="190" y="387"/>
                  </a:lnTo>
                  <a:lnTo>
                    <a:pt x="203" y="382"/>
                  </a:lnTo>
                  <a:lnTo>
                    <a:pt x="218" y="375"/>
                  </a:lnTo>
                  <a:lnTo>
                    <a:pt x="229" y="367"/>
                  </a:lnTo>
                  <a:lnTo>
                    <a:pt x="240" y="355"/>
                  </a:lnTo>
                  <a:lnTo>
                    <a:pt x="247" y="340"/>
                  </a:lnTo>
                  <a:lnTo>
                    <a:pt x="254" y="323"/>
                  </a:lnTo>
                  <a:lnTo>
                    <a:pt x="258" y="305"/>
                  </a:lnTo>
                  <a:lnTo>
                    <a:pt x="263" y="285"/>
                  </a:lnTo>
                  <a:lnTo>
                    <a:pt x="265" y="263"/>
                  </a:lnTo>
                  <a:lnTo>
                    <a:pt x="265" y="240"/>
                  </a:lnTo>
                  <a:lnTo>
                    <a:pt x="260" y="217"/>
                  </a:lnTo>
                  <a:lnTo>
                    <a:pt x="257" y="195"/>
                  </a:lnTo>
                  <a:lnTo>
                    <a:pt x="250" y="170"/>
                  </a:lnTo>
                  <a:lnTo>
                    <a:pt x="242" y="147"/>
                  </a:lnTo>
                  <a:lnTo>
                    <a:pt x="234" y="124"/>
                  </a:lnTo>
                  <a:lnTo>
                    <a:pt x="223" y="103"/>
                  </a:lnTo>
                  <a:lnTo>
                    <a:pt x="210" y="84"/>
                  </a:lnTo>
                  <a:lnTo>
                    <a:pt x="196" y="64"/>
                  </a:lnTo>
                  <a:lnTo>
                    <a:pt x="182" y="48"/>
                  </a:lnTo>
                  <a:lnTo>
                    <a:pt x="167" y="32"/>
                  </a:lnTo>
                  <a:lnTo>
                    <a:pt x="151" y="21"/>
                  </a:lnTo>
                  <a:lnTo>
                    <a:pt x="135" y="12"/>
                  </a:lnTo>
                  <a:lnTo>
                    <a:pt x="120" y="5"/>
                  </a:lnTo>
                  <a:lnTo>
                    <a:pt x="104" y="0"/>
                  </a:lnTo>
                  <a:lnTo>
                    <a:pt x="89" y="0"/>
                  </a:lnTo>
                  <a:lnTo>
                    <a:pt x="73" y="0"/>
                  </a:lnTo>
                  <a:lnTo>
                    <a:pt x="62" y="4"/>
                  </a:lnTo>
                  <a:lnTo>
                    <a:pt x="62" y="2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31" name="Freeform 1515"/>
            <p:cNvSpPr>
              <a:spLocks/>
            </p:cNvSpPr>
            <p:nvPr/>
          </p:nvSpPr>
          <p:spPr bwMode="auto">
            <a:xfrm>
              <a:off x="4054" y="1175"/>
              <a:ext cx="433" cy="490"/>
            </a:xfrm>
            <a:custGeom>
              <a:avLst/>
              <a:gdLst/>
              <a:ahLst/>
              <a:cxnLst>
                <a:cxn ang="0">
                  <a:pos x="432" y="379"/>
                </a:cxn>
                <a:cxn ang="0">
                  <a:pos x="145" y="489"/>
                </a:cxn>
                <a:cxn ang="0">
                  <a:pos x="0" y="111"/>
                </a:cxn>
                <a:cxn ang="0">
                  <a:pos x="292" y="0"/>
                </a:cxn>
                <a:cxn ang="0">
                  <a:pos x="432" y="379"/>
                </a:cxn>
              </a:cxnLst>
              <a:rect l="0" t="0" r="r" b="b"/>
              <a:pathLst>
                <a:path w="433" h="490">
                  <a:moveTo>
                    <a:pt x="432" y="379"/>
                  </a:moveTo>
                  <a:lnTo>
                    <a:pt x="145" y="489"/>
                  </a:lnTo>
                  <a:lnTo>
                    <a:pt x="0" y="111"/>
                  </a:lnTo>
                  <a:lnTo>
                    <a:pt x="292" y="0"/>
                  </a:lnTo>
                  <a:lnTo>
                    <a:pt x="432" y="379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32" name="Freeform 1516"/>
            <p:cNvSpPr>
              <a:spLocks/>
            </p:cNvSpPr>
            <p:nvPr/>
          </p:nvSpPr>
          <p:spPr bwMode="auto">
            <a:xfrm>
              <a:off x="4298" y="1177"/>
              <a:ext cx="261" cy="376"/>
            </a:xfrm>
            <a:custGeom>
              <a:avLst/>
              <a:gdLst/>
              <a:ahLst/>
              <a:cxnLst>
                <a:cxn ang="0">
                  <a:pos x="64" y="5"/>
                </a:cxn>
                <a:cxn ang="0">
                  <a:pos x="50" y="13"/>
                </a:cxn>
                <a:cxn ang="0">
                  <a:pos x="40" y="21"/>
                </a:cxn>
                <a:cxn ang="0">
                  <a:pos x="27" y="33"/>
                </a:cxn>
                <a:cxn ang="0">
                  <a:pos x="18" y="46"/>
                </a:cxn>
                <a:cxn ang="0">
                  <a:pos x="13" y="62"/>
                </a:cxn>
                <a:cxn ang="0">
                  <a:pos x="6" y="80"/>
                </a:cxn>
                <a:cxn ang="0">
                  <a:pos x="2" y="100"/>
                </a:cxn>
                <a:cxn ang="0">
                  <a:pos x="1" y="119"/>
                </a:cxn>
                <a:cxn ang="0">
                  <a:pos x="0" y="141"/>
                </a:cxn>
                <a:cxn ang="0">
                  <a:pos x="2" y="165"/>
                </a:cxn>
                <a:cxn ang="0">
                  <a:pos x="6" y="188"/>
                </a:cxn>
                <a:cxn ang="0">
                  <a:pos x="13" y="209"/>
                </a:cxn>
                <a:cxn ang="0">
                  <a:pos x="20" y="230"/>
                </a:cxn>
                <a:cxn ang="0">
                  <a:pos x="29" y="252"/>
                </a:cxn>
                <a:cxn ang="0">
                  <a:pos x="40" y="274"/>
                </a:cxn>
                <a:cxn ang="0">
                  <a:pos x="52" y="293"/>
                </a:cxn>
                <a:cxn ang="0">
                  <a:pos x="65" y="309"/>
                </a:cxn>
                <a:cxn ang="0">
                  <a:pos x="79" y="326"/>
                </a:cxn>
                <a:cxn ang="0">
                  <a:pos x="93" y="340"/>
                </a:cxn>
                <a:cxn ang="0">
                  <a:pos x="110" y="352"/>
                </a:cxn>
                <a:cxn ang="0">
                  <a:pos x="125" y="363"/>
                </a:cxn>
                <a:cxn ang="0">
                  <a:pos x="141" y="368"/>
                </a:cxn>
                <a:cxn ang="0">
                  <a:pos x="155" y="372"/>
                </a:cxn>
                <a:cxn ang="0">
                  <a:pos x="170" y="375"/>
                </a:cxn>
                <a:cxn ang="0">
                  <a:pos x="185" y="372"/>
                </a:cxn>
                <a:cxn ang="0">
                  <a:pos x="198" y="367"/>
                </a:cxn>
                <a:cxn ang="0">
                  <a:pos x="213" y="362"/>
                </a:cxn>
                <a:cxn ang="0">
                  <a:pos x="224" y="353"/>
                </a:cxn>
                <a:cxn ang="0">
                  <a:pos x="234" y="340"/>
                </a:cxn>
                <a:cxn ang="0">
                  <a:pos x="243" y="326"/>
                </a:cxn>
                <a:cxn ang="0">
                  <a:pos x="249" y="309"/>
                </a:cxn>
                <a:cxn ang="0">
                  <a:pos x="254" y="293"/>
                </a:cxn>
                <a:cxn ang="0">
                  <a:pos x="258" y="273"/>
                </a:cxn>
                <a:cxn ang="0">
                  <a:pos x="260" y="252"/>
                </a:cxn>
                <a:cxn ang="0">
                  <a:pos x="259" y="232"/>
                </a:cxn>
                <a:cxn ang="0">
                  <a:pos x="258" y="209"/>
                </a:cxn>
                <a:cxn ang="0">
                  <a:pos x="254" y="187"/>
                </a:cxn>
                <a:cxn ang="0">
                  <a:pos x="248" y="163"/>
                </a:cxn>
                <a:cxn ang="0">
                  <a:pos x="240" y="141"/>
                </a:cxn>
                <a:cxn ang="0">
                  <a:pos x="232" y="119"/>
                </a:cxn>
                <a:cxn ang="0">
                  <a:pos x="222" y="100"/>
                </a:cxn>
                <a:cxn ang="0">
                  <a:pos x="209" y="81"/>
                </a:cxn>
                <a:cxn ang="0">
                  <a:pos x="197" y="62"/>
                </a:cxn>
                <a:cxn ang="0">
                  <a:pos x="182" y="46"/>
                </a:cxn>
                <a:cxn ang="0">
                  <a:pos x="168" y="32"/>
                </a:cxn>
                <a:cxn ang="0">
                  <a:pos x="152" y="21"/>
                </a:cxn>
                <a:cxn ang="0">
                  <a:pos x="136" y="13"/>
                </a:cxn>
                <a:cxn ang="0">
                  <a:pos x="121" y="6"/>
                </a:cxn>
                <a:cxn ang="0">
                  <a:pos x="105" y="1"/>
                </a:cxn>
                <a:cxn ang="0">
                  <a:pos x="89" y="0"/>
                </a:cxn>
                <a:cxn ang="0">
                  <a:pos x="75" y="2"/>
                </a:cxn>
                <a:cxn ang="0">
                  <a:pos x="64" y="6"/>
                </a:cxn>
                <a:cxn ang="0">
                  <a:pos x="64" y="5"/>
                </a:cxn>
              </a:cxnLst>
              <a:rect l="0" t="0" r="r" b="b"/>
              <a:pathLst>
                <a:path w="261" h="376">
                  <a:moveTo>
                    <a:pt x="64" y="5"/>
                  </a:moveTo>
                  <a:lnTo>
                    <a:pt x="50" y="13"/>
                  </a:lnTo>
                  <a:lnTo>
                    <a:pt x="40" y="21"/>
                  </a:lnTo>
                  <a:lnTo>
                    <a:pt x="27" y="33"/>
                  </a:lnTo>
                  <a:lnTo>
                    <a:pt x="18" y="46"/>
                  </a:lnTo>
                  <a:lnTo>
                    <a:pt x="13" y="62"/>
                  </a:lnTo>
                  <a:lnTo>
                    <a:pt x="6" y="80"/>
                  </a:lnTo>
                  <a:lnTo>
                    <a:pt x="2" y="100"/>
                  </a:lnTo>
                  <a:lnTo>
                    <a:pt x="1" y="119"/>
                  </a:lnTo>
                  <a:lnTo>
                    <a:pt x="0" y="141"/>
                  </a:lnTo>
                  <a:lnTo>
                    <a:pt x="2" y="165"/>
                  </a:lnTo>
                  <a:lnTo>
                    <a:pt x="6" y="188"/>
                  </a:lnTo>
                  <a:lnTo>
                    <a:pt x="13" y="209"/>
                  </a:lnTo>
                  <a:lnTo>
                    <a:pt x="20" y="230"/>
                  </a:lnTo>
                  <a:lnTo>
                    <a:pt x="29" y="252"/>
                  </a:lnTo>
                  <a:lnTo>
                    <a:pt x="40" y="274"/>
                  </a:lnTo>
                  <a:lnTo>
                    <a:pt x="52" y="293"/>
                  </a:lnTo>
                  <a:lnTo>
                    <a:pt x="65" y="309"/>
                  </a:lnTo>
                  <a:lnTo>
                    <a:pt x="79" y="326"/>
                  </a:lnTo>
                  <a:lnTo>
                    <a:pt x="93" y="340"/>
                  </a:lnTo>
                  <a:lnTo>
                    <a:pt x="110" y="352"/>
                  </a:lnTo>
                  <a:lnTo>
                    <a:pt x="125" y="363"/>
                  </a:lnTo>
                  <a:lnTo>
                    <a:pt x="141" y="368"/>
                  </a:lnTo>
                  <a:lnTo>
                    <a:pt x="155" y="372"/>
                  </a:lnTo>
                  <a:lnTo>
                    <a:pt x="170" y="375"/>
                  </a:lnTo>
                  <a:lnTo>
                    <a:pt x="185" y="372"/>
                  </a:lnTo>
                  <a:lnTo>
                    <a:pt x="198" y="367"/>
                  </a:lnTo>
                  <a:lnTo>
                    <a:pt x="213" y="362"/>
                  </a:lnTo>
                  <a:lnTo>
                    <a:pt x="224" y="353"/>
                  </a:lnTo>
                  <a:lnTo>
                    <a:pt x="234" y="340"/>
                  </a:lnTo>
                  <a:lnTo>
                    <a:pt x="243" y="326"/>
                  </a:lnTo>
                  <a:lnTo>
                    <a:pt x="249" y="309"/>
                  </a:lnTo>
                  <a:lnTo>
                    <a:pt x="254" y="293"/>
                  </a:lnTo>
                  <a:lnTo>
                    <a:pt x="258" y="273"/>
                  </a:lnTo>
                  <a:lnTo>
                    <a:pt x="260" y="252"/>
                  </a:lnTo>
                  <a:lnTo>
                    <a:pt x="259" y="232"/>
                  </a:lnTo>
                  <a:lnTo>
                    <a:pt x="258" y="209"/>
                  </a:lnTo>
                  <a:lnTo>
                    <a:pt x="254" y="187"/>
                  </a:lnTo>
                  <a:lnTo>
                    <a:pt x="248" y="163"/>
                  </a:lnTo>
                  <a:lnTo>
                    <a:pt x="240" y="141"/>
                  </a:lnTo>
                  <a:lnTo>
                    <a:pt x="232" y="119"/>
                  </a:lnTo>
                  <a:lnTo>
                    <a:pt x="222" y="100"/>
                  </a:lnTo>
                  <a:lnTo>
                    <a:pt x="209" y="81"/>
                  </a:lnTo>
                  <a:lnTo>
                    <a:pt x="197" y="62"/>
                  </a:lnTo>
                  <a:lnTo>
                    <a:pt x="182" y="46"/>
                  </a:lnTo>
                  <a:lnTo>
                    <a:pt x="168" y="32"/>
                  </a:lnTo>
                  <a:lnTo>
                    <a:pt x="152" y="21"/>
                  </a:lnTo>
                  <a:lnTo>
                    <a:pt x="136" y="13"/>
                  </a:lnTo>
                  <a:lnTo>
                    <a:pt x="121" y="6"/>
                  </a:lnTo>
                  <a:lnTo>
                    <a:pt x="105" y="1"/>
                  </a:lnTo>
                  <a:lnTo>
                    <a:pt x="89" y="0"/>
                  </a:lnTo>
                  <a:lnTo>
                    <a:pt x="75" y="2"/>
                  </a:lnTo>
                  <a:lnTo>
                    <a:pt x="64" y="6"/>
                  </a:lnTo>
                  <a:lnTo>
                    <a:pt x="64" y="5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33" name="Freeform 1517"/>
            <p:cNvSpPr>
              <a:spLocks/>
            </p:cNvSpPr>
            <p:nvPr/>
          </p:nvSpPr>
          <p:spPr bwMode="auto">
            <a:xfrm>
              <a:off x="4058" y="1187"/>
              <a:ext cx="426" cy="473"/>
            </a:xfrm>
            <a:custGeom>
              <a:avLst/>
              <a:gdLst/>
              <a:ahLst/>
              <a:cxnLst>
                <a:cxn ang="0">
                  <a:pos x="425" y="362"/>
                </a:cxn>
                <a:cxn ang="0">
                  <a:pos x="138" y="472"/>
                </a:cxn>
                <a:cxn ang="0">
                  <a:pos x="0" y="111"/>
                </a:cxn>
                <a:cxn ang="0">
                  <a:pos x="290" y="0"/>
                </a:cxn>
                <a:cxn ang="0">
                  <a:pos x="425" y="362"/>
                </a:cxn>
              </a:cxnLst>
              <a:rect l="0" t="0" r="r" b="b"/>
              <a:pathLst>
                <a:path w="426" h="473">
                  <a:moveTo>
                    <a:pt x="425" y="362"/>
                  </a:moveTo>
                  <a:lnTo>
                    <a:pt x="138" y="472"/>
                  </a:lnTo>
                  <a:lnTo>
                    <a:pt x="0" y="111"/>
                  </a:lnTo>
                  <a:lnTo>
                    <a:pt x="290" y="0"/>
                  </a:lnTo>
                  <a:lnTo>
                    <a:pt x="425" y="36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34" name="Freeform 1518"/>
            <p:cNvSpPr>
              <a:spLocks/>
            </p:cNvSpPr>
            <p:nvPr/>
          </p:nvSpPr>
          <p:spPr bwMode="auto">
            <a:xfrm>
              <a:off x="4300" y="1190"/>
              <a:ext cx="257" cy="359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53" y="10"/>
                </a:cxn>
                <a:cxn ang="0">
                  <a:pos x="41" y="19"/>
                </a:cxn>
                <a:cxn ang="0">
                  <a:pos x="30" y="30"/>
                </a:cxn>
                <a:cxn ang="0">
                  <a:pos x="21" y="42"/>
                </a:cxn>
                <a:cxn ang="0">
                  <a:pos x="14" y="59"/>
                </a:cxn>
                <a:cxn ang="0">
                  <a:pos x="8" y="77"/>
                </a:cxn>
                <a:cxn ang="0">
                  <a:pos x="3" y="96"/>
                </a:cxn>
                <a:cxn ang="0">
                  <a:pos x="0" y="114"/>
                </a:cxn>
                <a:cxn ang="0">
                  <a:pos x="0" y="135"/>
                </a:cxn>
                <a:cxn ang="0">
                  <a:pos x="3" y="158"/>
                </a:cxn>
                <a:cxn ang="0">
                  <a:pos x="6" y="179"/>
                </a:cxn>
                <a:cxn ang="0">
                  <a:pos x="11" y="201"/>
                </a:cxn>
                <a:cxn ang="0">
                  <a:pos x="18" y="222"/>
                </a:cxn>
                <a:cxn ang="0">
                  <a:pos x="28" y="243"/>
                </a:cxn>
                <a:cxn ang="0">
                  <a:pos x="38" y="262"/>
                </a:cxn>
                <a:cxn ang="0">
                  <a:pos x="50" y="280"/>
                </a:cxn>
                <a:cxn ang="0">
                  <a:pos x="62" y="298"/>
                </a:cxn>
                <a:cxn ang="0">
                  <a:pos x="76" y="313"/>
                </a:cxn>
                <a:cxn ang="0">
                  <a:pos x="90" y="326"/>
                </a:cxn>
                <a:cxn ang="0">
                  <a:pos x="105" y="337"/>
                </a:cxn>
                <a:cxn ang="0">
                  <a:pos x="120" y="346"/>
                </a:cxn>
                <a:cxn ang="0">
                  <a:pos x="136" y="351"/>
                </a:cxn>
                <a:cxn ang="0">
                  <a:pos x="152" y="355"/>
                </a:cxn>
                <a:cxn ang="0">
                  <a:pos x="167" y="358"/>
                </a:cxn>
                <a:cxn ang="0">
                  <a:pos x="181" y="355"/>
                </a:cxn>
                <a:cxn ang="0">
                  <a:pos x="194" y="350"/>
                </a:cxn>
                <a:cxn ang="0">
                  <a:pos x="210" y="344"/>
                </a:cxn>
                <a:cxn ang="0">
                  <a:pos x="219" y="336"/>
                </a:cxn>
                <a:cxn ang="0">
                  <a:pos x="230" y="325"/>
                </a:cxn>
                <a:cxn ang="0">
                  <a:pos x="238" y="311"/>
                </a:cxn>
                <a:cxn ang="0">
                  <a:pos x="245" y="295"/>
                </a:cxn>
                <a:cxn ang="0">
                  <a:pos x="250" y="279"/>
                </a:cxn>
                <a:cxn ang="0">
                  <a:pos x="254" y="259"/>
                </a:cxn>
                <a:cxn ang="0">
                  <a:pos x="256" y="239"/>
                </a:cxn>
                <a:cxn ang="0">
                  <a:pos x="256" y="219"/>
                </a:cxn>
                <a:cxn ang="0">
                  <a:pos x="254" y="198"/>
                </a:cxn>
                <a:cxn ang="0">
                  <a:pos x="252" y="176"/>
                </a:cxn>
                <a:cxn ang="0">
                  <a:pos x="246" y="153"/>
                </a:cxn>
                <a:cxn ang="0">
                  <a:pos x="238" y="132"/>
                </a:cxn>
                <a:cxn ang="0">
                  <a:pos x="230" y="112"/>
                </a:cxn>
                <a:cxn ang="0">
                  <a:pos x="221" y="92"/>
                </a:cxn>
                <a:cxn ang="0">
                  <a:pos x="210" y="74"/>
                </a:cxn>
                <a:cxn ang="0">
                  <a:pos x="195" y="57"/>
                </a:cxn>
                <a:cxn ang="0">
                  <a:pos x="183" y="42"/>
                </a:cxn>
                <a:cxn ang="0">
                  <a:pos x="168" y="28"/>
                </a:cxn>
                <a:cxn ang="0">
                  <a:pos x="152" y="17"/>
                </a:cxn>
                <a:cxn ang="0">
                  <a:pos x="137" y="9"/>
                </a:cxn>
                <a:cxn ang="0">
                  <a:pos x="123" y="3"/>
                </a:cxn>
                <a:cxn ang="0">
                  <a:pos x="108" y="0"/>
                </a:cxn>
                <a:cxn ang="0">
                  <a:pos x="91" y="0"/>
                </a:cxn>
                <a:cxn ang="0">
                  <a:pos x="77" y="1"/>
                </a:cxn>
                <a:cxn ang="0">
                  <a:pos x="66" y="4"/>
                </a:cxn>
                <a:cxn ang="0">
                  <a:pos x="66" y="3"/>
                </a:cxn>
              </a:cxnLst>
              <a:rect l="0" t="0" r="r" b="b"/>
              <a:pathLst>
                <a:path w="257" h="359">
                  <a:moveTo>
                    <a:pt x="66" y="3"/>
                  </a:moveTo>
                  <a:lnTo>
                    <a:pt x="53" y="10"/>
                  </a:lnTo>
                  <a:lnTo>
                    <a:pt x="41" y="19"/>
                  </a:lnTo>
                  <a:lnTo>
                    <a:pt x="30" y="30"/>
                  </a:lnTo>
                  <a:lnTo>
                    <a:pt x="21" y="42"/>
                  </a:lnTo>
                  <a:lnTo>
                    <a:pt x="14" y="59"/>
                  </a:lnTo>
                  <a:lnTo>
                    <a:pt x="8" y="77"/>
                  </a:lnTo>
                  <a:lnTo>
                    <a:pt x="3" y="96"/>
                  </a:lnTo>
                  <a:lnTo>
                    <a:pt x="0" y="114"/>
                  </a:lnTo>
                  <a:lnTo>
                    <a:pt x="0" y="135"/>
                  </a:lnTo>
                  <a:lnTo>
                    <a:pt x="3" y="158"/>
                  </a:lnTo>
                  <a:lnTo>
                    <a:pt x="6" y="179"/>
                  </a:lnTo>
                  <a:lnTo>
                    <a:pt x="11" y="201"/>
                  </a:lnTo>
                  <a:lnTo>
                    <a:pt x="18" y="222"/>
                  </a:lnTo>
                  <a:lnTo>
                    <a:pt x="28" y="243"/>
                  </a:lnTo>
                  <a:lnTo>
                    <a:pt x="38" y="262"/>
                  </a:lnTo>
                  <a:lnTo>
                    <a:pt x="50" y="280"/>
                  </a:lnTo>
                  <a:lnTo>
                    <a:pt x="62" y="298"/>
                  </a:lnTo>
                  <a:lnTo>
                    <a:pt x="76" y="313"/>
                  </a:lnTo>
                  <a:lnTo>
                    <a:pt x="90" y="326"/>
                  </a:lnTo>
                  <a:lnTo>
                    <a:pt x="105" y="337"/>
                  </a:lnTo>
                  <a:lnTo>
                    <a:pt x="120" y="346"/>
                  </a:lnTo>
                  <a:lnTo>
                    <a:pt x="136" y="351"/>
                  </a:lnTo>
                  <a:lnTo>
                    <a:pt x="152" y="355"/>
                  </a:lnTo>
                  <a:lnTo>
                    <a:pt x="167" y="358"/>
                  </a:lnTo>
                  <a:lnTo>
                    <a:pt x="181" y="355"/>
                  </a:lnTo>
                  <a:lnTo>
                    <a:pt x="194" y="350"/>
                  </a:lnTo>
                  <a:lnTo>
                    <a:pt x="210" y="344"/>
                  </a:lnTo>
                  <a:lnTo>
                    <a:pt x="219" y="336"/>
                  </a:lnTo>
                  <a:lnTo>
                    <a:pt x="230" y="325"/>
                  </a:lnTo>
                  <a:lnTo>
                    <a:pt x="238" y="311"/>
                  </a:lnTo>
                  <a:lnTo>
                    <a:pt x="245" y="295"/>
                  </a:lnTo>
                  <a:lnTo>
                    <a:pt x="250" y="279"/>
                  </a:lnTo>
                  <a:lnTo>
                    <a:pt x="254" y="259"/>
                  </a:lnTo>
                  <a:lnTo>
                    <a:pt x="256" y="239"/>
                  </a:lnTo>
                  <a:lnTo>
                    <a:pt x="256" y="219"/>
                  </a:lnTo>
                  <a:lnTo>
                    <a:pt x="254" y="198"/>
                  </a:lnTo>
                  <a:lnTo>
                    <a:pt x="252" y="176"/>
                  </a:lnTo>
                  <a:lnTo>
                    <a:pt x="246" y="153"/>
                  </a:lnTo>
                  <a:lnTo>
                    <a:pt x="238" y="132"/>
                  </a:lnTo>
                  <a:lnTo>
                    <a:pt x="230" y="112"/>
                  </a:lnTo>
                  <a:lnTo>
                    <a:pt x="221" y="92"/>
                  </a:lnTo>
                  <a:lnTo>
                    <a:pt x="210" y="74"/>
                  </a:lnTo>
                  <a:lnTo>
                    <a:pt x="195" y="57"/>
                  </a:lnTo>
                  <a:lnTo>
                    <a:pt x="183" y="42"/>
                  </a:lnTo>
                  <a:lnTo>
                    <a:pt x="168" y="28"/>
                  </a:lnTo>
                  <a:lnTo>
                    <a:pt x="152" y="17"/>
                  </a:lnTo>
                  <a:lnTo>
                    <a:pt x="137" y="9"/>
                  </a:lnTo>
                  <a:lnTo>
                    <a:pt x="123" y="3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7" y="1"/>
                  </a:lnTo>
                  <a:lnTo>
                    <a:pt x="66" y="4"/>
                  </a:lnTo>
                  <a:lnTo>
                    <a:pt x="66" y="3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35" name="Freeform 1519"/>
            <p:cNvSpPr>
              <a:spLocks/>
            </p:cNvSpPr>
            <p:nvPr/>
          </p:nvSpPr>
          <p:spPr bwMode="auto">
            <a:xfrm>
              <a:off x="4063" y="1197"/>
              <a:ext cx="419" cy="459"/>
            </a:xfrm>
            <a:custGeom>
              <a:avLst/>
              <a:gdLst/>
              <a:ahLst/>
              <a:cxnLst>
                <a:cxn ang="0">
                  <a:pos x="418" y="348"/>
                </a:cxn>
                <a:cxn ang="0">
                  <a:pos x="133" y="458"/>
                </a:cxn>
                <a:cxn ang="0">
                  <a:pos x="0" y="112"/>
                </a:cxn>
                <a:cxn ang="0">
                  <a:pos x="290" y="0"/>
                </a:cxn>
                <a:cxn ang="0">
                  <a:pos x="418" y="348"/>
                </a:cxn>
              </a:cxnLst>
              <a:rect l="0" t="0" r="r" b="b"/>
              <a:pathLst>
                <a:path w="419" h="459">
                  <a:moveTo>
                    <a:pt x="418" y="348"/>
                  </a:moveTo>
                  <a:lnTo>
                    <a:pt x="133" y="458"/>
                  </a:lnTo>
                  <a:lnTo>
                    <a:pt x="0" y="112"/>
                  </a:lnTo>
                  <a:lnTo>
                    <a:pt x="290" y="0"/>
                  </a:lnTo>
                  <a:lnTo>
                    <a:pt x="418" y="348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36" name="Freeform 1520"/>
            <p:cNvSpPr>
              <a:spLocks/>
            </p:cNvSpPr>
            <p:nvPr/>
          </p:nvSpPr>
          <p:spPr bwMode="auto">
            <a:xfrm>
              <a:off x="4303" y="1199"/>
              <a:ext cx="253" cy="344"/>
            </a:xfrm>
            <a:custGeom>
              <a:avLst/>
              <a:gdLst/>
              <a:ahLst/>
              <a:cxnLst>
                <a:cxn ang="0">
                  <a:pos x="66" y="6"/>
                </a:cxn>
                <a:cxn ang="0">
                  <a:pos x="53" y="13"/>
                </a:cxn>
                <a:cxn ang="0">
                  <a:pos x="43" y="22"/>
                </a:cxn>
                <a:cxn ang="0">
                  <a:pos x="29" y="32"/>
                </a:cxn>
                <a:cxn ang="0">
                  <a:pos x="21" y="46"/>
                </a:cxn>
                <a:cxn ang="0">
                  <a:pos x="13" y="61"/>
                </a:cxn>
                <a:cxn ang="0">
                  <a:pos x="8" y="78"/>
                </a:cxn>
                <a:cxn ang="0">
                  <a:pos x="3" y="95"/>
                </a:cxn>
                <a:cxn ang="0">
                  <a:pos x="1" y="113"/>
                </a:cxn>
                <a:cxn ang="0">
                  <a:pos x="0" y="134"/>
                </a:cxn>
                <a:cxn ang="0">
                  <a:pos x="1" y="155"/>
                </a:cxn>
                <a:cxn ang="0">
                  <a:pos x="5" y="176"/>
                </a:cxn>
                <a:cxn ang="0">
                  <a:pos x="9" y="196"/>
                </a:cxn>
                <a:cxn ang="0">
                  <a:pos x="16" y="217"/>
                </a:cxn>
                <a:cxn ang="0">
                  <a:pos x="24" y="237"/>
                </a:cxn>
                <a:cxn ang="0">
                  <a:pos x="35" y="255"/>
                </a:cxn>
                <a:cxn ang="0">
                  <a:pos x="45" y="272"/>
                </a:cxn>
                <a:cxn ang="0">
                  <a:pos x="59" y="287"/>
                </a:cxn>
                <a:cxn ang="0">
                  <a:pos x="71" y="302"/>
                </a:cxn>
                <a:cxn ang="0">
                  <a:pos x="85" y="316"/>
                </a:cxn>
                <a:cxn ang="0">
                  <a:pos x="100" y="325"/>
                </a:cxn>
                <a:cxn ang="0">
                  <a:pos x="116" y="334"/>
                </a:cxn>
                <a:cxn ang="0">
                  <a:pos x="131" y="341"/>
                </a:cxn>
                <a:cxn ang="0">
                  <a:pos x="145" y="343"/>
                </a:cxn>
                <a:cxn ang="0">
                  <a:pos x="160" y="343"/>
                </a:cxn>
                <a:cxn ang="0">
                  <a:pos x="175" y="342"/>
                </a:cxn>
                <a:cxn ang="0">
                  <a:pos x="188" y="337"/>
                </a:cxn>
                <a:cxn ang="0">
                  <a:pos x="202" y="333"/>
                </a:cxn>
                <a:cxn ang="0">
                  <a:pos x="213" y="323"/>
                </a:cxn>
                <a:cxn ang="0">
                  <a:pos x="224" y="310"/>
                </a:cxn>
                <a:cxn ang="0">
                  <a:pos x="233" y="298"/>
                </a:cxn>
                <a:cxn ang="0">
                  <a:pos x="239" y="283"/>
                </a:cxn>
                <a:cxn ang="0">
                  <a:pos x="245" y="267"/>
                </a:cxn>
                <a:cxn ang="0">
                  <a:pos x="250" y="249"/>
                </a:cxn>
                <a:cxn ang="0">
                  <a:pos x="252" y="230"/>
                </a:cxn>
                <a:cxn ang="0">
                  <a:pos x="252" y="210"/>
                </a:cxn>
                <a:cxn ang="0">
                  <a:pos x="251" y="190"/>
                </a:cxn>
                <a:cxn ang="0">
                  <a:pos x="248" y="169"/>
                </a:cxn>
                <a:cxn ang="0">
                  <a:pos x="243" y="147"/>
                </a:cxn>
                <a:cxn ang="0">
                  <a:pos x="235" y="128"/>
                </a:cxn>
                <a:cxn ang="0">
                  <a:pos x="229" y="107"/>
                </a:cxn>
                <a:cxn ang="0">
                  <a:pos x="219" y="88"/>
                </a:cxn>
                <a:cxn ang="0">
                  <a:pos x="208" y="72"/>
                </a:cxn>
                <a:cxn ang="0">
                  <a:pos x="195" y="56"/>
                </a:cxn>
                <a:cxn ang="0">
                  <a:pos x="181" y="40"/>
                </a:cxn>
                <a:cxn ang="0">
                  <a:pos x="167" y="28"/>
                </a:cxn>
                <a:cxn ang="0">
                  <a:pos x="152" y="19"/>
                </a:cxn>
                <a:cxn ang="0">
                  <a:pos x="137" y="11"/>
                </a:cxn>
                <a:cxn ang="0">
                  <a:pos x="123" y="4"/>
                </a:cxn>
                <a:cxn ang="0">
                  <a:pos x="108" y="1"/>
                </a:cxn>
                <a:cxn ang="0">
                  <a:pos x="92" y="0"/>
                </a:cxn>
                <a:cxn ang="0">
                  <a:pos x="76" y="3"/>
                </a:cxn>
                <a:cxn ang="0">
                  <a:pos x="68" y="7"/>
                </a:cxn>
                <a:cxn ang="0">
                  <a:pos x="66" y="6"/>
                </a:cxn>
              </a:cxnLst>
              <a:rect l="0" t="0" r="r" b="b"/>
              <a:pathLst>
                <a:path w="253" h="344">
                  <a:moveTo>
                    <a:pt x="66" y="6"/>
                  </a:moveTo>
                  <a:lnTo>
                    <a:pt x="53" y="13"/>
                  </a:lnTo>
                  <a:lnTo>
                    <a:pt x="43" y="22"/>
                  </a:lnTo>
                  <a:lnTo>
                    <a:pt x="29" y="32"/>
                  </a:lnTo>
                  <a:lnTo>
                    <a:pt x="21" y="46"/>
                  </a:lnTo>
                  <a:lnTo>
                    <a:pt x="13" y="61"/>
                  </a:lnTo>
                  <a:lnTo>
                    <a:pt x="8" y="78"/>
                  </a:lnTo>
                  <a:lnTo>
                    <a:pt x="3" y="95"/>
                  </a:lnTo>
                  <a:lnTo>
                    <a:pt x="1" y="113"/>
                  </a:lnTo>
                  <a:lnTo>
                    <a:pt x="0" y="134"/>
                  </a:lnTo>
                  <a:lnTo>
                    <a:pt x="1" y="155"/>
                  </a:lnTo>
                  <a:lnTo>
                    <a:pt x="5" y="176"/>
                  </a:lnTo>
                  <a:lnTo>
                    <a:pt x="9" y="196"/>
                  </a:lnTo>
                  <a:lnTo>
                    <a:pt x="16" y="217"/>
                  </a:lnTo>
                  <a:lnTo>
                    <a:pt x="24" y="237"/>
                  </a:lnTo>
                  <a:lnTo>
                    <a:pt x="35" y="255"/>
                  </a:lnTo>
                  <a:lnTo>
                    <a:pt x="45" y="272"/>
                  </a:lnTo>
                  <a:lnTo>
                    <a:pt x="59" y="287"/>
                  </a:lnTo>
                  <a:lnTo>
                    <a:pt x="71" y="302"/>
                  </a:lnTo>
                  <a:lnTo>
                    <a:pt x="85" y="316"/>
                  </a:lnTo>
                  <a:lnTo>
                    <a:pt x="100" y="325"/>
                  </a:lnTo>
                  <a:lnTo>
                    <a:pt x="116" y="334"/>
                  </a:lnTo>
                  <a:lnTo>
                    <a:pt x="131" y="341"/>
                  </a:lnTo>
                  <a:lnTo>
                    <a:pt x="145" y="343"/>
                  </a:lnTo>
                  <a:lnTo>
                    <a:pt x="160" y="343"/>
                  </a:lnTo>
                  <a:lnTo>
                    <a:pt x="175" y="342"/>
                  </a:lnTo>
                  <a:lnTo>
                    <a:pt x="188" y="337"/>
                  </a:lnTo>
                  <a:lnTo>
                    <a:pt x="202" y="333"/>
                  </a:lnTo>
                  <a:lnTo>
                    <a:pt x="213" y="323"/>
                  </a:lnTo>
                  <a:lnTo>
                    <a:pt x="224" y="310"/>
                  </a:lnTo>
                  <a:lnTo>
                    <a:pt x="233" y="298"/>
                  </a:lnTo>
                  <a:lnTo>
                    <a:pt x="239" y="283"/>
                  </a:lnTo>
                  <a:lnTo>
                    <a:pt x="245" y="267"/>
                  </a:lnTo>
                  <a:lnTo>
                    <a:pt x="250" y="249"/>
                  </a:lnTo>
                  <a:lnTo>
                    <a:pt x="252" y="230"/>
                  </a:lnTo>
                  <a:lnTo>
                    <a:pt x="252" y="210"/>
                  </a:lnTo>
                  <a:lnTo>
                    <a:pt x="251" y="190"/>
                  </a:lnTo>
                  <a:lnTo>
                    <a:pt x="248" y="169"/>
                  </a:lnTo>
                  <a:lnTo>
                    <a:pt x="243" y="147"/>
                  </a:lnTo>
                  <a:lnTo>
                    <a:pt x="235" y="128"/>
                  </a:lnTo>
                  <a:lnTo>
                    <a:pt x="229" y="107"/>
                  </a:lnTo>
                  <a:lnTo>
                    <a:pt x="219" y="88"/>
                  </a:lnTo>
                  <a:lnTo>
                    <a:pt x="208" y="72"/>
                  </a:lnTo>
                  <a:lnTo>
                    <a:pt x="195" y="56"/>
                  </a:lnTo>
                  <a:lnTo>
                    <a:pt x="181" y="40"/>
                  </a:lnTo>
                  <a:lnTo>
                    <a:pt x="167" y="28"/>
                  </a:lnTo>
                  <a:lnTo>
                    <a:pt x="152" y="19"/>
                  </a:lnTo>
                  <a:lnTo>
                    <a:pt x="137" y="11"/>
                  </a:lnTo>
                  <a:lnTo>
                    <a:pt x="123" y="4"/>
                  </a:lnTo>
                  <a:lnTo>
                    <a:pt x="108" y="1"/>
                  </a:lnTo>
                  <a:lnTo>
                    <a:pt x="92" y="0"/>
                  </a:lnTo>
                  <a:lnTo>
                    <a:pt x="76" y="3"/>
                  </a:lnTo>
                  <a:lnTo>
                    <a:pt x="68" y="7"/>
                  </a:lnTo>
                  <a:lnTo>
                    <a:pt x="66" y="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37" name="Freeform 1521"/>
            <p:cNvSpPr>
              <a:spLocks/>
            </p:cNvSpPr>
            <p:nvPr/>
          </p:nvSpPr>
          <p:spPr bwMode="auto">
            <a:xfrm>
              <a:off x="4067" y="1210"/>
              <a:ext cx="412" cy="442"/>
            </a:xfrm>
            <a:custGeom>
              <a:avLst/>
              <a:gdLst/>
              <a:ahLst/>
              <a:cxnLst>
                <a:cxn ang="0">
                  <a:pos x="411" y="331"/>
                </a:cxn>
                <a:cxn ang="0">
                  <a:pos x="126" y="441"/>
                </a:cxn>
                <a:cxn ang="0">
                  <a:pos x="0" y="111"/>
                </a:cxn>
                <a:cxn ang="0">
                  <a:pos x="291" y="0"/>
                </a:cxn>
                <a:cxn ang="0">
                  <a:pos x="411" y="331"/>
                </a:cxn>
              </a:cxnLst>
              <a:rect l="0" t="0" r="r" b="b"/>
              <a:pathLst>
                <a:path w="412" h="442">
                  <a:moveTo>
                    <a:pt x="411" y="331"/>
                  </a:moveTo>
                  <a:lnTo>
                    <a:pt x="126" y="441"/>
                  </a:lnTo>
                  <a:lnTo>
                    <a:pt x="0" y="111"/>
                  </a:lnTo>
                  <a:lnTo>
                    <a:pt x="291" y="0"/>
                  </a:lnTo>
                  <a:lnTo>
                    <a:pt x="411" y="331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38" name="Freeform 1522"/>
            <p:cNvSpPr>
              <a:spLocks/>
            </p:cNvSpPr>
            <p:nvPr/>
          </p:nvSpPr>
          <p:spPr bwMode="auto">
            <a:xfrm>
              <a:off x="4306" y="1212"/>
              <a:ext cx="249" cy="329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55" y="12"/>
                </a:cxn>
                <a:cxn ang="0">
                  <a:pos x="42" y="20"/>
                </a:cxn>
                <a:cxn ang="0">
                  <a:pos x="32" y="31"/>
                </a:cxn>
                <a:cxn ang="0">
                  <a:pos x="21" y="43"/>
                </a:cxn>
                <a:cxn ang="0">
                  <a:pos x="13" y="58"/>
                </a:cxn>
                <a:cxn ang="0">
                  <a:pos x="8" y="74"/>
                </a:cxn>
                <a:cxn ang="0">
                  <a:pos x="3" y="91"/>
                </a:cxn>
                <a:cxn ang="0">
                  <a:pos x="0" y="109"/>
                </a:cxn>
                <a:cxn ang="0">
                  <a:pos x="0" y="128"/>
                </a:cxn>
                <a:cxn ang="0">
                  <a:pos x="1" y="149"/>
                </a:cxn>
                <a:cxn ang="0">
                  <a:pos x="3" y="168"/>
                </a:cxn>
                <a:cxn ang="0">
                  <a:pos x="8" y="188"/>
                </a:cxn>
                <a:cxn ang="0">
                  <a:pos x="14" y="207"/>
                </a:cxn>
                <a:cxn ang="0">
                  <a:pos x="22" y="225"/>
                </a:cxn>
                <a:cxn ang="0">
                  <a:pos x="32" y="243"/>
                </a:cxn>
                <a:cxn ang="0">
                  <a:pos x="42" y="260"/>
                </a:cxn>
                <a:cxn ang="0">
                  <a:pos x="55" y="274"/>
                </a:cxn>
                <a:cxn ang="0">
                  <a:pos x="67" y="289"/>
                </a:cxn>
                <a:cxn ang="0">
                  <a:pos x="81" y="301"/>
                </a:cxn>
                <a:cxn ang="0">
                  <a:pos x="97" y="310"/>
                </a:cxn>
                <a:cxn ang="0">
                  <a:pos x="110" y="318"/>
                </a:cxn>
                <a:cxn ang="0">
                  <a:pos x="125" y="323"/>
                </a:cxn>
                <a:cxn ang="0">
                  <a:pos x="139" y="327"/>
                </a:cxn>
                <a:cxn ang="0">
                  <a:pos x="155" y="328"/>
                </a:cxn>
                <a:cxn ang="0">
                  <a:pos x="169" y="326"/>
                </a:cxn>
                <a:cxn ang="0">
                  <a:pos x="183" y="320"/>
                </a:cxn>
                <a:cxn ang="0">
                  <a:pos x="196" y="315"/>
                </a:cxn>
                <a:cxn ang="0">
                  <a:pos x="208" y="306"/>
                </a:cxn>
                <a:cxn ang="0">
                  <a:pos x="218" y="295"/>
                </a:cxn>
                <a:cxn ang="0">
                  <a:pos x="227" y="282"/>
                </a:cxn>
                <a:cxn ang="0">
                  <a:pos x="235" y="268"/>
                </a:cxn>
                <a:cxn ang="0">
                  <a:pos x="240" y="252"/>
                </a:cxn>
                <a:cxn ang="0">
                  <a:pos x="245" y="233"/>
                </a:cxn>
                <a:cxn ang="0">
                  <a:pos x="248" y="217"/>
                </a:cxn>
                <a:cxn ang="0">
                  <a:pos x="248" y="197"/>
                </a:cxn>
                <a:cxn ang="0">
                  <a:pos x="247" y="177"/>
                </a:cxn>
                <a:cxn ang="0">
                  <a:pos x="244" y="158"/>
                </a:cxn>
                <a:cxn ang="0">
                  <a:pos x="240" y="137"/>
                </a:cxn>
                <a:cxn ang="0">
                  <a:pos x="232" y="119"/>
                </a:cxn>
                <a:cxn ang="0">
                  <a:pos x="226" y="98"/>
                </a:cxn>
                <a:cxn ang="0">
                  <a:pos x="216" y="82"/>
                </a:cxn>
                <a:cxn ang="0">
                  <a:pos x="207" y="66"/>
                </a:cxn>
                <a:cxn ang="0">
                  <a:pos x="193" y="50"/>
                </a:cxn>
                <a:cxn ang="0">
                  <a:pos x="180" y="36"/>
                </a:cxn>
                <a:cxn ang="0">
                  <a:pos x="167" y="25"/>
                </a:cxn>
                <a:cxn ang="0">
                  <a:pos x="153" y="16"/>
                </a:cxn>
                <a:cxn ang="0">
                  <a:pos x="137" y="8"/>
                </a:cxn>
                <a:cxn ang="0">
                  <a:pos x="123" y="3"/>
                </a:cxn>
                <a:cxn ang="0">
                  <a:pos x="107" y="0"/>
                </a:cxn>
                <a:cxn ang="0">
                  <a:pos x="92" y="0"/>
                </a:cxn>
                <a:cxn ang="0">
                  <a:pos x="78" y="2"/>
                </a:cxn>
                <a:cxn ang="0">
                  <a:pos x="67" y="6"/>
                </a:cxn>
                <a:cxn ang="0">
                  <a:pos x="67" y="4"/>
                </a:cxn>
              </a:cxnLst>
              <a:rect l="0" t="0" r="r" b="b"/>
              <a:pathLst>
                <a:path w="249" h="329">
                  <a:moveTo>
                    <a:pt x="67" y="4"/>
                  </a:moveTo>
                  <a:lnTo>
                    <a:pt x="55" y="12"/>
                  </a:lnTo>
                  <a:lnTo>
                    <a:pt x="42" y="20"/>
                  </a:lnTo>
                  <a:lnTo>
                    <a:pt x="32" y="31"/>
                  </a:lnTo>
                  <a:lnTo>
                    <a:pt x="21" y="43"/>
                  </a:lnTo>
                  <a:lnTo>
                    <a:pt x="13" y="58"/>
                  </a:lnTo>
                  <a:lnTo>
                    <a:pt x="8" y="74"/>
                  </a:lnTo>
                  <a:lnTo>
                    <a:pt x="3" y="91"/>
                  </a:lnTo>
                  <a:lnTo>
                    <a:pt x="0" y="109"/>
                  </a:lnTo>
                  <a:lnTo>
                    <a:pt x="0" y="128"/>
                  </a:lnTo>
                  <a:lnTo>
                    <a:pt x="1" y="149"/>
                  </a:lnTo>
                  <a:lnTo>
                    <a:pt x="3" y="168"/>
                  </a:lnTo>
                  <a:lnTo>
                    <a:pt x="8" y="188"/>
                  </a:lnTo>
                  <a:lnTo>
                    <a:pt x="14" y="207"/>
                  </a:lnTo>
                  <a:lnTo>
                    <a:pt x="22" y="225"/>
                  </a:lnTo>
                  <a:lnTo>
                    <a:pt x="32" y="243"/>
                  </a:lnTo>
                  <a:lnTo>
                    <a:pt x="42" y="260"/>
                  </a:lnTo>
                  <a:lnTo>
                    <a:pt x="55" y="274"/>
                  </a:lnTo>
                  <a:lnTo>
                    <a:pt x="67" y="289"/>
                  </a:lnTo>
                  <a:lnTo>
                    <a:pt x="81" y="301"/>
                  </a:lnTo>
                  <a:lnTo>
                    <a:pt x="97" y="310"/>
                  </a:lnTo>
                  <a:lnTo>
                    <a:pt x="110" y="318"/>
                  </a:lnTo>
                  <a:lnTo>
                    <a:pt x="125" y="323"/>
                  </a:lnTo>
                  <a:lnTo>
                    <a:pt x="139" y="327"/>
                  </a:lnTo>
                  <a:lnTo>
                    <a:pt x="155" y="328"/>
                  </a:lnTo>
                  <a:lnTo>
                    <a:pt x="169" y="326"/>
                  </a:lnTo>
                  <a:lnTo>
                    <a:pt x="183" y="320"/>
                  </a:lnTo>
                  <a:lnTo>
                    <a:pt x="196" y="315"/>
                  </a:lnTo>
                  <a:lnTo>
                    <a:pt x="208" y="306"/>
                  </a:lnTo>
                  <a:lnTo>
                    <a:pt x="218" y="295"/>
                  </a:lnTo>
                  <a:lnTo>
                    <a:pt x="227" y="282"/>
                  </a:lnTo>
                  <a:lnTo>
                    <a:pt x="235" y="268"/>
                  </a:lnTo>
                  <a:lnTo>
                    <a:pt x="240" y="252"/>
                  </a:lnTo>
                  <a:lnTo>
                    <a:pt x="245" y="233"/>
                  </a:lnTo>
                  <a:lnTo>
                    <a:pt x="248" y="217"/>
                  </a:lnTo>
                  <a:lnTo>
                    <a:pt x="248" y="197"/>
                  </a:lnTo>
                  <a:lnTo>
                    <a:pt x="247" y="177"/>
                  </a:lnTo>
                  <a:lnTo>
                    <a:pt x="244" y="158"/>
                  </a:lnTo>
                  <a:lnTo>
                    <a:pt x="240" y="137"/>
                  </a:lnTo>
                  <a:lnTo>
                    <a:pt x="232" y="119"/>
                  </a:lnTo>
                  <a:lnTo>
                    <a:pt x="226" y="98"/>
                  </a:lnTo>
                  <a:lnTo>
                    <a:pt x="216" y="82"/>
                  </a:lnTo>
                  <a:lnTo>
                    <a:pt x="207" y="66"/>
                  </a:lnTo>
                  <a:lnTo>
                    <a:pt x="193" y="50"/>
                  </a:lnTo>
                  <a:lnTo>
                    <a:pt x="180" y="36"/>
                  </a:lnTo>
                  <a:lnTo>
                    <a:pt x="167" y="25"/>
                  </a:lnTo>
                  <a:lnTo>
                    <a:pt x="153" y="16"/>
                  </a:lnTo>
                  <a:lnTo>
                    <a:pt x="137" y="8"/>
                  </a:lnTo>
                  <a:lnTo>
                    <a:pt x="123" y="3"/>
                  </a:lnTo>
                  <a:lnTo>
                    <a:pt x="107" y="0"/>
                  </a:lnTo>
                  <a:lnTo>
                    <a:pt x="92" y="0"/>
                  </a:lnTo>
                  <a:lnTo>
                    <a:pt x="78" y="2"/>
                  </a:lnTo>
                  <a:lnTo>
                    <a:pt x="67" y="6"/>
                  </a:lnTo>
                  <a:lnTo>
                    <a:pt x="67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39" name="Freeform 1523"/>
            <p:cNvSpPr>
              <a:spLocks/>
            </p:cNvSpPr>
            <p:nvPr/>
          </p:nvSpPr>
          <p:spPr bwMode="auto">
            <a:xfrm>
              <a:off x="4071" y="1221"/>
              <a:ext cx="405" cy="426"/>
            </a:xfrm>
            <a:custGeom>
              <a:avLst/>
              <a:gdLst/>
              <a:ahLst/>
              <a:cxnLst>
                <a:cxn ang="0">
                  <a:pos x="404" y="317"/>
                </a:cxn>
                <a:cxn ang="0">
                  <a:pos x="120" y="425"/>
                </a:cxn>
                <a:cxn ang="0">
                  <a:pos x="0" y="111"/>
                </a:cxn>
                <a:cxn ang="0">
                  <a:pos x="290" y="0"/>
                </a:cxn>
                <a:cxn ang="0">
                  <a:pos x="404" y="317"/>
                </a:cxn>
              </a:cxnLst>
              <a:rect l="0" t="0" r="r" b="b"/>
              <a:pathLst>
                <a:path w="405" h="426">
                  <a:moveTo>
                    <a:pt x="404" y="317"/>
                  </a:moveTo>
                  <a:lnTo>
                    <a:pt x="120" y="425"/>
                  </a:lnTo>
                  <a:lnTo>
                    <a:pt x="0" y="111"/>
                  </a:lnTo>
                  <a:lnTo>
                    <a:pt x="290" y="0"/>
                  </a:lnTo>
                  <a:lnTo>
                    <a:pt x="404" y="317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40" name="Freeform 1524"/>
            <p:cNvSpPr>
              <a:spLocks/>
            </p:cNvSpPr>
            <p:nvPr/>
          </p:nvSpPr>
          <p:spPr bwMode="auto">
            <a:xfrm>
              <a:off x="4307" y="1223"/>
              <a:ext cx="246" cy="313"/>
            </a:xfrm>
            <a:custGeom>
              <a:avLst/>
              <a:gdLst/>
              <a:ahLst/>
              <a:cxnLst>
                <a:cxn ang="0">
                  <a:pos x="69" y="6"/>
                </a:cxn>
                <a:cxn ang="0">
                  <a:pos x="56" y="12"/>
                </a:cxn>
                <a:cxn ang="0">
                  <a:pos x="46" y="20"/>
                </a:cxn>
                <a:cxn ang="0">
                  <a:pos x="33" y="32"/>
                </a:cxn>
                <a:cxn ang="0">
                  <a:pos x="25" y="44"/>
                </a:cxn>
                <a:cxn ang="0">
                  <a:pos x="16" y="57"/>
                </a:cxn>
                <a:cxn ang="0">
                  <a:pos x="9" y="73"/>
                </a:cxn>
                <a:cxn ang="0">
                  <a:pos x="5" y="88"/>
                </a:cxn>
                <a:cxn ang="0">
                  <a:pos x="1" y="106"/>
                </a:cxn>
                <a:cxn ang="0">
                  <a:pos x="0" y="125"/>
                </a:cxn>
                <a:cxn ang="0">
                  <a:pos x="1" y="144"/>
                </a:cxn>
                <a:cxn ang="0">
                  <a:pos x="4" y="163"/>
                </a:cxn>
                <a:cxn ang="0">
                  <a:pos x="7" y="182"/>
                </a:cxn>
                <a:cxn ang="0">
                  <a:pos x="14" y="200"/>
                </a:cxn>
                <a:cxn ang="0">
                  <a:pos x="21" y="218"/>
                </a:cxn>
                <a:cxn ang="0">
                  <a:pos x="32" y="234"/>
                </a:cxn>
                <a:cxn ang="0">
                  <a:pos x="41" y="251"/>
                </a:cxn>
                <a:cxn ang="0">
                  <a:pos x="54" y="263"/>
                </a:cxn>
                <a:cxn ang="0">
                  <a:pos x="64" y="277"/>
                </a:cxn>
                <a:cxn ang="0">
                  <a:pos x="78" y="288"/>
                </a:cxn>
                <a:cxn ang="0">
                  <a:pos x="94" y="297"/>
                </a:cxn>
                <a:cxn ang="0">
                  <a:pos x="107" y="304"/>
                </a:cxn>
                <a:cxn ang="0">
                  <a:pos x="122" y="309"/>
                </a:cxn>
                <a:cxn ang="0">
                  <a:pos x="136" y="311"/>
                </a:cxn>
                <a:cxn ang="0">
                  <a:pos x="152" y="312"/>
                </a:cxn>
                <a:cxn ang="0">
                  <a:pos x="166" y="310"/>
                </a:cxn>
                <a:cxn ang="0">
                  <a:pos x="178" y="306"/>
                </a:cxn>
                <a:cxn ang="0">
                  <a:pos x="192" y="299"/>
                </a:cxn>
                <a:cxn ang="0">
                  <a:pos x="204" y="290"/>
                </a:cxn>
                <a:cxn ang="0">
                  <a:pos x="215" y="280"/>
                </a:cxn>
                <a:cxn ang="0">
                  <a:pos x="223" y="268"/>
                </a:cxn>
                <a:cxn ang="0">
                  <a:pos x="231" y="254"/>
                </a:cxn>
                <a:cxn ang="0">
                  <a:pos x="237" y="239"/>
                </a:cxn>
                <a:cxn ang="0">
                  <a:pos x="242" y="222"/>
                </a:cxn>
                <a:cxn ang="0">
                  <a:pos x="245" y="205"/>
                </a:cxn>
                <a:cxn ang="0">
                  <a:pos x="245" y="187"/>
                </a:cxn>
                <a:cxn ang="0">
                  <a:pos x="245" y="167"/>
                </a:cxn>
                <a:cxn ang="0">
                  <a:pos x="244" y="149"/>
                </a:cxn>
                <a:cxn ang="0">
                  <a:pos x="238" y="129"/>
                </a:cxn>
                <a:cxn ang="0">
                  <a:pos x="231" y="111"/>
                </a:cxn>
                <a:cxn ang="0">
                  <a:pos x="226" y="93"/>
                </a:cxn>
                <a:cxn ang="0">
                  <a:pos x="217" y="78"/>
                </a:cxn>
                <a:cxn ang="0">
                  <a:pos x="207" y="61"/>
                </a:cxn>
                <a:cxn ang="0">
                  <a:pos x="195" y="47"/>
                </a:cxn>
                <a:cxn ang="0">
                  <a:pos x="182" y="34"/>
                </a:cxn>
                <a:cxn ang="0">
                  <a:pos x="168" y="23"/>
                </a:cxn>
                <a:cxn ang="0">
                  <a:pos x="154" y="15"/>
                </a:cxn>
                <a:cxn ang="0">
                  <a:pos x="139" y="8"/>
                </a:cxn>
                <a:cxn ang="0">
                  <a:pos x="125" y="3"/>
                </a:cxn>
                <a:cxn ang="0">
                  <a:pos x="109" y="0"/>
                </a:cxn>
                <a:cxn ang="0">
                  <a:pos x="96" y="0"/>
                </a:cxn>
                <a:cxn ang="0">
                  <a:pos x="80" y="2"/>
                </a:cxn>
                <a:cxn ang="0">
                  <a:pos x="69" y="6"/>
                </a:cxn>
              </a:cxnLst>
              <a:rect l="0" t="0" r="r" b="b"/>
              <a:pathLst>
                <a:path w="246" h="313">
                  <a:moveTo>
                    <a:pt x="69" y="6"/>
                  </a:moveTo>
                  <a:lnTo>
                    <a:pt x="56" y="12"/>
                  </a:lnTo>
                  <a:lnTo>
                    <a:pt x="46" y="20"/>
                  </a:lnTo>
                  <a:lnTo>
                    <a:pt x="33" y="32"/>
                  </a:lnTo>
                  <a:lnTo>
                    <a:pt x="25" y="44"/>
                  </a:lnTo>
                  <a:lnTo>
                    <a:pt x="16" y="57"/>
                  </a:lnTo>
                  <a:lnTo>
                    <a:pt x="9" y="73"/>
                  </a:lnTo>
                  <a:lnTo>
                    <a:pt x="5" y="88"/>
                  </a:lnTo>
                  <a:lnTo>
                    <a:pt x="1" y="106"/>
                  </a:lnTo>
                  <a:lnTo>
                    <a:pt x="0" y="125"/>
                  </a:lnTo>
                  <a:lnTo>
                    <a:pt x="1" y="144"/>
                  </a:lnTo>
                  <a:lnTo>
                    <a:pt x="4" y="163"/>
                  </a:lnTo>
                  <a:lnTo>
                    <a:pt x="7" y="182"/>
                  </a:lnTo>
                  <a:lnTo>
                    <a:pt x="14" y="200"/>
                  </a:lnTo>
                  <a:lnTo>
                    <a:pt x="21" y="218"/>
                  </a:lnTo>
                  <a:lnTo>
                    <a:pt x="32" y="234"/>
                  </a:lnTo>
                  <a:lnTo>
                    <a:pt x="41" y="251"/>
                  </a:lnTo>
                  <a:lnTo>
                    <a:pt x="54" y="263"/>
                  </a:lnTo>
                  <a:lnTo>
                    <a:pt x="64" y="277"/>
                  </a:lnTo>
                  <a:lnTo>
                    <a:pt x="78" y="288"/>
                  </a:lnTo>
                  <a:lnTo>
                    <a:pt x="94" y="297"/>
                  </a:lnTo>
                  <a:lnTo>
                    <a:pt x="107" y="304"/>
                  </a:lnTo>
                  <a:lnTo>
                    <a:pt x="122" y="309"/>
                  </a:lnTo>
                  <a:lnTo>
                    <a:pt x="136" y="311"/>
                  </a:lnTo>
                  <a:lnTo>
                    <a:pt x="152" y="312"/>
                  </a:lnTo>
                  <a:lnTo>
                    <a:pt x="166" y="310"/>
                  </a:lnTo>
                  <a:lnTo>
                    <a:pt x="178" y="306"/>
                  </a:lnTo>
                  <a:lnTo>
                    <a:pt x="192" y="299"/>
                  </a:lnTo>
                  <a:lnTo>
                    <a:pt x="204" y="290"/>
                  </a:lnTo>
                  <a:lnTo>
                    <a:pt x="215" y="280"/>
                  </a:lnTo>
                  <a:lnTo>
                    <a:pt x="223" y="268"/>
                  </a:lnTo>
                  <a:lnTo>
                    <a:pt x="231" y="254"/>
                  </a:lnTo>
                  <a:lnTo>
                    <a:pt x="237" y="239"/>
                  </a:lnTo>
                  <a:lnTo>
                    <a:pt x="242" y="222"/>
                  </a:lnTo>
                  <a:lnTo>
                    <a:pt x="245" y="205"/>
                  </a:lnTo>
                  <a:lnTo>
                    <a:pt x="245" y="187"/>
                  </a:lnTo>
                  <a:lnTo>
                    <a:pt x="245" y="167"/>
                  </a:lnTo>
                  <a:lnTo>
                    <a:pt x="244" y="149"/>
                  </a:lnTo>
                  <a:lnTo>
                    <a:pt x="238" y="129"/>
                  </a:lnTo>
                  <a:lnTo>
                    <a:pt x="231" y="111"/>
                  </a:lnTo>
                  <a:lnTo>
                    <a:pt x="226" y="93"/>
                  </a:lnTo>
                  <a:lnTo>
                    <a:pt x="217" y="78"/>
                  </a:lnTo>
                  <a:lnTo>
                    <a:pt x="207" y="61"/>
                  </a:lnTo>
                  <a:lnTo>
                    <a:pt x="195" y="47"/>
                  </a:lnTo>
                  <a:lnTo>
                    <a:pt x="182" y="34"/>
                  </a:lnTo>
                  <a:lnTo>
                    <a:pt x="168" y="23"/>
                  </a:lnTo>
                  <a:lnTo>
                    <a:pt x="154" y="15"/>
                  </a:lnTo>
                  <a:lnTo>
                    <a:pt x="139" y="8"/>
                  </a:lnTo>
                  <a:lnTo>
                    <a:pt x="125" y="3"/>
                  </a:lnTo>
                  <a:lnTo>
                    <a:pt x="109" y="0"/>
                  </a:lnTo>
                  <a:lnTo>
                    <a:pt x="96" y="0"/>
                  </a:lnTo>
                  <a:lnTo>
                    <a:pt x="80" y="2"/>
                  </a:lnTo>
                  <a:lnTo>
                    <a:pt x="69" y="6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41" name="Freeform 1525"/>
            <p:cNvSpPr>
              <a:spLocks/>
            </p:cNvSpPr>
            <p:nvPr/>
          </p:nvSpPr>
          <p:spPr bwMode="auto">
            <a:xfrm>
              <a:off x="4075" y="1232"/>
              <a:ext cx="399" cy="412"/>
            </a:xfrm>
            <a:custGeom>
              <a:avLst/>
              <a:gdLst/>
              <a:ahLst/>
              <a:cxnLst>
                <a:cxn ang="0">
                  <a:pos x="398" y="301"/>
                </a:cxn>
                <a:cxn ang="0">
                  <a:pos x="115" y="411"/>
                </a:cxn>
                <a:cxn ang="0">
                  <a:pos x="0" y="111"/>
                </a:cxn>
                <a:cxn ang="0">
                  <a:pos x="291" y="0"/>
                </a:cxn>
                <a:cxn ang="0">
                  <a:pos x="398" y="301"/>
                </a:cxn>
              </a:cxnLst>
              <a:rect l="0" t="0" r="r" b="b"/>
              <a:pathLst>
                <a:path w="399" h="412">
                  <a:moveTo>
                    <a:pt x="398" y="301"/>
                  </a:moveTo>
                  <a:lnTo>
                    <a:pt x="115" y="411"/>
                  </a:lnTo>
                  <a:lnTo>
                    <a:pt x="0" y="111"/>
                  </a:lnTo>
                  <a:lnTo>
                    <a:pt x="291" y="0"/>
                  </a:lnTo>
                  <a:lnTo>
                    <a:pt x="398" y="301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42" name="Freeform 1526"/>
            <p:cNvSpPr>
              <a:spLocks/>
            </p:cNvSpPr>
            <p:nvPr/>
          </p:nvSpPr>
          <p:spPr bwMode="auto">
            <a:xfrm>
              <a:off x="4309" y="1235"/>
              <a:ext cx="244" cy="298"/>
            </a:xfrm>
            <a:custGeom>
              <a:avLst/>
              <a:gdLst/>
              <a:ahLst/>
              <a:cxnLst>
                <a:cxn ang="0">
                  <a:pos x="70" y="4"/>
                </a:cxn>
                <a:cxn ang="0">
                  <a:pos x="58" y="12"/>
                </a:cxn>
                <a:cxn ang="0">
                  <a:pos x="46" y="20"/>
                </a:cxn>
                <a:cxn ang="0">
                  <a:pos x="35" y="30"/>
                </a:cxn>
                <a:cxn ang="0">
                  <a:pos x="26" y="43"/>
                </a:cxn>
                <a:cxn ang="0">
                  <a:pos x="16" y="55"/>
                </a:cxn>
                <a:cxn ang="0">
                  <a:pos x="10" y="69"/>
                </a:cxn>
                <a:cxn ang="0">
                  <a:pos x="5" y="86"/>
                </a:cxn>
                <a:cxn ang="0">
                  <a:pos x="3" y="102"/>
                </a:cxn>
                <a:cxn ang="0">
                  <a:pos x="0" y="120"/>
                </a:cxn>
                <a:cxn ang="0">
                  <a:pos x="2" y="139"/>
                </a:cxn>
                <a:cxn ang="0">
                  <a:pos x="3" y="157"/>
                </a:cxn>
                <a:cxn ang="0">
                  <a:pos x="7" y="175"/>
                </a:cxn>
                <a:cxn ang="0">
                  <a:pos x="13" y="192"/>
                </a:cxn>
                <a:cxn ang="0">
                  <a:pos x="19" y="208"/>
                </a:cxn>
                <a:cxn ang="0">
                  <a:pos x="29" y="224"/>
                </a:cxn>
                <a:cxn ang="0">
                  <a:pos x="39" y="239"/>
                </a:cxn>
                <a:cxn ang="0">
                  <a:pos x="50" y="251"/>
                </a:cxn>
                <a:cxn ang="0">
                  <a:pos x="62" y="263"/>
                </a:cxn>
                <a:cxn ang="0">
                  <a:pos x="76" y="274"/>
                </a:cxn>
                <a:cxn ang="0">
                  <a:pos x="89" y="282"/>
                </a:cxn>
                <a:cxn ang="0">
                  <a:pos x="104" y="289"/>
                </a:cxn>
                <a:cxn ang="0">
                  <a:pos x="118" y="293"/>
                </a:cxn>
                <a:cxn ang="0">
                  <a:pos x="133" y="297"/>
                </a:cxn>
                <a:cxn ang="0">
                  <a:pos x="147" y="297"/>
                </a:cxn>
                <a:cxn ang="0">
                  <a:pos x="161" y="294"/>
                </a:cxn>
                <a:cxn ang="0">
                  <a:pos x="174" y="289"/>
                </a:cxn>
                <a:cxn ang="0">
                  <a:pos x="188" y="283"/>
                </a:cxn>
                <a:cxn ang="0">
                  <a:pos x="198" y="274"/>
                </a:cxn>
                <a:cxn ang="0">
                  <a:pos x="210" y="265"/>
                </a:cxn>
                <a:cxn ang="0">
                  <a:pos x="219" y="253"/>
                </a:cxn>
                <a:cxn ang="0">
                  <a:pos x="227" y="240"/>
                </a:cxn>
                <a:cxn ang="0">
                  <a:pos x="233" y="225"/>
                </a:cxn>
                <a:cxn ang="0">
                  <a:pos x="237" y="209"/>
                </a:cxn>
                <a:cxn ang="0">
                  <a:pos x="241" y="192"/>
                </a:cxn>
                <a:cxn ang="0">
                  <a:pos x="243" y="175"/>
                </a:cxn>
                <a:cxn ang="0">
                  <a:pos x="241" y="157"/>
                </a:cxn>
                <a:cxn ang="0">
                  <a:pos x="240" y="139"/>
                </a:cxn>
                <a:cxn ang="0">
                  <a:pos x="236" y="122"/>
                </a:cxn>
                <a:cxn ang="0">
                  <a:pos x="232" y="103"/>
                </a:cxn>
                <a:cxn ang="0">
                  <a:pos x="224" y="86"/>
                </a:cxn>
                <a:cxn ang="0">
                  <a:pos x="216" y="69"/>
                </a:cxn>
                <a:cxn ang="0">
                  <a:pos x="206" y="55"/>
                </a:cxn>
                <a:cxn ang="0">
                  <a:pos x="194" y="43"/>
                </a:cxn>
                <a:cxn ang="0">
                  <a:pos x="182" y="30"/>
                </a:cxn>
                <a:cxn ang="0">
                  <a:pos x="169" y="20"/>
                </a:cxn>
                <a:cxn ang="0">
                  <a:pos x="154" y="12"/>
                </a:cxn>
                <a:cxn ang="0">
                  <a:pos x="141" y="6"/>
                </a:cxn>
                <a:cxn ang="0">
                  <a:pos x="127" y="2"/>
                </a:cxn>
                <a:cxn ang="0">
                  <a:pos x="111" y="0"/>
                </a:cxn>
                <a:cxn ang="0">
                  <a:pos x="97" y="0"/>
                </a:cxn>
                <a:cxn ang="0">
                  <a:pos x="82" y="2"/>
                </a:cxn>
                <a:cxn ang="0">
                  <a:pos x="72" y="6"/>
                </a:cxn>
                <a:cxn ang="0">
                  <a:pos x="70" y="4"/>
                </a:cxn>
              </a:cxnLst>
              <a:rect l="0" t="0" r="r" b="b"/>
              <a:pathLst>
                <a:path w="244" h="298">
                  <a:moveTo>
                    <a:pt x="70" y="4"/>
                  </a:moveTo>
                  <a:lnTo>
                    <a:pt x="58" y="12"/>
                  </a:lnTo>
                  <a:lnTo>
                    <a:pt x="46" y="20"/>
                  </a:lnTo>
                  <a:lnTo>
                    <a:pt x="35" y="30"/>
                  </a:lnTo>
                  <a:lnTo>
                    <a:pt x="26" y="43"/>
                  </a:lnTo>
                  <a:lnTo>
                    <a:pt x="16" y="55"/>
                  </a:lnTo>
                  <a:lnTo>
                    <a:pt x="10" y="69"/>
                  </a:lnTo>
                  <a:lnTo>
                    <a:pt x="5" y="86"/>
                  </a:lnTo>
                  <a:lnTo>
                    <a:pt x="3" y="102"/>
                  </a:lnTo>
                  <a:lnTo>
                    <a:pt x="0" y="120"/>
                  </a:lnTo>
                  <a:lnTo>
                    <a:pt x="2" y="139"/>
                  </a:lnTo>
                  <a:lnTo>
                    <a:pt x="3" y="157"/>
                  </a:lnTo>
                  <a:lnTo>
                    <a:pt x="7" y="175"/>
                  </a:lnTo>
                  <a:lnTo>
                    <a:pt x="13" y="192"/>
                  </a:lnTo>
                  <a:lnTo>
                    <a:pt x="19" y="208"/>
                  </a:lnTo>
                  <a:lnTo>
                    <a:pt x="29" y="224"/>
                  </a:lnTo>
                  <a:lnTo>
                    <a:pt x="39" y="239"/>
                  </a:lnTo>
                  <a:lnTo>
                    <a:pt x="50" y="251"/>
                  </a:lnTo>
                  <a:lnTo>
                    <a:pt x="62" y="263"/>
                  </a:lnTo>
                  <a:lnTo>
                    <a:pt x="76" y="274"/>
                  </a:lnTo>
                  <a:lnTo>
                    <a:pt x="89" y="282"/>
                  </a:lnTo>
                  <a:lnTo>
                    <a:pt x="104" y="289"/>
                  </a:lnTo>
                  <a:lnTo>
                    <a:pt x="118" y="293"/>
                  </a:lnTo>
                  <a:lnTo>
                    <a:pt x="133" y="297"/>
                  </a:lnTo>
                  <a:lnTo>
                    <a:pt x="147" y="297"/>
                  </a:lnTo>
                  <a:lnTo>
                    <a:pt x="161" y="294"/>
                  </a:lnTo>
                  <a:lnTo>
                    <a:pt x="174" y="289"/>
                  </a:lnTo>
                  <a:lnTo>
                    <a:pt x="188" y="283"/>
                  </a:lnTo>
                  <a:lnTo>
                    <a:pt x="198" y="274"/>
                  </a:lnTo>
                  <a:lnTo>
                    <a:pt x="210" y="265"/>
                  </a:lnTo>
                  <a:lnTo>
                    <a:pt x="219" y="253"/>
                  </a:lnTo>
                  <a:lnTo>
                    <a:pt x="227" y="240"/>
                  </a:lnTo>
                  <a:lnTo>
                    <a:pt x="233" y="225"/>
                  </a:lnTo>
                  <a:lnTo>
                    <a:pt x="237" y="209"/>
                  </a:lnTo>
                  <a:lnTo>
                    <a:pt x="241" y="192"/>
                  </a:lnTo>
                  <a:lnTo>
                    <a:pt x="243" y="175"/>
                  </a:lnTo>
                  <a:lnTo>
                    <a:pt x="241" y="157"/>
                  </a:lnTo>
                  <a:lnTo>
                    <a:pt x="240" y="139"/>
                  </a:lnTo>
                  <a:lnTo>
                    <a:pt x="236" y="122"/>
                  </a:lnTo>
                  <a:lnTo>
                    <a:pt x="232" y="103"/>
                  </a:lnTo>
                  <a:lnTo>
                    <a:pt x="224" y="86"/>
                  </a:lnTo>
                  <a:lnTo>
                    <a:pt x="216" y="69"/>
                  </a:lnTo>
                  <a:lnTo>
                    <a:pt x="206" y="55"/>
                  </a:lnTo>
                  <a:lnTo>
                    <a:pt x="194" y="43"/>
                  </a:lnTo>
                  <a:lnTo>
                    <a:pt x="182" y="30"/>
                  </a:lnTo>
                  <a:lnTo>
                    <a:pt x="169" y="20"/>
                  </a:lnTo>
                  <a:lnTo>
                    <a:pt x="154" y="12"/>
                  </a:lnTo>
                  <a:lnTo>
                    <a:pt x="141" y="6"/>
                  </a:lnTo>
                  <a:lnTo>
                    <a:pt x="127" y="2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2" y="2"/>
                  </a:lnTo>
                  <a:lnTo>
                    <a:pt x="72" y="6"/>
                  </a:lnTo>
                  <a:lnTo>
                    <a:pt x="70" y="4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43" name="Freeform 1527"/>
            <p:cNvSpPr>
              <a:spLocks/>
            </p:cNvSpPr>
            <p:nvPr/>
          </p:nvSpPr>
          <p:spPr bwMode="auto">
            <a:xfrm>
              <a:off x="4080" y="1245"/>
              <a:ext cx="391" cy="393"/>
            </a:xfrm>
            <a:custGeom>
              <a:avLst/>
              <a:gdLst/>
              <a:ahLst/>
              <a:cxnLst>
                <a:cxn ang="0">
                  <a:pos x="390" y="284"/>
                </a:cxn>
                <a:cxn ang="0">
                  <a:pos x="109" y="392"/>
                </a:cxn>
                <a:cxn ang="0">
                  <a:pos x="0" y="110"/>
                </a:cxn>
                <a:cxn ang="0">
                  <a:pos x="288" y="0"/>
                </a:cxn>
                <a:cxn ang="0">
                  <a:pos x="390" y="284"/>
                </a:cxn>
              </a:cxnLst>
              <a:rect l="0" t="0" r="r" b="b"/>
              <a:pathLst>
                <a:path w="391" h="393">
                  <a:moveTo>
                    <a:pt x="390" y="284"/>
                  </a:moveTo>
                  <a:lnTo>
                    <a:pt x="109" y="392"/>
                  </a:lnTo>
                  <a:lnTo>
                    <a:pt x="0" y="110"/>
                  </a:lnTo>
                  <a:lnTo>
                    <a:pt x="288" y="0"/>
                  </a:lnTo>
                  <a:lnTo>
                    <a:pt x="390" y="284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44" name="Freeform 1528"/>
            <p:cNvSpPr>
              <a:spLocks/>
            </p:cNvSpPr>
            <p:nvPr/>
          </p:nvSpPr>
          <p:spPr bwMode="auto">
            <a:xfrm>
              <a:off x="4311" y="1246"/>
              <a:ext cx="240" cy="283"/>
            </a:xfrm>
            <a:custGeom>
              <a:avLst/>
              <a:gdLst/>
              <a:ahLst/>
              <a:cxnLst>
                <a:cxn ang="0">
                  <a:pos x="74" y="6"/>
                </a:cxn>
                <a:cxn ang="0">
                  <a:pos x="60" y="13"/>
                </a:cxn>
                <a:cxn ang="0">
                  <a:pos x="48" y="21"/>
                </a:cxn>
                <a:cxn ang="0">
                  <a:pos x="36" y="32"/>
                </a:cxn>
                <a:cxn ang="0">
                  <a:pos x="27" y="42"/>
                </a:cxn>
                <a:cxn ang="0">
                  <a:pos x="19" y="55"/>
                </a:cxn>
                <a:cxn ang="0">
                  <a:pos x="11" y="68"/>
                </a:cxn>
                <a:cxn ang="0">
                  <a:pos x="6" y="84"/>
                </a:cxn>
                <a:cxn ang="0">
                  <a:pos x="3" y="100"/>
                </a:cxn>
                <a:cxn ang="0">
                  <a:pos x="0" y="117"/>
                </a:cxn>
                <a:cxn ang="0">
                  <a:pos x="0" y="134"/>
                </a:cxn>
                <a:cxn ang="0">
                  <a:pos x="3" y="151"/>
                </a:cxn>
                <a:cxn ang="0">
                  <a:pos x="5" y="167"/>
                </a:cxn>
                <a:cxn ang="0">
                  <a:pos x="12" y="184"/>
                </a:cxn>
                <a:cxn ang="0">
                  <a:pos x="19" y="199"/>
                </a:cxn>
                <a:cxn ang="0">
                  <a:pos x="27" y="215"/>
                </a:cxn>
                <a:cxn ang="0">
                  <a:pos x="36" y="229"/>
                </a:cxn>
                <a:cxn ang="0">
                  <a:pos x="47" y="240"/>
                </a:cxn>
                <a:cxn ang="0">
                  <a:pos x="58" y="252"/>
                </a:cxn>
                <a:cxn ang="0">
                  <a:pos x="71" y="262"/>
                </a:cxn>
                <a:cxn ang="0">
                  <a:pos x="86" y="270"/>
                </a:cxn>
                <a:cxn ang="0">
                  <a:pos x="100" y="276"/>
                </a:cxn>
                <a:cxn ang="0">
                  <a:pos x="113" y="280"/>
                </a:cxn>
                <a:cxn ang="0">
                  <a:pos x="128" y="281"/>
                </a:cxn>
                <a:cxn ang="0">
                  <a:pos x="142" y="282"/>
                </a:cxn>
                <a:cxn ang="0">
                  <a:pos x="157" y="278"/>
                </a:cxn>
                <a:cxn ang="0">
                  <a:pos x="169" y="274"/>
                </a:cxn>
                <a:cxn ang="0">
                  <a:pos x="183" y="269"/>
                </a:cxn>
                <a:cxn ang="0">
                  <a:pos x="194" y="260"/>
                </a:cxn>
                <a:cxn ang="0">
                  <a:pos x="204" y="250"/>
                </a:cxn>
                <a:cxn ang="0">
                  <a:pos x="214" y="239"/>
                </a:cxn>
                <a:cxn ang="0">
                  <a:pos x="222" y="225"/>
                </a:cxn>
                <a:cxn ang="0">
                  <a:pos x="227" y="211"/>
                </a:cxn>
                <a:cxn ang="0">
                  <a:pos x="234" y="196"/>
                </a:cxn>
                <a:cxn ang="0">
                  <a:pos x="238" y="181"/>
                </a:cxn>
                <a:cxn ang="0">
                  <a:pos x="239" y="164"/>
                </a:cxn>
                <a:cxn ang="0">
                  <a:pos x="239" y="147"/>
                </a:cxn>
                <a:cxn ang="0">
                  <a:pos x="237" y="130"/>
                </a:cxn>
                <a:cxn ang="0">
                  <a:pos x="235" y="113"/>
                </a:cxn>
                <a:cxn ang="0">
                  <a:pos x="228" y="96"/>
                </a:cxn>
                <a:cxn ang="0">
                  <a:pos x="222" y="80"/>
                </a:cxn>
                <a:cxn ang="0">
                  <a:pos x="214" y="65"/>
                </a:cxn>
                <a:cxn ang="0">
                  <a:pos x="205" y="53"/>
                </a:cxn>
                <a:cxn ang="0">
                  <a:pos x="195" y="40"/>
                </a:cxn>
                <a:cxn ang="0">
                  <a:pos x="182" y="29"/>
                </a:cxn>
                <a:cxn ang="0">
                  <a:pos x="169" y="18"/>
                </a:cxn>
                <a:cxn ang="0">
                  <a:pos x="155" y="12"/>
                </a:cxn>
                <a:cxn ang="0">
                  <a:pos x="141" y="6"/>
                </a:cxn>
                <a:cxn ang="0">
                  <a:pos x="128" y="1"/>
                </a:cxn>
                <a:cxn ang="0">
                  <a:pos x="113" y="0"/>
                </a:cxn>
                <a:cxn ang="0">
                  <a:pos x="98" y="1"/>
                </a:cxn>
                <a:cxn ang="0">
                  <a:pos x="84" y="3"/>
                </a:cxn>
                <a:cxn ang="0">
                  <a:pos x="74" y="8"/>
                </a:cxn>
                <a:cxn ang="0">
                  <a:pos x="74" y="6"/>
                </a:cxn>
              </a:cxnLst>
              <a:rect l="0" t="0" r="r" b="b"/>
              <a:pathLst>
                <a:path w="240" h="283">
                  <a:moveTo>
                    <a:pt x="74" y="6"/>
                  </a:moveTo>
                  <a:lnTo>
                    <a:pt x="60" y="13"/>
                  </a:lnTo>
                  <a:lnTo>
                    <a:pt x="48" y="21"/>
                  </a:lnTo>
                  <a:lnTo>
                    <a:pt x="36" y="32"/>
                  </a:lnTo>
                  <a:lnTo>
                    <a:pt x="27" y="42"/>
                  </a:lnTo>
                  <a:lnTo>
                    <a:pt x="19" y="55"/>
                  </a:lnTo>
                  <a:lnTo>
                    <a:pt x="11" y="68"/>
                  </a:lnTo>
                  <a:lnTo>
                    <a:pt x="6" y="84"/>
                  </a:lnTo>
                  <a:lnTo>
                    <a:pt x="3" y="100"/>
                  </a:lnTo>
                  <a:lnTo>
                    <a:pt x="0" y="117"/>
                  </a:lnTo>
                  <a:lnTo>
                    <a:pt x="0" y="134"/>
                  </a:lnTo>
                  <a:lnTo>
                    <a:pt x="3" y="151"/>
                  </a:lnTo>
                  <a:lnTo>
                    <a:pt x="5" y="167"/>
                  </a:lnTo>
                  <a:lnTo>
                    <a:pt x="12" y="184"/>
                  </a:lnTo>
                  <a:lnTo>
                    <a:pt x="19" y="199"/>
                  </a:lnTo>
                  <a:lnTo>
                    <a:pt x="27" y="215"/>
                  </a:lnTo>
                  <a:lnTo>
                    <a:pt x="36" y="229"/>
                  </a:lnTo>
                  <a:lnTo>
                    <a:pt x="47" y="240"/>
                  </a:lnTo>
                  <a:lnTo>
                    <a:pt x="58" y="252"/>
                  </a:lnTo>
                  <a:lnTo>
                    <a:pt x="71" y="262"/>
                  </a:lnTo>
                  <a:lnTo>
                    <a:pt x="86" y="270"/>
                  </a:lnTo>
                  <a:lnTo>
                    <a:pt x="100" y="276"/>
                  </a:lnTo>
                  <a:lnTo>
                    <a:pt x="113" y="280"/>
                  </a:lnTo>
                  <a:lnTo>
                    <a:pt x="128" y="281"/>
                  </a:lnTo>
                  <a:lnTo>
                    <a:pt x="142" y="282"/>
                  </a:lnTo>
                  <a:lnTo>
                    <a:pt x="157" y="278"/>
                  </a:lnTo>
                  <a:lnTo>
                    <a:pt x="169" y="274"/>
                  </a:lnTo>
                  <a:lnTo>
                    <a:pt x="183" y="269"/>
                  </a:lnTo>
                  <a:lnTo>
                    <a:pt x="194" y="260"/>
                  </a:lnTo>
                  <a:lnTo>
                    <a:pt x="204" y="250"/>
                  </a:lnTo>
                  <a:lnTo>
                    <a:pt x="214" y="239"/>
                  </a:lnTo>
                  <a:lnTo>
                    <a:pt x="222" y="225"/>
                  </a:lnTo>
                  <a:lnTo>
                    <a:pt x="227" y="211"/>
                  </a:lnTo>
                  <a:lnTo>
                    <a:pt x="234" y="196"/>
                  </a:lnTo>
                  <a:lnTo>
                    <a:pt x="238" y="181"/>
                  </a:lnTo>
                  <a:lnTo>
                    <a:pt x="239" y="164"/>
                  </a:lnTo>
                  <a:lnTo>
                    <a:pt x="239" y="147"/>
                  </a:lnTo>
                  <a:lnTo>
                    <a:pt x="237" y="130"/>
                  </a:lnTo>
                  <a:lnTo>
                    <a:pt x="235" y="113"/>
                  </a:lnTo>
                  <a:lnTo>
                    <a:pt x="228" y="96"/>
                  </a:lnTo>
                  <a:lnTo>
                    <a:pt x="222" y="80"/>
                  </a:lnTo>
                  <a:lnTo>
                    <a:pt x="214" y="65"/>
                  </a:lnTo>
                  <a:lnTo>
                    <a:pt x="205" y="53"/>
                  </a:lnTo>
                  <a:lnTo>
                    <a:pt x="195" y="40"/>
                  </a:lnTo>
                  <a:lnTo>
                    <a:pt x="182" y="29"/>
                  </a:lnTo>
                  <a:lnTo>
                    <a:pt x="169" y="18"/>
                  </a:lnTo>
                  <a:lnTo>
                    <a:pt x="155" y="12"/>
                  </a:lnTo>
                  <a:lnTo>
                    <a:pt x="141" y="6"/>
                  </a:lnTo>
                  <a:lnTo>
                    <a:pt x="128" y="1"/>
                  </a:lnTo>
                  <a:lnTo>
                    <a:pt x="113" y="0"/>
                  </a:lnTo>
                  <a:lnTo>
                    <a:pt x="98" y="1"/>
                  </a:lnTo>
                  <a:lnTo>
                    <a:pt x="84" y="3"/>
                  </a:lnTo>
                  <a:lnTo>
                    <a:pt x="74" y="8"/>
                  </a:lnTo>
                  <a:lnTo>
                    <a:pt x="74" y="6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45" name="Freeform 1529"/>
            <p:cNvSpPr>
              <a:spLocks/>
            </p:cNvSpPr>
            <p:nvPr/>
          </p:nvSpPr>
          <p:spPr bwMode="auto">
            <a:xfrm>
              <a:off x="4084" y="1257"/>
              <a:ext cx="385" cy="377"/>
            </a:xfrm>
            <a:custGeom>
              <a:avLst/>
              <a:gdLst/>
              <a:ahLst/>
              <a:cxnLst>
                <a:cxn ang="0">
                  <a:pos x="384" y="267"/>
                </a:cxn>
                <a:cxn ang="0">
                  <a:pos x="103" y="376"/>
                </a:cxn>
                <a:cxn ang="0">
                  <a:pos x="0" y="110"/>
                </a:cxn>
                <a:cxn ang="0">
                  <a:pos x="287" y="0"/>
                </a:cxn>
                <a:cxn ang="0">
                  <a:pos x="384" y="267"/>
                </a:cxn>
              </a:cxnLst>
              <a:rect l="0" t="0" r="r" b="b"/>
              <a:pathLst>
                <a:path w="385" h="377">
                  <a:moveTo>
                    <a:pt x="384" y="267"/>
                  </a:moveTo>
                  <a:lnTo>
                    <a:pt x="103" y="376"/>
                  </a:lnTo>
                  <a:lnTo>
                    <a:pt x="0" y="110"/>
                  </a:lnTo>
                  <a:lnTo>
                    <a:pt x="287" y="0"/>
                  </a:lnTo>
                  <a:lnTo>
                    <a:pt x="384" y="267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46" name="Freeform 1530"/>
            <p:cNvSpPr>
              <a:spLocks/>
            </p:cNvSpPr>
            <p:nvPr/>
          </p:nvSpPr>
          <p:spPr bwMode="auto">
            <a:xfrm>
              <a:off x="4314" y="1258"/>
              <a:ext cx="236" cy="267"/>
            </a:xfrm>
            <a:custGeom>
              <a:avLst/>
              <a:gdLst/>
              <a:ahLst/>
              <a:cxnLst>
                <a:cxn ang="0">
                  <a:pos x="73" y="6"/>
                </a:cxn>
                <a:cxn ang="0">
                  <a:pos x="62" y="13"/>
                </a:cxn>
                <a:cxn ang="0">
                  <a:pos x="49" y="20"/>
                </a:cxn>
                <a:cxn ang="0">
                  <a:pos x="36" y="29"/>
                </a:cxn>
                <a:cxn ang="0">
                  <a:pos x="27" y="41"/>
                </a:cxn>
                <a:cxn ang="0">
                  <a:pos x="19" y="52"/>
                </a:cxn>
                <a:cxn ang="0">
                  <a:pos x="11" y="67"/>
                </a:cxn>
                <a:cxn ang="0">
                  <a:pos x="6" y="81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8"/>
                </a:cxn>
                <a:cxn ang="0">
                  <a:pos x="1" y="145"/>
                </a:cxn>
                <a:cxn ang="0">
                  <a:pos x="4" y="160"/>
                </a:cxn>
                <a:cxn ang="0">
                  <a:pos x="9" y="176"/>
                </a:cxn>
                <a:cxn ang="0">
                  <a:pos x="16" y="190"/>
                </a:cxn>
                <a:cxn ang="0">
                  <a:pos x="24" y="204"/>
                </a:cxn>
                <a:cxn ang="0">
                  <a:pos x="33" y="217"/>
                </a:cxn>
                <a:cxn ang="0">
                  <a:pos x="44" y="228"/>
                </a:cxn>
                <a:cxn ang="0">
                  <a:pos x="54" y="239"/>
                </a:cxn>
                <a:cxn ang="0">
                  <a:pos x="68" y="248"/>
                </a:cxn>
                <a:cxn ang="0">
                  <a:pos x="81" y="254"/>
                </a:cxn>
                <a:cxn ang="0">
                  <a:pos x="95" y="260"/>
                </a:cxn>
                <a:cxn ang="0">
                  <a:pos x="107" y="264"/>
                </a:cxn>
                <a:cxn ang="0">
                  <a:pos x="122" y="266"/>
                </a:cxn>
                <a:cxn ang="0">
                  <a:pos x="137" y="266"/>
                </a:cxn>
                <a:cxn ang="0">
                  <a:pos x="150" y="263"/>
                </a:cxn>
                <a:cxn ang="0">
                  <a:pos x="163" y="258"/>
                </a:cxn>
                <a:cxn ang="0">
                  <a:pos x="177" y="251"/>
                </a:cxn>
                <a:cxn ang="0">
                  <a:pos x="188" y="243"/>
                </a:cxn>
                <a:cxn ang="0">
                  <a:pos x="200" y="234"/>
                </a:cxn>
                <a:cxn ang="0">
                  <a:pos x="208" y="224"/>
                </a:cxn>
                <a:cxn ang="0">
                  <a:pos x="216" y="211"/>
                </a:cxn>
                <a:cxn ang="0">
                  <a:pos x="224" y="198"/>
                </a:cxn>
                <a:cxn ang="0">
                  <a:pos x="229" y="183"/>
                </a:cxn>
                <a:cxn ang="0">
                  <a:pos x="233" y="169"/>
                </a:cxn>
                <a:cxn ang="0">
                  <a:pos x="234" y="153"/>
                </a:cxn>
                <a:cxn ang="0">
                  <a:pos x="235" y="137"/>
                </a:cxn>
                <a:cxn ang="0">
                  <a:pos x="235" y="120"/>
                </a:cxn>
                <a:cxn ang="0">
                  <a:pos x="230" y="104"/>
                </a:cxn>
                <a:cxn ang="0">
                  <a:pos x="225" y="88"/>
                </a:cxn>
                <a:cxn ang="0">
                  <a:pos x="219" y="73"/>
                </a:cxn>
                <a:cxn ang="0">
                  <a:pos x="214" y="59"/>
                </a:cxn>
                <a:cxn ang="0">
                  <a:pos x="204" y="46"/>
                </a:cxn>
                <a:cxn ang="0">
                  <a:pos x="193" y="35"/>
                </a:cxn>
                <a:cxn ang="0">
                  <a:pos x="180" y="25"/>
                </a:cxn>
                <a:cxn ang="0">
                  <a:pos x="169" y="17"/>
                </a:cxn>
                <a:cxn ang="0">
                  <a:pos x="156" y="9"/>
                </a:cxn>
                <a:cxn ang="0">
                  <a:pos x="141" y="4"/>
                </a:cxn>
                <a:cxn ang="0">
                  <a:pos x="128" y="1"/>
                </a:cxn>
                <a:cxn ang="0">
                  <a:pos x="114" y="0"/>
                </a:cxn>
                <a:cxn ang="0">
                  <a:pos x="99" y="0"/>
                </a:cxn>
                <a:cxn ang="0">
                  <a:pos x="86" y="3"/>
                </a:cxn>
                <a:cxn ang="0">
                  <a:pos x="74" y="7"/>
                </a:cxn>
                <a:cxn ang="0">
                  <a:pos x="73" y="6"/>
                </a:cxn>
              </a:cxnLst>
              <a:rect l="0" t="0" r="r" b="b"/>
              <a:pathLst>
                <a:path w="236" h="267">
                  <a:moveTo>
                    <a:pt x="73" y="6"/>
                  </a:moveTo>
                  <a:lnTo>
                    <a:pt x="62" y="13"/>
                  </a:lnTo>
                  <a:lnTo>
                    <a:pt x="49" y="20"/>
                  </a:lnTo>
                  <a:lnTo>
                    <a:pt x="36" y="29"/>
                  </a:lnTo>
                  <a:lnTo>
                    <a:pt x="27" y="41"/>
                  </a:lnTo>
                  <a:lnTo>
                    <a:pt x="19" y="52"/>
                  </a:lnTo>
                  <a:lnTo>
                    <a:pt x="11" y="67"/>
                  </a:lnTo>
                  <a:lnTo>
                    <a:pt x="6" y="81"/>
                  </a:lnTo>
                  <a:lnTo>
                    <a:pt x="2" y="97"/>
                  </a:lnTo>
                  <a:lnTo>
                    <a:pt x="0" y="111"/>
                  </a:lnTo>
                  <a:lnTo>
                    <a:pt x="0" y="128"/>
                  </a:lnTo>
                  <a:lnTo>
                    <a:pt x="1" y="145"/>
                  </a:lnTo>
                  <a:lnTo>
                    <a:pt x="4" y="160"/>
                  </a:lnTo>
                  <a:lnTo>
                    <a:pt x="9" y="176"/>
                  </a:lnTo>
                  <a:lnTo>
                    <a:pt x="16" y="190"/>
                  </a:lnTo>
                  <a:lnTo>
                    <a:pt x="24" y="204"/>
                  </a:lnTo>
                  <a:lnTo>
                    <a:pt x="33" y="217"/>
                  </a:lnTo>
                  <a:lnTo>
                    <a:pt x="44" y="228"/>
                  </a:lnTo>
                  <a:lnTo>
                    <a:pt x="54" y="239"/>
                  </a:lnTo>
                  <a:lnTo>
                    <a:pt x="68" y="248"/>
                  </a:lnTo>
                  <a:lnTo>
                    <a:pt x="81" y="254"/>
                  </a:lnTo>
                  <a:lnTo>
                    <a:pt x="95" y="260"/>
                  </a:lnTo>
                  <a:lnTo>
                    <a:pt x="107" y="264"/>
                  </a:lnTo>
                  <a:lnTo>
                    <a:pt x="122" y="266"/>
                  </a:lnTo>
                  <a:lnTo>
                    <a:pt x="137" y="266"/>
                  </a:lnTo>
                  <a:lnTo>
                    <a:pt x="150" y="263"/>
                  </a:lnTo>
                  <a:lnTo>
                    <a:pt x="163" y="258"/>
                  </a:lnTo>
                  <a:lnTo>
                    <a:pt x="177" y="251"/>
                  </a:lnTo>
                  <a:lnTo>
                    <a:pt x="188" y="243"/>
                  </a:lnTo>
                  <a:lnTo>
                    <a:pt x="200" y="234"/>
                  </a:lnTo>
                  <a:lnTo>
                    <a:pt x="208" y="224"/>
                  </a:lnTo>
                  <a:lnTo>
                    <a:pt x="216" y="211"/>
                  </a:lnTo>
                  <a:lnTo>
                    <a:pt x="224" y="198"/>
                  </a:lnTo>
                  <a:lnTo>
                    <a:pt x="229" y="183"/>
                  </a:lnTo>
                  <a:lnTo>
                    <a:pt x="233" y="169"/>
                  </a:lnTo>
                  <a:lnTo>
                    <a:pt x="234" y="153"/>
                  </a:lnTo>
                  <a:lnTo>
                    <a:pt x="235" y="137"/>
                  </a:lnTo>
                  <a:lnTo>
                    <a:pt x="235" y="120"/>
                  </a:lnTo>
                  <a:lnTo>
                    <a:pt x="230" y="104"/>
                  </a:lnTo>
                  <a:lnTo>
                    <a:pt x="225" y="88"/>
                  </a:lnTo>
                  <a:lnTo>
                    <a:pt x="219" y="73"/>
                  </a:lnTo>
                  <a:lnTo>
                    <a:pt x="214" y="59"/>
                  </a:lnTo>
                  <a:lnTo>
                    <a:pt x="204" y="46"/>
                  </a:lnTo>
                  <a:lnTo>
                    <a:pt x="193" y="35"/>
                  </a:lnTo>
                  <a:lnTo>
                    <a:pt x="180" y="25"/>
                  </a:lnTo>
                  <a:lnTo>
                    <a:pt x="169" y="17"/>
                  </a:lnTo>
                  <a:lnTo>
                    <a:pt x="156" y="9"/>
                  </a:lnTo>
                  <a:lnTo>
                    <a:pt x="141" y="4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99" y="0"/>
                  </a:lnTo>
                  <a:lnTo>
                    <a:pt x="86" y="3"/>
                  </a:lnTo>
                  <a:lnTo>
                    <a:pt x="74" y="7"/>
                  </a:lnTo>
                  <a:lnTo>
                    <a:pt x="73" y="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47" name="Freeform 1531"/>
            <p:cNvSpPr>
              <a:spLocks/>
            </p:cNvSpPr>
            <p:nvPr/>
          </p:nvSpPr>
          <p:spPr bwMode="auto">
            <a:xfrm>
              <a:off x="4089" y="1269"/>
              <a:ext cx="376" cy="360"/>
            </a:xfrm>
            <a:custGeom>
              <a:avLst/>
              <a:gdLst/>
              <a:ahLst/>
              <a:cxnLst>
                <a:cxn ang="0">
                  <a:pos x="375" y="252"/>
                </a:cxn>
                <a:cxn ang="0">
                  <a:pos x="95" y="359"/>
                </a:cxn>
                <a:cxn ang="0">
                  <a:pos x="0" y="109"/>
                </a:cxn>
                <a:cxn ang="0">
                  <a:pos x="287" y="0"/>
                </a:cxn>
                <a:cxn ang="0">
                  <a:pos x="375" y="252"/>
                </a:cxn>
              </a:cxnLst>
              <a:rect l="0" t="0" r="r" b="b"/>
              <a:pathLst>
                <a:path w="376" h="360">
                  <a:moveTo>
                    <a:pt x="375" y="252"/>
                  </a:moveTo>
                  <a:lnTo>
                    <a:pt x="95" y="359"/>
                  </a:lnTo>
                  <a:lnTo>
                    <a:pt x="0" y="109"/>
                  </a:lnTo>
                  <a:lnTo>
                    <a:pt x="287" y="0"/>
                  </a:lnTo>
                  <a:lnTo>
                    <a:pt x="375" y="25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48" name="Freeform 1532"/>
            <p:cNvSpPr>
              <a:spLocks/>
            </p:cNvSpPr>
            <p:nvPr/>
          </p:nvSpPr>
          <p:spPr bwMode="auto">
            <a:xfrm>
              <a:off x="4316" y="1269"/>
              <a:ext cx="233" cy="252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63" y="13"/>
                </a:cxn>
                <a:cxn ang="0">
                  <a:pos x="51" y="21"/>
                </a:cxn>
                <a:cxn ang="0">
                  <a:pos x="38" y="30"/>
                </a:cxn>
                <a:cxn ang="0">
                  <a:pos x="30" y="40"/>
                </a:cxn>
                <a:cxn ang="0">
                  <a:pos x="22" y="52"/>
                </a:cxn>
                <a:cxn ang="0">
                  <a:pos x="14" y="65"/>
                </a:cxn>
                <a:cxn ang="0">
                  <a:pos x="6" y="79"/>
                </a:cxn>
                <a:cxn ang="0">
                  <a:pos x="2" y="93"/>
                </a:cxn>
                <a:cxn ang="0">
                  <a:pos x="0" y="108"/>
                </a:cxn>
                <a:cxn ang="0">
                  <a:pos x="0" y="123"/>
                </a:cxn>
                <a:cxn ang="0">
                  <a:pos x="0" y="138"/>
                </a:cxn>
                <a:cxn ang="0">
                  <a:pos x="3" y="154"/>
                </a:cxn>
                <a:cxn ang="0">
                  <a:pos x="8" y="168"/>
                </a:cxn>
                <a:cxn ang="0">
                  <a:pos x="15" y="182"/>
                </a:cxn>
                <a:cxn ang="0">
                  <a:pos x="22" y="195"/>
                </a:cxn>
                <a:cxn ang="0">
                  <a:pos x="30" y="208"/>
                </a:cxn>
                <a:cxn ang="0">
                  <a:pos x="40" y="217"/>
                </a:cxn>
                <a:cxn ang="0">
                  <a:pos x="52" y="227"/>
                </a:cxn>
                <a:cxn ang="0">
                  <a:pos x="63" y="234"/>
                </a:cxn>
                <a:cxn ang="0">
                  <a:pos x="77" y="240"/>
                </a:cxn>
                <a:cxn ang="0">
                  <a:pos x="90" y="247"/>
                </a:cxn>
                <a:cxn ang="0">
                  <a:pos x="104" y="249"/>
                </a:cxn>
                <a:cxn ang="0">
                  <a:pos x="118" y="251"/>
                </a:cxn>
                <a:cxn ang="0">
                  <a:pos x="132" y="249"/>
                </a:cxn>
                <a:cxn ang="0">
                  <a:pos x="145" y="247"/>
                </a:cxn>
                <a:cxn ang="0">
                  <a:pos x="159" y="242"/>
                </a:cxn>
                <a:cxn ang="0">
                  <a:pos x="172" y="237"/>
                </a:cxn>
                <a:cxn ang="0">
                  <a:pos x="183" y="229"/>
                </a:cxn>
                <a:cxn ang="0">
                  <a:pos x="195" y="220"/>
                </a:cxn>
                <a:cxn ang="0">
                  <a:pos x="206" y="210"/>
                </a:cxn>
                <a:cxn ang="0">
                  <a:pos x="212" y="197"/>
                </a:cxn>
                <a:cxn ang="0">
                  <a:pos x="220" y="184"/>
                </a:cxn>
                <a:cxn ang="0">
                  <a:pos x="225" y="170"/>
                </a:cxn>
                <a:cxn ang="0">
                  <a:pos x="229" y="156"/>
                </a:cxn>
                <a:cxn ang="0">
                  <a:pos x="231" y="142"/>
                </a:cxn>
                <a:cxn ang="0">
                  <a:pos x="232" y="126"/>
                </a:cxn>
                <a:cxn ang="0">
                  <a:pos x="230" y="113"/>
                </a:cxn>
                <a:cxn ang="0">
                  <a:pos x="229" y="97"/>
                </a:cxn>
                <a:cxn ang="0">
                  <a:pos x="225" y="81"/>
                </a:cxn>
                <a:cxn ang="0">
                  <a:pos x="220" y="68"/>
                </a:cxn>
                <a:cxn ang="0">
                  <a:pos x="212" y="54"/>
                </a:cxn>
                <a:cxn ang="0">
                  <a:pos x="203" y="41"/>
                </a:cxn>
                <a:cxn ang="0">
                  <a:pos x="191" y="32"/>
                </a:cxn>
                <a:cxn ang="0">
                  <a:pos x="182" y="23"/>
                </a:cxn>
                <a:cxn ang="0">
                  <a:pos x="168" y="15"/>
                </a:cxn>
                <a:cxn ang="0">
                  <a:pos x="157" y="9"/>
                </a:cxn>
                <a:cxn ang="0">
                  <a:pos x="143" y="4"/>
                </a:cxn>
                <a:cxn ang="0">
                  <a:pos x="129" y="1"/>
                </a:cxn>
                <a:cxn ang="0">
                  <a:pos x="115" y="0"/>
                </a:cxn>
                <a:cxn ang="0">
                  <a:pos x="100" y="1"/>
                </a:cxn>
                <a:cxn ang="0">
                  <a:pos x="87" y="4"/>
                </a:cxn>
                <a:cxn ang="0">
                  <a:pos x="77" y="8"/>
                </a:cxn>
                <a:cxn ang="0">
                  <a:pos x="77" y="7"/>
                </a:cxn>
              </a:cxnLst>
              <a:rect l="0" t="0" r="r" b="b"/>
              <a:pathLst>
                <a:path w="233" h="252">
                  <a:moveTo>
                    <a:pt x="77" y="7"/>
                  </a:moveTo>
                  <a:lnTo>
                    <a:pt x="63" y="13"/>
                  </a:lnTo>
                  <a:lnTo>
                    <a:pt x="51" y="21"/>
                  </a:lnTo>
                  <a:lnTo>
                    <a:pt x="38" y="30"/>
                  </a:lnTo>
                  <a:lnTo>
                    <a:pt x="30" y="40"/>
                  </a:lnTo>
                  <a:lnTo>
                    <a:pt x="22" y="52"/>
                  </a:lnTo>
                  <a:lnTo>
                    <a:pt x="14" y="65"/>
                  </a:lnTo>
                  <a:lnTo>
                    <a:pt x="6" y="79"/>
                  </a:lnTo>
                  <a:lnTo>
                    <a:pt x="2" y="93"/>
                  </a:lnTo>
                  <a:lnTo>
                    <a:pt x="0" y="108"/>
                  </a:lnTo>
                  <a:lnTo>
                    <a:pt x="0" y="123"/>
                  </a:lnTo>
                  <a:lnTo>
                    <a:pt x="0" y="138"/>
                  </a:lnTo>
                  <a:lnTo>
                    <a:pt x="3" y="154"/>
                  </a:lnTo>
                  <a:lnTo>
                    <a:pt x="8" y="168"/>
                  </a:lnTo>
                  <a:lnTo>
                    <a:pt x="15" y="182"/>
                  </a:lnTo>
                  <a:lnTo>
                    <a:pt x="22" y="195"/>
                  </a:lnTo>
                  <a:lnTo>
                    <a:pt x="30" y="208"/>
                  </a:lnTo>
                  <a:lnTo>
                    <a:pt x="40" y="217"/>
                  </a:lnTo>
                  <a:lnTo>
                    <a:pt x="52" y="227"/>
                  </a:lnTo>
                  <a:lnTo>
                    <a:pt x="63" y="234"/>
                  </a:lnTo>
                  <a:lnTo>
                    <a:pt x="77" y="240"/>
                  </a:lnTo>
                  <a:lnTo>
                    <a:pt x="90" y="247"/>
                  </a:lnTo>
                  <a:lnTo>
                    <a:pt x="104" y="249"/>
                  </a:lnTo>
                  <a:lnTo>
                    <a:pt x="118" y="251"/>
                  </a:lnTo>
                  <a:lnTo>
                    <a:pt x="132" y="249"/>
                  </a:lnTo>
                  <a:lnTo>
                    <a:pt x="145" y="247"/>
                  </a:lnTo>
                  <a:lnTo>
                    <a:pt x="159" y="242"/>
                  </a:lnTo>
                  <a:lnTo>
                    <a:pt x="172" y="237"/>
                  </a:lnTo>
                  <a:lnTo>
                    <a:pt x="183" y="229"/>
                  </a:lnTo>
                  <a:lnTo>
                    <a:pt x="195" y="220"/>
                  </a:lnTo>
                  <a:lnTo>
                    <a:pt x="206" y="210"/>
                  </a:lnTo>
                  <a:lnTo>
                    <a:pt x="212" y="197"/>
                  </a:lnTo>
                  <a:lnTo>
                    <a:pt x="220" y="184"/>
                  </a:lnTo>
                  <a:lnTo>
                    <a:pt x="225" y="170"/>
                  </a:lnTo>
                  <a:lnTo>
                    <a:pt x="229" y="156"/>
                  </a:lnTo>
                  <a:lnTo>
                    <a:pt x="231" y="142"/>
                  </a:lnTo>
                  <a:lnTo>
                    <a:pt x="232" y="126"/>
                  </a:lnTo>
                  <a:lnTo>
                    <a:pt x="230" y="113"/>
                  </a:lnTo>
                  <a:lnTo>
                    <a:pt x="229" y="97"/>
                  </a:lnTo>
                  <a:lnTo>
                    <a:pt x="225" y="81"/>
                  </a:lnTo>
                  <a:lnTo>
                    <a:pt x="220" y="68"/>
                  </a:lnTo>
                  <a:lnTo>
                    <a:pt x="212" y="54"/>
                  </a:lnTo>
                  <a:lnTo>
                    <a:pt x="203" y="41"/>
                  </a:lnTo>
                  <a:lnTo>
                    <a:pt x="191" y="32"/>
                  </a:lnTo>
                  <a:lnTo>
                    <a:pt x="182" y="23"/>
                  </a:lnTo>
                  <a:lnTo>
                    <a:pt x="168" y="15"/>
                  </a:lnTo>
                  <a:lnTo>
                    <a:pt x="157" y="9"/>
                  </a:lnTo>
                  <a:lnTo>
                    <a:pt x="143" y="4"/>
                  </a:lnTo>
                  <a:lnTo>
                    <a:pt x="129" y="1"/>
                  </a:lnTo>
                  <a:lnTo>
                    <a:pt x="115" y="0"/>
                  </a:lnTo>
                  <a:lnTo>
                    <a:pt x="100" y="1"/>
                  </a:lnTo>
                  <a:lnTo>
                    <a:pt x="87" y="4"/>
                  </a:lnTo>
                  <a:lnTo>
                    <a:pt x="77" y="8"/>
                  </a:lnTo>
                  <a:lnTo>
                    <a:pt x="77" y="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49" name="Freeform 1533"/>
            <p:cNvSpPr>
              <a:spLocks/>
            </p:cNvSpPr>
            <p:nvPr/>
          </p:nvSpPr>
          <p:spPr bwMode="auto">
            <a:xfrm>
              <a:off x="4093" y="1280"/>
              <a:ext cx="369" cy="344"/>
            </a:xfrm>
            <a:custGeom>
              <a:avLst/>
              <a:gdLst/>
              <a:ahLst/>
              <a:cxnLst>
                <a:cxn ang="0">
                  <a:pos x="368" y="236"/>
                </a:cxn>
                <a:cxn ang="0">
                  <a:pos x="90" y="343"/>
                </a:cxn>
                <a:cxn ang="0">
                  <a:pos x="0" y="110"/>
                </a:cxn>
                <a:cxn ang="0">
                  <a:pos x="286" y="0"/>
                </a:cxn>
                <a:cxn ang="0">
                  <a:pos x="368" y="236"/>
                </a:cxn>
              </a:cxnLst>
              <a:rect l="0" t="0" r="r" b="b"/>
              <a:pathLst>
                <a:path w="369" h="344">
                  <a:moveTo>
                    <a:pt x="368" y="236"/>
                  </a:moveTo>
                  <a:lnTo>
                    <a:pt x="90" y="343"/>
                  </a:lnTo>
                  <a:lnTo>
                    <a:pt x="0" y="110"/>
                  </a:lnTo>
                  <a:lnTo>
                    <a:pt x="286" y="0"/>
                  </a:lnTo>
                  <a:lnTo>
                    <a:pt x="368" y="23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50" name="Freeform 1534"/>
            <p:cNvSpPr>
              <a:spLocks/>
            </p:cNvSpPr>
            <p:nvPr/>
          </p:nvSpPr>
          <p:spPr bwMode="auto">
            <a:xfrm>
              <a:off x="4317" y="1280"/>
              <a:ext cx="230" cy="237"/>
            </a:xfrm>
            <a:custGeom>
              <a:avLst/>
              <a:gdLst/>
              <a:ahLst/>
              <a:cxnLst>
                <a:cxn ang="0">
                  <a:pos x="78" y="7"/>
                </a:cxn>
                <a:cxn ang="0">
                  <a:pos x="65" y="14"/>
                </a:cxn>
                <a:cxn ang="0">
                  <a:pos x="54" y="22"/>
                </a:cxn>
                <a:cxn ang="0">
                  <a:pos x="41" y="30"/>
                </a:cxn>
                <a:cxn ang="0">
                  <a:pos x="31" y="39"/>
                </a:cxn>
                <a:cxn ang="0">
                  <a:pos x="23" y="51"/>
                </a:cxn>
                <a:cxn ang="0">
                  <a:pos x="15" y="63"/>
                </a:cxn>
                <a:cxn ang="0">
                  <a:pos x="8" y="77"/>
                </a:cxn>
                <a:cxn ang="0">
                  <a:pos x="5" y="90"/>
                </a:cxn>
                <a:cxn ang="0">
                  <a:pos x="1" y="104"/>
                </a:cxn>
                <a:cxn ang="0">
                  <a:pos x="0" y="118"/>
                </a:cxn>
                <a:cxn ang="0">
                  <a:pos x="0" y="133"/>
                </a:cxn>
                <a:cxn ang="0">
                  <a:pos x="4" y="147"/>
                </a:cxn>
                <a:cxn ang="0">
                  <a:pos x="7" y="159"/>
                </a:cxn>
                <a:cxn ang="0">
                  <a:pos x="14" y="173"/>
                </a:cxn>
                <a:cxn ang="0">
                  <a:pos x="21" y="186"/>
                </a:cxn>
                <a:cxn ang="0">
                  <a:pos x="29" y="197"/>
                </a:cxn>
                <a:cxn ang="0">
                  <a:pos x="38" y="206"/>
                </a:cxn>
                <a:cxn ang="0">
                  <a:pos x="49" y="215"/>
                </a:cxn>
                <a:cxn ang="0">
                  <a:pos x="62" y="222"/>
                </a:cxn>
                <a:cxn ang="0">
                  <a:pos x="76" y="228"/>
                </a:cxn>
                <a:cxn ang="0">
                  <a:pos x="86" y="232"/>
                </a:cxn>
                <a:cxn ang="0">
                  <a:pos x="102" y="235"/>
                </a:cxn>
                <a:cxn ang="0">
                  <a:pos x="114" y="236"/>
                </a:cxn>
                <a:cxn ang="0">
                  <a:pos x="128" y="236"/>
                </a:cxn>
                <a:cxn ang="0">
                  <a:pos x="143" y="232"/>
                </a:cxn>
                <a:cxn ang="0">
                  <a:pos x="154" y="227"/>
                </a:cxn>
                <a:cxn ang="0">
                  <a:pos x="168" y="221"/>
                </a:cxn>
                <a:cxn ang="0">
                  <a:pos x="180" y="214"/>
                </a:cxn>
                <a:cxn ang="0">
                  <a:pos x="190" y="205"/>
                </a:cxn>
                <a:cxn ang="0">
                  <a:pos x="202" y="196"/>
                </a:cxn>
                <a:cxn ang="0">
                  <a:pos x="210" y="184"/>
                </a:cxn>
                <a:cxn ang="0">
                  <a:pos x="216" y="171"/>
                </a:cxn>
                <a:cxn ang="0">
                  <a:pos x="222" y="157"/>
                </a:cxn>
                <a:cxn ang="0">
                  <a:pos x="227" y="144"/>
                </a:cxn>
                <a:cxn ang="0">
                  <a:pos x="229" y="131"/>
                </a:cxn>
                <a:cxn ang="0">
                  <a:pos x="229" y="117"/>
                </a:cxn>
                <a:cxn ang="0">
                  <a:pos x="229" y="102"/>
                </a:cxn>
                <a:cxn ang="0">
                  <a:pos x="228" y="87"/>
                </a:cxn>
                <a:cxn ang="0">
                  <a:pos x="224" y="75"/>
                </a:cxn>
                <a:cxn ang="0">
                  <a:pos x="219" y="62"/>
                </a:cxn>
                <a:cxn ang="0">
                  <a:pos x="213" y="49"/>
                </a:cxn>
                <a:cxn ang="0">
                  <a:pos x="204" y="38"/>
                </a:cxn>
                <a:cxn ang="0">
                  <a:pos x="194" y="28"/>
                </a:cxn>
                <a:cxn ang="0">
                  <a:pos x="182" y="21"/>
                </a:cxn>
                <a:cxn ang="0">
                  <a:pos x="171" y="13"/>
                </a:cxn>
                <a:cxn ang="0">
                  <a:pos x="158" y="7"/>
                </a:cxn>
                <a:cxn ang="0">
                  <a:pos x="144" y="4"/>
                </a:cxn>
                <a:cxn ang="0">
                  <a:pos x="133" y="1"/>
                </a:cxn>
                <a:cxn ang="0">
                  <a:pos x="117" y="0"/>
                </a:cxn>
                <a:cxn ang="0">
                  <a:pos x="103" y="1"/>
                </a:cxn>
                <a:cxn ang="0">
                  <a:pos x="89" y="5"/>
                </a:cxn>
                <a:cxn ang="0">
                  <a:pos x="78" y="9"/>
                </a:cxn>
                <a:cxn ang="0">
                  <a:pos x="78" y="7"/>
                </a:cxn>
              </a:cxnLst>
              <a:rect l="0" t="0" r="r" b="b"/>
              <a:pathLst>
                <a:path w="230" h="237">
                  <a:moveTo>
                    <a:pt x="78" y="7"/>
                  </a:moveTo>
                  <a:lnTo>
                    <a:pt x="65" y="14"/>
                  </a:lnTo>
                  <a:lnTo>
                    <a:pt x="54" y="22"/>
                  </a:lnTo>
                  <a:lnTo>
                    <a:pt x="41" y="30"/>
                  </a:lnTo>
                  <a:lnTo>
                    <a:pt x="31" y="39"/>
                  </a:lnTo>
                  <a:lnTo>
                    <a:pt x="23" y="51"/>
                  </a:lnTo>
                  <a:lnTo>
                    <a:pt x="15" y="63"/>
                  </a:lnTo>
                  <a:lnTo>
                    <a:pt x="8" y="77"/>
                  </a:lnTo>
                  <a:lnTo>
                    <a:pt x="5" y="90"/>
                  </a:lnTo>
                  <a:lnTo>
                    <a:pt x="1" y="104"/>
                  </a:lnTo>
                  <a:lnTo>
                    <a:pt x="0" y="118"/>
                  </a:lnTo>
                  <a:lnTo>
                    <a:pt x="0" y="133"/>
                  </a:lnTo>
                  <a:lnTo>
                    <a:pt x="4" y="147"/>
                  </a:lnTo>
                  <a:lnTo>
                    <a:pt x="7" y="159"/>
                  </a:lnTo>
                  <a:lnTo>
                    <a:pt x="14" y="173"/>
                  </a:lnTo>
                  <a:lnTo>
                    <a:pt x="21" y="186"/>
                  </a:lnTo>
                  <a:lnTo>
                    <a:pt x="29" y="197"/>
                  </a:lnTo>
                  <a:lnTo>
                    <a:pt x="38" y="206"/>
                  </a:lnTo>
                  <a:lnTo>
                    <a:pt x="49" y="215"/>
                  </a:lnTo>
                  <a:lnTo>
                    <a:pt x="62" y="222"/>
                  </a:lnTo>
                  <a:lnTo>
                    <a:pt x="76" y="228"/>
                  </a:lnTo>
                  <a:lnTo>
                    <a:pt x="86" y="232"/>
                  </a:lnTo>
                  <a:lnTo>
                    <a:pt x="102" y="235"/>
                  </a:lnTo>
                  <a:lnTo>
                    <a:pt x="114" y="236"/>
                  </a:lnTo>
                  <a:lnTo>
                    <a:pt x="128" y="236"/>
                  </a:lnTo>
                  <a:lnTo>
                    <a:pt x="143" y="232"/>
                  </a:lnTo>
                  <a:lnTo>
                    <a:pt x="154" y="227"/>
                  </a:lnTo>
                  <a:lnTo>
                    <a:pt x="168" y="221"/>
                  </a:lnTo>
                  <a:lnTo>
                    <a:pt x="180" y="214"/>
                  </a:lnTo>
                  <a:lnTo>
                    <a:pt x="190" y="205"/>
                  </a:lnTo>
                  <a:lnTo>
                    <a:pt x="202" y="196"/>
                  </a:lnTo>
                  <a:lnTo>
                    <a:pt x="210" y="184"/>
                  </a:lnTo>
                  <a:lnTo>
                    <a:pt x="216" y="171"/>
                  </a:lnTo>
                  <a:lnTo>
                    <a:pt x="222" y="157"/>
                  </a:lnTo>
                  <a:lnTo>
                    <a:pt x="227" y="144"/>
                  </a:lnTo>
                  <a:lnTo>
                    <a:pt x="229" y="131"/>
                  </a:lnTo>
                  <a:lnTo>
                    <a:pt x="229" y="117"/>
                  </a:lnTo>
                  <a:lnTo>
                    <a:pt x="229" y="102"/>
                  </a:lnTo>
                  <a:lnTo>
                    <a:pt x="228" y="87"/>
                  </a:lnTo>
                  <a:lnTo>
                    <a:pt x="224" y="75"/>
                  </a:lnTo>
                  <a:lnTo>
                    <a:pt x="219" y="62"/>
                  </a:lnTo>
                  <a:lnTo>
                    <a:pt x="213" y="49"/>
                  </a:lnTo>
                  <a:lnTo>
                    <a:pt x="204" y="38"/>
                  </a:lnTo>
                  <a:lnTo>
                    <a:pt x="194" y="28"/>
                  </a:lnTo>
                  <a:lnTo>
                    <a:pt x="182" y="21"/>
                  </a:lnTo>
                  <a:lnTo>
                    <a:pt x="171" y="13"/>
                  </a:lnTo>
                  <a:lnTo>
                    <a:pt x="158" y="7"/>
                  </a:lnTo>
                  <a:lnTo>
                    <a:pt x="144" y="4"/>
                  </a:lnTo>
                  <a:lnTo>
                    <a:pt x="133" y="1"/>
                  </a:lnTo>
                  <a:lnTo>
                    <a:pt x="117" y="0"/>
                  </a:lnTo>
                  <a:lnTo>
                    <a:pt x="103" y="1"/>
                  </a:lnTo>
                  <a:lnTo>
                    <a:pt x="89" y="5"/>
                  </a:lnTo>
                  <a:lnTo>
                    <a:pt x="78" y="9"/>
                  </a:lnTo>
                  <a:lnTo>
                    <a:pt x="78" y="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51" name="Freeform 1535"/>
            <p:cNvSpPr>
              <a:spLocks/>
            </p:cNvSpPr>
            <p:nvPr/>
          </p:nvSpPr>
          <p:spPr bwMode="auto">
            <a:xfrm>
              <a:off x="4097" y="1292"/>
              <a:ext cx="364" cy="328"/>
            </a:xfrm>
            <a:custGeom>
              <a:avLst/>
              <a:gdLst/>
              <a:ahLst/>
              <a:cxnLst>
                <a:cxn ang="0">
                  <a:pos x="363" y="220"/>
                </a:cxn>
                <a:cxn ang="0">
                  <a:pos x="84" y="327"/>
                </a:cxn>
                <a:cxn ang="0">
                  <a:pos x="0" y="109"/>
                </a:cxn>
                <a:cxn ang="0">
                  <a:pos x="287" y="0"/>
                </a:cxn>
                <a:cxn ang="0">
                  <a:pos x="363" y="220"/>
                </a:cxn>
              </a:cxnLst>
              <a:rect l="0" t="0" r="r" b="b"/>
              <a:pathLst>
                <a:path w="364" h="328">
                  <a:moveTo>
                    <a:pt x="363" y="220"/>
                  </a:moveTo>
                  <a:lnTo>
                    <a:pt x="84" y="327"/>
                  </a:lnTo>
                  <a:lnTo>
                    <a:pt x="0" y="109"/>
                  </a:lnTo>
                  <a:lnTo>
                    <a:pt x="287" y="0"/>
                  </a:lnTo>
                  <a:lnTo>
                    <a:pt x="363" y="22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52" name="Freeform 1536"/>
            <p:cNvSpPr>
              <a:spLocks/>
            </p:cNvSpPr>
            <p:nvPr/>
          </p:nvSpPr>
          <p:spPr bwMode="auto">
            <a:xfrm>
              <a:off x="4319" y="1292"/>
              <a:ext cx="228" cy="220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68" y="13"/>
                </a:cxn>
                <a:cxn ang="0">
                  <a:pos x="55" y="20"/>
                </a:cxn>
                <a:cxn ang="0">
                  <a:pos x="43" y="29"/>
                </a:cxn>
                <a:cxn ang="0">
                  <a:pos x="34" y="39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9" y="74"/>
                </a:cxn>
                <a:cxn ang="0">
                  <a:pos x="4" y="86"/>
                </a:cxn>
                <a:cxn ang="0">
                  <a:pos x="1" y="100"/>
                </a:cxn>
                <a:cxn ang="0">
                  <a:pos x="0" y="113"/>
                </a:cxn>
                <a:cxn ang="0">
                  <a:pos x="0" y="127"/>
                </a:cxn>
                <a:cxn ang="0">
                  <a:pos x="2" y="140"/>
                </a:cxn>
                <a:cxn ang="0">
                  <a:pos x="6" y="152"/>
                </a:cxn>
                <a:cxn ang="0">
                  <a:pos x="12" y="164"/>
                </a:cxn>
                <a:cxn ang="0">
                  <a:pos x="19" y="176"/>
                </a:cxn>
                <a:cxn ang="0">
                  <a:pos x="27" y="185"/>
                </a:cxn>
                <a:cxn ang="0">
                  <a:pos x="36" y="194"/>
                </a:cxn>
                <a:cxn ang="0">
                  <a:pos x="47" y="202"/>
                </a:cxn>
                <a:cxn ang="0">
                  <a:pos x="58" y="209"/>
                </a:cxn>
                <a:cxn ang="0">
                  <a:pos x="71" y="214"/>
                </a:cxn>
                <a:cxn ang="0">
                  <a:pos x="84" y="217"/>
                </a:cxn>
                <a:cxn ang="0">
                  <a:pos x="97" y="219"/>
                </a:cxn>
                <a:cxn ang="0">
                  <a:pos x="110" y="219"/>
                </a:cxn>
                <a:cxn ang="0">
                  <a:pos x="124" y="219"/>
                </a:cxn>
                <a:cxn ang="0">
                  <a:pos x="139" y="216"/>
                </a:cxn>
                <a:cxn ang="0">
                  <a:pos x="149" y="210"/>
                </a:cxn>
                <a:cxn ang="0">
                  <a:pos x="164" y="205"/>
                </a:cxn>
                <a:cxn ang="0">
                  <a:pos x="174" y="198"/>
                </a:cxn>
                <a:cxn ang="0">
                  <a:pos x="186" y="190"/>
                </a:cxn>
                <a:cxn ang="0">
                  <a:pos x="197" y="180"/>
                </a:cxn>
                <a:cxn ang="0">
                  <a:pos x="205" y="169"/>
                </a:cxn>
                <a:cxn ang="0">
                  <a:pos x="211" y="157"/>
                </a:cxn>
                <a:cxn ang="0">
                  <a:pos x="219" y="145"/>
                </a:cxn>
                <a:cxn ang="0">
                  <a:pos x="224" y="132"/>
                </a:cxn>
                <a:cxn ang="0">
                  <a:pos x="226" y="119"/>
                </a:cxn>
                <a:cxn ang="0">
                  <a:pos x="227" y="105"/>
                </a:cxn>
                <a:cxn ang="0">
                  <a:pos x="227" y="92"/>
                </a:cxn>
                <a:cxn ang="0">
                  <a:pos x="225" y="80"/>
                </a:cxn>
                <a:cxn ang="0">
                  <a:pos x="222" y="67"/>
                </a:cxn>
                <a:cxn ang="0">
                  <a:pos x="217" y="53"/>
                </a:cxn>
                <a:cxn ang="0">
                  <a:pos x="211" y="43"/>
                </a:cxn>
                <a:cxn ang="0">
                  <a:pos x="203" y="33"/>
                </a:cxn>
                <a:cxn ang="0">
                  <a:pos x="194" y="23"/>
                </a:cxn>
                <a:cxn ang="0">
                  <a:pos x="183" y="16"/>
                </a:cxn>
                <a:cxn ang="0">
                  <a:pos x="172" y="10"/>
                </a:cxn>
                <a:cxn ang="0">
                  <a:pos x="158" y="6"/>
                </a:cxn>
                <a:cxn ang="0">
                  <a:pos x="147" y="2"/>
                </a:cxn>
                <a:cxn ang="0">
                  <a:pos x="132" y="0"/>
                </a:cxn>
                <a:cxn ang="0">
                  <a:pos x="118" y="0"/>
                </a:cxn>
                <a:cxn ang="0">
                  <a:pos x="105" y="2"/>
                </a:cxn>
                <a:cxn ang="0">
                  <a:pos x="92" y="4"/>
                </a:cxn>
                <a:cxn ang="0">
                  <a:pos x="81" y="9"/>
                </a:cxn>
                <a:cxn ang="0">
                  <a:pos x="81" y="7"/>
                </a:cxn>
              </a:cxnLst>
              <a:rect l="0" t="0" r="r" b="b"/>
              <a:pathLst>
                <a:path w="228" h="220">
                  <a:moveTo>
                    <a:pt x="81" y="7"/>
                  </a:moveTo>
                  <a:lnTo>
                    <a:pt x="68" y="13"/>
                  </a:lnTo>
                  <a:lnTo>
                    <a:pt x="55" y="20"/>
                  </a:lnTo>
                  <a:lnTo>
                    <a:pt x="43" y="29"/>
                  </a:lnTo>
                  <a:lnTo>
                    <a:pt x="34" y="39"/>
                  </a:lnTo>
                  <a:lnTo>
                    <a:pt x="24" y="50"/>
                  </a:lnTo>
                  <a:lnTo>
                    <a:pt x="16" y="60"/>
                  </a:lnTo>
                  <a:lnTo>
                    <a:pt x="9" y="74"/>
                  </a:lnTo>
                  <a:lnTo>
                    <a:pt x="4" y="86"/>
                  </a:lnTo>
                  <a:lnTo>
                    <a:pt x="1" y="100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" y="140"/>
                  </a:lnTo>
                  <a:lnTo>
                    <a:pt x="6" y="152"/>
                  </a:lnTo>
                  <a:lnTo>
                    <a:pt x="12" y="164"/>
                  </a:lnTo>
                  <a:lnTo>
                    <a:pt x="19" y="176"/>
                  </a:lnTo>
                  <a:lnTo>
                    <a:pt x="27" y="185"/>
                  </a:lnTo>
                  <a:lnTo>
                    <a:pt x="36" y="194"/>
                  </a:lnTo>
                  <a:lnTo>
                    <a:pt x="47" y="202"/>
                  </a:lnTo>
                  <a:lnTo>
                    <a:pt x="58" y="209"/>
                  </a:lnTo>
                  <a:lnTo>
                    <a:pt x="71" y="214"/>
                  </a:lnTo>
                  <a:lnTo>
                    <a:pt x="84" y="217"/>
                  </a:lnTo>
                  <a:lnTo>
                    <a:pt x="97" y="219"/>
                  </a:lnTo>
                  <a:lnTo>
                    <a:pt x="110" y="219"/>
                  </a:lnTo>
                  <a:lnTo>
                    <a:pt x="124" y="219"/>
                  </a:lnTo>
                  <a:lnTo>
                    <a:pt x="139" y="216"/>
                  </a:lnTo>
                  <a:lnTo>
                    <a:pt x="149" y="210"/>
                  </a:lnTo>
                  <a:lnTo>
                    <a:pt x="164" y="205"/>
                  </a:lnTo>
                  <a:lnTo>
                    <a:pt x="174" y="198"/>
                  </a:lnTo>
                  <a:lnTo>
                    <a:pt x="186" y="190"/>
                  </a:lnTo>
                  <a:lnTo>
                    <a:pt x="197" y="180"/>
                  </a:lnTo>
                  <a:lnTo>
                    <a:pt x="205" y="169"/>
                  </a:lnTo>
                  <a:lnTo>
                    <a:pt x="211" y="157"/>
                  </a:lnTo>
                  <a:lnTo>
                    <a:pt x="219" y="145"/>
                  </a:lnTo>
                  <a:lnTo>
                    <a:pt x="224" y="132"/>
                  </a:lnTo>
                  <a:lnTo>
                    <a:pt x="226" y="119"/>
                  </a:lnTo>
                  <a:lnTo>
                    <a:pt x="227" y="105"/>
                  </a:lnTo>
                  <a:lnTo>
                    <a:pt x="227" y="92"/>
                  </a:lnTo>
                  <a:lnTo>
                    <a:pt x="225" y="80"/>
                  </a:lnTo>
                  <a:lnTo>
                    <a:pt x="222" y="67"/>
                  </a:lnTo>
                  <a:lnTo>
                    <a:pt x="217" y="53"/>
                  </a:lnTo>
                  <a:lnTo>
                    <a:pt x="211" y="43"/>
                  </a:lnTo>
                  <a:lnTo>
                    <a:pt x="203" y="33"/>
                  </a:lnTo>
                  <a:lnTo>
                    <a:pt x="194" y="23"/>
                  </a:lnTo>
                  <a:lnTo>
                    <a:pt x="183" y="16"/>
                  </a:lnTo>
                  <a:lnTo>
                    <a:pt x="172" y="10"/>
                  </a:lnTo>
                  <a:lnTo>
                    <a:pt x="158" y="6"/>
                  </a:lnTo>
                  <a:lnTo>
                    <a:pt x="147" y="2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5" y="2"/>
                  </a:lnTo>
                  <a:lnTo>
                    <a:pt x="92" y="4"/>
                  </a:lnTo>
                  <a:lnTo>
                    <a:pt x="81" y="9"/>
                  </a:lnTo>
                  <a:lnTo>
                    <a:pt x="81" y="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53" name="Freeform 1537"/>
            <p:cNvSpPr>
              <a:spLocks/>
            </p:cNvSpPr>
            <p:nvPr/>
          </p:nvSpPr>
          <p:spPr bwMode="auto">
            <a:xfrm>
              <a:off x="4102" y="1303"/>
              <a:ext cx="357" cy="311"/>
            </a:xfrm>
            <a:custGeom>
              <a:avLst/>
              <a:gdLst/>
              <a:ahLst/>
              <a:cxnLst>
                <a:cxn ang="0">
                  <a:pos x="356" y="205"/>
                </a:cxn>
                <a:cxn ang="0">
                  <a:pos x="77" y="310"/>
                </a:cxn>
                <a:cxn ang="0">
                  <a:pos x="0" y="110"/>
                </a:cxn>
                <a:cxn ang="0">
                  <a:pos x="285" y="0"/>
                </a:cxn>
                <a:cxn ang="0">
                  <a:pos x="356" y="205"/>
                </a:cxn>
              </a:cxnLst>
              <a:rect l="0" t="0" r="r" b="b"/>
              <a:pathLst>
                <a:path w="357" h="311">
                  <a:moveTo>
                    <a:pt x="356" y="205"/>
                  </a:moveTo>
                  <a:lnTo>
                    <a:pt x="77" y="310"/>
                  </a:lnTo>
                  <a:lnTo>
                    <a:pt x="0" y="110"/>
                  </a:lnTo>
                  <a:lnTo>
                    <a:pt x="285" y="0"/>
                  </a:lnTo>
                  <a:lnTo>
                    <a:pt x="356" y="20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54" name="Freeform 1538"/>
            <p:cNvSpPr>
              <a:spLocks/>
            </p:cNvSpPr>
            <p:nvPr/>
          </p:nvSpPr>
          <p:spPr bwMode="auto">
            <a:xfrm>
              <a:off x="4321" y="1302"/>
              <a:ext cx="225" cy="207"/>
            </a:xfrm>
            <a:custGeom>
              <a:avLst/>
              <a:gdLst/>
              <a:ahLst/>
              <a:cxnLst>
                <a:cxn ang="0">
                  <a:pos x="82" y="8"/>
                </a:cxn>
                <a:cxn ang="0">
                  <a:pos x="69" y="15"/>
                </a:cxn>
                <a:cxn ang="0">
                  <a:pos x="58" y="21"/>
                </a:cxn>
                <a:cxn ang="0">
                  <a:pos x="45" y="31"/>
                </a:cxn>
                <a:cxn ang="0">
                  <a:pos x="34" y="40"/>
                </a:cxn>
                <a:cxn ang="0">
                  <a:pos x="25" y="48"/>
                </a:cxn>
                <a:cxn ang="0">
                  <a:pos x="17" y="62"/>
                </a:cxn>
                <a:cxn ang="0">
                  <a:pos x="11" y="73"/>
                </a:cxn>
                <a:cxn ang="0">
                  <a:pos x="5" y="86"/>
                </a:cxn>
                <a:cxn ang="0">
                  <a:pos x="1" y="97"/>
                </a:cxn>
                <a:cxn ang="0">
                  <a:pos x="0" y="110"/>
                </a:cxn>
                <a:cxn ang="0">
                  <a:pos x="0" y="122"/>
                </a:cxn>
                <a:cxn ang="0">
                  <a:pos x="1" y="134"/>
                </a:cxn>
                <a:cxn ang="0">
                  <a:pos x="4" y="145"/>
                </a:cxn>
                <a:cxn ang="0">
                  <a:pos x="10" y="157"/>
                </a:cxn>
                <a:cxn ang="0">
                  <a:pos x="17" y="167"/>
                </a:cxn>
                <a:cxn ang="0">
                  <a:pos x="25" y="175"/>
                </a:cxn>
                <a:cxn ang="0">
                  <a:pos x="34" y="184"/>
                </a:cxn>
                <a:cxn ang="0">
                  <a:pos x="42" y="191"/>
                </a:cxn>
                <a:cxn ang="0">
                  <a:pos x="55" y="198"/>
                </a:cxn>
                <a:cxn ang="0">
                  <a:pos x="67" y="201"/>
                </a:cxn>
                <a:cxn ang="0">
                  <a:pos x="79" y="205"/>
                </a:cxn>
                <a:cxn ang="0">
                  <a:pos x="92" y="206"/>
                </a:cxn>
                <a:cxn ang="0">
                  <a:pos x="105" y="206"/>
                </a:cxn>
                <a:cxn ang="0">
                  <a:pos x="119" y="205"/>
                </a:cxn>
                <a:cxn ang="0">
                  <a:pos x="134" y="201"/>
                </a:cxn>
                <a:cxn ang="0">
                  <a:pos x="145" y="196"/>
                </a:cxn>
                <a:cxn ang="0">
                  <a:pos x="159" y="191"/>
                </a:cxn>
                <a:cxn ang="0">
                  <a:pos x="170" y="184"/>
                </a:cxn>
                <a:cxn ang="0">
                  <a:pos x="181" y="177"/>
                </a:cxn>
                <a:cxn ang="0">
                  <a:pos x="192" y="167"/>
                </a:cxn>
                <a:cxn ang="0">
                  <a:pos x="201" y="157"/>
                </a:cxn>
                <a:cxn ang="0">
                  <a:pos x="209" y="146"/>
                </a:cxn>
                <a:cxn ang="0">
                  <a:pos x="215" y="134"/>
                </a:cxn>
                <a:cxn ang="0">
                  <a:pos x="220" y="121"/>
                </a:cxn>
                <a:cxn ang="0">
                  <a:pos x="222" y="109"/>
                </a:cxn>
                <a:cxn ang="0">
                  <a:pos x="224" y="96"/>
                </a:cxn>
                <a:cxn ang="0">
                  <a:pos x="224" y="85"/>
                </a:cxn>
                <a:cxn ang="0">
                  <a:pos x="223" y="72"/>
                </a:cxn>
                <a:cxn ang="0">
                  <a:pos x="220" y="61"/>
                </a:cxn>
                <a:cxn ang="0">
                  <a:pos x="216" y="48"/>
                </a:cxn>
                <a:cxn ang="0">
                  <a:pos x="209" y="40"/>
                </a:cxn>
                <a:cxn ang="0">
                  <a:pos x="203" y="29"/>
                </a:cxn>
                <a:cxn ang="0">
                  <a:pos x="194" y="21"/>
                </a:cxn>
                <a:cxn ang="0">
                  <a:pos x="182" y="15"/>
                </a:cxn>
                <a:cxn ang="0">
                  <a:pos x="172" y="8"/>
                </a:cxn>
                <a:cxn ang="0">
                  <a:pos x="159" y="4"/>
                </a:cxn>
                <a:cxn ang="0">
                  <a:pos x="147" y="1"/>
                </a:cxn>
                <a:cxn ang="0">
                  <a:pos x="134" y="0"/>
                </a:cxn>
                <a:cxn ang="0">
                  <a:pos x="120" y="0"/>
                </a:cxn>
                <a:cxn ang="0">
                  <a:pos x="106" y="2"/>
                </a:cxn>
                <a:cxn ang="0">
                  <a:pos x="92" y="6"/>
                </a:cxn>
                <a:cxn ang="0">
                  <a:pos x="82" y="9"/>
                </a:cxn>
                <a:cxn ang="0">
                  <a:pos x="82" y="8"/>
                </a:cxn>
              </a:cxnLst>
              <a:rect l="0" t="0" r="r" b="b"/>
              <a:pathLst>
                <a:path w="225" h="207">
                  <a:moveTo>
                    <a:pt x="82" y="8"/>
                  </a:moveTo>
                  <a:lnTo>
                    <a:pt x="69" y="15"/>
                  </a:lnTo>
                  <a:lnTo>
                    <a:pt x="58" y="21"/>
                  </a:lnTo>
                  <a:lnTo>
                    <a:pt x="45" y="31"/>
                  </a:lnTo>
                  <a:lnTo>
                    <a:pt x="34" y="40"/>
                  </a:lnTo>
                  <a:lnTo>
                    <a:pt x="25" y="48"/>
                  </a:lnTo>
                  <a:lnTo>
                    <a:pt x="17" y="62"/>
                  </a:lnTo>
                  <a:lnTo>
                    <a:pt x="11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110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4" y="145"/>
                  </a:lnTo>
                  <a:lnTo>
                    <a:pt x="10" y="157"/>
                  </a:lnTo>
                  <a:lnTo>
                    <a:pt x="17" y="167"/>
                  </a:lnTo>
                  <a:lnTo>
                    <a:pt x="25" y="175"/>
                  </a:lnTo>
                  <a:lnTo>
                    <a:pt x="34" y="184"/>
                  </a:lnTo>
                  <a:lnTo>
                    <a:pt x="42" y="191"/>
                  </a:lnTo>
                  <a:lnTo>
                    <a:pt x="55" y="198"/>
                  </a:lnTo>
                  <a:lnTo>
                    <a:pt x="67" y="201"/>
                  </a:lnTo>
                  <a:lnTo>
                    <a:pt x="79" y="205"/>
                  </a:lnTo>
                  <a:lnTo>
                    <a:pt x="92" y="206"/>
                  </a:lnTo>
                  <a:lnTo>
                    <a:pt x="105" y="206"/>
                  </a:lnTo>
                  <a:lnTo>
                    <a:pt x="119" y="205"/>
                  </a:lnTo>
                  <a:lnTo>
                    <a:pt x="134" y="201"/>
                  </a:lnTo>
                  <a:lnTo>
                    <a:pt x="145" y="196"/>
                  </a:lnTo>
                  <a:lnTo>
                    <a:pt x="159" y="191"/>
                  </a:lnTo>
                  <a:lnTo>
                    <a:pt x="170" y="184"/>
                  </a:lnTo>
                  <a:lnTo>
                    <a:pt x="181" y="177"/>
                  </a:lnTo>
                  <a:lnTo>
                    <a:pt x="192" y="167"/>
                  </a:lnTo>
                  <a:lnTo>
                    <a:pt x="201" y="157"/>
                  </a:lnTo>
                  <a:lnTo>
                    <a:pt x="209" y="146"/>
                  </a:lnTo>
                  <a:lnTo>
                    <a:pt x="215" y="134"/>
                  </a:lnTo>
                  <a:lnTo>
                    <a:pt x="220" y="121"/>
                  </a:lnTo>
                  <a:lnTo>
                    <a:pt x="222" y="109"/>
                  </a:lnTo>
                  <a:lnTo>
                    <a:pt x="224" y="96"/>
                  </a:lnTo>
                  <a:lnTo>
                    <a:pt x="224" y="85"/>
                  </a:lnTo>
                  <a:lnTo>
                    <a:pt x="223" y="72"/>
                  </a:lnTo>
                  <a:lnTo>
                    <a:pt x="220" y="61"/>
                  </a:lnTo>
                  <a:lnTo>
                    <a:pt x="216" y="48"/>
                  </a:lnTo>
                  <a:lnTo>
                    <a:pt x="209" y="40"/>
                  </a:lnTo>
                  <a:lnTo>
                    <a:pt x="203" y="29"/>
                  </a:lnTo>
                  <a:lnTo>
                    <a:pt x="194" y="21"/>
                  </a:lnTo>
                  <a:lnTo>
                    <a:pt x="182" y="15"/>
                  </a:lnTo>
                  <a:lnTo>
                    <a:pt x="172" y="8"/>
                  </a:lnTo>
                  <a:lnTo>
                    <a:pt x="159" y="4"/>
                  </a:lnTo>
                  <a:lnTo>
                    <a:pt x="147" y="1"/>
                  </a:lnTo>
                  <a:lnTo>
                    <a:pt x="134" y="0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2" y="6"/>
                  </a:lnTo>
                  <a:lnTo>
                    <a:pt x="82" y="9"/>
                  </a:lnTo>
                  <a:lnTo>
                    <a:pt x="82" y="8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55" name="Freeform 1539"/>
            <p:cNvSpPr>
              <a:spLocks/>
            </p:cNvSpPr>
            <p:nvPr/>
          </p:nvSpPr>
          <p:spPr bwMode="auto">
            <a:xfrm>
              <a:off x="4107" y="1314"/>
              <a:ext cx="349" cy="296"/>
            </a:xfrm>
            <a:custGeom>
              <a:avLst/>
              <a:gdLst/>
              <a:ahLst/>
              <a:cxnLst>
                <a:cxn ang="0">
                  <a:pos x="348" y="189"/>
                </a:cxn>
                <a:cxn ang="0">
                  <a:pos x="71" y="295"/>
                </a:cxn>
                <a:cxn ang="0">
                  <a:pos x="0" y="110"/>
                </a:cxn>
                <a:cxn ang="0">
                  <a:pos x="284" y="0"/>
                </a:cxn>
                <a:cxn ang="0">
                  <a:pos x="348" y="189"/>
                </a:cxn>
              </a:cxnLst>
              <a:rect l="0" t="0" r="r" b="b"/>
              <a:pathLst>
                <a:path w="349" h="296">
                  <a:moveTo>
                    <a:pt x="348" y="189"/>
                  </a:moveTo>
                  <a:lnTo>
                    <a:pt x="71" y="295"/>
                  </a:lnTo>
                  <a:lnTo>
                    <a:pt x="0" y="110"/>
                  </a:lnTo>
                  <a:lnTo>
                    <a:pt x="284" y="0"/>
                  </a:lnTo>
                  <a:lnTo>
                    <a:pt x="348" y="189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56" name="Freeform 1540"/>
            <p:cNvSpPr>
              <a:spLocks/>
            </p:cNvSpPr>
            <p:nvPr/>
          </p:nvSpPr>
          <p:spPr bwMode="auto">
            <a:xfrm>
              <a:off x="4323" y="1313"/>
              <a:ext cx="224" cy="192"/>
            </a:xfrm>
            <a:custGeom>
              <a:avLst/>
              <a:gdLst/>
              <a:ahLst/>
              <a:cxnLst>
                <a:cxn ang="0">
                  <a:pos x="83" y="10"/>
                </a:cxn>
                <a:cxn ang="0">
                  <a:pos x="70" y="15"/>
                </a:cxn>
                <a:cxn ang="0">
                  <a:pos x="58" y="22"/>
                </a:cxn>
                <a:cxn ang="0">
                  <a:pos x="48" y="30"/>
                </a:cxn>
                <a:cxn ang="0">
                  <a:pos x="36" y="39"/>
                </a:cxn>
                <a:cxn ang="0">
                  <a:pos x="27" y="50"/>
                </a:cxn>
                <a:cxn ang="0">
                  <a:pos x="17" y="61"/>
                </a:cxn>
                <a:cxn ang="0">
                  <a:pos x="12" y="71"/>
                </a:cxn>
                <a:cxn ang="0">
                  <a:pos x="7" y="82"/>
                </a:cxn>
                <a:cxn ang="0">
                  <a:pos x="2" y="94"/>
                </a:cxn>
                <a:cxn ang="0">
                  <a:pos x="1" y="105"/>
                </a:cxn>
                <a:cxn ang="0">
                  <a:pos x="0" y="116"/>
                </a:cxn>
                <a:cxn ang="0">
                  <a:pos x="0" y="128"/>
                </a:cxn>
                <a:cxn ang="0">
                  <a:pos x="4" y="138"/>
                </a:cxn>
                <a:cxn ang="0">
                  <a:pos x="8" y="149"/>
                </a:cxn>
                <a:cxn ang="0">
                  <a:pos x="15" y="157"/>
                </a:cxn>
                <a:cxn ang="0">
                  <a:pos x="21" y="166"/>
                </a:cxn>
                <a:cxn ang="0">
                  <a:pos x="31" y="173"/>
                </a:cxn>
                <a:cxn ang="0">
                  <a:pos x="40" y="180"/>
                </a:cxn>
                <a:cxn ang="0">
                  <a:pos x="51" y="184"/>
                </a:cxn>
                <a:cxn ang="0">
                  <a:pos x="64" y="188"/>
                </a:cxn>
                <a:cxn ang="0">
                  <a:pos x="75" y="190"/>
                </a:cxn>
                <a:cxn ang="0">
                  <a:pos x="88" y="191"/>
                </a:cxn>
                <a:cxn ang="0">
                  <a:pos x="101" y="191"/>
                </a:cxn>
                <a:cxn ang="0">
                  <a:pos x="114" y="189"/>
                </a:cxn>
                <a:cxn ang="0">
                  <a:pos x="128" y="187"/>
                </a:cxn>
                <a:cxn ang="0">
                  <a:pos x="140" y="181"/>
                </a:cxn>
                <a:cxn ang="0">
                  <a:pos x="154" y="176"/>
                </a:cxn>
                <a:cxn ang="0">
                  <a:pos x="166" y="169"/>
                </a:cxn>
                <a:cxn ang="0">
                  <a:pos x="176" y="162"/>
                </a:cxn>
                <a:cxn ang="0">
                  <a:pos x="187" y="152"/>
                </a:cxn>
                <a:cxn ang="0">
                  <a:pos x="196" y="142"/>
                </a:cxn>
                <a:cxn ang="0">
                  <a:pos x="205" y="132"/>
                </a:cxn>
                <a:cxn ang="0">
                  <a:pos x="211" y="121"/>
                </a:cxn>
                <a:cxn ang="0">
                  <a:pos x="215" y="110"/>
                </a:cxn>
                <a:cxn ang="0">
                  <a:pos x="220" y="99"/>
                </a:cxn>
                <a:cxn ang="0">
                  <a:pos x="221" y="88"/>
                </a:cxn>
                <a:cxn ang="0">
                  <a:pos x="223" y="76"/>
                </a:cxn>
                <a:cxn ang="0">
                  <a:pos x="221" y="64"/>
                </a:cxn>
                <a:cxn ang="0">
                  <a:pos x="218" y="54"/>
                </a:cxn>
                <a:cxn ang="0">
                  <a:pos x="214" y="44"/>
                </a:cxn>
                <a:cxn ang="0">
                  <a:pos x="209" y="33"/>
                </a:cxn>
                <a:cxn ang="0">
                  <a:pos x="202" y="25"/>
                </a:cxn>
                <a:cxn ang="0">
                  <a:pos x="193" y="18"/>
                </a:cxn>
                <a:cxn ang="0">
                  <a:pos x="183" y="12"/>
                </a:cxn>
                <a:cxn ang="0">
                  <a:pos x="172" y="6"/>
                </a:cxn>
                <a:cxn ang="0">
                  <a:pos x="160" y="4"/>
                </a:cxn>
                <a:cxn ang="0">
                  <a:pos x="147" y="1"/>
                </a:cxn>
                <a:cxn ang="0">
                  <a:pos x="135" y="0"/>
                </a:cxn>
                <a:cxn ang="0">
                  <a:pos x="121" y="0"/>
                </a:cxn>
                <a:cxn ang="0">
                  <a:pos x="108" y="3"/>
                </a:cxn>
                <a:cxn ang="0">
                  <a:pos x="96" y="5"/>
                </a:cxn>
                <a:cxn ang="0">
                  <a:pos x="83" y="10"/>
                </a:cxn>
              </a:cxnLst>
              <a:rect l="0" t="0" r="r" b="b"/>
              <a:pathLst>
                <a:path w="224" h="192">
                  <a:moveTo>
                    <a:pt x="83" y="10"/>
                  </a:moveTo>
                  <a:lnTo>
                    <a:pt x="70" y="15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6" y="39"/>
                  </a:lnTo>
                  <a:lnTo>
                    <a:pt x="27" y="50"/>
                  </a:lnTo>
                  <a:lnTo>
                    <a:pt x="17" y="61"/>
                  </a:lnTo>
                  <a:lnTo>
                    <a:pt x="12" y="71"/>
                  </a:lnTo>
                  <a:lnTo>
                    <a:pt x="7" y="82"/>
                  </a:lnTo>
                  <a:lnTo>
                    <a:pt x="2" y="94"/>
                  </a:lnTo>
                  <a:lnTo>
                    <a:pt x="1" y="105"/>
                  </a:lnTo>
                  <a:lnTo>
                    <a:pt x="0" y="116"/>
                  </a:lnTo>
                  <a:lnTo>
                    <a:pt x="0" y="128"/>
                  </a:lnTo>
                  <a:lnTo>
                    <a:pt x="4" y="138"/>
                  </a:lnTo>
                  <a:lnTo>
                    <a:pt x="8" y="149"/>
                  </a:lnTo>
                  <a:lnTo>
                    <a:pt x="15" y="157"/>
                  </a:lnTo>
                  <a:lnTo>
                    <a:pt x="21" y="166"/>
                  </a:lnTo>
                  <a:lnTo>
                    <a:pt x="31" y="173"/>
                  </a:lnTo>
                  <a:lnTo>
                    <a:pt x="40" y="180"/>
                  </a:lnTo>
                  <a:lnTo>
                    <a:pt x="51" y="184"/>
                  </a:lnTo>
                  <a:lnTo>
                    <a:pt x="64" y="188"/>
                  </a:lnTo>
                  <a:lnTo>
                    <a:pt x="75" y="190"/>
                  </a:lnTo>
                  <a:lnTo>
                    <a:pt x="88" y="191"/>
                  </a:lnTo>
                  <a:lnTo>
                    <a:pt x="101" y="191"/>
                  </a:lnTo>
                  <a:lnTo>
                    <a:pt x="114" y="189"/>
                  </a:lnTo>
                  <a:lnTo>
                    <a:pt x="128" y="187"/>
                  </a:lnTo>
                  <a:lnTo>
                    <a:pt x="140" y="181"/>
                  </a:lnTo>
                  <a:lnTo>
                    <a:pt x="154" y="176"/>
                  </a:lnTo>
                  <a:lnTo>
                    <a:pt x="166" y="169"/>
                  </a:lnTo>
                  <a:lnTo>
                    <a:pt x="176" y="162"/>
                  </a:lnTo>
                  <a:lnTo>
                    <a:pt x="187" y="152"/>
                  </a:lnTo>
                  <a:lnTo>
                    <a:pt x="196" y="142"/>
                  </a:lnTo>
                  <a:lnTo>
                    <a:pt x="205" y="132"/>
                  </a:lnTo>
                  <a:lnTo>
                    <a:pt x="211" y="121"/>
                  </a:lnTo>
                  <a:lnTo>
                    <a:pt x="215" y="110"/>
                  </a:lnTo>
                  <a:lnTo>
                    <a:pt x="220" y="99"/>
                  </a:lnTo>
                  <a:lnTo>
                    <a:pt x="221" y="88"/>
                  </a:lnTo>
                  <a:lnTo>
                    <a:pt x="223" y="76"/>
                  </a:lnTo>
                  <a:lnTo>
                    <a:pt x="221" y="64"/>
                  </a:lnTo>
                  <a:lnTo>
                    <a:pt x="218" y="54"/>
                  </a:lnTo>
                  <a:lnTo>
                    <a:pt x="214" y="44"/>
                  </a:lnTo>
                  <a:lnTo>
                    <a:pt x="209" y="33"/>
                  </a:lnTo>
                  <a:lnTo>
                    <a:pt x="202" y="25"/>
                  </a:lnTo>
                  <a:lnTo>
                    <a:pt x="193" y="18"/>
                  </a:lnTo>
                  <a:lnTo>
                    <a:pt x="183" y="12"/>
                  </a:lnTo>
                  <a:lnTo>
                    <a:pt x="172" y="6"/>
                  </a:lnTo>
                  <a:lnTo>
                    <a:pt x="160" y="4"/>
                  </a:lnTo>
                  <a:lnTo>
                    <a:pt x="147" y="1"/>
                  </a:lnTo>
                  <a:lnTo>
                    <a:pt x="135" y="0"/>
                  </a:lnTo>
                  <a:lnTo>
                    <a:pt x="121" y="0"/>
                  </a:lnTo>
                  <a:lnTo>
                    <a:pt x="108" y="3"/>
                  </a:lnTo>
                  <a:lnTo>
                    <a:pt x="96" y="5"/>
                  </a:lnTo>
                  <a:lnTo>
                    <a:pt x="83" y="10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57" name="Freeform 1541"/>
            <p:cNvSpPr>
              <a:spLocks/>
            </p:cNvSpPr>
            <p:nvPr/>
          </p:nvSpPr>
          <p:spPr bwMode="auto">
            <a:xfrm>
              <a:off x="4110" y="1327"/>
              <a:ext cx="342" cy="278"/>
            </a:xfrm>
            <a:custGeom>
              <a:avLst/>
              <a:gdLst/>
              <a:ahLst/>
              <a:cxnLst>
                <a:cxn ang="0">
                  <a:pos x="341" y="173"/>
                </a:cxn>
                <a:cxn ang="0">
                  <a:pos x="65" y="277"/>
                </a:cxn>
                <a:cxn ang="0">
                  <a:pos x="0" y="109"/>
                </a:cxn>
                <a:cxn ang="0">
                  <a:pos x="285" y="0"/>
                </a:cxn>
                <a:cxn ang="0">
                  <a:pos x="341" y="173"/>
                </a:cxn>
              </a:cxnLst>
              <a:rect l="0" t="0" r="r" b="b"/>
              <a:pathLst>
                <a:path w="342" h="278">
                  <a:moveTo>
                    <a:pt x="341" y="173"/>
                  </a:moveTo>
                  <a:lnTo>
                    <a:pt x="65" y="277"/>
                  </a:lnTo>
                  <a:lnTo>
                    <a:pt x="0" y="109"/>
                  </a:lnTo>
                  <a:lnTo>
                    <a:pt x="285" y="0"/>
                  </a:lnTo>
                  <a:lnTo>
                    <a:pt x="341" y="173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58" name="Freeform 1542"/>
            <p:cNvSpPr>
              <a:spLocks/>
            </p:cNvSpPr>
            <p:nvPr/>
          </p:nvSpPr>
          <p:spPr bwMode="auto">
            <a:xfrm>
              <a:off x="4324" y="1325"/>
              <a:ext cx="222" cy="177"/>
            </a:xfrm>
            <a:custGeom>
              <a:avLst/>
              <a:gdLst/>
              <a:ahLst/>
              <a:cxnLst>
                <a:cxn ang="0">
                  <a:pos x="87" y="9"/>
                </a:cxn>
                <a:cxn ang="0">
                  <a:pos x="73" y="15"/>
                </a:cxn>
                <a:cxn ang="0">
                  <a:pos x="63" y="21"/>
                </a:cxn>
                <a:cxn ang="0">
                  <a:pos x="49" y="30"/>
                </a:cxn>
                <a:cxn ang="0">
                  <a:pos x="38" y="38"/>
                </a:cxn>
                <a:cxn ang="0">
                  <a:pos x="29" y="48"/>
                </a:cxn>
                <a:cxn ang="0">
                  <a:pos x="19" y="57"/>
                </a:cxn>
                <a:cxn ang="0">
                  <a:pos x="14" y="67"/>
                </a:cxn>
                <a:cxn ang="0">
                  <a:pos x="8" y="79"/>
                </a:cxn>
                <a:cxn ang="0">
                  <a:pos x="3" y="88"/>
                </a:cxn>
                <a:cxn ang="0">
                  <a:pos x="0" y="99"/>
                </a:cxn>
                <a:cxn ang="0">
                  <a:pos x="0" y="109"/>
                </a:cxn>
                <a:cxn ang="0">
                  <a:pos x="0" y="120"/>
                </a:cxn>
                <a:cxn ang="0">
                  <a:pos x="4" y="129"/>
                </a:cxn>
                <a:cxn ang="0">
                  <a:pos x="8" y="139"/>
                </a:cxn>
                <a:cxn ang="0">
                  <a:pos x="14" y="147"/>
                </a:cxn>
                <a:cxn ang="0">
                  <a:pos x="20" y="155"/>
                </a:cxn>
                <a:cxn ang="0">
                  <a:pos x="29" y="161"/>
                </a:cxn>
                <a:cxn ang="0">
                  <a:pos x="39" y="166"/>
                </a:cxn>
                <a:cxn ang="0">
                  <a:pos x="49" y="170"/>
                </a:cxn>
                <a:cxn ang="0">
                  <a:pos x="61" y="173"/>
                </a:cxn>
                <a:cxn ang="0">
                  <a:pos x="72" y="176"/>
                </a:cxn>
                <a:cxn ang="0">
                  <a:pos x="84" y="176"/>
                </a:cxn>
                <a:cxn ang="0">
                  <a:pos x="97" y="176"/>
                </a:cxn>
                <a:cxn ang="0">
                  <a:pos x="112" y="173"/>
                </a:cxn>
                <a:cxn ang="0">
                  <a:pos x="124" y="170"/>
                </a:cxn>
                <a:cxn ang="0">
                  <a:pos x="136" y="165"/>
                </a:cxn>
                <a:cxn ang="0">
                  <a:pos x="151" y="160"/>
                </a:cxn>
                <a:cxn ang="0">
                  <a:pos x="160" y="154"/>
                </a:cxn>
                <a:cxn ang="0">
                  <a:pos x="173" y="146"/>
                </a:cxn>
                <a:cxn ang="0">
                  <a:pos x="183" y="137"/>
                </a:cxn>
                <a:cxn ang="0">
                  <a:pos x="192" y="128"/>
                </a:cxn>
                <a:cxn ang="0">
                  <a:pos x="201" y="118"/>
                </a:cxn>
                <a:cxn ang="0">
                  <a:pos x="208" y="109"/>
                </a:cxn>
                <a:cxn ang="0">
                  <a:pos x="214" y="98"/>
                </a:cxn>
                <a:cxn ang="0">
                  <a:pos x="217" y="87"/>
                </a:cxn>
                <a:cxn ang="0">
                  <a:pos x="220" y="76"/>
                </a:cxn>
                <a:cxn ang="0">
                  <a:pos x="221" y="65"/>
                </a:cxn>
                <a:cxn ang="0">
                  <a:pos x="220" y="55"/>
                </a:cxn>
                <a:cxn ang="0">
                  <a:pos x="217" y="46"/>
                </a:cxn>
                <a:cxn ang="0">
                  <a:pos x="214" y="36"/>
                </a:cxn>
                <a:cxn ang="0">
                  <a:pos x="209" y="27"/>
                </a:cxn>
                <a:cxn ang="0">
                  <a:pos x="201" y="21"/>
                </a:cxn>
                <a:cxn ang="0">
                  <a:pos x="194" y="15"/>
                </a:cxn>
                <a:cxn ang="0">
                  <a:pos x="184" y="9"/>
                </a:cxn>
                <a:cxn ang="0">
                  <a:pos x="174" y="4"/>
                </a:cxn>
                <a:cxn ang="0">
                  <a:pos x="162" y="1"/>
                </a:cxn>
                <a:cxn ang="0">
                  <a:pos x="151" y="0"/>
                </a:cxn>
                <a:cxn ang="0">
                  <a:pos x="139" y="0"/>
                </a:cxn>
                <a:cxn ang="0">
                  <a:pos x="124" y="0"/>
                </a:cxn>
                <a:cxn ang="0">
                  <a:pos x="110" y="2"/>
                </a:cxn>
                <a:cxn ang="0">
                  <a:pos x="96" y="6"/>
                </a:cxn>
                <a:cxn ang="0">
                  <a:pos x="87" y="9"/>
                </a:cxn>
              </a:cxnLst>
              <a:rect l="0" t="0" r="r" b="b"/>
              <a:pathLst>
                <a:path w="222" h="177">
                  <a:moveTo>
                    <a:pt x="87" y="9"/>
                  </a:moveTo>
                  <a:lnTo>
                    <a:pt x="73" y="15"/>
                  </a:lnTo>
                  <a:lnTo>
                    <a:pt x="63" y="21"/>
                  </a:lnTo>
                  <a:lnTo>
                    <a:pt x="49" y="30"/>
                  </a:lnTo>
                  <a:lnTo>
                    <a:pt x="38" y="38"/>
                  </a:lnTo>
                  <a:lnTo>
                    <a:pt x="29" y="48"/>
                  </a:lnTo>
                  <a:lnTo>
                    <a:pt x="19" y="57"/>
                  </a:lnTo>
                  <a:lnTo>
                    <a:pt x="14" y="67"/>
                  </a:lnTo>
                  <a:lnTo>
                    <a:pt x="8" y="79"/>
                  </a:lnTo>
                  <a:lnTo>
                    <a:pt x="3" y="88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4" y="129"/>
                  </a:lnTo>
                  <a:lnTo>
                    <a:pt x="8" y="139"/>
                  </a:lnTo>
                  <a:lnTo>
                    <a:pt x="14" y="147"/>
                  </a:lnTo>
                  <a:lnTo>
                    <a:pt x="20" y="155"/>
                  </a:lnTo>
                  <a:lnTo>
                    <a:pt x="29" y="161"/>
                  </a:lnTo>
                  <a:lnTo>
                    <a:pt x="39" y="166"/>
                  </a:lnTo>
                  <a:lnTo>
                    <a:pt x="49" y="170"/>
                  </a:lnTo>
                  <a:lnTo>
                    <a:pt x="61" y="173"/>
                  </a:lnTo>
                  <a:lnTo>
                    <a:pt x="72" y="176"/>
                  </a:lnTo>
                  <a:lnTo>
                    <a:pt x="84" y="176"/>
                  </a:lnTo>
                  <a:lnTo>
                    <a:pt x="97" y="176"/>
                  </a:lnTo>
                  <a:lnTo>
                    <a:pt x="112" y="173"/>
                  </a:lnTo>
                  <a:lnTo>
                    <a:pt x="124" y="170"/>
                  </a:lnTo>
                  <a:lnTo>
                    <a:pt x="136" y="165"/>
                  </a:lnTo>
                  <a:lnTo>
                    <a:pt x="151" y="160"/>
                  </a:lnTo>
                  <a:lnTo>
                    <a:pt x="160" y="154"/>
                  </a:lnTo>
                  <a:lnTo>
                    <a:pt x="173" y="146"/>
                  </a:lnTo>
                  <a:lnTo>
                    <a:pt x="183" y="137"/>
                  </a:lnTo>
                  <a:lnTo>
                    <a:pt x="192" y="128"/>
                  </a:lnTo>
                  <a:lnTo>
                    <a:pt x="201" y="118"/>
                  </a:lnTo>
                  <a:lnTo>
                    <a:pt x="208" y="109"/>
                  </a:lnTo>
                  <a:lnTo>
                    <a:pt x="214" y="98"/>
                  </a:lnTo>
                  <a:lnTo>
                    <a:pt x="217" y="87"/>
                  </a:lnTo>
                  <a:lnTo>
                    <a:pt x="220" y="76"/>
                  </a:lnTo>
                  <a:lnTo>
                    <a:pt x="221" y="65"/>
                  </a:lnTo>
                  <a:lnTo>
                    <a:pt x="220" y="55"/>
                  </a:lnTo>
                  <a:lnTo>
                    <a:pt x="217" y="46"/>
                  </a:lnTo>
                  <a:lnTo>
                    <a:pt x="214" y="36"/>
                  </a:lnTo>
                  <a:lnTo>
                    <a:pt x="209" y="27"/>
                  </a:lnTo>
                  <a:lnTo>
                    <a:pt x="201" y="21"/>
                  </a:lnTo>
                  <a:lnTo>
                    <a:pt x="194" y="15"/>
                  </a:lnTo>
                  <a:lnTo>
                    <a:pt x="184" y="9"/>
                  </a:lnTo>
                  <a:lnTo>
                    <a:pt x="174" y="4"/>
                  </a:lnTo>
                  <a:lnTo>
                    <a:pt x="162" y="1"/>
                  </a:lnTo>
                  <a:lnTo>
                    <a:pt x="151" y="0"/>
                  </a:lnTo>
                  <a:lnTo>
                    <a:pt x="139" y="0"/>
                  </a:lnTo>
                  <a:lnTo>
                    <a:pt x="124" y="0"/>
                  </a:lnTo>
                  <a:lnTo>
                    <a:pt x="110" y="2"/>
                  </a:lnTo>
                  <a:lnTo>
                    <a:pt x="96" y="6"/>
                  </a:lnTo>
                  <a:lnTo>
                    <a:pt x="87" y="9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59" name="Freeform 1543"/>
            <p:cNvSpPr>
              <a:spLocks/>
            </p:cNvSpPr>
            <p:nvPr/>
          </p:nvSpPr>
          <p:spPr bwMode="auto">
            <a:xfrm>
              <a:off x="4116" y="1338"/>
              <a:ext cx="333" cy="263"/>
            </a:xfrm>
            <a:custGeom>
              <a:avLst/>
              <a:gdLst/>
              <a:ahLst/>
              <a:cxnLst>
                <a:cxn ang="0">
                  <a:pos x="332" y="157"/>
                </a:cxn>
                <a:cxn ang="0">
                  <a:pos x="58" y="262"/>
                </a:cxn>
                <a:cxn ang="0">
                  <a:pos x="0" y="109"/>
                </a:cxn>
                <a:cxn ang="0">
                  <a:pos x="282" y="0"/>
                </a:cxn>
                <a:cxn ang="0">
                  <a:pos x="332" y="157"/>
                </a:cxn>
              </a:cxnLst>
              <a:rect l="0" t="0" r="r" b="b"/>
              <a:pathLst>
                <a:path w="333" h="263">
                  <a:moveTo>
                    <a:pt x="332" y="157"/>
                  </a:moveTo>
                  <a:lnTo>
                    <a:pt x="58" y="262"/>
                  </a:lnTo>
                  <a:lnTo>
                    <a:pt x="0" y="109"/>
                  </a:lnTo>
                  <a:lnTo>
                    <a:pt x="282" y="0"/>
                  </a:lnTo>
                  <a:lnTo>
                    <a:pt x="332" y="157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60" name="Freeform 1544"/>
            <p:cNvSpPr>
              <a:spLocks/>
            </p:cNvSpPr>
            <p:nvPr/>
          </p:nvSpPr>
          <p:spPr bwMode="auto">
            <a:xfrm>
              <a:off x="4325" y="1334"/>
              <a:ext cx="220" cy="164"/>
            </a:xfrm>
            <a:custGeom>
              <a:avLst/>
              <a:gdLst/>
              <a:ahLst/>
              <a:cxnLst>
                <a:cxn ang="0">
                  <a:pos x="88" y="12"/>
                </a:cxn>
                <a:cxn ang="0">
                  <a:pos x="76" y="18"/>
                </a:cxn>
                <a:cxn ang="0">
                  <a:pos x="63" y="25"/>
                </a:cxn>
                <a:cxn ang="0">
                  <a:pos x="51" y="32"/>
                </a:cxn>
                <a:cxn ang="0">
                  <a:pos x="41" y="40"/>
                </a:cxn>
                <a:cxn ang="0">
                  <a:pos x="31" y="48"/>
                </a:cxn>
                <a:cxn ang="0">
                  <a:pos x="23" y="58"/>
                </a:cxn>
                <a:cxn ang="0">
                  <a:pos x="15" y="67"/>
                </a:cxn>
                <a:cxn ang="0">
                  <a:pos x="10" y="78"/>
                </a:cxn>
                <a:cxn ang="0">
                  <a:pos x="5" y="87"/>
                </a:cxn>
                <a:cxn ang="0">
                  <a:pos x="0" y="98"/>
                </a:cxn>
                <a:cxn ang="0">
                  <a:pos x="0" y="105"/>
                </a:cxn>
                <a:cxn ang="0">
                  <a:pos x="0" y="115"/>
                </a:cxn>
                <a:cxn ang="0">
                  <a:pos x="3" y="125"/>
                </a:cxn>
                <a:cxn ang="0">
                  <a:pos x="7" y="132"/>
                </a:cxn>
                <a:cxn ang="0">
                  <a:pos x="13" y="140"/>
                </a:cxn>
                <a:cxn ang="0">
                  <a:pos x="19" y="146"/>
                </a:cxn>
                <a:cxn ang="0">
                  <a:pos x="28" y="152"/>
                </a:cxn>
                <a:cxn ang="0">
                  <a:pos x="36" y="156"/>
                </a:cxn>
                <a:cxn ang="0">
                  <a:pos x="46" y="160"/>
                </a:cxn>
                <a:cxn ang="0">
                  <a:pos x="59" y="162"/>
                </a:cxn>
                <a:cxn ang="0">
                  <a:pos x="69" y="163"/>
                </a:cxn>
                <a:cxn ang="0">
                  <a:pos x="81" y="163"/>
                </a:cxn>
                <a:cxn ang="0">
                  <a:pos x="94" y="162"/>
                </a:cxn>
                <a:cxn ang="0">
                  <a:pos x="109" y="160"/>
                </a:cxn>
                <a:cxn ang="0">
                  <a:pos x="120" y="157"/>
                </a:cxn>
                <a:cxn ang="0">
                  <a:pos x="133" y="152"/>
                </a:cxn>
                <a:cxn ang="0">
                  <a:pos x="146" y="147"/>
                </a:cxn>
                <a:cxn ang="0">
                  <a:pos x="158" y="141"/>
                </a:cxn>
                <a:cxn ang="0">
                  <a:pos x="168" y="134"/>
                </a:cxn>
                <a:cxn ang="0">
                  <a:pos x="181" y="125"/>
                </a:cxn>
                <a:cxn ang="0">
                  <a:pos x="190" y="116"/>
                </a:cxn>
                <a:cxn ang="0">
                  <a:pos x="197" y="107"/>
                </a:cxn>
                <a:cxn ang="0">
                  <a:pos x="205" y="98"/>
                </a:cxn>
                <a:cxn ang="0">
                  <a:pos x="211" y="88"/>
                </a:cxn>
                <a:cxn ang="0">
                  <a:pos x="214" y="78"/>
                </a:cxn>
                <a:cxn ang="0">
                  <a:pos x="218" y="68"/>
                </a:cxn>
                <a:cxn ang="0">
                  <a:pos x="219" y="60"/>
                </a:cxn>
                <a:cxn ang="0">
                  <a:pos x="219" y="49"/>
                </a:cxn>
                <a:cxn ang="0">
                  <a:pos x="216" y="41"/>
                </a:cxn>
                <a:cxn ang="0">
                  <a:pos x="213" y="32"/>
                </a:cxn>
                <a:cxn ang="0">
                  <a:pos x="208" y="25"/>
                </a:cxn>
                <a:cxn ang="0">
                  <a:pos x="203" y="18"/>
                </a:cxn>
                <a:cxn ang="0">
                  <a:pos x="195" y="12"/>
                </a:cxn>
                <a:cxn ang="0">
                  <a:pos x="186" y="8"/>
                </a:cxn>
                <a:cxn ang="0">
                  <a:pos x="175" y="4"/>
                </a:cxn>
                <a:cxn ang="0">
                  <a:pos x="164" y="2"/>
                </a:cxn>
                <a:cxn ang="0">
                  <a:pos x="152" y="0"/>
                </a:cxn>
                <a:cxn ang="0">
                  <a:pos x="141" y="0"/>
                </a:cxn>
                <a:cxn ang="0">
                  <a:pos x="127" y="2"/>
                </a:cxn>
                <a:cxn ang="0">
                  <a:pos x="112" y="6"/>
                </a:cxn>
                <a:cxn ang="0">
                  <a:pos x="99" y="8"/>
                </a:cxn>
                <a:cxn ang="0">
                  <a:pos x="88" y="12"/>
                </a:cxn>
              </a:cxnLst>
              <a:rect l="0" t="0" r="r" b="b"/>
              <a:pathLst>
                <a:path w="220" h="164">
                  <a:moveTo>
                    <a:pt x="88" y="12"/>
                  </a:moveTo>
                  <a:lnTo>
                    <a:pt x="76" y="18"/>
                  </a:lnTo>
                  <a:lnTo>
                    <a:pt x="63" y="25"/>
                  </a:lnTo>
                  <a:lnTo>
                    <a:pt x="51" y="32"/>
                  </a:lnTo>
                  <a:lnTo>
                    <a:pt x="41" y="40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5" y="87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5"/>
                  </a:lnTo>
                  <a:lnTo>
                    <a:pt x="7" y="132"/>
                  </a:lnTo>
                  <a:lnTo>
                    <a:pt x="13" y="140"/>
                  </a:lnTo>
                  <a:lnTo>
                    <a:pt x="19" y="146"/>
                  </a:lnTo>
                  <a:lnTo>
                    <a:pt x="28" y="152"/>
                  </a:lnTo>
                  <a:lnTo>
                    <a:pt x="36" y="156"/>
                  </a:lnTo>
                  <a:lnTo>
                    <a:pt x="46" y="160"/>
                  </a:lnTo>
                  <a:lnTo>
                    <a:pt x="59" y="162"/>
                  </a:lnTo>
                  <a:lnTo>
                    <a:pt x="69" y="163"/>
                  </a:lnTo>
                  <a:lnTo>
                    <a:pt x="81" y="163"/>
                  </a:lnTo>
                  <a:lnTo>
                    <a:pt x="94" y="162"/>
                  </a:lnTo>
                  <a:lnTo>
                    <a:pt x="109" y="160"/>
                  </a:lnTo>
                  <a:lnTo>
                    <a:pt x="120" y="157"/>
                  </a:lnTo>
                  <a:lnTo>
                    <a:pt x="133" y="152"/>
                  </a:lnTo>
                  <a:lnTo>
                    <a:pt x="146" y="147"/>
                  </a:lnTo>
                  <a:lnTo>
                    <a:pt x="158" y="141"/>
                  </a:lnTo>
                  <a:lnTo>
                    <a:pt x="168" y="134"/>
                  </a:lnTo>
                  <a:lnTo>
                    <a:pt x="181" y="125"/>
                  </a:lnTo>
                  <a:lnTo>
                    <a:pt x="190" y="116"/>
                  </a:lnTo>
                  <a:lnTo>
                    <a:pt x="197" y="107"/>
                  </a:lnTo>
                  <a:lnTo>
                    <a:pt x="205" y="98"/>
                  </a:lnTo>
                  <a:lnTo>
                    <a:pt x="211" y="88"/>
                  </a:lnTo>
                  <a:lnTo>
                    <a:pt x="214" y="78"/>
                  </a:lnTo>
                  <a:lnTo>
                    <a:pt x="218" y="68"/>
                  </a:lnTo>
                  <a:lnTo>
                    <a:pt x="219" y="60"/>
                  </a:lnTo>
                  <a:lnTo>
                    <a:pt x="219" y="49"/>
                  </a:lnTo>
                  <a:lnTo>
                    <a:pt x="216" y="41"/>
                  </a:lnTo>
                  <a:lnTo>
                    <a:pt x="213" y="32"/>
                  </a:lnTo>
                  <a:lnTo>
                    <a:pt x="208" y="25"/>
                  </a:lnTo>
                  <a:lnTo>
                    <a:pt x="203" y="18"/>
                  </a:lnTo>
                  <a:lnTo>
                    <a:pt x="195" y="12"/>
                  </a:lnTo>
                  <a:lnTo>
                    <a:pt x="186" y="8"/>
                  </a:lnTo>
                  <a:lnTo>
                    <a:pt x="175" y="4"/>
                  </a:lnTo>
                  <a:lnTo>
                    <a:pt x="164" y="2"/>
                  </a:lnTo>
                  <a:lnTo>
                    <a:pt x="152" y="0"/>
                  </a:lnTo>
                  <a:lnTo>
                    <a:pt x="141" y="0"/>
                  </a:lnTo>
                  <a:lnTo>
                    <a:pt x="127" y="2"/>
                  </a:lnTo>
                  <a:lnTo>
                    <a:pt x="112" y="6"/>
                  </a:lnTo>
                  <a:lnTo>
                    <a:pt x="99" y="8"/>
                  </a:lnTo>
                  <a:lnTo>
                    <a:pt x="88" y="12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61" name="Freeform 1545"/>
            <p:cNvSpPr>
              <a:spLocks/>
            </p:cNvSpPr>
            <p:nvPr/>
          </p:nvSpPr>
          <p:spPr bwMode="auto">
            <a:xfrm>
              <a:off x="4119" y="1350"/>
              <a:ext cx="327" cy="247"/>
            </a:xfrm>
            <a:custGeom>
              <a:avLst/>
              <a:gdLst/>
              <a:ahLst/>
              <a:cxnLst>
                <a:cxn ang="0">
                  <a:pos x="326" y="141"/>
                </a:cxn>
                <a:cxn ang="0">
                  <a:pos x="53" y="246"/>
                </a:cxn>
                <a:cxn ang="0">
                  <a:pos x="0" y="109"/>
                </a:cxn>
                <a:cxn ang="0">
                  <a:pos x="284" y="0"/>
                </a:cxn>
                <a:cxn ang="0">
                  <a:pos x="326" y="141"/>
                </a:cxn>
              </a:cxnLst>
              <a:rect l="0" t="0" r="r" b="b"/>
              <a:pathLst>
                <a:path w="327" h="247">
                  <a:moveTo>
                    <a:pt x="326" y="141"/>
                  </a:moveTo>
                  <a:lnTo>
                    <a:pt x="53" y="246"/>
                  </a:lnTo>
                  <a:lnTo>
                    <a:pt x="0" y="109"/>
                  </a:lnTo>
                  <a:lnTo>
                    <a:pt x="284" y="0"/>
                  </a:lnTo>
                  <a:lnTo>
                    <a:pt x="326" y="141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62" name="Freeform 1546"/>
            <p:cNvSpPr>
              <a:spLocks/>
            </p:cNvSpPr>
            <p:nvPr/>
          </p:nvSpPr>
          <p:spPr bwMode="auto">
            <a:xfrm>
              <a:off x="4327" y="1346"/>
              <a:ext cx="217" cy="149"/>
            </a:xfrm>
            <a:custGeom>
              <a:avLst/>
              <a:gdLst/>
              <a:ahLst/>
              <a:cxnLst>
                <a:cxn ang="0">
                  <a:pos x="92" y="12"/>
                </a:cxn>
                <a:cxn ang="0">
                  <a:pos x="78" y="19"/>
                </a:cxn>
                <a:cxn ang="0">
                  <a:pos x="66" y="24"/>
                </a:cxn>
                <a:cxn ang="0">
                  <a:pos x="54" y="32"/>
                </a:cxn>
                <a:cxn ang="0">
                  <a:pos x="42" y="40"/>
                </a:cxn>
                <a:cxn ang="0">
                  <a:pos x="32" y="47"/>
                </a:cxn>
                <a:cxn ang="0">
                  <a:pos x="23" y="55"/>
                </a:cxn>
                <a:cxn ang="0">
                  <a:pos x="16" y="65"/>
                </a:cxn>
                <a:cxn ang="0">
                  <a:pos x="11" y="73"/>
                </a:cxn>
                <a:cxn ang="0">
                  <a:pos x="5" y="83"/>
                </a:cxn>
                <a:cxn ang="0">
                  <a:pos x="1" y="91"/>
                </a:cxn>
                <a:cxn ang="0">
                  <a:pos x="0" y="99"/>
                </a:cxn>
                <a:cxn ang="0">
                  <a:pos x="0" y="108"/>
                </a:cxn>
                <a:cxn ang="0">
                  <a:pos x="3" y="116"/>
                </a:cxn>
                <a:cxn ang="0">
                  <a:pos x="5" y="123"/>
                </a:cxn>
                <a:cxn ang="0">
                  <a:pos x="11" y="130"/>
                </a:cxn>
                <a:cxn ang="0">
                  <a:pos x="16" y="136"/>
                </a:cxn>
                <a:cxn ang="0">
                  <a:pos x="24" y="139"/>
                </a:cxn>
                <a:cxn ang="0">
                  <a:pos x="34" y="143"/>
                </a:cxn>
                <a:cxn ang="0">
                  <a:pos x="44" y="146"/>
                </a:cxn>
                <a:cxn ang="0">
                  <a:pos x="54" y="148"/>
                </a:cxn>
                <a:cxn ang="0">
                  <a:pos x="66" y="148"/>
                </a:cxn>
                <a:cxn ang="0">
                  <a:pos x="76" y="148"/>
                </a:cxn>
                <a:cxn ang="0">
                  <a:pos x="89" y="147"/>
                </a:cxn>
                <a:cxn ang="0">
                  <a:pos x="104" y="144"/>
                </a:cxn>
                <a:cxn ang="0">
                  <a:pos x="116" y="140"/>
                </a:cxn>
                <a:cxn ang="0">
                  <a:pos x="128" y="136"/>
                </a:cxn>
                <a:cxn ang="0">
                  <a:pos x="141" y="131"/>
                </a:cxn>
                <a:cxn ang="0">
                  <a:pos x="153" y="124"/>
                </a:cxn>
                <a:cxn ang="0">
                  <a:pos x="164" y="117"/>
                </a:cxn>
                <a:cxn ang="0">
                  <a:pos x="175" y="109"/>
                </a:cxn>
                <a:cxn ang="0">
                  <a:pos x="184" y="102"/>
                </a:cxn>
                <a:cxn ang="0">
                  <a:pos x="194" y="92"/>
                </a:cxn>
                <a:cxn ang="0">
                  <a:pos x="201" y="84"/>
                </a:cxn>
                <a:cxn ang="0">
                  <a:pos x="206" y="75"/>
                </a:cxn>
                <a:cxn ang="0">
                  <a:pos x="211" y="67"/>
                </a:cxn>
                <a:cxn ang="0">
                  <a:pos x="214" y="58"/>
                </a:cxn>
                <a:cxn ang="0">
                  <a:pos x="216" y="49"/>
                </a:cxn>
                <a:cxn ang="0">
                  <a:pos x="216" y="40"/>
                </a:cxn>
                <a:cxn ang="0">
                  <a:pos x="214" y="34"/>
                </a:cxn>
                <a:cxn ang="0">
                  <a:pos x="212" y="26"/>
                </a:cxn>
                <a:cxn ang="0">
                  <a:pos x="209" y="20"/>
                </a:cxn>
                <a:cxn ang="0">
                  <a:pos x="203" y="13"/>
                </a:cxn>
                <a:cxn ang="0">
                  <a:pos x="195" y="9"/>
                </a:cxn>
                <a:cxn ang="0">
                  <a:pos x="186" y="4"/>
                </a:cxn>
                <a:cxn ang="0">
                  <a:pos x="176" y="2"/>
                </a:cxn>
                <a:cxn ang="0">
                  <a:pos x="164" y="0"/>
                </a:cxn>
                <a:cxn ang="0">
                  <a:pos x="153" y="0"/>
                </a:cxn>
                <a:cxn ang="0">
                  <a:pos x="141" y="0"/>
                </a:cxn>
                <a:cxn ang="0">
                  <a:pos x="128" y="2"/>
                </a:cxn>
                <a:cxn ang="0">
                  <a:pos x="114" y="4"/>
                </a:cxn>
                <a:cxn ang="0">
                  <a:pos x="101" y="9"/>
                </a:cxn>
                <a:cxn ang="0">
                  <a:pos x="92" y="13"/>
                </a:cxn>
                <a:cxn ang="0">
                  <a:pos x="92" y="12"/>
                </a:cxn>
              </a:cxnLst>
              <a:rect l="0" t="0" r="r" b="b"/>
              <a:pathLst>
                <a:path w="217" h="149">
                  <a:moveTo>
                    <a:pt x="92" y="12"/>
                  </a:moveTo>
                  <a:lnTo>
                    <a:pt x="78" y="19"/>
                  </a:lnTo>
                  <a:lnTo>
                    <a:pt x="66" y="24"/>
                  </a:lnTo>
                  <a:lnTo>
                    <a:pt x="54" y="32"/>
                  </a:lnTo>
                  <a:lnTo>
                    <a:pt x="42" y="40"/>
                  </a:lnTo>
                  <a:lnTo>
                    <a:pt x="32" y="47"/>
                  </a:lnTo>
                  <a:lnTo>
                    <a:pt x="23" y="55"/>
                  </a:lnTo>
                  <a:lnTo>
                    <a:pt x="16" y="65"/>
                  </a:lnTo>
                  <a:lnTo>
                    <a:pt x="11" y="73"/>
                  </a:lnTo>
                  <a:lnTo>
                    <a:pt x="5" y="83"/>
                  </a:lnTo>
                  <a:lnTo>
                    <a:pt x="1" y="91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3" y="116"/>
                  </a:lnTo>
                  <a:lnTo>
                    <a:pt x="5" y="123"/>
                  </a:lnTo>
                  <a:lnTo>
                    <a:pt x="11" y="130"/>
                  </a:lnTo>
                  <a:lnTo>
                    <a:pt x="16" y="136"/>
                  </a:lnTo>
                  <a:lnTo>
                    <a:pt x="24" y="139"/>
                  </a:lnTo>
                  <a:lnTo>
                    <a:pt x="34" y="143"/>
                  </a:lnTo>
                  <a:lnTo>
                    <a:pt x="44" y="146"/>
                  </a:lnTo>
                  <a:lnTo>
                    <a:pt x="54" y="148"/>
                  </a:lnTo>
                  <a:lnTo>
                    <a:pt x="66" y="148"/>
                  </a:lnTo>
                  <a:lnTo>
                    <a:pt x="76" y="148"/>
                  </a:lnTo>
                  <a:lnTo>
                    <a:pt x="89" y="147"/>
                  </a:lnTo>
                  <a:lnTo>
                    <a:pt x="104" y="144"/>
                  </a:lnTo>
                  <a:lnTo>
                    <a:pt x="116" y="140"/>
                  </a:lnTo>
                  <a:lnTo>
                    <a:pt x="128" y="136"/>
                  </a:lnTo>
                  <a:lnTo>
                    <a:pt x="141" y="131"/>
                  </a:lnTo>
                  <a:lnTo>
                    <a:pt x="153" y="124"/>
                  </a:lnTo>
                  <a:lnTo>
                    <a:pt x="164" y="117"/>
                  </a:lnTo>
                  <a:lnTo>
                    <a:pt x="175" y="109"/>
                  </a:lnTo>
                  <a:lnTo>
                    <a:pt x="184" y="102"/>
                  </a:lnTo>
                  <a:lnTo>
                    <a:pt x="194" y="92"/>
                  </a:lnTo>
                  <a:lnTo>
                    <a:pt x="201" y="84"/>
                  </a:lnTo>
                  <a:lnTo>
                    <a:pt x="206" y="75"/>
                  </a:lnTo>
                  <a:lnTo>
                    <a:pt x="211" y="67"/>
                  </a:lnTo>
                  <a:lnTo>
                    <a:pt x="214" y="58"/>
                  </a:lnTo>
                  <a:lnTo>
                    <a:pt x="216" y="49"/>
                  </a:lnTo>
                  <a:lnTo>
                    <a:pt x="216" y="40"/>
                  </a:lnTo>
                  <a:lnTo>
                    <a:pt x="214" y="34"/>
                  </a:lnTo>
                  <a:lnTo>
                    <a:pt x="212" y="26"/>
                  </a:lnTo>
                  <a:lnTo>
                    <a:pt x="209" y="20"/>
                  </a:lnTo>
                  <a:lnTo>
                    <a:pt x="203" y="13"/>
                  </a:lnTo>
                  <a:lnTo>
                    <a:pt x="195" y="9"/>
                  </a:lnTo>
                  <a:lnTo>
                    <a:pt x="186" y="4"/>
                  </a:lnTo>
                  <a:lnTo>
                    <a:pt x="176" y="2"/>
                  </a:lnTo>
                  <a:lnTo>
                    <a:pt x="164" y="0"/>
                  </a:lnTo>
                  <a:lnTo>
                    <a:pt x="153" y="0"/>
                  </a:lnTo>
                  <a:lnTo>
                    <a:pt x="141" y="0"/>
                  </a:lnTo>
                  <a:lnTo>
                    <a:pt x="128" y="2"/>
                  </a:lnTo>
                  <a:lnTo>
                    <a:pt x="114" y="4"/>
                  </a:lnTo>
                  <a:lnTo>
                    <a:pt x="101" y="9"/>
                  </a:lnTo>
                  <a:lnTo>
                    <a:pt x="92" y="13"/>
                  </a:lnTo>
                  <a:lnTo>
                    <a:pt x="92" y="12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63" name="Freeform 1547"/>
            <p:cNvSpPr>
              <a:spLocks/>
            </p:cNvSpPr>
            <p:nvPr/>
          </p:nvSpPr>
          <p:spPr bwMode="auto">
            <a:xfrm>
              <a:off x="4125" y="1363"/>
              <a:ext cx="319" cy="229"/>
            </a:xfrm>
            <a:custGeom>
              <a:avLst/>
              <a:gdLst/>
              <a:ahLst/>
              <a:cxnLst>
                <a:cxn ang="0">
                  <a:pos x="318" y="123"/>
                </a:cxn>
                <a:cxn ang="0">
                  <a:pos x="45" y="228"/>
                </a:cxn>
                <a:cxn ang="0">
                  <a:pos x="0" y="107"/>
                </a:cxn>
                <a:cxn ang="0">
                  <a:pos x="281" y="0"/>
                </a:cxn>
                <a:cxn ang="0">
                  <a:pos x="318" y="123"/>
                </a:cxn>
              </a:cxnLst>
              <a:rect l="0" t="0" r="r" b="b"/>
              <a:pathLst>
                <a:path w="319" h="229">
                  <a:moveTo>
                    <a:pt x="318" y="123"/>
                  </a:moveTo>
                  <a:lnTo>
                    <a:pt x="45" y="228"/>
                  </a:lnTo>
                  <a:lnTo>
                    <a:pt x="0" y="107"/>
                  </a:lnTo>
                  <a:lnTo>
                    <a:pt x="281" y="0"/>
                  </a:lnTo>
                  <a:lnTo>
                    <a:pt x="318" y="123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64" name="Freeform 1548"/>
            <p:cNvSpPr>
              <a:spLocks/>
            </p:cNvSpPr>
            <p:nvPr/>
          </p:nvSpPr>
          <p:spPr bwMode="auto">
            <a:xfrm>
              <a:off x="4328" y="1357"/>
              <a:ext cx="216" cy="135"/>
            </a:xfrm>
            <a:custGeom>
              <a:avLst/>
              <a:gdLst/>
              <a:ahLst/>
              <a:cxnLst>
                <a:cxn ang="0">
                  <a:pos x="93" y="12"/>
                </a:cxn>
                <a:cxn ang="0">
                  <a:pos x="80" y="18"/>
                </a:cxn>
                <a:cxn ang="0">
                  <a:pos x="67" y="25"/>
                </a:cxn>
                <a:cxn ang="0">
                  <a:pos x="56" y="32"/>
                </a:cxn>
                <a:cxn ang="0">
                  <a:pos x="43" y="39"/>
                </a:cxn>
                <a:cxn ang="0">
                  <a:pos x="34" y="47"/>
                </a:cxn>
                <a:cxn ang="0">
                  <a:pos x="25" y="55"/>
                </a:cxn>
                <a:cxn ang="0">
                  <a:pos x="18" y="64"/>
                </a:cxn>
                <a:cxn ang="0">
                  <a:pos x="12" y="71"/>
                </a:cxn>
                <a:cxn ang="0">
                  <a:pos x="5" y="80"/>
                </a:cxn>
                <a:cxn ang="0">
                  <a:pos x="2" y="87"/>
                </a:cxn>
                <a:cxn ang="0">
                  <a:pos x="0" y="94"/>
                </a:cxn>
                <a:cxn ang="0">
                  <a:pos x="0" y="102"/>
                </a:cxn>
                <a:cxn ang="0">
                  <a:pos x="2" y="108"/>
                </a:cxn>
                <a:cxn ang="0">
                  <a:pos x="5" y="114"/>
                </a:cxn>
                <a:cxn ang="0">
                  <a:pos x="10" y="120"/>
                </a:cxn>
                <a:cxn ang="0">
                  <a:pos x="15" y="125"/>
                </a:cxn>
                <a:cxn ang="0">
                  <a:pos x="22" y="128"/>
                </a:cxn>
                <a:cxn ang="0">
                  <a:pos x="31" y="131"/>
                </a:cxn>
                <a:cxn ang="0">
                  <a:pos x="40" y="134"/>
                </a:cxn>
                <a:cxn ang="0">
                  <a:pos x="51" y="134"/>
                </a:cxn>
                <a:cxn ang="0">
                  <a:pos x="62" y="134"/>
                </a:cxn>
                <a:cxn ang="0">
                  <a:pos x="75" y="134"/>
                </a:cxn>
                <a:cxn ang="0">
                  <a:pos x="85" y="132"/>
                </a:cxn>
                <a:cxn ang="0">
                  <a:pos x="99" y="129"/>
                </a:cxn>
                <a:cxn ang="0">
                  <a:pos x="111" y="126"/>
                </a:cxn>
                <a:cxn ang="0">
                  <a:pos x="124" y="120"/>
                </a:cxn>
                <a:cxn ang="0">
                  <a:pos x="138" y="115"/>
                </a:cxn>
                <a:cxn ang="0">
                  <a:pos x="149" y="111"/>
                </a:cxn>
                <a:cxn ang="0">
                  <a:pos x="160" y="103"/>
                </a:cxn>
                <a:cxn ang="0">
                  <a:pos x="171" y="96"/>
                </a:cxn>
                <a:cxn ang="0">
                  <a:pos x="182" y="88"/>
                </a:cxn>
                <a:cxn ang="0">
                  <a:pos x="190" y="80"/>
                </a:cxn>
                <a:cxn ang="0">
                  <a:pos x="199" y="72"/>
                </a:cxn>
                <a:cxn ang="0">
                  <a:pos x="205" y="64"/>
                </a:cxn>
                <a:cxn ang="0">
                  <a:pos x="209" y="56"/>
                </a:cxn>
                <a:cxn ang="0">
                  <a:pos x="213" y="48"/>
                </a:cxn>
                <a:cxn ang="0">
                  <a:pos x="215" y="40"/>
                </a:cxn>
                <a:cxn ang="0">
                  <a:pos x="215" y="32"/>
                </a:cxn>
                <a:cxn ang="0">
                  <a:pos x="213" y="26"/>
                </a:cxn>
                <a:cxn ang="0">
                  <a:pos x="213" y="19"/>
                </a:cxn>
                <a:cxn ang="0">
                  <a:pos x="208" y="14"/>
                </a:cxn>
                <a:cxn ang="0">
                  <a:pos x="202" y="9"/>
                </a:cxn>
                <a:cxn ang="0">
                  <a:pos x="196" y="5"/>
                </a:cxn>
                <a:cxn ang="0">
                  <a:pos x="187" y="2"/>
                </a:cxn>
                <a:cxn ang="0">
                  <a:pos x="177" y="0"/>
                </a:cxn>
                <a:cxn ang="0">
                  <a:pos x="166" y="0"/>
                </a:cxn>
                <a:cxn ang="0">
                  <a:pos x="155" y="0"/>
                </a:cxn>
                <a:cxn ang="0">
                  <a:pos x="143" y="0"/>
                </a:cxn>
                <a:cxn ang="0">
                  <a:pos x="130" y="2"/>
                </a:cxn>
                <a:cxn ang="0">
                  <a:pos x="116" y="6"/>
                </a:cxn>
                <a:cxn ang="0">
                  <a:pos x="104" y="9"/>
                </a:cxn>
                <a:cxn ang="0">
                  <a:pos x="93" y="13"/>
                </a:cxn>
                <a:cxn ang="0">
                  <a:pos x="93" y="12"/>
                </a:cxn>
              </a:cxnLst>
              <a:rect l="0" t="0" r="r" b="b"/>
              <a:pathLst>
                <a:path w="216" h="135">
                  <a:moveTo>
                    <a:pt x="93" y="12"/>
                  </a:moveTo>
                  <a:lnTo>
                    <a:pt x="80" y="18"/>
                  </a:lnTo>
                  <a:lnTo>
                    <a:pt x="67" y="25"/>
                  </a:lnTo>
                  <a:lnTo>
                    <a:pt x="56" y="32"/>
                  </a:lnTo>
                  <a:lnTo>
                    <a:pt x="43" y="39"/>
                  </a:lnTo>
                  <a:lnTo>
                    <a:pt x="34" y="47"/>
                  </a:lnTo>
                  <a:lnTo>
                    <a:pt x="25" y="55"/>
                  </a:lnTo>
                  <a:lnTo>
                    <a:pt x="18" y="64"/>
                  </a:lnTo>
                  <a:lnTo>
                    <a:pt x="12" y="71"/>
                  </a:lnTo>
                  <a:lnTo>
                    <a:pt x="5" y="80"/>
                  </a:lnTo>
                  <a:lnTo>
                    <a:pt x="2" y="87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2" y="108"/>
                  </a:lnTo>
                  <a:lnTo>
                    <a:pt x="5" y="114"/>
                  </a:lnTo>
                  <a:lnTo>
                    <a:pt x="10" y="120"/>
                  </a:lnTo>
                  <a:lnTo>
                    <a:pt x="15" y="125"/>
                  </a:lnTo>
                  <a:lnTo>
                    <a:pt x="22" y="128"/>
                  </a:lnTo>
                  <a:lnTo>
                    <a:pt x="31" y="131"/>
                  </a:lnTo>
                  <a:lnTo>
                    <a:pt x="40" y="134"/>
                  </a:lnTo>
                  <a:lnTo>
                    <a:pt x="51" y="134"/>
                  </a:lnTo>
                  <a:lnTo>
                    <a:pt x="62" y="134"/>
                  </a:lnTo>
                  <a:lnTo>
                    <a:pt x="75" y="134"/>
                  </a:lnTo>
                  <a:lnTo>
                    <a:pt x="85" y="132"/>
                  </a:lnTo>
                  <a:lnTo>
                    <a:pt x="99" y="129"/>
                  </a:lnTo>
                  <a:lnTo>
                    <a:pt x="111" y="126"/>
                  </a:lnTo>
                  <a:lnTo>
                    <a:pt x="124" y="120"/>
                  </a:lnTo>
                  <a:lnTo>
                    <a:pt x="138" y="115"/>
                  </a:lnTo>
                  <a:lnTo>
                    <a:pt x="149" y="111"/>
                  </a:lnTo>
                  <a:lnTo>
                    <a:pt x="160" y="103"/>
                  </a:lnTo>
                  <a:lnTo>
                    <a:pt x="171" y="96"/>
                  </a:lnTo>
                  <a:lnTo>
                    <a:pt x="182" y="88"/>
                  </a:lnTo>
                  <a:lnTo>
                    <a:pt x="190" y="80"/>
                  </a:lnTo>
                  <a:lnTo>
                    <a:pt x="199" y="72"/>
                  </a:lnTo>
                  <a:lnTo>
                    <a:pt x="205" y="64"/>
                  </a:lnTo>
                  <a:lnTo>
                    <a:pt x="209" y="56"/>
                  </a:lnTo>
                  <a:lnTo>
                    <a:pt x="213" y="48"/>
                  </a:lnTo>
                  <a:lnTo>
                    <a:pt x="215" y="40"/>
                  </a:lnTo>
                  <a:lnTo>
                    <a:pt x="215" y="32"/>
                  </a:lnTo>
                  <a:lnTo>
                    <a:pt x="213" y="26"/>
                  </a:lnTo>
                  <a:lnTo>
                    <a:pt x="213" y="19"/>
                  </a:lnTo>
                  <a:lnTo>
                    <a:pt x="208" y="14"/>
                  </a:lnTo>
                  <a:lnTo>
                    <a:pt x="202" y="9"/>
                  </a:lnTo>
                  <a:lnTo>
                    <a:pt x="196" y="5"/>
                  </a:lnTo>
                  <a:lnTo>
                    <a:pt x="187" y="2"/>
                  </a:lnTo>
                  <a:lnTo>
                    <a:pt x="177" y="0"/>
                  </a:lnTo>
                  <a:lnTo>
                    <a:pt x="166" y="0"/>
                  </a:lnTo>
                  <a:lnTo>
                    <a:pt x="155" y="0"/>
                  </a:lnTo>
                  <a:lnTo>
                    <a:pt x="143" y="0"/>
                  </a:lnTo>
                  <a:lnTo>
                    <a:pt x="130" y="2"/>
                  </a:lnTo>
                  <a:lnTo>
                    <a:pt x="116" y="6"/>
                  </a:lnTo>
                  <a:lnTo>
                    <a:pt x="104" y="9"/>
                  </a:lnTo>
                  <a:lnTo>
                    <a:pt x="93" y="13"/>
                  </a:lnTo>
                  <a:lnTo>
                    <a:pt x="93" y="1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65" name="Freeform 1549"/>
            <p:cNvSpPr>
              <a:spLocks/>
            </p:cNvSpPr>
            <p:nvPr/>
          </p:nvSpPr>
          <p:spPr bwMode="auto">
            <a:xfrm>
              <a:off x="4128" y="1374"/>
              <a:ext cx="312" cy="214"/>
            </a:xfrm>
            <a:custGeom>
              <a:avLst/>
              <a:gdLst/>
              <a:ahLst/>
              <a:cxnLst>
                <a:cxn ang="0">
                  <a:pos x="311" y="109"/>
                </a:cxn>
                <a:cxn ang="0">
                  <a:pos x="40" y="213"/>
                </a:cxn>
                <a:cxn ang="0">
                  <a:pos x="0" y="108"/>
                </a:cxn>
                <a:cxn ang="0">
                  <a:pos x="283" y="0"/>
                </a:cxn>
                <a:cxn ang="0">
                  <a:pos x="311" y="109"/>
                </a:cxn>
              </a:cxnLst>
              <a:rect l="0" t="0" r="r" b="b"/>
              <a:pathLst>
                <a:path w="312" h="214">
                  <a:moveTo>
                    <a:pt x="311" y="109"/>
                  </a:moveTo>
                  <a:lnTo>
                    <a:pt x="40" y="213"/>
                  </a:lnTo>
                  <a:lnTo>
                    <a:pt x="0" y="108"/>
                  </a:lnTo>
                  <a:lnTo>
                    <a:pt x="283" y="0"/>
                  </a:lnTo>
                  <a:lnTo>
                    <a:pt x="311" y="10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66" name="Freeform 1550"/>
            <p:cNvSpPr>
              <a:spLocks/>
            </p:cNvSpPr>
            <p:nvPr/>
          </p:nvSpPr>
          <p:spPr bwMode="auto">
            <a:xfrm>
              <a:off x="3952" y="1105"/>
              <a:ext cx="337" cy="638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34" y="11"/>
                </a:cxn>
                <a:cxn ang="0">
                  <a:pos x="23" y="22"/>
                </a:cxn>
                <a:cxn ang="0">
                  <a:pos x="13" y="41"/>
                </a:cxn>
                <a:cxn ang="0">
                  <a:pos x="6" y="60"/>
                </a:cxn>
                <a:cxn ang="0">
                  <a:pos x="2" y="85"/>
                </a:cxn>
                <a:cxn ang="0">
                  <a:pos x="0" y="112"/>
                </a:cxn>
                <a:cxn ang="0">
                  <a:pos x="0" y="145"/>
                </a:cxn>
                <a:cxn ang="0">
                  <a:pos x="4" y="177"/>
                </a:cxn>
                <a:cxn ang="0">
                  <a:pos x="7" y="212"/>
                </a:cxn>
                <a:cxn ang="0">
                  <a:pos x="18" y="250"/>
                </a:cxn>
                <a:cxn ang="0">
                  <a:pos x="26" y="290"/>
                </a:cxn>
                <a:cxn ang="0">
                  <a:pos x="38" y="328"/>
                </a:cxn>
                <a:cxn ang="0">
                  <a:pos x="52" y="365"/>
                </a:cxn>
                <a:cxn ang="0">
                  <a:pos x="68" y="404"/>
                </a:cxn>
                <a:cxn ang="0">
                  <a:pos x="86" y="440"/>
                </a:cxn>
                <a:cxn ang="0">
                  <a:pos x="104" y="476"/>
                </a:cxn>
                <a:cxn ang="0">
                  <a:pos x="123" y="507"/>
                </a:cxn>
                <a:cxn ang="0">
                  <a:pos x="143" y="538"/>
                </a:cxn>
                <a:cxn ang="0">
                  <a:pos x="164" y="563"/>
                </a:cxn>
                <a:cxn ang="0">
                  <a:pos x="184" y="586"/>
                </a:cxn>
                <a:cxn ang="0">
                  <a:pos x="205" y="605"/>
                </a:cxn>
                <a:cxn ang="0">
                  <a:pos x="224" y="621"/>
                </a:cxn>
                <a:cxn ang="0">
                  <a:pos x="242" y="630"/>
                </a:cxn>
                <a:cxn ang="0">
                  <a:pos x="260" y="637"/>
                </a:cxn>
                <a:cxn ang="0">
                  <a:pos x="276" y="637"/>
                </a:cxn>
                <a:cxn ang="0">
                  <a:pos x="290" y="633"/>
                </a:cxn>
                <a:cxn ang="0">
                  <a:pos x="304" y="626"/>
                </a:cxn>
                <a:cxn ang="0">
                  <a:pos x="314" y="614"/>
                </a:cxn>
                <a:cxn ang="0">
                  <a:pos x="324" y="597"/>
                </a:cxn>
                <a:cxn ang="0">
                  <a:pos x="331" y="576"/>
                </a:cxn>
                <a:cxn ang="0">
                  <a:pos x="334" y="550"/>
                </a:cxn>
                <a:cxn ang="0">
                  <a:pos x="336" y="523"/>
                </a:cxn>
                <a:cxn ang="0">
                  <a:pos x="336" y="491"/>
                </a:cxn>
                <a:cxn ang="0">
                  <a:pos x="333" y="457"/>
                </a:cxn>
                <a:cxn ang="0">
                  <a:pos x="325" y="422"/>
                </a:cxn>
                <a:cxn ang="0">
                  <a:pos x="318" y="384"/>
                </a:cxn>
                <a:cxn ang="0">
                  <a:pos x="310" y="346"/>
                </a:cxn>
                <a:cxn ang="0">
                  <a:pos x="296" y="308"/>
                </a:cxn>
                <a:cxn ang="0">
                  <a:pos x="282" y="270"/>
                </a:cxn>
                <a:cxn ang="0">
                  <a:pos x="266" y="230"/>
                </a:cxn>
                <a:cxn ang="0">
                  <a:pos x="249" y="196"/>
                </a:cxn>
                <a:cxn ang="0">
                  <a:pos x="229" y="161"/>
                </a:cxn>
                <a:cxn ang="0">
                  <a:pos x="211" y="127"/>
                </a:cxn>
                <a:cxn ang="0">
                  <a:pos x="191" y="98"/>
                </a:cxn>
                <a:cxn ang="0">
                  <a:pos x="171" y="72"/>
                </a:cxn>
                <a:cxn ang="0">
                  <a:pos x="152" y="51"/>
                </a:cxn>
                <a:cxn ang="0">
                  <a:pos x="131" y="30"/>
                </a:cxn>
                <a:cxn ang="0">
                  <a:pos x="111" y="16"/>
                </a:cxn>
                <a:cxn ang="0">
                  <a:pos x="93" y="5"/>
                </a:cxn>
                <a:cxn ang="0">
                  <a:pos x="75" y="0"/>
                </a:cxn>
                <a:cxn ang="0">
                  <a:pos x="59" y="0"/>
                </a:cxn>
                <a:cxn ang="0">
                  <a:pos x="48" y="3"/>
                </a:cxn>
                <a:cxn ang="0">
                  <a:pos x="47" y="1"/>
                </a:cxn>
              </a:cxnLst>
              <a:rect l="0" t="0" r="r" b="b"/>
              <a:pathLst>
                <a:path w="337" h="638">
                  <a:moveTo>
                    <a:pt x="47" y="1"/>
                  </a:moveTo>
                  <a:lnTo>
                    <a:pt x="34" y="11"/>
                  </a:lnTo>
                  <a:lnTo>
                    <a:pt x="23" y="22"/>
                  </a:lnTo>
                  <a:lnTo>
                    <a:pt x="13" y="41"/>
                  </a:lnTo>
                  <a:lnTo>
                    <a:pt x="6" y="60"/>
                  </a:lnTo>
                  <a:lnTo>
                    <a:pt x="2" y="85"/>
                  </a:lnTo>
                  <a:lnTo>
                    <a:pt x="0" y="112"/>
                  </a:lnTo>
                  <a:lnTo>
                    <a:pt x="0" y="145"/>
                  </a:lnTo>
                  <a:lnTo>
                    <a:pt x="4" y="177"/>
                  </a:lnTo>
                  <a:lnTo>
                    <a:pt x="7" y="212"/>
                  </a:lnTo>
                  <a:lnTo>
                    <a:pt x="18" y="250"/>
                  </a:lnTo>
                  <a:lnTo>
                    <a:pt x="26" y="290"/>
                  </a:lnTo>
                  <a:lnTo>
                    <a:pt x="38" y="328"/>
                  </a:lnTo>
                  <a:lnTo>
                    <a:pt x="52" y="365"/>
                  </a:lnTo>
                  <a:lnTo>
                    <a:pt x="68" y="404"/>
                  </a:lnTo>
                  <a:lnTo>
                    <a:pt x="86" y="440"/>
                  </a:lnTo>
                  <a:lnTo>
                    <a:pt x="104" y="476"/>
                  </a:lnTo>
                  <a:lnTo>
                    <a:pt x="123" y="507"/>
                  </a:lnTo>
                  <a:lnTo>
                    <a:pt x="143" y="538"/>
                  </a:lnTo>
                  <a:lnTo>
                    <a:pt x="164" y="563"/>
                  </a:lnTo>
                  <a:lnTo>
                    <a:pt x="184" y="586"/>
                  </a:lnTo>
                  <a:lnTo>
                    <a:pt x="205" y="605"/>
                  </a:lnTo>
                  <a:lnTo>
                    <a:pt x="224" y="621"/>
                  </a:lnTo>
                  <a:lnTo>
                    <a:pt x="242" y="630"/>
                  </a:lnTo>
                  <a:lnTo>
                    <a:pt x="260" y="637"/>
                  </a:lnTo>
                  <a:lnTo>
                    <a:pt x="276" y="637"/>
                  </a:lnTo>
                  <a:lnTo>
                    <a:pt x="290" y="633"/>
                  </a:lnTo>
                  <a:lnTo>
                    <a:pt x="304" y="626"/>
                  </a:lnTo>
                  <a:lnTo>
                    <a:pt x="314" y="614"/>
                  </a:lnTo>
                  <a:lnTo>
                    <a:pt x="324" y="597"/>
                  </a:lnTo>
                  <a:lnTo>
                    <a:pt x="331" y="576"/>
                  </a:lnTo>
                  <a:lnTo>
                    <a:pt x="334" y="550"/>
                  </a:lnTo>
                  <a:lnTo>
                    <a:pt x="336" y="523"/>
                  </a:lnTo>
                  <a:lnTo>
                    <a:pt x="336" y="491"/>
                  </a:lnTo>
                  <a:lnTo>
                    <a:pt x="333" y="457"/>
                  </a:lnTo>
                  <a:lnTo>
                    <a:pt x="325" y="422"/>
                  </a:lnTo>
                  <a:lnTo>
                    <a:pt x="318" y="384"/>
                  </a:lnTo>
                  <a:lnTo>
                    <a:pt x="310" y="346"/>
                  </a:lnTo>
                  <a:lnTo>
                    <a:pt x="296" y="308"/>
                  </a:lnTo>
                  <a:lnTo>
                    <a:pt x="282" y="270"/>
                  </a:lnTo>
                  <a:lnTo>
                    <a:pt x="266" y="230"/>
                  </a:lnTo>
                  <a:lnTo>
                    <a:pt x="249" y="196"/>
                  </a:lnTo>
                  <a:lnTo>
                    <a:pt x="229" y="161"/>
                  </a:lnTo>
                  <a:lnTo>
                    <a:pt x="211" y="127"/>
                  </a:lnTo>
                  <a:lnTo>
                    <a:pt x="191" y="98"/>
                  </a:lnTo>
                  <a:lnTo>
                    <a:pt x="171" y="72"/>
                  </a:lnTo>
                  <a:lnTo>
                    <a:pt x="152" y="51"/>
                  </a:lnTo>
                  <a:lnTo>
                    <a:pt x="131" y="30"/>
                  </a:lnTo>
                  <a:lnTo>
                    <a:pt x="111" y="16"/>
                  </a:lnTo>
                  <a:lnTo>
                    <a:pt x="93" y="5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48" y="3"/>
                  </a:lnTo>
                  <a:lnTo>
                    <a:pt x="47" y="1"/>
                  </a:lnTo>
                </a:path>
              </a:pathLst>
            </a:custGeom>
            <a:solidFill>
              <a:srgbClr val="0050B0"/>
            </a:solidFill>
            <a:ln w="12700" cap="rnd" cmpd="sng">
              <a:solidFill>
                <a:srgbClr val="005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67" name="Freeform 1551"/>
            <p:cNvSpPr>
              <a:spLocks/>
            </p:cNvSpPr>
            <p:nvPr/>
          </p:nvSpPr>
          <p:spPr bwMode="auto">
            <a:xfrm>
              <a:off x="3963" y="1120"/>
              <a:ext cx="326" cy="615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34" y="10"/>
                </a:cxn>
                <a:cxn ang="0">
                  <a:pos x="21" y="21"/>
                </a:cxn>
                <a:cxn ang="0">
                  <a:pos x="13" y="39"/>
                </a:cxn>
                <a:cxn ang="0">
                  <a:pos x="7" y="58"/>
                </a:cxn>
                <a:cxn ang="0">
                  <a:pos x="3" y="81"/>
                </a:cxn>
                <a:cxn ang="0">
                  <a:pos x="0" y="109"/>
                </a:cxn>
                <a:cxn ang="0">
                  <a:pos x="2" y="139"/>
                </a:cxn>
                <a:cxn ang="0">
                  <a:pos x="4" y="171"/>
                </a:cxn>
                <a:cxn ang="0">
                  <a:pos x="8" y="205"/>
                </a:cxn>
                <a:cxn ang="0">
                  <a:pos x="16" y="241"/>
                </a:cxn>
                <a:cxn ang="0">
                  <a:pos x="26" y="278"/>
                </a:cxn>
                <a:cxn ang="0">
                  <a:pos x="36" y="314"/>
                </a:cxn>
                <a:cxn ang="0">
                  <a:pos x="51" y="352"/>
                </a:cxn>
                <a:cxn ang="0">
                  <a:pos x="66" y="389"/>
                </a:cxn>
                <a:cxn ang="0">
                  <a:pos x="83" y="423"/>
                </a:cxn>
                <a:cxn ang="0">
                  <a:pos x="100" y="459"/>
                </a:cxn>
                <a:cxn ang="0">
                  <a:pos x="118" y="488"/>
                </a:cxn>
                <a:cxn ang="0">
                  <a:pos x="138" y="517"/>
                </a:cxn>
                <a:cxn ang="0">
                  <a:pos x="156" y="542"/>
                </a:cxn>
                <a:cxn ang="0">
                  <a:pos x="178" y="564"/>
                </a:cxn>
                <a:cxn ang="0">
                  <a:pos x="197" y="583"/>
                </a:cxn>
                <a:cxn ang="0">
                  <a:pos x="216" y="597"/>
                </a:cxn>
                <a:cxn ang="0">
                  <a:pos x="233" y="606"/>
                </a:cxn>
                <a:cxn ang="0">
                  <a:pos x="250" y="614"/>
                </a:cxn>
                <a:cxn ang="0">
                  <a:pos x="267" y="614"/>
                </a:cxn>
                <a:cxn ang="0">
                  <a:pos x="280" y="609"/>
                </a:cxn>
                <a:cxn ang="0">
                  <a:pos x="294" y="603"/>
                </a:cxn>
                <a:cxn ang="0">
                  <a:pos x="303" y="591"/>
                </a:cxn>
                <a:cxn ang="0">
                  <a:pos x="312" y="573"/>
                </a:cxn>
                <a:cxn ang="0">
                  <a:pos x="320" y="554"/>
                </a:cxn>
                <a:cxn ang="0">
                  <a:pos x="322" y="529"/>
                </a:cxn>
                <a:cxn ang="0">
                  <a:pos x="325" y="503"/>
                </a:cxn>
                <a:cxn ang="0">
                  <a:pos x="323" y="473"/>
                </a:cxn>
                <a:cxn ang="0">
                  <a:pos x="321" y="439"/>
                </a:cxn>
                <a:cxn ang="0">
                  <a:pos x="314" y="406"/>
                </a:cxn>
                <a:cxn ang="0">
                  <a:pos x="307" y="369"/>
                </a:cxn>
                <a:cxn ang="0">
                  <a:pos x="299" y="333"/>
                </a:cxn>
                <a:cxn ang="0">
                  <a:pos x="285" y="295"/>
                </a:cxn>
                <a:cxn ang="0">
                  <a:pos x="273" y="260"/>
                </a:cxn>
                <a:cxn ang="0">
                  <a:pos x="257" y="222"/>
                </a:cxn>
                <a:cxn ang="0">
                  <a:pos x="241" y="187"/>
                </a:cxn>
                <a:cxn ang="0">
                  <a:pos x="223" y="155"/>
                </a:cxn>
                <a:cxn ang="0">
                  <a:pos x="203" y="121"/>
                </a:cxn>
                <a:cxn ang="0">
                  <a:pos x="186" y="94"/>
                </a:cxn>
                <a:cxn ang="0">
                  <a:pos x="165" y="70"/>
                </a:cxn>
                <a:cxn ang="0">
                  <a:pos x="147" y="49"/>
                </a:cxn>
                <a:cxn ang="0">
                  <a:pos x="126" y="30"/>
                </a:cxn>
                <a:cxn ang="0">
                  <a:pos x="109" y="15"/>
                </a:cxn>
                <a:cxn ang="0">
                  <a:pos x="90" y="5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5" y="4"/>
                </a:cxn>
                <a:cxn ang="0">
                  <a:pos x="45" y="1"/>
                </a:cxn>
              </a:cxnLst>
              <a:rect l="0" t="0" r="r" b="b"/>
              <a:pathLst>
                <a:path w="326" h="615">
                  <a:moveTo>
                    <a:pt x="45" y="1"/>
                  </a:moveTo>
                  <a:lnTo>
                    <a:pt x="34" y="10"/>
                  </a:lnTo>
                  <a:lnTo>
                    <a:pt x="21" y="21"/>
                  </a:lnTo>
                  <a:lnTo>
                    <a:pt x="13" y="39"/>
                  </a:lnTo>
                  <a:lnTo>
                    <a:pt x="7" y="58"/>
                  </a:lnTo>
                  <a:lnTo>
                    <a:pt x="3" y="81"/>
                  </a:lnTo>
                  <a:lnTo>
                    <a:pt x="0" y="109"/>
                  </a:lnTo>
                  <a:lnTo>
                    <a:pt x="2" y="139"/>
                  </a:lnTo>
                  <a:lnTo>
                    <a:pt x="4" y="171"/>
                  </a:lnTo>
                  <a:lnTo>
                    <a:pt x="8" y="205"/>
                  </a:lnTo>
                  <a:lnTo>
                    <a:pt x="16" y="241"/>
                  </a:lnTo>
                  <a:lnTo>
                    <a:pt x="26" y="278"/>
                  </a:lnTo>
                  <a:lnTo>
                    <a:pt x="36" y="314"/>
                  </a:lnTo>
                  <a:lnTo>
                    <a:pt x="51" y="352"/>
                  </a:lnTo>
                  <a:lnTo>
                    <a:pt x="66" y="389"/>
                  </a:lnTo>
                  <a:lnTo>
                    <a:pt x="83" y="423"/>
                  </a:lnTo>
                  <a:lnTo>
                    <a:pt x="100" y="459"/>
                  </a:lnTo>
                  <a:lnTo>
                    <a:pt x="118" y="488"/>
                  </a:lnTo>
                  <a:lnTo>
                    <a:pt x="138" y="517"/>
                  </a:lnTo>
                  <a:lnTo>
                    <a:pt x="156" y="542"/>
                  </a:lnTo>
                  <a:lnTo>
                    <a:pt x="178" y="564"/>
                  </a:lnTo>
                  <a:lnTo>
                    <a:pt x="197" y="583"/>
                  </a:lnTo>
                  <a:lnTo>
                    <a:pt x="216" y="597"/>
                  </a:lnTo>
                  <a:lnTo>
                    <a:pt x="233" y="606"/>
                  </a:lnTo>
                  <a:lnTo>
                    <a:pt x="250" y="614"/>
                  </a:lnTo>
                  <a:lnTo>
                    <a:pt x="267" y="614"/>
                  </a:lnTo>
                  <a:lnTo>
                    <a:pt x="280" y="609"/>
                  </a:lnTo>
                  <a:lnTo>
                    <a:pt x="294" y="603"/>
                  </a:lnTo>
                  <a:lnTo>
                    <a:pt x="303" y="591"/>
                  </a:lnTo>
                  <a:lnTo>
                    <a:pt x="312" y="573"/>
                  </a:lnTo>
                  <a:lnTo>
                    <a:pt x="320" y="554"/>
                  </a:lnTo>
                  <a:lnTo>
                    <a:pt x="322" y="529"/>
                  </a:lnTo>
                  <a:lnTo>
                    <a:pt x="325" y="503"/>
                  </a:lnTo>
                  <a:lnTo>
                    <a:pt x="323" y="473"/>
                  </a:lnTo>
                  <a:lnTo>
                    <a:pt x="321" y="439"/>
                  </a:lnTo>
                  <a:lnTo>
                    <a:pt x="314" y="406"/>
                  </a:lnTo>
                  <a:lnTo>
                    <a:pt x="307" y="369"/>
                  </a:lnTo>
                  <a:lnTo>
                    <a:pt x="299" y="333"/>
                  </a:lnTo>
                  <a:lnTo>
                    <a:pt x="285" y="295"/>
                  </a:lnTo>
                  <a:lnTo>
                    <a:pt x="273" y="260"/>
                  </a:lnTo>
                  <a:lnTo>
                    <a:pt x="257" y="222"/>
                  </a:lnTo>
                  <a:lnTo>
                    <a:pt x="241" y="187"/>
                  </a:lnTo>
                  <a:lnTo>
                    <a:pt x="223" y="155"/>
                  </a:lnTo>
                  <a:lnTo>
                    <a:pt x="203" y="121"/>
                  </a:lnTo>
                  <a:lnTo>
                    <a:pt x="186" y="94"/>
                  </a:lnTo>
                  <a:lnTo>
                    <a:pt x="165" y="70"/>
                  </a:lnTo>
                  <a:lnTo>
                    <a:pt x="147" y="49"/>
                  </a:lnTo>
                  <a:lnTo>
                    <a:pt x="126" y="30"/>
                  </a:lnTo>
                  <a:lnTo>
                    <a:pt x="109" y="15"/>
                  </a:lnTo>
                  <a:lnTo>
                    <a:pt x="90" y="5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5" y="4"/>
                  </a:lnTo>
                  <a:lnTo>
                    <a:pt x="45" y="1"/>
                  </a:lnTo>
                </a:path>
              </a:pathLst>
            </a:custGeom>
            <a:solidFill>
              <a:srgbClr val="1060B0"/>
            </a:solidFill>
            <a:ln w="12700" cap="rnd" cmpd="sng">
              <a:solidFill>
                <a:srgbClr val="106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68" name="Freeform 1552"/>
            <p:cNvSpPr>
              <a:spLocks/>
            </p:cNvSpPr>
            <p:nvPr/>
          </p:nvSpPr>
          <p:spPr bwMode="auto">
            <a:xfrm>
              <a:off x="3973" y="1135"/>
              <a:ext cx="313" cy="589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3" y="10"/>
                </a:cxn>
                <a:cxn ang="0">
                  <a:pos x="23" y="21"/>
                </a:cxn>
                <a:cxn ang="0">
                  <a:pos x="14" y="38"/>
                </a:cxn>
                <a:cxn ang="0">
                  <a:pos x="8" y="55"/>
                </a:cxn>
                <a:cxn ang="0">
                  <a:pos x="2" y="77"/>
                </a:cxn>
                <a:cxn ang="0">
                  <a:pos x="0" y="104"/>
                </a:cxn>
                <a:cxn ang="0">
                  <a:pos x="1" y="134"/>
                </a:cxn>
                <a:cxn ang="0">
                  <a:pos x="3" y="165"/>
                </a:cxn>
                <a:cxn ang="0">
                  <a:pos x="9" y="196"/>
                </a:cxn>
                <a:cxn ang="0">
                  <a:pos x="17" y="232"/>
                </a:cxn>
                <a:cxn ang="0">
                  <a:pos x="25" y="268"/>
                </a:cxn>
                <a:cxn ang="0">
                  <a:pos x="35" y="302"/>
                </a:cxn>
                <a:cxn ang="0">
                  <a:pos x="49" y="339"/>
                </a:cxn>
                <a:cxn ang="0">
                  <a:pos x="64" y="374"/>
                </a:cxn>
                <a:cxn ang="0">
                  <a:pos x="81" y="407"/>
                </a:cxn>
                <a:cxn ang="0">
                  <a:pos x="97" y="440"/>
                </a:cxn>
                <a:cxn ang="0">
                  <a:pos x="115" y="469"/>
                </a:cxn>
                <a:cxn ang="0">
                  <a:pos x="134" y="497"/>
                </a:cxn>
                <a:cxn ang="0">
                  <a:pos x="152" y="521"/>
                </a:cxn>
                <a:cxn ang="0">
                  <a:pos x="171" y="542"/>
                </a:cxn>
                <a:cxn ang="0">
                  <a:pos x="190" y="558"/>
                </a:cxn>
                <a:cxn ang="0">
                  <a:pos x="208" y="573"/>
                </a:cxn>
                <a:cxn ang="0">
                  <a:pos x="225" y="582"/>
                </a:cxn>
                <a:cxn ang="0">
                  <a:pos x="242" y="588"/>
                </a:cxn>
                <a:cxn ang="0">
                  <a:pos x="257" y="588"/>
                </a:cxn>
                <a:cxn ang="0">
                  <a:pos x="270" y="584"/>
                </a:cxn>
                <a:cxn ang="0">
                  <a:pos x="283" y="578"/>
                </a:cxn>
                <a:cxn ang="0">
                  <a:pos x="293" y="567"/>
                </a:cxn>
                <a:cxn ang="0">
                  <a:pos x="302" y="550"/>
                </a:cxn>
                <a:cxn ang="0">
                  <a:pos x="308" y="531"/>
                </a:cxn>
                <a:cxn ang="0">
                  <a:pos x="311" y="508"/>
                </a:cxn>
                <a:cxn ang="0">
                  <a:pos x="312" y="483"/>
                </a:cxn>
                <a:cxn ang="0">
                  <a:pos x="312" y="453"/>
                </a:cxn>
                <a:cxn ang="0">
                  <a:pos x="311" y="421"/>
                </a:cxn>
                <a:cxn ang="0">
                  <a:pos x="304" y="389"/>
                </a:cxn>
                <a:cxn ang="0">
                  <a:pos x="297" y="354"/>
                </a:cxn>
                <a:cxn ang="0">
                  <a:pos x="288" y="319"/>
                </a:cxn>
                <a:cxn ang="0">
                  <a:pos x="276" y="283"/>
                </a:cxn>
                <a:cxn ang="0">
                  <a:pos x="263" y="249"/>
                </a:cxn>
                <a:cxn ang="0">
                  <a:pos x="248" y="213"/>
                </a:cxn>
                <a:cxn ang="0">
                  <a:pos x="232" y="179"/>
                </a:cxn>
                <a:cxn ang="0">
                  <a:pos x="216" y="148"/>
                </a:cxn>
                <a:cxn ang="0">
                  <a:pos x="197" y="117"/>
                </a:cxn>
                <a:cxn ang="0">
                  <a:pos x="178" y="89"/>
                </a:cxn>
                <a:cxn ang="0">
                  <a:pos x="160" y="65"/>
                </a:cxn>
                <a:cxn ang="0">
                  <a:pos x="143" y="46"/>
                </a:cxn>
                <a:cxn ang="0">
                  <a:pos x="123" y="27"/>
                </a:cxn>
                <a:cxn ang="0">
                  <a:pos x="104" y="15"/>
                </a:cxn>
                <a:cxn ang="0">
                  <a:pos x="88" y="4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44" y="0"/>
                </a:cxn>
              </a:cxnLst>
              <a:rect l="0" t="0" r="r" b="b"/>
              <a:pathLst>
                <a:path w="313" h="589">
                  <a:moveTo>
                    <a:pt x="44" y="0"/>
                  </a:moveTo>
                  <a:lnTo>
                    <a:pt x="33" y="10"/>
                  </a:lnTo>
                  <a:lnTo>
                    <a:pt x="23" y="21"/>
                  </a:lnTo>
                  <a:lnTo>
                    <a:pt x="14" y="38"/>
                  </a:lnTo>
                  <a:lnTo>
                    <a:pt x="8" y="55"/>
                  </a:lnTo>
                  <a:lnTo>
                    <a:pt x="2" y="77"/>
                  </a:lnTo>
                  <a:lnTo>
                    <a:pt x="0" y="104"/>
                  </a:lnTo>
                  <a:lnTo>
                    <a:pt x="1" y="134"/>
                  </a:lnTo>
                  <a:lnTo>
                    <a:pt x="3" y="165"/>
                  </a:lnTo>
                  <a:lnTo>
                    <a:pt x="9" y="196"/>
                  </a:lnTo>
                  <a:lnTo>
                    <a:pt x="17" y="232"/>
                  </a:lnTo>
                  <a:lnTo>
                    <a:pt x="25" y="268"/>
                  </a:lnTo>
                  <a:lnTo>
                    <a:pt x="35" y="302"/>
                  </a:lnTo>
                  <a:lnTo>
                    <a:pt x="49" y="339"/>
                  </a:lnTo>
                  <a:lnTo>
                    <a:pt x="64" y="374"/>
                  </a:lnTo>
                  <a:lnTo>
                    <a:pt x="81" y="407"/>
                  </a:lnTo>
                  <a:lnTo>
                    <a:pt x="97" y="440"/>
                  </a:lnTo>
                  <a:lnTo>
                    <a:pt x="115" y="469"/>
                  </a:lnTo>
                  <a:lnTo>
                    <a:pt x="134" y="497"/>
                  </a:lnTo>
                  <a:lnTo>
                    <a:pt x="152" y="521"/>
                  </a:lnTo>
                  <a:lnTo>
                    <a:pt x="171" y="542"/>
                  </a:lnTo>
                  <a:lnTo>
                    <a:pt x="190" y="558"/>
                  </a:lnTo>
                  <a:lnTo>
                    <a:pt x="208" y="573"/>
                  </a:lnTo>
                  <a:lnTo>
                    <a:pt x="225" y="582"/>
                  </a:lnTo>
                  <a:lnTo>
                    <a:pt x="242" y="588"/>
                  </a:lnTo>
                  <a:lnTo>
                    <a:pt x="257" y="588"/>
                  </a:lnTo>
                  <a:lnTo>
                    <a:pt x="270" y="584"/>
                  </a:lnTo>
                  <a:lnTo>
                    <a:pt x="283" y="578"/>
                  </a:lnTo>
                  <a:lnTo>
                    <a:pt x="293" y="567"/>
                  </a:lnTo>
                  <a:lnTo>
                    <a:pt x="302" y="550"/>
                  </a:lnTo>
                  <a:lnTo>
                    <a:pt x="308" y="531"/>
                  </a:lnTo>
                  <a:lnTo>
                    <a:pt x="311" y="508"/>
                  </a:lnTo>
                  <a:lnTo>
                    <a:pt x="312" y="483"/>
                  </a:lnTo>
                  <a:lnTo>
                    <a:pt x="312" y="453"/>
                  </a:lnTo>
                  <a:lnTo>
                    <a:pt x="311" y="421"/>
                  </a:lnTo>
                  <a:lnTo>
                    <a:pt x="304" y="389"/>
                  </a:lnTo>
                  <a:lnTo>
                    <a:pt x="297" y="354"/>
                  </a:lnTo>
                  <a:lnTo>
                    <a:pt x="288" y="319"/>
                  </a:lnTo>
                  <a:lnTo>
                    <a:pt x="276" y="283"/>
                  </a:lnTo>
                  <a:lnTo>
                    <a:pt x="263" y="249"/>
                  </a:lnTo>
                  <a:lnTo>
                    <a:pt x="248" y="213"/>
                  </a:lnTo>
                  <a:lnTo>
                    <a:pt x="232" y="179"/>
                  </a:lnTo>
                  <a:lnTo>
                    <a:pt x="216" y="148"/>
                  </a:lnTo>
                  <a:lnTo>
                    <a:pt x="197" y="117"/>
                  </a:lnTo>
                  <a:lnTo>
                    <a:pt x="178" y="89"/>
                  </a:lnTo>
                  <a:lnTo>
                    <a:pt x="160" y="65"/>
                  </a:lnTo>
                  <a:lnTo>
                    <a:pt x="143" y="46"/>
                  </a:lnTo>
                  <a:lnTo>
                    <a:pt x="123" y="27"/>
                  </a:lnTo>
                  <a:lnTo>
                    <a:pt x="104" y="15"/>
                  </a:lnTo>
                  <a:lnTo>
                    <a:pt x="88" y="4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44" y="0"/>
                  </a:lnTo>
                </a:path>
              </a:pathLst>
            </a:custGeom>
            <a:solidFill>
              <a:srgbClr val="1060C0"/>
            </a:solidFill>
            <a:ln w="12700" cap="rnd" cmpd="sng">
              <a:solidFill>
                <a:srgbClr val="106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69" name="Freeform 1553"/>
            <p:cNvSpPr>
              <a:spLocks/>
            </p:cNvSpPr>
            <p:nvPr/>
          </p:nvSpPr>
          <p:spPr bwMode="auto">
            <a:xfrm>
              <a:off x="3984" y="1150"/>
              <a:ext cx="301" cy="566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31" y="9"/>
                </a:cxn>
                <a:cxn ang="0">
                  <a:pos x="22" y="19"/>
                </a:cxn>
                <a:cxn ang="0">
                  <a:pos x="13" y="35"/>
                </a:cxn>
                <a:cxn ang="0">
                  <a:pos x="6" y="53"/>
                </a:cxn>
                <a:cxn ang="0">
                  <a:pos x="2" y="74"/>
                </a:cxn>
                <a:cxn ang="0">
                  <a:pos x="0" y="100"/>
                </a:cxn>
                <a:cxn ang="0">
                  <a:pos x="1" y="128"/>
                </a:cxn>
                <a:cxn ang="0">
                  <a:pos x="3" y="158"/>
                </a:cxn>
                <a:cxn ang="0">
                  <a:pos x="8" y="187"/>
                </a:cxn>
                <a:cxn ang="0">
                  <a:pos x="15" y="222"/>
                </a:cxn>
                <a:cxn ang="0">
                  <a:pos x="24" y="257"/>
                </a:cxn>
                <a:cxn ang="0">
                  <a:pos x="33" y="289"/>
                </a:cxn>
                <a:cxn ang="0">
                  <a:pos x="46" y="325"/>
                </a:cxn>
                <a:cxn ang="0">
                  <a:pos x="61" y="358"/>
                </a:cxn>
                <a:cxn ang="0">
                  <a:pos x="77" y="390"/>
                </a:cxn>
                <a:cxn ang="0">
                  <a:pos x="93" y="421"/>
                </a:cxn>
                <a:cxn ang="0">
                  <a:pos x="110" y="450"/>
                </a:cxn>
                <a:cxn ang="0">
                  <a:pos x="129" y="478"/>
                </a:cxn>
                <a:cxn ang="0">
                  <a:pos x="146" y="501"/>
                </a:cxn>
                <a:cxn ang="0">
                  <a:pos x="165" y="519"/>
                </a:cxn>
                <a:cxn ang="0">
                  <a:pos x="181" y="535"/>
                </a:cxn>
                <a:cxn ang="0">
                  <a:pos x="199" y="549"/>
                </a:cxn>
                <a:cxn ang="0">
                  <a:pos x="215" y="558"/>
                </a:cxn>
                <a:cxn ang="0">
                  <a:pos x="232" y="565"/>
                </a:cxn>
                <a:cxn ang="0">
                  <a:pos x="246" y="565"/>
                </a:cxn>
                <a:cxn ang="0">
                  <a:pos x="259" y="560"/>
                </a:cxn>
                <a:cxn ang="0">
                  <a:pos x="272" y="555"/>
                </a:cxn>
                <a:cxn ang="0">
                  <a:pos x="281" y="542"/>
                </a:cxn>
                <a:cxn ang="0">
                  <a:pos x="289" y="528"/>
                </a:cxn>
                <a:cxn ang="0">
                  <a:pos x="296" y="509"/>
                </a:cxn>
                <a:cxn ang="0">
                  <a:pos x="299" y="487"/>
                </a:cxn>
                <a:cxn ang="0">
                  <a:pos x="300" y="462"/>
                </a:cxn>
                <a:cxn ang="0">
                  <a:pos x="300" y="435"/>
                </a:cxn>
                <a:cxn ang="0">
                  <a:pos x="299" y="404"/>
                </a:cxn>
                <a:cxn ang="0">
                  <a:pos x="292" y="373"/>
                </a:cxn>
                <a:cxn ang="0">
                  <a:pos x="284" y="339"/>
                </a:cxn>
                <a:cxn ang="0">
                  <a:pos x="277" y="306"/>
                </a:cxn>
                <a:cxn ang="0">
                  <a:pos x="265" y="271"/>
                </a:cxn>
                <a:cxn ang="0">
                  <a:pos x="252" y="239"/>
                </a:cxn>
                <a:cxn ang="0">
                  <a:pos x="239" y="202"/>
                </a:cxn>
                <a:cxn ang="0">
                  <a:pos x="223" y="171"/>
                </a:cxn>
                <a:cxn ang="0">
                  <a:pos x="206" y="140"/>
                </a:cxn>
                <a:cxn ang="0">
                  <a:pos x="190" y="111"/>
                </a:cxn>
                <a:cxn ang="0">
                  <a:pos x="173" y="85"/>
                </a:cxn>
                <a:cxn ang="0">
                  <a:pos x="155" y="62"/>
                </a:cxn>
                <a:cxn ang="0">
                  <a:pos x="136" y="43"/>
                </a:cxn>
                <a:cxn ang="0">
                  <a:pos x="118" y="26"/>
                </a:cxn>
                <a:cxn ang="0">
                  <a:pos x="101" y="13"/>
                </a:cxn>
                <a:cxn ang="0">
                  <a:pos x="83" y="4"/>
                </a:cxn>
                <a:cxn ang="0">
                  <a:pos x="68" y="0"/>
                </a:cxn>
                <a:cxn ang="0">
                  <a:pos x="53" y="0"/>
                </a:cxn>
                <a:cxn ang="0">
                  <a:pos x="44" y="2"/>
                </a:cxn>
                <a:cxn ang="0">
                  <a:pos x="43" y="1"/>
                </a:cxn>
              </a:cxnLst>
              <a:rect l="0" t="0" r="r" b="b"/>
              <a:pathLst>
                <a:path w="301" h="566">
                  <a:moveTo>
                    <a:pt x="43" y="1"/>
                  </a:moveTo>
                  <a:lnTo>
                    <a:pt x="31" y="9"/>
                  </a:lnTo>
                  <a:lnTo>
                    <a:pt x="22" y="19"/>
                  </a:lnTo>
                  <a:lnTo>
                    <a:pt x="13" y="35"/>
                  </a:lnTo>
                  <a:lnTo>
                    <a:pt x="6" y="53"/>
                  </a:lnTo>
                  <a:lnTo>
                    <a:pt x="2" y="74"/>
                  </a:lnTo>
                  <a:lnTo>
                    <a:pt x="0" y="100"/>
                  </a:lnTo>
                  <a:lnTo>
                    <a:pt x="1" y="128"/>
                  </a:lnTo>
                  <a:lnTo>
                    <a:pt x="3" y="158"/>
                  </a:lnTo>
                  <a:lnTo>
                    <a:pt x="8" y="187"/>
                  </a:lnTo>
                  <a:lnTo>
                    <a:pt x="15" y="222"/>
                  </a:lnTo>
                  <a:lnTo>
                    <a:pt x="24" y="257"/>
                  </a:lnTo>
                  <a:lnTo>
                    <a:pt x="33" y="289"/>
                  </a:lnTo>
                  <a:lnTo>
                    <a:pt x="46" y="325"/>
                  </a:lnTo>
                  <a:lnTo>
                    <a:pt x="61" y="358"/>
                  </a:lnTo>
                  <a:lnTo>
                    <a:pt x="77" y="390"/>
                  </a:lnTo>
                  <a:lnTo>
                    <a:pt x="93" y="421"/>
                  </a:lnTo>
                  <a:lnTo>
                    <a:pt x="110" y="450"/>
                  </a:lnTo>
                  <a:lnTo>
                    <a:pt x="129" y="478"/>
                  </a:lnTo>
                  <a:lnTo>
                    <a:pt x="146" y="501"/>
                  </a:lnTo>
                  <a:lnTo>
                    <a:pt x="165" y="519"/>
                  </a:lnTo>
                  <a:lnTo>
                    <a:pt x="181" y="535"/>
                  </a:lnTo>
                  <a:lnTo>
                    <a:pt x="199" y="549"/>
                  </a:lnTo>
                  <a:lnTo>
                    <a:pt x="215" y="558"/>
                  </a:lnTo>
                  <a:lnTo>
                    <a:pt x="232" y="565"/>
                  </a:lnTo>
                  <a:lnTo>
                    <a:pt x="246" y="565"/>
                  </a:lnTo>
                  <a:lnTo>
                    <a:pt x="259" y="560"/>
                  </a:lnTo>
                  <a:lnTo>
                    <a:pt x="272" y="555"/>
                  </a:lnTo>
                  <a:lnTo>
                    <a:pt x="281" y="542"/>
                  </a:lnTo>
                  <a:lnTo>
                    <a:pt x="289" y="528"/>
                  </a:lnTo>
                  <a:lnTo>
                    <a:pt x="296" y="509"/>
                  </a:lnTo>
                  <a:lnTo>
                    <a:pt x="299" y="487"/>
                  </a:lnTo>
                  <a:lnTo>
                    <a:pt x="300" y="462"/>
                  </a:lnTo>
                  <a:lnTo>
                    <a:pt x="300" y="435"/>
                  </a:lnTo>
                  <a:lnTo>
                    <a:pt x="299" y="404"/>
                  </a:lnTo>
                  <a:lnTo>
                    <a:pt x="292" y="373"/>
                  </a:lnTo>
                  <a:lnTo>
                    <a:pt x="284" y="339"/>
                  </a:lnTo>
                  <a:lnTo>
                    <a:pt x="277" y="306"/>
                  </a:lnTo>
                  <a:lnTo>
                    <a:pt x="265" y="271"/>
                  </a:lnTo>
                  <a:lnTo>
                    <a:pt x="252" y="239"/>
                  </a:lnTo>
                  <a:lnTo>
                    <a:pt x="239" y="202"/>
                  </a:lnTo>
                  <a:lnTo>
                    <a:pt x="223" y="171"/>
                  </a:lnTo>
                  <a:lnTo>
                    <a:pt x="206" y="140"/>
                  </a:lnTo>
                  <a:lnTo>
                    <a:pt x="190" y="111"/>
                  </a:lnTo>
                  <a:lnTo>
                    <a:pt x="173" y="85"/>
                  </a:lnTo>
                  <a:lnTo>
                    <a:pt x="155" y="62"/>
                  </a:lnTo>
                  <a:lnTo>
                    <a:pt x="136" y="43"/>
                  </a:lnTo>
                  <a:lnTo>
                    <a:pt x="118" y="26"/>
                  </a:lnTo>
                  <a:lnTo>
                    <a:pt x="101" y="13"/>
                  </a:lnTo>
                  <a:lnTo>
                    <a:pt x="83" y="4"/>
                  </a:lnTo>
                  <a:lnTo>
                    <a:pt x="68" y="0"/>
                  </a:lnTo>
                  <a:lnTo>
                    <a:pt x="53" y="0"/>
                  </a:lnTo>
                  <a:lnTo>
                    <a:pt x="44" y="2"/>
                  </a:lnTo>
                  <a:lnTo>
                    <a:pt x="43" y="1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70" name="Freeform 1554"/>
            <p:cNvSpPr>
              <a:spLocks/>
            </p:cNvSpPr>
            <p:nvPr/>
          </p:nvSpPr>
          <p:spPr bwMode="auto">
            <a:xfrm>
              <a:off x="3994" y="1164"/>
              <a:ext cx="290" cy="543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31" y="9"/>
                </a:cxn>
                <a:cxn ang="0">
                  <a:pos x="23" y="19"/>
                </a:cxn>
                <a:cxn ang="0">
                  <a:pos x="12" y="34"/>
                </a:cxn>
                <a:cxn ang="0">
                  <a:pos x="7" y="52"/>
                </a:cxn>
                <a:cxn ang="0">
                  <a:pos x="4" y="71"/>
                </a:cxn>
                <a:cxn ang="0">
                  <a:pos x="0" y="97"/>
                </a:cxn>
                <a:cxn ang="0">
                  <a:pos x="3" y="123"/>
                </a:cxn>
                <a:cxn ang="0">
                  <a:pos x="5" y="150"/>
                </a:cxn>
                <a:cxn ang="0">
                  <a:pos x="8" y="181"/>
                </a:cxn>
                <a:cxn ang="0">
                  <a:pos x="17" y="214"/>
                </a:cxn>
                <a:cxn ang="0">
                  <a:pos x="23" y="248"/>
                </a:cxn>
                <a:cxn ang="0">
                  <a:pos x="32" y="279"/>
                </a:cxn>
                <a:cxn ang="0">
                  <a:pos x="45" y="312"/>
                </a:cxn>
                <a:cxn ang="0">
                  <a:pos x="60" y="344"/>
                </a:cxn>
                <a:cxn ang="0">
                  <a:pos x="75" y="375"/>
                </a:cxn>
                <a:cxn ang="0">
                  <a:pos x="90" y="404"/>
                </a:cxn>
                <a:cxn ang="0">
                  <a:pos x="106" y="432"/>
                </a:cxn>
                <a:cxn ang="0">
                  <a:pos x="123" y="457"/>
                </a:cxn>
                <a:cxn ang="0">
                  <a:pos x="140" y="479"/>
                </a:cxn>
                <a:cxn ang="0">
                  <a:pos x="158" y="497"/>
                </a:cxn>
                <a:cxn ang="0">
                  <a:pos x="175" y="514"/>
                </a:cxn>
                <a:cxn ang="0">
                  <a:pos x="192" y="527"/>
                </a:cxn>
                <a:cxn ang="0">
                  <a:pos x="207" y="535"/>
                </a:cxn>
                <a:cxn ang="0">
                  <a:pos x="224" y="541"/>
                </a:cxn>
                <a:cxn ang="0">
                  <a:pos x="237" y="542"/>
                </a:cxn>
                <a:cxn ang="0">
                  <a:pos x="249" y="537"/>
                </a:cxn>
                <a:cxn ang="0">
                  <a:pos x="262" y="531"/>
                </a:cxn>
                <a:cxn ang="0">
                  <a:pos x="271" y="521"/>
                </a:cxn>
                <a:cxn ang="0">
                  <a:pos x="279" y="506"/>
                </a:cxn>
                <a:cxn ang="0">
                  <a:pos x="284" y="488"/>
                </a:cxn>
                <a:cxn ang="0">
                  <a:pos x="287" y="467"/>
                </a:cxn>
                <a:cxn ang="0">
                  <a:pos x="289" y="443"/>
                </a:cxn>
                <a:cxn ang="0">
                  <a:pos x="289" y="416"/>
                </a:cxn>
                <a:cxn ang="0">
                  <a:pos x="286" y="388"/>
                </a:cxn>
                <a:cxn ang="0">
                  <a:pos x="280" y="357"/>
                </a:cxn>
                <a:cxn ang="0">
                  <a:pos x="274" y="325"/>
                </a:cxn>
                <a:cxn ang="0">
                  <a:pos x="267" y="293"/>
                </a:cxn>
                <a:cxn ang="0">
                  <a:pos x="255" y="260"/>
                </a:cxn>
                <a:cxn ang="0">
                  <a:pos x="244" y="228"/>
                </a:cxn>
                <a:cxn ang="0">
                  <a:pos x="229" y="195"/>
                </a:cxn>
                <a:cxn ang="0">
                  <a:pos x="216" y="163"/>
                </a:cxn>
                <a:cxn ang="0">
                  <a:pos x="200" y="135"/>
                </a:cxn>
                <a:cxn ang="0">
                  <a:pos x="184" y="106"/>
                </a:cxn>
                <a:cxn ang="0">
                  <a:pos x="166" y="82"/>
                </a:cxn>
                <a:cxn ang="0">
                  <a:pos x="150" y="59"/>
                </a:cxn>
                <a:cxn ang="0">
                  <a:pos x="131" y="42"/>
                </a:cxn>
                <a:cxn ang="0">
                  <a:pos x="114" y="26"/>
                </a:cxn>
                <a:cxn ang="0">
                  <a:pos x="99" y="12"/>
                </a:cxn>
                <a:cxn ang="0">
                  <a:pos x="82" y="4"/>
                </a:cxn>
                <a:cxn ang="0">
                  <a:pos x="67" y="1"/>
                </a:cxn>
                <a:cxn ang="0">
                  <a:pos x="52" y="0"/>
                </a:cxn>
                <a:cxn ang="0">
                  <a:pos x="43" y="3"/>
                </a:cxn>
                <a:cxn ang="0">
                  <a:pos x="43" y="1"/>
                </a:cxn>
              </a:cxnLst>
              <a:rect l="0" t="0" r="r" b="b"/>
              <a:pathLst>
                <a:path w="290" h="543">
                  <a:moveTo>
                    <a:pt x="43" y="1"/>
                  </a:moveTo>
                  <a:lnTo>
                    <a:pt x="31" y="9"/>
                  </a:lnTo>
                  <a:lnTo>
                    <a:pt x="23" y="19"/>
                  </a:lnTo>
                  <a:lnTo>
                    <a:pt x="12" y="34"/>
                  </a:lnTo>
                  <a:lnTo>
                    <a:pt x="7" y="52"/>
                  </a:lnTo>
                  <a:lnTo>
                    <a:pt x="4" y="71"/>
                  </a:lnTo>
                  <a:lnTo>
                    <a:pt x="0" y="97"/>
                  </a:lnTo>
                  <a:lnTo>
                    <a:pt x="3" y="123"/>
                  </a:lnTo>
                  <a:lnTo>
                    <a:pt x="5" y="150"/>
                  </a:lnTo>
                  <a:lnTo>
                    <a:pt x="8" y="181"/>
                  </a:lnTo>
                  <a:lnTo>
                    <a:pt x="17" y="214"/>
                  </a:lnTo>
                  <a:lnTo>
                    <a:pt x="23" y="248"/>
                  </a:lnTo>
                  <a:lnTo>
                    <a:pt x="32" y="279"/>
                  </a:lnTo>
                  <a:lnTo>
                    <a:pt x="45" y="312"/>
                  </a:lnTo>
                  <a:lnTo>
                    <a:pt x="60" y="344"/>
                  </a:lnTo>
                  <a:lnTo>
                    <a:pt x="75" y="375"/>
                  </a:lnTo>
                  <a:lnTo>
                    <a:pt x="90" y="404"/>
                  </a:lnTo>
                  <a:lnTo>
                    <a:pt x="106" y="432"/>
                  </a:lnTo>
                  <a:lnTo>
                    <a:pt x="123" y="457"/>
                  </a:lnTo>
                  <a:lnTo>
                    <a:pt x="140" y="479"/>
                  </a:lnTo>
                  <a:lnTo>
                    <a:pt x="158" y="497"/>
                  </a:lnTo>
                  <a:lnTo>
                    <a:pt x="175" y="514"/>
                  </a:lnTo>
                  <a:lnTo>
                    <a:pt x="192" y="527"/>
                  </a:lnTo>
                  <a:lnTo>
                    <a:pt x="207" y="535"/>
                  </a:lnTo>
                  <a:lnTo>
                    <a:pt x="224" y="541"/>
                  </a:lnTo>
                  <a:lnTo>
                    <a:pt x="237" y="542"/>
                  </a:lnTo>
                  <a:lnTo>
                    <a:pt x="249" y="537"/>
                  </a:lnTo>
                  <a:lnTo>
                    <a:pt x="262" y="531"/>
                  </a:lnTo>
                  <a:lnTo>
                    <a:pt x="271" y="521"/>
                  </a:lnTo>
                  <a:lnTo>
                    <a:pt x="279" y="506"/>
                  </a:lnTo>
                  <a:lnTo>
                    <a:pt x="284" y="488"/>
                  </a:lnTo>
                  <a:lnTo>
                    <a:pt x="287" y="467"/>
                  </a:lnTo>
                  <a:lnTo>
                    <a:pt x="289" y="443"/>
                  </a:lnTo>
                  <a:lnTo>
                    <a:pt x="289" y="416"/>
                  </a:lnTo>
                  <a:lnTo>
                    <a:pt x="286" y="388"/>
                  </a:lnTo>
                  <a:lnTo>
                    <a:pt x="280" y="357"/>
                  </a:lnTo>
                  <a:lnTo>
                    <a:pt x="274" y="325"/>
                  </a:lnTo>
                  <a:lnTo>
                    <a:pt x="267" y="293"/>
                  </a:lnTo>
                  <a:lnTo>
                    <a:pt x="255" y="260"/>
                  </a:lnTo>
                  <a:lnTo>
                    <a:pt x="244" y="228"/>
                  </a:lnTo>
                  <a:lnTo>
                    <a:pt x="229" y="195"/>
                  </a:lnTo>
                  <a:lnTo>
                    <a:pt x="216" y="163"/>
                  </a:lnTo>
                  <a:lnTo>
                    <a:pt x="200" y="135"/>
                  </a:lnTo>
                  <a:lnTo>
                    <a:pt x="184" y="106"/>
                  </a:lnTo>
                  <a:lnTo>
                    <a:pt x="166" y="82"/>
                  </a:lnTo>
                  <a:lnTo>
                    <a:pt x="150" y="59"/>
                  </a:lnTo>
                  <a:lnTo>
                    <a:pt x="131" y="42"/>
                  </a:lnTo>
                  <a:lnTo>
                    <a:pt x="114" y="26"/>
                  </a:lnTo>
                  <a:lnTo>
                    <a:pt x="99" y="12"/>
                  </a:lnTo>
                  <a:lnTo>
                    <a:pt x="82" y="4"/>
                  </a:lnTo>
                  <a:lnTo>
                    <a:pt x="67" y="1"/>
                  </a:lnTo>
                  <a:lnTo>
                    <a:pt x="52" y="0"/>
                  </a:lnTo>
                  <a:lnTo>
                    <a:pt x="43" y="3"/>
                  </a:lnTo>
                  <a:lnTo>
                    <a:pt x="43" y="1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71" name="Freeform 1555"/>
            <p:cNvSpPr>
              <a:spLocks/>
            </p:cNvSpPr>
            <p:nvPr/>
          </p:nvSpPr>
          <p:spPr bwMode="auto">
            <a:xfrm>
              <a:off x="4006" y="1178"/>
              <a:ext cx="276" cy="518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28" y="10"/>
                </a:cxn>
                <a:cxn ang="0">
                  <a:pos x="19" y="19"/>
                </a:cxn>
                <a:cxn ang="0">
                  <a:pos x="11" y="33"/>
                </a:cxn>
                <a:cxn ang="0">
                  <a:pos x="6" y="51"/>
                </a:cxn>
                <a:cxn ang="0">
                  <a:pos x="2" y="69"/>
                </a:cxn>
                <a:cxn ang="0">
                  <a:pos x="0" y="93"/>
                </a:cxn>
                <a:cxn ang="0">
                  <a:pos x="0" y="120"/>
                </a:cxn>
                <a:cxn ang="0">
                  <a:pos x="2" y="147"/>
                </a:cxn>
                <a:cxn ang="0">
                  <a:pos x="6" y="174"/>
                </a:cxn>
                <a:cxn ang="0">
                  <a:pos x="14" y="206"/>
                </a:cxn>
                <a:cxn ang="0">
                  <a:pos x="21" y="237"/>
                </a:cxn>
                <a:cxn ang="0">
                  <a:pos x="31" y="267"/>
                </a:cxn>
                <a:cxn ang="0">
                  <a:pos x="42" y="299"/>
                </a:cxn>
                <a:cxn ang="0">
                  <a:pos x="55" y="330"/>
                </a:cxn>
                <a:cxn ang="0">
                  <a:pos x="69" y="360"/>
                </a:cxn>
                <a:cxn ang="0">
                  <a:pos x="86" y="387"/>
                </a:cxn>
                <a:cxn ang="0">
                  <a:pos x="102" y="414"/>
                </a:cxn>
                <a:cxn ang="0">
                  <a:pos x="117" y="436"/>
                </a:cxn>
                <a:cxn ang="0">
                  <a:pos x="133" y="459"/>
                </a:cxn>
                <a:cxn ang="0">
                  <a:pos x="151" y="477"/>
                </a:cxn>
                <a:cxn ang="0">
                  <a:pos x="167" y="491"/>
                </a:cxn>
                <a:cxn ang="0">
                  <a:pos x="183" y="504"/>
                </a:cxn>
                <a:cxn ang="0">
                  <a:pos x="197" y="512"/>
                </a:cxn>
                <a:cxn ang="0">
                  <a:pos x="213" y="517"/>
                </a:cxn>
                <a:cxn ang="0">
                  <a:pos x="227" y="517"/>
                </a:cxn>
                <a:cxn ang="0">
                  <a:pos x="237" y="513"/>
                </a:cxn>
                <a:cxn ang="0">
                  <a:pos x="250" y="507"/>
                </a:cxn>
                <a:cxn ang="0">
                  <a:pos x="257" y="497"/>
                </a:cxn>
                <a:cxn ang="0">
                  <a:pos x="265" y="483"/>
                </a:cxn>
                <a:cxn ang="0">
                  <a:pos x="271" y="467"/>
                </a:cxn>
                <a:cxn ang="0">
                  <a:pos x="274" y="446"/>
                </a:cxn>
                <a:cxn ang="0">
                  <a:pos x="275" y="424"/>
                </a:cxn>
                <a:cxn ang="0">
                  <a:pos x="274" y="398"/>
                </a:cxn>
                <a:cxn ang="0">
                  <a:pos x="274" y="370"/>
                </a:cxn>
                <a:cxn ang="0">
                  <a:pos x="267" y="342"/>
                </a:cxn>
                <a:cxn ang="0">
                  <a:pos x="262" y="311"/>
                </a:cxn>
                <a:cxn ang="0">
                  <a:pos x="254" y="281"/>
                </a:cxn>
                <a:cxn ang="0">
                  <a:pos x="245" y="249"/>
                </a:cxn>
                <a:cxn ang="0">
                  <a:pos x="232" y="218"/>
                </a:cxn>
                <a:cxn ang="0">
                  <a:pos x="220" y="187"/>
                </a:cxn>
                <a:cxn ang="0">
                  <a:pos x="206" y="156"/>
                </a:cxn>
                <a:cxn ang="0">
                  <a:pos x="190" y="128"/>
                </a:cxn>
                <a:cxn ang="0">
                  <a:pos x="175" y="101"/>
                </a:cxn>
                <a:cxn ang="0">
                  <a:pos x="159" y="79"/>
                </a:cxn>
                <a:cxn ang="0">
                  <a:pos x="143" y="57"/>
                </a:cxn>
                <a:cxn ang="0">
                  <a:pos x="125" y="39"/>
                </a:cxn>
                <a:cxn ang="0">
                  <a:pos x="108" y="23"/>
                </a:cxn>
                <a:cxn ang="0">
                  <a:pos x="94" y="13"/>
                </a:cxn>
                <a:cxn ang="0">
                  <a:pos x="78" y="5"/>
                </a:cxn>
                <a:cxn ang="0">
                  <a:pos x="63" y="0"/>
                </a:cxn>
                <a:cxn ang="0">
                  <a:pos x="49" y="1"/>
                </a:cxn>
                <a:cxn ang="0">
                  <a:pos x="40" y="4"/>
                </a:cxn>
                <a:cxn ang="0">
                  <a:pos x="39" y="3"/>
                </a:cxn>
              </a:cxnLst>
              <a:rect l="0" t="0" r="r" b="b"/>
              <a:pathLst>
                <a:path w="276" h="518">
                  <a:moveTo>
                    <a:pt x="39" y="3"/>
                  </a:moveTo>
                  <a:lnTo>
                    <a:pt x="28" y="10"/>
                  </a:lnTo>
                  <a:lnTo>
                    <a:pt x="19" y="19"/>
                  </a:lnTo>
                  <a:lnTo>
                    <a:pt x="11" y="33"/>
                  </a:lnTo>
                  <a:lnTo>
                    <a:pt x="6" y="51"/>
                  </a:lnTo>
                  <a:lnTo>
                    <a:pt x="2" y="69"/>
                  </a:lnTo>
                  <a:lnTo>
                    <a:pt x="0" y="93"/>
                  </a:lnTo>
                  <a:lnTo>
                    <a:pt x="0" y="120"/>
                  </a:lnTo>
                  <a:lnTo>
                    <a:pt x="2" y="147"/>
                  </a:lnTo>
                  <a:lnTo>
                    <a:pt x="6" y="174"/>
                  </a:lnTo>
                  <a:lnTo>
                    <a:pt x="14" y="206"/>
                  </a:lnTo>
                  <a:lnTo>
                    <a:pt x="21" y="237"/>
                  </a:lnTo>
                  <a:lnTo>
                    <a:pt x="31" y="267"/>
                  </a:lnTo>
                  <a:lnTo>
                    <a:pt x="42" y="299"/>
                  </a:lnTo>
                  <a:lnTo>
                    <a:pt x="55" y="330"/>
                  </a:lnTo>
                  <a:lnTo>
                    <a:pt x="69" y="360"/>
                  </a:lnTo>
                  <a:lnTo>
                    <a:pt x="86" y="387"/>
                  </a:lnTo>
                  <a:lnTo>
                    <a:pt x="102" y="414"/>
                  </a:lnTo>
                  <a:lnTo>
                    <a:pt x="117" y="436"/>
                  </a:lnTo>
                  <a:lnTo>
                    <a:pt x="133" y="459"/>
                  </a:lnTo>
                  <a:lnTo>
                    <a:pt x="151" y="477"/>
                  </a:lnTo>
                  <a:lnTo>
                    <a:pt x="167" y="491"/>
                  </a:lnTo>
                  <a:lnTo>
                    <a:pt x="183" y="504"/>
                  </a:lnTo>
                  <a:lnTo>
                    <a:pt x="197" y="512"/>
                  </a:lnTo>
                  <a:lnTo>
                    <a:pt x="213" y="517"/>
                  </a:lnTo>
                  <a:lnTo>
                    <a:pt x="227" y="517"/>
                  </a:lnTo>
                  <a:lnTo>
                    <a:pt x="237" y="513"/>
                  </a:lnTo>
                  <a:lnTo>
                    <a:pt x="250" y="507"/>
                  </a:lnTo>
                  <a:lnTo>
                    <a:pt x="257" y="497"/>
                  </a:lnTo>
                  <a:lnTo>
                    <a:pt x="265" y="483"/>
                  </a:lnTo>
                  <a:lnTo>
                    <a:pt x="271" y="467"/>
                  </a:lnTo>
                  <a:lnTo>
                    <a:pt x="274" y="446"/>
                  </a:lnTo>
                  <a:lnTo>
                    <a:pt x="275" y="424"/>
                  </a:lnTo>
                  <a:lnTo>
                    <a:pt x="274" y="398"/>
                  </a:lnTo>
                  <a:lnTo>
                    <a:pt x="274" y="370"/>
                  </a:lnTo>
                  <a:lnTo>
                    <a:pt x="267" y="342"/>
                  </a:lnTo>
                  <a:lnTo>
                    <a:pt x="262" y="311"/>
                  </a:lnTo>
                  <a:lnTo>
                    <a:pt x="254" y="281"/>
                  </a:lnTo>
                  <a:lnTo>
                    <a:pt x="245" y="249"/>
                  </a:lnTo>
                  <a:lnTo>
                    <a:pt x="232" y="218"/>
                  </a:lnTo>
                  <a:lnTo>
                    <a:pt x="220" y="187"/>
                  </a:lnTo>
                  <a:lnTo>
                    <a:pt x="206" y="156"/>
                  </a:lnTo>
                  <a:lnTo>
                    <a:pt x="190" y="128"/>
                  </a:lnTo>
                  <a:lnTo>
                    <a:pt x="175" y="101"/>
                  </a:lnTo>
                  <a:lnTo>
                    <a:pt x="159" y="79"/>
                  </a:lnTo>
                  <a:lnTo>
                    <a:pt x="143" y="57"/>
                  </a:lnTo>
                  <a:lnTo>
                    <a:pt x="125" y="39"/>
                  </a:lnTo>
                  <a:lnTo>
                    <a:pt x="108" y="23"/>
                  </a:lnTo>
                  <a:lnTo>
                    <a:pt x="94" y="13"/>
                  </a:lnTo>
                  <a:lnTo>
                    <a:pt x="78" y="5"/>
                  </a:lnTo>
                  <a:lnTo>
                    <a:pt x="63" y="0"/>
                  </a:lnTo>
                  <a:lnTo>
                    <a:pt x="49" y="1"/>
                  </a:lnTo>
                  <a:lnTo>
                    <a:pt x="40" y="4"/>
                  </a:lnTo>
                  <a:lnTo>
                    <a:pt x="39" y="3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72" name="Freeform 1556"/>
            <p:cNvSpPr>
              <a:spLocks/>
            </p:cNvSpPr>
            <p:nvPr/>
          </p:nvSpPr>
          <p:spPr bwMode="auto">
            <a:xfrm>
              <a:off x="4017" y="1193"/>
              <a:ext cx="264" cy="49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7" y="8"/>
                </a:cxn>
                <a:cxn ang="0">
                  <a:pos x="18" y="17"/>
                </a:cxn>
                <a:cxn ang="0">
                  <a:pos x="11" y="31"/>
                </a:cxn>
                <a:cxn ang="0">
                  <a:pos x="5" y="47"/>
                </a:cxn>
                <a:cxn ang="0">
                  <a:pos x="1" y="68"/>
                </a:cxn>
                <a:cxn ang="0">
                  <a:pos x="0" y="88"/>
                </a:cxn>
                <a:cxn ang="0">
                  <a:pos x="0" y="113"/>
                </a:cxn>
                <a:cxn ang="0">
                  <a:pos x="3" y="139"/>
                </a:cxn>
                <a:cxn ang="0">
                  <a:pos x="5" y="166"/>
                </a:cxn>
                <a:cxn ang="0">
                  <a:pos x="12" y="196"/>
                </a:cxn>
                <a:cxn ang="0">
                  <a:pos x="20" y="226"/>
                </a:cxn>
                <a:cxn ang="0">
                  <a:pos x="29" y="254"/>
                </a:cxn>
                <a:cxn ang="0">
                  <a:pos x="39" y="284"/>
                </a:cxn>
                <a:cxn ang="0">
                  <a:pos x="52" y="315"/>
                </a:cxn>
                <a:cxn ang="0">
                  <a:pos x="67" y="342"/>
                </a:cxn>
                <a:cxn ang="0">
                  <a:pos x="80" y="369"/>
                </a:cxn>
                <a:cxn ang="0">
                  <a:pos x="96" y="394"/>
                </a:cxn>
                <a:cxn ang="0">
                  <a:pos x="110" y="416"/>
                </a:cxn>
                <a:cxn ang="0">
                  <a:pos x="127" y="438"/>
                </a:cxn>
                <a:cxn ang="0">
                  <a:pos x="143" y="454"/>
                </a:cxn>
                <a:cxn ang="0">
                  <a:pos x="158" y="467"/>
                </a:cxn>
                <a:cxn ang="0">
                  <a:pos x="173" y="481"/>
                </a:cxn>
                <a:cxn ang="0">
                  <a:pos x="188" y="489"/>
                </a:cxn>
                <a:cxn ang="0">
                  <a:pos x="203" y="493"/>
                </a:cxn>
                <a:cxn ang="0">
                  <a:pos x="216" y="493"/>
                </a:cxn>
                <a:cxn ang="0">
                  <a:pos x="226" y="490"/>
                </a:cxn>
                <a:cxn ang="0">
                  <a:pos x="237" y="484"/>
                </a:cxn>
                <a:cxn ang="0">
                  <a:pos x="246" y="474"/>
                </a:cxn>
                <a:cxn ang="0">
                  <a:pos x="253" y="462"/>
                </a:cxn>
                <a:cxn ang="0">
                  <a:pos x="259" y="445"/>
                </a:cxn>
                <a:cxn ang="0">
                  <a:pos x="260" y="425"/>
                </a:cxn>
                <a:cxn ang="0">
                  <a:pos x="263" y="403"/>
                </a:cxn>
                <a:cxn ang="0">
                  <a:pos x="261" y="379"/>
                </a:cxn>
                <a:cxn ang="0">
                  <a:pos x="260" y="352"/>
                </a:cxn>
                <a:cxn ang="0">
                  <a:pos x="256" y="325"/>
                </a:cxn>
                <a:cxn ang="0">
                  <a:pos x="251" y="296"/>
                </a:cxn>
                <a:cxn ang="0">
                  <a:pos x="243" y="267"/>
                </a:cxn>
                <a:cxn ang="0">
                  <a:pos x="232" y="236"/>
                </a:cxn>
                <a:cxn ang="0">
                  <a:pos x="222" y="207"/>
                </a:cxn>
                <a:cxn ang="0">
                  <a:pos x="209" y="177"/>
                </a:cxn>
                <a:cxn ang="0">
                  <a:pos x="196" y="149"/>
                </a:cxn>
                <a:cxn ang="0">
                  <a:pos x="182" y="121"/>
                </a:cxn>
                <a:cxn ang="0">
                  <a:pos x="167" y="96"/>
                </a:cxn>
                <a:cxn ang="0">
                  <a:pos x="151" y="74"/>
                </a:cxn>
                <a:cxn ang="0">
                  <a:pos x="137" y="54"/>
                </a:cxn>
                <a:cxn ang="0">
                  <a:pos x="120" y="38"/>
                </a:cxn>
                <a:cxn ang="0">
                  <a:pos x="105" y="22"/>
                </a:cxn>
                <a:cxn ang="0">
                  <a:pos x="90" y="11"/>
                </a:cxn>
                <a:cxn ang="0">
                  <a:pos x="75" y="3"/>
                </a:cxn>
                <a:cxn ang="0">
                  <a:pos x="60" y="0"/>
                </a:cxn>
                <a:cxn ang="0">
                  <a:pos x="47" y="0"/>
                </a:cxn>
                <a:cxn ang="0">
                  <a:pos x="38" y="4"/>
                </a:cxn>
                <a:cxn ang="0">
                  <a:pos x="37" y="1"/>
                </a:cxn>
              </a:cxnLst>
              <a:rect l="0" t="0" r="r" b="b"/>
              <a:pathLst>
                <a:path w="264" h="494">
                  <a:moveTo>
                    <a:pt x="37" y="1"/>
                  </a:moveTo>
                  <a:lnTo>
                    <a:pt x="27" y="8"/>
                  </a:lnTo>
                  <a:lnTo>
                    <a:pt x="18" y="17"/>
                  </a:lnTo>
                  <a:lnTo>
                    <a:pt x="11" y="31"/>
                  </a:lnTo>
                  <a:lnTo>
                    <a:pt x="5" y="47"/>
                  </a:lnTo>
                  <a:lnTo>
                    <a:pt x="1" y="68"/>
                  </a:lnTo>
                  <a:lnTo>
                    <a:pt x="0" y="88"/>
                  </a:lnTo>
                  <a:lnTo>
                    <a:pt x="0" y="113"/>
                  </a:lnTo>
                  <a:lnTo>
                    <a:pt x="3" y="139"/>
                  </a:lnTo>
                  <a:lnTo>
                    <a:pt x="5" y="166"/>
                  </a:lnTo>
                  <a:lnTo>
                    <a:pt x="12" y="196"/>
                  </a:lnTo>
                  <a:lnTo>
                    <a:pt x="20" y="226"/>
                  </a:lnTo>
                  <a:lnTo>
                    <a:pt x="29" y="254"/>
                  </a:lnTo>
                  <a:lnTo>
                    <a:pt x="39" y="284"/>
                  </a:lnTo>
                  <a:lnTo>
                    <a:pt x="52" y="315"/>
                  </a:lnTo>
                  <a:lnTo>
                    <a:pt x="67" y="342"/>
                  </a:lnTo>
                  <a:lnTo>
                    <a:pt x="80" y="369"/>
                  </a:lnTo>
                  <a:lnTo>
                    <a:pt x="96" y="394"/>
                  </a:lnTo>
                  <a:lnTo>
                    <a:pt x="110" y="416"/>
                  </a:lnTo>
                  <a:lnTo>
                    <a:pt x="127" y="438"/>
                  </a:lnTo>
                  <a:lnTo>
                    <a:pt x="143" y="454"/>
                  </a:lnTo>
                  <a:lnTo>
                    <a:pt x="158" y="467"/>
                  </a:lnTo>
                  <a:lnTo>
                    <a:pt x="173" y="481"/>
                  </a:lnTo>
                  <a:lnTo>
                    <a:pt x="188" y="489"/>
                  </a:lnTo>
                  <a:lnTo>
                    <a:pt x="203" y="493"/>
                  </a:lnTo>
                  <a:lnTo>
                    <a:pt x="216" y="493"/>
                  </a:lnTo>
                  <a:lnTo>
                    <a:pt x="226" y="490"/>
                  </a:lnTo>
                  <a:lnTo>
                    <a:pt x="237" y="484"/>
                  </a:lnTo>
                  <a:lnTo>
                    <a:pt x="246" y="474"/>
                  </a:lnTo>
                  <a:lnTo>
                    <a:pt x="253" y="462"/>
                  </a:lnTo>
                  <a:lnTo>
                    <a:pt x="259" y="445"/>
                  </a:lnTo>
                  <a:lnTo>
                    <a:pt x="260" y="425"/>
                  </a:lnTo>
                  <a:lnTo>
                    <a:pt x="263" y="403"/>
                  </a:lnTo>
                  <a:lnTo>
                    <a:pt x="261" y="379"/>
                  </a:lnTo>
                  <a:lnTo>
                    <a:pt x="260" y="352"/>
                  </a:lnTo>
                  <a:lnTo>
                    <a:pt x="256" y="325"/>
                  </a:lnTo>
                  <a:lnTo>
                    <a:pt x="251" y="296"/>
                  </a:lnTo>
                  <a:lnTo>
                    <a:pt x="243" y="267"/>
                  </a:lnTo>
                  <a:lnTo>
                    <a:pt x="232" y="236"/>
                  </a:lnTo>
                  <a:lnTo>
                    <a:pt x="222" y="207"/>
                  </a:lnTo>
                  <a:lnTo>
                    <a:pt x="209" y="177"/>
                  </a:lnTo>
                  <a:lnTo>
                    <a:pt x="196" y="149"/>
                  </a:lnTo>
                  <a:lnTo>
                    <a:pt x="182" y="121"/>
                  </a:lnTo>
                  <a:lnTo>
                    <a:pt x="167" y="96"/>
                  </a:lnTo>
                  <a:lnTo>
                    <a:pt x="151" y="74"/>
                  </a:lnTo>
                  <a:lnTo>
                    <a:pt x="137" y="54"/>
                  </a:lnTo>
                  <a:lnTo>
                    <a:pt x="120" y="38"/>
                  </a:lnTo>
                  <a:lnTo>
                    <a:pt x="105" y="22"/>
                  </a:lnTo>
                  <a:lnTo>
                    <a:pt x="90" y="11"/>
                  </a:lnTo>
                  <a:lnTo>
                    <a:pt x="75" y="3"/>
                  </a:lnTo>
                  <a:lnTo>
                    <a:pt x="60" y="0"/>
                  </a:lnTo>
                  <a:lnTo>
                    <a:pt x="47" y="0"/>
                  </a:lnTo>
                  <a:lnTo>
                    <a:pt x="38" y="4"/>
                  </a:lnTo>
                  <a:lnTo>
                    <a:pt x="37" y="1"/>
                  </a:lnTo>
                </a:path>
              </a:pathLst>
            </a:custGeom>
            <a:solidFill>
              <a:srgbClr val="4080C0"/>
            </a:solidFill>
            <a:ln w="12700" cap="rnd" cmpd="sng">
              <a:solidFill>
                <a:srgbClr val="4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73" name="Freeform 1557"/>
            <p:cNvSpPr>
              <a:spLocks/>
            </p:cNvSpPr>
            <p:nvPr/>
          </p:nvSpPr>
          <p:spPr bwMode="auto">
            <a:xfrm>
              <a:off x="4027" y="1207"/>
              <a:ext cx="252" cy="471"/>
            </a:xfrm>
            <a:custGeom>
              <a:avLst/>
              <a:gdLst/>
              <a:ahLst/>
              <a:cxnLst>
                <a:cxn ang="0">
                  <a:pos x="36" y="1"/>
                </a:cxn>
                <a:cxn ang="0">
                  <a:pos x="27" y="9"/>
                </a:cxn>
                <a:cxn ang="0">
                  <a:pos x="19" y="17"/>
                </a:cxn>
                <a:cxn ang="0">
                  <a:pos x="10" y="32"/>
                </a:cxn>
                <a:cxn ang="0">
                  <a:pos x="5" y="47"/>
                </a:cxn>
                <a:cxn ang="0">
                  <a:pos x="1" y="65"/>
                </a:cxn>
                <a:cxn ang="0">
                  <a:pos x="0" y="86"/>
                </a:cxn>
                <a:cxn ang="0">
                  <a:pos x="1" y="110"/>
                </a:cxn>
                <a:cxn ang="0">
                  <a:pos x="2" y="133"/>
                </a:cxn>
                <a:cxn ang="0">
                  <a:pos x="6" y="159"/>
                </a:cxn>
                <a:cxn ang="0">
                  <a:pos x="12" y="188"/>
                </a:cxn>
                <a:cxn ang="0">
                  <a:pos x="19" y="216"/>
                </a:cxn>
                <a:cxn ang="0">
                  <a:pos x="27" y="244"/>
                </a:cxn>
                <a:cxn ang="0">
                  <a:pos x="39" y="273"/>
                </a:cxn>
                <a:cxn ang="0">
                  <a:pos x="50" y="300"/>
                </a:cxn>
                <a:cxn ang="0">
                  <a:pos x="64" y="326"/>
                </a:cxn>
                <a:cxn ang="0">
                  <a:pos x="78" y="352"/>
                </a:cxn>
                <a:cxn ang="0">
                  <a:pos x="91" y="375"/>
                </a:cxn>
                <a:cxn ang="0">
                  <a:pos x="106" y="397"/>
                </a:cxn>
                <a:cxn ang="0">
                  <a:pos x="122" y="417"/>
                </a:cxn>
                <a:cxn ang="0">
                  <a:pos x="137" y="434"/>
                </a:cxn>
                <a:cxn ang="0">
                  <a:pos x="152" y="446"/>
                </a:cxn>
                <a:cxn ang="0">
                  <a:pos x="166" y="458"/>
                </a:cxn>
                <a:cxn ang="0">
                  <a:pos x="180" y="464"/>
                </a:cxn>
                <a:cxn ang="0">
                  <a:pos x="193" y="470"/>
                </a:cxn>
                <a:cxn ang="0">
                  <a:pos x="206" y="469"/>
                </a:cxn>
                <a:cxn ang="0">
                  <a:pos x="216" y="466"/>
                </a:cxn>
                <a:cxn ang="0">
                  <a:pos x="227" y="460"/>
                </a:cxn>
                <a:cxn ang="0">
                  <a:pos x="235" y="452"/>
                </a:cxn>
                <a:cxn ang="0">
                  <a:pos x="241" y="440"/>
                </a:cxn>
                <a:cxn ang="0">
                  <a:pos x="248" y="424"/>
                </a:cxn>
                <a:cxn ang="0">
                  <a:pos x="249" y="405"/>
                </a:cxn>
                <a:cxn ang="0">
                  <a:pos x="251" y="385"/>
                </a:cxn>
                <a:cxn ang="0">
                  <a:pos x="250" y="362"/>
                </a:cxn>
                <a:cxn ang="0">
                  <a:pos x="249" y="336"/>
                </a:cxn>
                <a:cxn ang="0">
                  <a:pos x="244" y="309"/>
                </a:cxn>
                <a:cxn ang="0">
                  <a:pos x="239" y="282"/>
                </a:cxn>
                <a:cxn ang="0">
                  <a:pos x="233" y="254"/>
                </a:cxn>
                <a:cxn ang="0">
                  <a:pos x="224" y="226"/>
                </a:cxn>
                <a:cxn ang="0">
                  <a:pos x="212" y="198"/>
                </a:cxn>
                <a:cxn ang="0">
                  <a:pos x="201" y="168"/>
                </a:cxn>
                <a:cxn ang="0">
                  <a:pos x="189" y="141"/>
                </a:cxn>
                <a:cxn ang="0">
                  <a:pos x="175" y="116"/>
                </a:cxn>
                <a:cxn ang="0">
                  <a:pos x="162" y="91"/>
                </a:cxn>
                <a:cxn ang="0">
                  <a:pos x="146" y="71"/>
                </a:cxn>
                <a:cxn ang="0">
                  <a:pos x="130" y="51"/>
                </a:cxn>
                <a:cxn ang="0">
                  <a:pos x="116" y="34"/>
                </a:cxn>
                <a:cxn ang="0">
                  <a:pos x="100" y="22"/>
                </a:cxn>
                <a:cxn ang="0">
                  <a:pos x="86" y="10"/>
                </a:cxn>
                <a:cxn ang="0">
                  <a:pos x="72" y="3"/>
                </a:cxn>
                <a:cxn ang="0">
                  <a:pos x="58" y="0"/>
                </a:cxn>
                <a:cxn ang="0">
                  <a:pos x="45" y="0"/>
                </a:cxn>
                <a:cxn ang="0">
                  <a:pos x="37" y="3"/>
                </a:cxn>
                <a:cxn ang="0">
                  <a:pos x="36" y="1"/>
                </a:cxn>
              </a:cxnLst>
              <a:rect l="0" t="0" r="r" b="b"/>
              <a:pathLst>
                <a:path w="252" h="471">
                  <a:moveTo>
                    <a:pt x="36" y="1"/>
                  </a:moveTo>
                  <a:lnTo>
                    <a:pt x="27" y="9"/>
                  </a:lnTo>
                  <a:lnTo>
                    <a:pt x="19" y="17"/>
                  </a:lnTo>
                  <a:lnTo>
                    <a:pt x="10" y="32"/>
                  </a:lnTo>
                  <a:lnTo>
                    <a:pt x="5" y="47"/>
                  </a:lnTo>
                  <a:lnTo>
                    <a:pt x="1" y="65"/>
                  </a:lnTo>
                  <a:lnTo>
                    <a:pt x="0" y="86"/>
                  </a:lnTo>
                  <a:lnTo>
                    <a:pt x="1" y="110"/>
                  </a:lnTo>
                  <a:lnTo>
                    <a:pt x="2" y="133"/>
                  </a:lnTo>
                  <a:lnTo>
                    <a:pt x="6" y="159"/>
                  </a:lnTo>
                  <a:lnTo>
                    <a:pt x="12" y="188"/>
                  </a:lnTo>
                  <a:lnTo>
                    <a:pt x="19" y="216"/>
                  </a:lnTo>
                  <a:lnTo>
                    <a:pt x="27" y="244"/>
                  </a:lnTo>
                  <a:lnTo>
                    <a:pt x="39" y="273"/>
                  </a:lnTo>
                  <a:lnTo>
                    <a:pt x="50" y="300"/>
                  </a:lnTo>
                  <a:lnTo>
                    <a:pt x="64" y="326"/>
                  </a:lnTo>
                  <a:lnTo>
                    <a:pt x="78" y="352"/>
                  </a:lnTo>
                  <a:lnTo>
                    <a:pt x="91" y="375"/>
                  </a:lnTo>
                  <a:lnTo>
                    <a:pt x="106" y="397"/>
                  </a:lnTo>
                  <a:lnTo>
                    <a:pt x="122" y="417"/>
                  </a:lnTo>
                  <a:lnTo>
                    <a:pt x="137" y="434"/>
                  </a:lnTo>
                  <a:lnTo>
                    <a:pt x="152" y="446"/>
                  </a:lnTo>
                  <a:lnTo>
                    <a:pt x="166" y="458"/>
                  </a:lnTo>
                  <a:lnTo>
                    <a:pt x="180" y="464"/>
                  </a:lnTo>
                  <a:lnTo>
                    <a:pt x="193" y="470"/>
                  </a:lnTo>
                  <a:lnTo>
                    <a:pt x="206" y="469"/>
                  </a:lnTo>
                  <a:lnTo>
                    <a:pt x="216" y="466"/>
                  </a:lnTo>
                  <a:lnTo>
                    <a:pt x="227" y="460"/>
                  </a:lnTo>
                  <a:lnTo>
                    <a:pt x="235" y="452"/>
                  </a:lnTo>
                  <a:lnTo>
                    <a:pt x="241" y="440"/>
                  </a:lnTo>
                  <a:lnTo>
                    <a:pt x="248" y="424"/>
                  </a:lnTo>
                  <a:lnTo>
                    <a:pt x="249" y="405"/>
                  </a:lnTo>
                  <a:lnTo>
                    <a:pt x="251" y="385"/>
                  </a:lnTo>
                  <a:lnTo>
                    <a:pt x="250" y="362"/>
                  </a:lnTo>
                  <a:lnTo>
                    <a:pt x="249" y="336"/>
                  </a:lnTo>
                  <a:lnTo>
                    <a:pt x="244" y="309"/>
                  </a:lnTo>
                  <a:lnTo>
                    <a:pt x="239" y="282"/>
                  </a:lnTo>
                  <a:lnTo>
                    <a:pt x="233" y="254"/>
                  </a:lnTo>
                  <a:lnTo>
                    <a:pt x="224" y="226"/>
                  </a:lnTo>
                  <a:lnTo>
                    <a:pt x="212" y="198"/>
                  </a:lnTo>
                  <a:lnTo>
                    <a:pt x="201" y="168"/>
                  </a:lnTo>
                  <a:lnTo>
                    <a:pt x="189" y="141"/>
                  </a:lnTo>
                  <a:lnTo>
                    <a:pt x="175" y="116"/>
                  </a:lnTo>
                  <a:lnTo>
                    <a:pt x="162" y="91"/>
                  </a:lnTo>
                  <a:lnTo>
                    <a:pt x="146" y="71"/>
                  </a:lnTo>
                  <a:lnTo>
                    <a:pt x="130" y="51"/>
                  </a:lnTo>
                  <a:lnTo>
                    <a:pt x="116" y="34"/>
                  </a:lnTo>
                  <a:lnTo>
                    <a:pt x="100" y="22"/>
                  </a:lnTo>
                  <a:lnTo>
                    <a:pt x="86" y="10"/>
                  </a:lnTo>
                  <a:lnTo>
                    <a:pt x="72" y="3"/>
                  </a:lnTo>
                  <a:lnTo>
                    <a:pt x="58" y="0"/>
                  </a:lnTo>
                  <a:lnTo>
                    <a:pt x="45" y="0"/>
                  </a:lnTo>
                  <a:lnTo>
                    <a:pt x="37" y="3"/>
                  </a:lnTo>
                  <a:lnTo>
                    <a:pt x="36" y="1"/>
                  </a:lnTo>
                </a:path>
              </a:pathLst>
            </a:custGeom>
            <a:solidFill>
              <a:srgbClr val="5080C0"/>
            </a:solidFill>
            <a:ln w="12700" cap="rnd" cmpd="sng">
              <a:solidFill>
                <a:srgbClr val="5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74" name="Freeform 1558"/>
            <p:cNvSpPr>
              <a:spLocks/>
            </p:cNvSpPr>
            <p:nvPr/>
          </p:nvSpPr>
          <p:spPr bwMode="auto">
            <a:xfrm>
              <a:off x="4037" y="1222"/>
              <a:ext cx="241" cy="446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26" y="9"/>
                </a:cxn>
                <a:cxn ang="0">
                  <a:pos x="19" y="17"/>
                </a:cxn>
                <a:cxn ang="0">
                  <a:pos x="12" y="30"/>
                </a:cxn>
                <a:cxn ang="0">
                  <a:pos x="7" y="45"/>
                </a:cxn>
                <a:cxn ang="0">
                  <a:pos x="2" y="62"/>
                </a:cxn>
                <a:cxn ang="0">
                  <a:pos x="1" y="80"/>
                </a:cxn>
                <a:cxn ang="0">
                  <a:pos x="0" y="104"/>
                </a:cxn>
                <a:cxn ang="0">
                  <a:pos x="3" y="127"/>
                </a:cxn>
                <a:cxn ang="0">
                  <a:pos x="6" y="152"/>
                </a:cxn>
                <a:cxn ang="0">
                  <a:pos x="12" y="178"/>
                </a:cxn>
                <a:cxn ang="0">
                  <a:pos x="19" y="206"/>
                </a:cxn>
                <a:cxn ang="0">
                  <a:pos x="26" y="231"/>
                </a:cxn>
                <a:cxn ang="0">
                  <a:pos x="38" y="258"/>
                </a:cxn>
                <a:cxn ang="0">
                  <a:pos x="49" y="285"/>
                </a:cxn>
                <a:cxn ang="0">
                  <a:pos x="62" y="310"/>
                </a:cxn>
                <a:cxn ang="0">
                  <a:pos x="74" y="334"/>
                </a:cxn>
                <a:cxn ang="0">
                  <a:pos x="88" y="357"/>
                </a:cxn>
                <a:cxn ang="0">
                  <a:pos x="102" y="377"/>
                </a:cxn>
                <a:cxn ang="0">
                  <a:pos x="117" y="395"/>
                </a:cxn>
                <a:cxn ang="0">
                  <a:pos x="131" y="411"/>
                </a:cxn>
                <a:cxn ang="0">
                  <a:pos x="146" y="423"/>
                </a:cxn>
                <a:cxn ang="0">
                  <a:pos x="159" y="434"/>
                </a:cxn>
                <a:cxn ang="0">
                  <a:pos x="171" y="440"/>
                </a:cxn>
                <a:cxn ang="0">
                  <a:pos x="185" y="445"/>
                </a:cxn>
                <a:cxn ang="0">
                  <a:pos x="197" y="445"/>
                </a:cxn>
                <a:cxn ang="0">
                  <a:pos x="207" y="441"/>
                </a:cxn>
                <a:cxn ang="0">
                  <a:pos x="217" y="437"/>
                </a:cxn>
                <a:cxn ang="0">
                  <a:pos x="225" y="428"/>
                </a:cxn>
                <a:cxn ang="0">
                  <a:pos x="231" y="417"/>
                </a:cxn>
                <a:cxn ang="0">
                  <a:pos x="236" y="401"/>
                </a:cxn>
                <a:cxn ang="0">
                  <a:pos x="238" y="384"/>
                </a:cxn>
                <a:cxn ang="0">
                  <a:pos x="240" y="365"/>
                </a:cxn>
                <a:cxn ang="0">
                  <a:pos x="240" y="342"/>
                </a:cxn>
                <a:cxn ang="0">
                  <a:pos x="238" y="318"/>
                </a:cxn>
                <a:cxn ang="0">
                  <a:pos x="233" y="294"/>
                </a:cxn>
                <a:cxn ang="0">
                  <a:pos x="229" y="267"/>
                </a:cxn>
                <a:cxn ang="0">
                  <a:pos x="223" y="241"/>
                </a:cxn>
                <a:cxn ang="0">
                  <a:pos x="214" y="212"/>
                </a:cxn>
                <a:cxn ang="0">
                  <a:pos x="204" y="187"/>
                </a:cxn>
                <a:cxn ang="0">
                  <a:pos x="193" y="160"/>
                </a:cxn>
                <a:cxn ang="0">
                  <a:pos x="182" y="135"/>
                </a:cxn>
                <a:cxn ang="0">
                  <a:pos x="167" y="109"/>
                </a:cxn>
                <a:cxn ang="0">
                  <a:pos x="154" y="86"/>
                </a:cxn>
                <a:cxn ang="0">
                  <a:pos x="141" y="65"/>
                </a:cxn>
                <a:cxn ang="0">
                  <a:pos x="126" y="48"/>
                </a:cxn>
                <a:cxn ang="0">
                  <a:pos x="112" y="33"/>
                </a:cxn>
                <a:cxn ang="0">
                  <a:pos x="96" y="19"/>
                </a:cxn>
                <a:cxn ang="0">
                  <a:pos x="83" y="9"/>
                </a:cxn>
                <a:cxn ang="0">
                  <a:pos x="71" y="2"/>
                </a:cxn>
                <a:cxn ang="0">
                  <a:pos x="56" y="0"/>
                </a:cxn>
                <a:cxn ang="0">
                  <a:pos x="46" y="1"/>
                </a:cxn>
                <a:cxn ang="0">
                  <a:pos x="37" y="2"/>
                </a:cxn>
                <a:cxn ang="0">
                  <a:pos x="35" y="1"/>
                </a:cxn>
              </a:cxnLst>
              <a:rect l="0" t="0" r="r" b="b"/>
              <a:pathLst>
                <a:path w="241" h="446">
                  <a:moveTo>
                    <a:pt x="35" y="1"/>
                  </a:moveTo>
                  <a:lnTo>
                    <a:pt x="26" y="9"/>
                  </a:lnTo>
                  <a:lnTo>
                    <a:pt x="19" y="17"/>
                  </a:lnTo>
                  <a:lnTo>
                    <a:pt x="12" y="30"/>
                  </a:lnTo>
                  <a:lnTo>
                    <a:pt x="7" y="45"/>
                  </a:lnTo>
                  <a:lnTo>
                    <a:pt x="2" y="62"/>
                  </a:lnTo>
                  <a:lnTo>
                    <a:pt x="1" y="80"/>
                  </a:lnTo>
                  <a:lnTo>
                    <a:pt x="0" y="104"/>
                  </a:lnTo>
                  <a:lnTo>
                    <a:pt x="3" y="127"/>
                  </a:lnTo>
                  <a:lnTo>
                    <a:pt x="6" y="152"/>
                  </a:lnTo>
                  <a:lnTo>
                    <a:pt x="12" y="178"/>
                  </a:lnTo>
                  <a:lnTo>
                    <a:pt x="19" y="206"/>
                  </a:lnTo>
                  <a:lnTo>
                    <a:pt x="26" y="231"/>
                  </a:lnTo>
                  <a:lnTo>
                    <a:pt x="38" y="258"/>
                  </a:lnTo>
                  <a:lnTo>
                    <a:pt x="49" y="285"/>
                  </a:lnTo>
                  <a:lnTo>
                    <a:pt x="62" y="310"/>
                  </a:lnTo>
                  <a:lnTo>
                    <a:pt x="74" y="334"/>
                  </a:lnTo>
                  <a:lnTo>
                    <a:pt x="88" y="357"/>
                  </a:lnTo>
                  <a:lnTo>
                    <a:pt x="102" y="377"/>
                  </a:lnTo>
                  <a:lnTo>
                    <a:pt x="117" y="395"/>
                  </a:lnTo>
                  <a:lnTo>
                    <a:pt x="131" y="411"/>
                  </a:lnTo>
                  <a:lnTo>
                    <a:pt x="146" y="423"/>
                  </a:lnTo>
                  <a:lnTo>
                    <a:pt x="159" y="434"/>
                  </a:lnTo>
                  <a:lnTo>
                    <a:pt x="171" y="440"/>
                  </a:lnTo>
                  <a:lnTo>
                    <a:pt x="185" y="445"/>
                  </a:lnTo>
                  <a:lnTo>
                    <a:pt x="197" y="445"/>
                  </a:lnTo>
                  <a:lnTo>
                    <a:pt x="207" y="441"/>
                  </a:lnTo>
                  <a:lnTo>
                    <a:pt x="217" y="437"/>
                  </a:lnTo>
                  <a:lnTo>
                    <a:pt x="225" y="428"/>
                  </a:lnTo>
                  <a:lnTo>
                    <a:pt x="231" y="417"/>
                  </a:lnTo>
                  <a:lnTo>
                    <a:pt x="236" y="401"/>
                  </a:lnTo>
                  <a:lnTo>
                    <a:pt x="238" y="384"/>
                  </a:lnTo>
                  <a:lnTo>
                    <a:pt x="240" y="365"/>
                  </a:lnTo>
                  <a:lnTo>
                    <a:pt x="240" y="342"/>
                  </a:lnTo>
                  <a:lnTo>
                    <a:pt x="238" y="318"/>
                  </a:lnTo>
                  <a:lnTo>
                    <a:pt x="233" y="294"/>
                  </a:lnTo>
                  <a:lnTo>
                    <a:pt x="229" y="267"/>
                  </a:lnTo>
                  <a:lnTo>
                    <a:pt x="223" y="241"/>
                  </a:lnTo>
                  <a:lnTo>
                    <a:pt x="214" y="212"/>
                  </a:lnTo>
                  <a:lnTo>
                    <a:pt x="204" y="187"/>
                  </a:lnTo>
                  <a:lnTo>
                    <a:pt x="193" y="160"/>
                  </a:lnTo>
                  <a:lnTo>
                    <a:pt x="182" y="135"/>
                  </a:lnTo>
                  <a:lnTo>
                    <a:pt x="167" y="109"/>
                  </a:lnTo>
                  <a:lnTo>
                    <a:pt x="154" y="86"/>
                  </a:lnTo>
                  <a:lnTo>
                    <a:pt x="141" y="65"/>
                  </a:lnTo>
                  <a:lnTo>
                    <a:pt x="126" y="48"/>
                  </a:lnTo>
                  <a:lnTo>
                    <a:pt x="112" y="33"/>
                  </a:lnTo>
                  <a:lnTo>
                    <a:pt x="96" y="19"/>
                  </a:lnTo>
                  <a:lnTo>
                    <a:pt x="83" y="9"/>
                  </a:lnTo>
                  <a:lnTo>
                    <a:pt x="71" y="2"/>
                  </a:lnTo>
                  <a:lnTo>
                    <a:pt x="56" y="0"/>
                  </a:lnTo>
                  <a:lnTo>
                    <a:pt x="46" y="1"/>
                  </a:lnTo>
                  <a:lnTo>
                    <a:pt x="37" y="2"/>
                  </a:lnTo>
                  <a:lnTo>
                    <a:pt x="35" y="1"/>
                  </a:lnTo>
                </a:path>
              </a:pathLst>
            </a:custGeom>
            <a:solidFill>
              <a:srgbClr val="6080C0"/>
            </a:solidFill>
            <a:ln w="12700" cap="rnd" cmpd="sng">
              <a:solidFill>
                <a:srgbClr val="6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75" name="Freeform 1559"/>
            <p:cNvSpPr>
              <a:spLocks/>
            </p:cNvSpPr>
            <p:nvPr/>
          </p:nvSpPr>
          <p:spPr bwMode="auto">
            <a:xfrm>
              <a:off x="4049" y="1237"/>
              <a:ext cx="228" cy="42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7"/>
                </a:cxn>
                <a:cxn ang="0">
                  <a:pos x="17" y="17"/>
                </a:cxn>
                <a:cxn ang="0">
                  <a:pos x="9" y="27"/>
                </a:cxn>
                <a:cxn ang="0">
                  <a:pos x="5" y="41"/>
                </a:cxn>
                <a:cxn ang="0">
                  <a:pos x="2" y="58"/>
                </a:cxn>
                <a:cxn ang="0">
                  <a:pos x="0" y="77"/>
                </a:cxn>
                <a:cxn ang="0">
                  <a:pos x="0" y="97"/>
                </a:cxn>
                <a:cxn ang="0">
                  <a:pos x="3" y="121"/>
                </a:cxn>
                <a:cxn ang="0">
                  <a:pos x="4" y="143"/>
                </a:cxn>
                <a:cxn ang="0">
                  <a:pos x="12" y="168"/>
                </a:cxn>
                <a:cxn ang="0">
                  <a:pos x="17" y="195"/>
                </a:cxn>
                <a:cxn ang="0">
                  <a:pos x="23" y="218"/>
                </a:cxn>
                <a:cxn ang="0">
                  <a:pos x="34" y="244"/>
                </a:cxn>
                <a:cxn ang="0">
                  <a:pos x="44" y="270"/>
                </a:cxn>
                <a:cxn ang="0">
                  <a:pos x="58" y="293"/>
                </a:cxn>
                <a:cxn ang="0">
                  <a:pos x="69" y="316"/>
                </a:cxn>
                <a:cxn ang="0">
                  <a:pos x="82" y="337"/>
                </a:cxn>
                <a:cxn ang="0">
                  <a:pos x="96" y="356"/>
                </a:cxn>
                <a:cxn ang="0">
                  <a:pos x="108" y="374"/>
                </a:cxn>
                <a:cxn ang="0">
                  <a:pos x="123" y="389"/>
                </a:cxn>
                <a:cxn ang="0">
                  <a:pos x="137" y="401"/>
                </a:cxn>
                <a:cxn ang="0">
                  <a:pos x="149" y="410"/>
                </a:cxn>
                <a:cxn ang="0">
                  <a:pos x="162" y="416"/>
                </a:cxn>
                <a:cxn ang="0">
                  <a:pos x="174" y="421"/>
                </a:cxn>
                <a:cxn ang="0">
                  <a:pos x="187" y="421"/>
                </a:cxn>
                <a:cxn ang="0">
                  <a:pos x="194" y="417"/>
                </a:cxn>
                <a:cxn ang="0">
                  <a:pos x="204" y="413"/>
                </a:cxn>
                <a:cxn ang="0">
                  <a:pos x="212" y="406"/>
                </a:cxn>
                <a:cxn ang="0">
                  <a:pos x="219" y="394"/>
                </a:cxn>
                <a:cxn ang="0">
                  <a:pos x="224" y="380"/>
                </a:cxn>
                <a:cxn ang="0">
                  <a:pos x="225" y="362"/>
                </a:cxn>
                <a:cxn ang="0">
                  <a:pos x="226" y="344"/>
                </a:cxn>
                <a:cxn ang="0">
                  <a:pos x="227" y="323"/>
                </a:cxn>
                <a:cxn ang="0">
                  <a:pos x="224" y="301"/>
                </a:cxn>
                <a:cxn ang="0">
                  <a:pos x="221" y="276"/>
                </a:cxn>
                <a:cxn ang="0">
                  <a:pos x="216" y="252"/>
                </a:cxn>
                <a:cxn ang="0">
                  <a:pos x="211" y="226"/>
                </a:cxn>
                <a:cxn ang="0">
                  <a:pos x="202" y="200"/>
                </a:cxn>
                <a:cxn ang="0">
                  <a:pos x="192" y="176"/>
                </a:cxn>
                <a:cxn ang="0">
                  <a:pos x="182" y="149"/>
                </a:cxn>
                <a:cxn ang="0">
                  <a:pos x="171" y="126"/>
                </a:cxn>
                <a:cxn ang="0">
                  <a:pos x="159" y="102"/>
                </a:cxn>
                <a:cxn ang="0">
                  <a:pos x="146" y="80"/>
                </a:cxn>
                <a:cxn ang="0">
                  <a:pos x="132" y="62"/>
                </a:cxn>
                <a:cxn ang="0">
                  <a:pos x="119" y="44"/>
                </a:cxn>
                <a:cxn ang="0">
                  <a:pos x="106" y="32"/>
                </a:cxn>
                <a:cxn ang="0">
                  <a:pos x="91" y="18"/>
                </a:cxn>
                <a:cxn ang="0">
                  <a:pos x="78" y="9"/>
                </a:cxn>
                <a:cxn ang="0">
                  <a:pos x="64" y="2"/>
                </a:cxn>
                <a:cxn ang="0">
                  <a:pos x="53" y="0"/>
                </a:cxn>
                <a:cxn ang="0">
                  <a:pos x="43" y="0"/>
                </a:cxn>
                <a:cxn ang="0">
                  <a:pos x="35" y="2"/>
                </a:cxn>
                <a:cxn ang="0">
                  <a:pos x="34" y="0"/>
                </a:cxn>
              </a:cxnLst>
              <a:rect l="0" t="0" r="r" b="b"/>
              <a:pathLst>
                <a:path w="228" h="422">
                  <a:moveTo>
                    <a:pt x="34" y="0"/>
                  </a:moveTo>
                  <a:lnTo>
                    <a:pt x="24" y="7"/>
                  </a:lnTo>
                  <a:lnTo>
                    <a:pt x="17" y="17"/>
                  </a:lnTo>
                  <a:lnTo>
                    <a:pt x="9" y="27"/>
                  </a:lnTo>
                  <a:lnTo>
                    <a:pt x="5" y="41"/>
                  </a:lnTo>
                  <a:lnTo>
                    <a:pt x="2" y="58"/>
                  </a:lnTo>
                  <a:lnTo>
                    <a:pt x="0" y="77"/>
                  </a:lnTo>
                  <a:lnTo>
                    <a:pt x="0" y="97"/>
                  </a:lnTo>
                  <a:lnTo>
                    <a:pt x="3" y="121"/>
                  </a:lnTo>
                  <a:lnTo>
                    <a:pt x="4" y="143"/>
                  </a:lnTo>
                  <a:lnTo>
                    <a:pt x="12" y="168"/>
                  </a:lnTo>
                  <a:lnTo>
                    <a:pt x="17" y="195"/>
                  </a:lnTo>
                  <a:lnTo>
                    <a:pt x="23" y="218"/>
                  </a:lnTo>
                  <a:lnTo>
                    <a:pt x="34" y="244"/>
                  </a:lnTo>
                  <a:lnTo>
                    <a:pt x="44" y="270"/>
                  </a:lnTo>
                  <a:lnTo>
                    <a:pt x="58" y="293"/>
                  </a:lnTo>
                  <a:lnTo>
                    <a:pt x="69" y="316"/>
                  </a:lnTo>
                  <a:lnTo>
                    <a:pt x="82" y="337"/>
                  </a:lnTo>
                  <a:lnTo>
                    <a:pt x="96" y="356"/>
                  </a:lnTo>
                  <a:lnTo>
                    <a:pt x="108" y="374"/>
                  </a:lnTo>
                  <a:lnTo>
                    <a:pt x="123" y="389"/>
                  </a:lnTo>
                  <a:lnTo>
                    <a:pt x="137" y="401"/>
                  </a:lnTo>
                  <a:lnTo>
                    <a:pt x="149" y="410"/>
                  </a:lnTo>
                  <a:lnTo>
                    <a:pt x="162" y="416"/>
                  </a:lnTo>
                  <a:lnTo>
                    <a:pt x="174" y="421"/>
                  </a:lnTo>
                  <a:lnTo>
                    <a:pt x="187" y="421"/>
                  </a:lnTo>
                  <a:lnTo>
                    <a:pt x="194" y="417"/>
                  </a:lnTo>
                  <a:lnTo>
                    <a:pt x="204" y="413"/>
                  </a:lnTo>
                  <a:lnTo>
                    <a:pt x="212" y="406"/>
                  </a:lnTo>
                  <a:lnTo>
                    <a:pt x="219" y="394"/>
                  </a:lnTo>
                  <a:lnTo>
                    <a:pt x="224" y="380"/>
                  </a:lnTo>
                  <a:lnTo>
                    <a:pt x="225" y="362"/>
                  </a:lnTo>
                  <a:lnTo>
                    <a:pt x="226" y="344"/>
                  </a:lnTo>
                  <a:lnTo>
                    <a:pt x="227" y="323"/>
                  </a:lnTo>
                  <a:lnTo>
                    <a:pt x="224" y="301"/>
                  </a:lnTo>
                  <a:lnTo>
                    <a:pt x="221" y="276"/>
                  </a:lnTo>
                  <a:lnTo>
                    <a:pt x="216" y="252"/>
                  </a:lnTo>
                  <a:lnTo>
                    <a:pt x="211" y="226"/>
                  </a:lnTo>
                  <a:lnTo>
                    <a:pt x="202" y="200"/>
                  </a:lnTo>
                  <a:lnTo>
                    <a:pt x="192" y="176"/>
                  </a:lnTo>
                  <a:lnTo>
                    <a:pt x="182" y="149"/>
                  </a:lnTo>
                  <a:lnTo>
                    <a:pt x="171" y="126"/>
                  </a:lnTo>
                  <a:lnTo>
                    <a:pt x="159" y="102"/>
                  </a:lnTo>
                  <a:lnTo>
                    <a:pt x="146" y="80"/>
                  </a:lnTo>
                  <a:lnTo>
                    <a:pt x="132" y="62"/>
                  </a:lnTo>
                  <a:lnTo>
                    <a:pt x="119" y="44"/>
                  </a:lnTo>
                  <a:lnTo>
                    <a:pt x="106" y="32"/>
                  </a:lnTo>
                  <a:lnTo>
                    <a:pt x="91" y="18"/>
                  </a:lnTo>
                  <a:lnTo>
                    <a:pt x="78" y="9"/>
                  </a:lnTo>
                  <a:lnTo>
                    <a:pt x="64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5" y="2"/>
                  </a:lnTo>
                  <a:lnTo>
                    <a:pt x="34" y="0"/>
                  </a:lnTo>
                </a:path>
              </a:pathLst>
            </a:custGeom>
            <a:solidFill>
              <a:srgbClr val="60A0C0"/>
            </a:solidFill>
            <a:ln w="12700" cap="rnd" cmpd="sng">
              <a:solidFill>
                <a:srgbClr val="6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76" name="Freeform 1560"/>
            <p:cNvSpPr>
              <a:spLocks/>
            </p:cNvSpPr>
            <p:nvPr/>
          </p:nvSpPr>
          <p:spPr bwMode="auto">
            <a:xfrm>
              <a:off x="4061" y="1251"/>
              <a:ext cx="213" cy="399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23" y="7"/>
                </a:cxn>
                <a:cxn ang="0">
                  <a:pos x="14" y="16"/>
                </a:cxn>
                <a:cxn ang="0">
                  <a:pos x="8" y="27"/>
                </a:cxn>
                <a:cxn ang="0">
                  <a:pos x="3" y="40"/>
                </a:cxn>
                <a:cxn ang="0">
                  <a:pos x="0" y="55"/>
                </a:cxn>
                <a:cxn ang="0">
                  <a:pos x="0" y="74"/>
                </a:cxn>
                <a:cxn ang="0">
                  <a:pos x="0" y="93"/>
                </a:cxn>
                <a:cxn ang="0">
                  <a:pos x="0" y="115"/>
                </a:cxn>
                <a:cxn ang="0">
                  <a:pos x="2" y="137"/>
                </a:cxn>
                <a:cxn ang="0">
                  <a:pos x="8" y="160"/>
                </a:cxn>
                <a:cxn ang="0">
                  <a:pos x="14" y="183"/>
                </a:cxn>
                <a:cxn ang="0">
                  <a:pos x="22" y="208"/>
                </a:cxn>
                <a:cxn ang="0">
                  <a:pos x="31" y="231"/>
                </a:cxn>
                <a:cxn ang="0">
                  <a:pos x="40" y="255"/>
                </a:cxn>
                <a:cxn ang="0">
                  <a:pos x="52" y="277"/>
                </a:cxn>
                <a:cxn ang="0">
                  <a:pos x="64" y="298"/>
                </a:cxn>
                <a:cxn ang="0">
                  <a:pos x="75" y="319"/>
                </a:cxn>
                <a:cxn ang="0">
                  <a:pos x="88" y="337"/>
                </a:cxn>
                <a:cxn ang="0">
                  <a:pos x="102" y="353"/>
                </a:cxn>
                <a:cxn ang="0">
                  <a:pos x="117" y="367"/>
                </a:cxn>
                <a:cxn ang="0">
                  <a:pos x="128" y="377"/>
                </a:cxn>
                <a:cxn ang="0">
                  <a:pos x="140" y="388"/>
                </a:cxn>
                <a:cxn ang="0">
                  <a:pos x="151" y="394"/>
                </a:cxn>
                <a:cxn ang="0">
                  <a:pos x="163" y="398"/>
                </a:cxn>
                <a:cxn ang="0">
                  <a:pos x="173" y="398"/>
                </a:cxn>
                <a:cxn ang="0">
                  <a:pos x="182" y="394"/>
                </a:cxn>
                <a:cxn ang="0">
                  <a:pos x="192" y="390"/>
                </a:cxn>
                <a:cxn ang="0">
                  <a:pos x="199" y="383"/>
                </a:cxn>
                <a:cxn ang="0">
                  <a:pos x="205" y="372"/>
                </a:cxn>
                <a:cxn ang="0">
                  <a:pos x="209" y="358"/>
                </a:cxn>
                <a:cxn ang="0">
                  <a:pos x="212" y="342"/>
                </a:cxn>
                <a:cxn ang="0">
                  <a:pos x="212" y="326"/>
                </a:cxn>
                <a:cxn ang="0">
                  <a:pos x="212" y="305"/>
                </a:cxn>
                <a:cxn ang="0">
                  <a:pos x="212" y="284"/>
                </a:cxn>
                <a:cxn ang="0">
                  <a:pos x="207" y="261"/>
                </a:cxn>
                <a:cxn ang="0">
                  <a:pos x="204" y="237"/>
                </a:cxn>
                <a:cxn ang="0">
                  <a:pos x="198" y="214"/>
                </a:cxn>
                <a:cxn ang="0">
                  <a:pos x="190" y="188"/>
                </a:cxn>
                <a:cxn ang="0">
                  <a:pos x="181" y="166"/>
                </a:cxn>
                <a:cxn ang="0">
                  <a:pos x="172" y="141"/>
                </a:cxn>
                <a:cxn ang="0">
                  <a:pos x="160" y="119"/>
                </a:cxn>
                <a:cxn ang="0">
                  <a:pos x="150" y="97"/>
                </a:cxn>
                <a:cxn ang="0">
                  <a:pos x="137" y="75"/>
                </a:cxn>
                <a:cxn ang="0">
                  <a:pos x="125" y="58"/>
                </a:cxn>
                <a:cxn ang="0">
                  <a:pos x="112" y="43"/>
                </a:cxn>
                <a:cxn ang="0">
                  <a:pos x="99" y="28"/>
                </a:cxn>
                <a:cxn ang="0">
                  <a:pos x="86" y="18"/>
                </a:cxn>
                <a:cxn ang="0">
                  <a:pos x="73" y="8"/>
                </a:cxn>
                <a:cxn ang="0">
                  <a:pos x="61" y="3"/>
                </a:cxn>
                <a:cxn ang="0">
                  <a:pos x="49" y="0"/>
                </a:cxn>
                <a:cxn ang="0">
                  <a:pos x="39" y="1"/>
                </a:cxn>
                <a:cxn ang="0">
                  <a:pos x="32" y="4"/>
                </a:cxn>
                <a:cxn ang="0">
                  <a:pos x="31" y="1"/>
                </a:cxn>
              </a:cxnLst>
              <a:rect l="0" t="0" r="r" b="b"/>
              <a:pathLst>
                <a:path w="213" h="399">
                  <a:moveTo>
                    <a:pt x="31" y="1"/>
                  </a:moveTo>
                  <a:lnTo>
                    <a:pt x="23" y="7"/>
                  </a:lnTo>
                  <a:lnTo>
                    <a:pt x="14" y="16"/>
                  </a:lnTo>
                  <a:lnTo>
                    <a:pt x="8" y="27"/>
                  </a:lnTo>
                  <a:lnTo>
                    <a:pt x="3" y="40"/>
                  </a:lnTo>
                  <a:lnTo>
                    <a:pt x="0" y="55"/>
                  </a:lnTo>
                  <a:lnTo>
                    <a:pt x="0" y="74"/>
                  </a:lnTo>
                  <a:lnTo>
                    <a:pt x="0" y="93"/>
                  </a:lnTo>
                  <a:lnTo>
                    <a:pt x="0" y="115"/>
                  </a:lnTo>
                  <a:lnTo>
                    <a:pt x="2" y="137"/>
                  </a:lnTo>
                  <a:lnTo>
                    <a:pt x="8" y="160"/>
                  </a:lnTo>
                  <a:lnTo>
                    <a:pt x="14" y="183"/>
                  </a:lnTo>
                  <a:lnTo>
                    <a:pt x="22" y="208"/>
                  </a:lnTo>
                  <a:lnTo>
                    <a:pt x="31" y="231"/>
                  </a:lnTo>
                  <a:lnTo>
                    <a:pt x="40" y="255"/>
                  </a:lnTo>
                  <a:lnTo>
                    <a:pt x="52" y="277"/>
                  </a:lnTo>
                  <a:lnTo>
                    <a:pt x="64" y="298"/>
                  </a:lnTo>
                  <a:lnTo>
                    <a:pt x="75" y="319"/>
                  </a:lnTo>
                  <a:lnTo>
                    <a:pt x="88" y="337"/>
                  </a:lnTo>
                  <a:lnTo>
                    <a:pt x="102" y="353"/>
                  </a:lnTo>
                  <a:lnTo>
                    <a:pt x="117" y="367"/>
                  </a:lnTo>
                  <a:lnTo>
                    <a:pt x="128" y="377"/>
                  </a:lnTo>
                  <a:lnTo>
                    <a:pt x="140" y="388"/>
                  </a:lnTo>
                  <a:lnTo>
                    <a:pt x="151" y="394"/>
                  </a:lnTo>
                  <a:lnTo>
                    <a:pt x="163" y="398"/>
                  </a:lnTo>
                  <a:lnTo>
                    <a:pt x="173" y="398"/>
                  </a:lnTo>
                  <a:lnTo>
                    <a:pt x="182" y="394"/>
                  </a:lnTo>
                  <a:lnTo>
                    <a:pt x="192" y="390"/>
                  </a:lnTo>
                  <a:lnTo>
                    <a:pt x="199" y="383"/>
                  </a:lnTo>
                  <a:lnTo>
                    <a:pt x="205" y="372"/>
                  </a:lnTo>
                  <a:lnTo>
                    <a:pt x="209" y="358"/>
                  </a:lnTo>
                  <a:lnTo>
                    <a:pt x="212" y="342"/>
                  </a:lnTo>
                  <a:lnTo>
                    <a:pt x="212" y="326"/>
                  </a:lnTo>
                  <a:lnTo>
                    <a:pt x="212" y="305"/>
                  </a:lnTo>
                  <a:lnTo>
                    <a:pt x="212" y="284"/>
                  </a:lnTo>
                  <a:lnTo>
                    <a:pt x="207" y="261"/>
                  </a:lnTo>
                  <a:lnTo>
                    <a:pt x="204" y="237"/>
                  </a:lnTo>
                  <a:lnTo>
                    <a:pt x="198" y="214"/>
                  </a:lnTo>
                  <a:lnTo>
                    <a:pt x="190" y="188"/>
                  </a:lnTo>
                  <a:lnTo>
                    <a:pt x="181" y="166"/>
                  </a:lnTo>
                  <a:lnTo>
                    <a:pt x="172" y="141"/>
                  </a:lnTo>
                  <a:lnTo>
                    <a:pt x="160" y="119"/>
                  </a:lnTo>
                  <a:lnTo>
                    <a:pt x="150" y="97"/>
                  </a:lnTo>
                  <a:lnTo>
                    <a:pt x="137" y="75"/>
                  </a:lnTo>
                  <a:lnTo>
                    <a:pt x="125" y="58"/>
                  </a:lnTo>
                  <a:lnTo>
                    <a:pt x="112" y="43"/>
                  </a:lnTo>
                  <a:lnTo>
                    <a:pt x="99" y="28"/>
                  </a:lnTo>
                  <a:lnTo>
                    <a:pt x="86" y="18"/>
                  </a:lnTo>
                  <a:lnTo>
                    <a:pt x="73" y="8"/>
                  </a:lnTo>
                  <a:lnTo>
                    <a:pt x="61" y="3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32" y="4"/>
                  </a:lnTo>
                  <a:lnTo>
                    <a:pt x="31" y="1"/>
                  </a:lnTo>
                </a:path>
              </a:pathLst>
            </a:custGeom>
            <a:solidFill>
              <a:srgbClr val="80A0C0"/>
            </a:solidFill>
            <a:ln w="12700" cap="rnd" cmpd="sng">
              <a:solidFill>
                <a:srgbClr val="8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77" name="Freeform 1561"/>
            <p:cNvSpPr>
              <a:spLocks/>
            </p:cNvSpPr>
            <p:nvPr/>
          </p:nvSpPr>
          <p:spPr bwMode="auto">
            <a:xfrm>
              <a:off x="4069" y="1265"/>
              <a:ext cx="205" cy="376"/>
            </a:xfrm>
            <a:custGeom>
              <a:avLst/>
              <a:gdLst/>
              <a:ahLst/>
              <a:cxnLst>
                <a:cxn ang="0">
                  <a:pos x="32" y="2"/>
                </a:cxn>
                <a:cxn ang="0">
                  <a:pos x="24" y="8"/>
                </a:cxn>
                <a:cxn ang="0">
                  <a:pos x="17" y="16"/>
                </a:cxn>
                <a:cxn ang="0">
                  <a:pos x="11" y="27"/>
                </a:cxn>
                <a:cxn ang="0">
                  <a:pos x="6" y="38"/>
                </a:cxn>
                <a:cxn ang="0">
                  <a:pos x="3" y="53"/>
                </a:cxn>
                <a:cxn ang="0">
                  <a:pos x="0" y="70"/>
                </a:cxn>
                <a:cxn ang="0">
                  <a:pos x="1" y="90"/>
                </a:cxn>
                <a:cxn ang="0">
                  <a:pos x="3" y="109"/>
                </a:cxn>
                <a:cxn ang="0">
                  <a:pos x="4" y="130"/>
                </a:cxn>
                <a:cxn ang="0">
                  <a:pos x="9" y="152"/>
                </a:cxn>
                <a:cxn ang="0">
                  <a:pos x="16" y="173"/>
                </a:cxn>
                <a:cxn ang="0">
                  <a:pos x="22" y="197"/>
                </a:cxn>
                <a:cxn ang="0">
                  <a:pos x="31" y="218"/>
                </a:cxn>
                <a:cxn ang="0">
                  <a:pos x="41" y="239"/>
                </a:cxn>
                <a:cxn ang="0">
                  <a:pos x="51" y="262"/>
                </a:cxn>
                <a:cxn ang="0">
                  <a:pos x="64" y="282"/>
                </a:cxn>
                <a:cxn ang="0">
                  <a:pos x="74" y="299"/>
                </a:cxn>
                <a:cxn ang="0">
                  <a:pos x="86" y="317"/>
                </a:cxn>
                <a:cxn ang="0">
                  <a:pos x="99" y="332"/>
                </a:cxn>
                <a:cxn ang="0">
                  <a:pos x="112" y="346"/>
                </a:cxn>
                <a:cxn ang="0">
                  <a:pos x="123" y="356"/>
                </a:cxn>
                <a:cxn ang="0">
                  <a:pos x="134" y="366"/>
                </a:cxn>
                <a:cxn ang="0">
                  <a:pos x="146" y="370"/>
                </a:cxn>
                <a:cxn ang="0">
                  <a:pos x="156" y="375"/>
                </a:cxn>
                <a:cxn ang="0">
                  <a:pos x="167" y="375"/>
                </a:cxn>
                <a:cxn ang="0">
                  <a:pos x="174" y="372"/>
                </a:cxn>
                <a:cxn ang="0">
                  <a:pos x="183" y="367"/>
                </a:cxn>
                <a:cxn ang="0">
                  <a:pos x="190" y="361"/>
                </a:cxn>
                <a:cxn ang="0">
                  <a:pos x="196" y="349"/>
                </a:cxn>
                <a:cxn ang="0">
                  <a:pos x="199" y="337"/>
                </a:cxn>
                <a:cxn ang="0">
                  <a:pos x="202" y="322"/>
                </a:cxn>
                <a:cxn ang="0">
                  <a:pos x="204" y="306"/>
                </a:cxn>
                <a:cxn ang="0">
                  <a:pos x="204" y="287"/>
                </a:cxn>
                <a:cxn ang="0">
                  <a:pos x="202" y="267"/>
                </a:cxn>
                <a:cxn ang="0">
                  <a:pos x="199" y="246"/>
                </a:cxn>
                <a:cxn ang="0">
                  <a:pos x="194" y="224"/>
                </a:cxn>
                <a:cxn ang="0">
                  <a:pos x="190" y="201"/>
                </a:cxn>
                <a:cxn ang="0">
                  <a:pos x="182" y="178"/>
                </a:cxn>
                <a:cxn ang="0">
                  <a:pos x="174" y="156"/>
                </a:cxn>
                <a:cxn ang="0">
                  <a:pos x="165" y="132"/>
                </a:cxn>
                <a:cxn ang="0">
                  <a:pos x="155" y="112"/>
                </a:cxn>
                <a:cxn ang="0">
                  <a:pos x="144" y="92"/>
                </a:cxn>
                <a:cxn ang="0">
                  <a:pos x="133" y="71"/>
                </a:cxn>
                <a:cxn ang="0">
                  <a:pos x="120" y="54"/>
                </a:cxn>
                <a:cxn ang="0">
                  <a:pos x="109" y="39"/>
                </a:cxn>
                <a:cxn ang="0">
                  <a:pos x="96" y="27"/>
                </a:cxn>
                <a:cxn ang="0">
                  <a:pos x="85" y="16"/>
                </a:cxn>
                <a:cxn ang="0">
                  <a:pos x="72" y="8"/>
                </a:cxn>
                <a:cxn ang="0">
                  <a:pos x="61" y="2"/>
                </a:cxn>
                <a:cxn ang="0">
                  <a:pos x="49" y="0"/>
                </a:cxn>
                <a:cxn ang="0">
                  <a:pos x="40" y="0"/>
                </a:cxn>
                <a:cxn ang="0">
                  <a:pos x="32" y="4"/>
                </a:cxn>
                <a:cxn ang="0">
                  <a:pos x="32" y="2"/>
                </a:cxn>
              </a:cxnLst>
              <a:rect l="0" t="0" r="r" b="b"/>
              <a:pathLst>
                <a:path w="205" h="376">
                  <a:moveTo>
                    <a:pt x="32" y="2"/>
                  </a:moveTo>
                  <a:lnTo>
                    <a:pt x="24" y="8"/>
                  </a:lnTo>
                  <a:lnTo>
                    <a:pt x="17" y="16"/>
                  </a:lnTo>
                  <a:lnTo>
                    <a:pt x="11" y="27"/>
                  </a:lnTo>
                  <a:lnTo>
                    <a:pt x="6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1" y="90"/>
                  </a:lnTo>
                  <a:lnTo>
                    <a:pt x="3" y="109"/>
                  </a:lnTo>
                  <a:lnTo>
                    <a:pt x="4" y="130"/>
                  </a:lnTo>
                  <a:lnTo>
                    <a:pt x="9" y="152"/>
                  </a:lnTo>
                  <a:lnTo>
                    <a:pt x="16" y="173"/>
                  </a:lnTo>
                  <a:lnTo>
                    <a:pt x="22" y="197"/>
                  </a:lnTo>
                  <a:lnTo>
                    <a:pt x="31" y="218"/>
                  </a:lnTo>
                  <a:lnTo>
                    <a:pt x="41" y="239"/>
                  </a:lnTo>
                  <a:lnTo>
                    <a:pt x="51" y="262"/>
                  </a:lnTo>
                  <a:lnTo>
                    <a:pt x="64" y="282"/>
                  </a:lnTo>
                  <a:lnTo>
                    <a:pt x="74" y="299"/>
                  </a:lnTo>
                  <a:lnTo>
                    <a:pt x="86" y="317"/>
                  </a:lnTo>
                  <a:lnTo>
                    <a:pt x="99" y="332"/>
                  </a:lnTo>
                  <a:lnTo>
                    <a:pt x="112" y="346"/>
                  </a:lnTo>
                  <a:lnTo>
                    <a:pt x="123" y="356"/>
                  </a:lnTo>
                  <a:lnTo>
                    <a:pt x="134" y="366"/>
                  </a:lnTo>
                  <a:lnTo>
                    <a:pt x="146" y="370"/>
                  </a:lnTo>
                  <a:lnTo>
                    <a:pt x="156" y="375"/>
                  </a:lnTo>
                  <a:lnTo>
                    <a:pt x="167" y="375"/>
                  </a:lnTo>
                  <a:lnTo>
                    <a:pt x="174" y="372"/>
                  </a:lnTo>
                  <a:lnTo>
                    <a:pt x="183" y="367"/>
                  </a:lnTo>
                  <a:lnTo>
                    <a:pt x="190" y="361"/>
                  </a:lnTo>
                  <a:lnTo>
                    <a:pt x="196" y="349"/>
                  </a:lnTo>
                  <a:lnTo>
                    <a:pt x="199" y="337"/>
                  </a:lnTo>
                  <a:lnTo>
                    <a:pt x="202" y="322"/>
                  </a:lnTo>
                  <a:lnTo>
                    <a:pt x="204" y="306"/>
                  </a:lnTo>
                  <a:lnTo>
                    <a:pt x="204" y="287"/>
                  </a:lnTo>
                  <a:lnTo>
                    <a:pt x="202" y="267"/>
                  </a:lnTo>
                  <a:lnTo>
                    <a:pt x="199" y="246"/>
                  </a:lnTo>
                  <a:lnTo>
                    <a:pt x="194" y="224"/>
                  </a:lnTo>
                  <a:lnTo>
                    <a:pt x="190" y="201"/>
                  </a:lnTo>
                  <a:lnTo>
                    <a:pt x="182" y="178"/>
                  </a:lnTo>
                  <a:lnTo>
                    <a:pt x="174" y="156"/>
                  </a:lnTo>
                  <a:lnTo>
                    <a:pt x="165" y="132"/>
                  </a:lnTo>
                  <a:lnTo>
                    <a:pt x="155" y="112"/>
                  </a:lnTo>
                  <a:lnTo>
                    <a:pt x="144" y="92"/>
                  </a:lnTo>
                  <a:lnTo>
                    <a:pt x="133" y="71"/>
                  </a:lnTo>
                  <a:lnTo>
                    <a:pt x="120" y="54"/>
                  </a:lnTo>
                  <a:lnTo>
                    <a:pt x="109" y="39"/>
                  </a:lnTo>
                  <a:lnTo>
                    <a:pt x="96" y="27"/>
                  </a:lnTo>
                  <a:lnTo>
                    <a:pt x="85" y="16"/>
                  </a:lnTo>
                  <a:lnTo>
                    <a:pt x="72" y="8"/>
                  </a:lnTo>
                  <a:lnTo>
                    <a:pt x="61" y="2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32" y="2"/>
                  </a:lnTo>
                </a:path>
              </a:pathLst>
            </a:custGeom>
            <a:solidFill>
              <a:srgbClr val="80A0D0"/>
            </a:solidFill>
            <a:ln w="12700" cap="rnd" cmpd="sng">
              <a:solidFill>
                <a:srgbClr val="80A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78" name="Freeform 1562"/>
            <p:cNvSpPr>
              <a:spLocks/>
            </p:cNvSpPr>
            <p:nvPr/>
          </p:nvSpPr>
          <p:spPr bwMode="auto">
            <a:xfrm>
              <a:off x="4080" y="1279"/>
              <a:ext cx="192" cy="35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22" y="8"/>
                </a:cxn>
                <a:cxn ang="0">
                  <a:pos x="16" y="15"/>
                </a:cxn>
                <a:cxn ang="0">
                  <a:pos x="9" y="25"/>
                </a:cxn>
                <a:cxn ang="0">
                  <a:pos x="6" y="38"/>
                </a:cxn>
                <a:cxn ang="0">
                  <a:pos x="3" y="51"/>
                </a:cxn>
                <a:cxn ang="0">
                  <a:pos x="0" y="67"/>
                </a:cxn>
                <a:cxn ang="0">
                  <a:pos x="1" y="85"/>
                </a:cxn>
                <a:cxn ang="0">
                  <a:pos x="3" y="103"/>
                </a:cxn>
                <a:cxn ang="0">
                  <a:pos x="5" y="122"/>
                </a:cxn>
                <a:cxn ang="0">
                  <a:pos x="9" y="143"/>
                </a:cxn>
                <a:cxn ang="0">
                  <a:pos x="14" y="164"/>
                </a:cxn>
                <a:cxn ang="0">
                  <a:pos x="20" y="185"/>
                </a:cxn>
                <a:cxn ang="0">
                  <a:pos x="29" y="206"/>
                </a:cxn>
                <a:cxn ang="0">
                  <a:pos x="37" y="227"/>
                </a:cxn>
                <a:cxn ang="0">
                  <a:pos x="48" y="245"/>
                </a:cxn>
                <a:cxn ang="0">
                  <a:pos x="59" y="264"/>
                </a:cxn>
                <a:cxn ang="0">
                  <a:pos x="69" y="281"/>
                </a:cxn>
                <a:cxn ang="0">
                  <a:pos x="80" y="298"/>
                </a:cxn>
                <a:cxn ang="0">
                  <a:pos x="92" y="312"/>
                </a:cxn>
                <a:cxn ang="0">
                  <a:pos x="104" y="324"/>
                </a:cxn>
                <a:cxn ang="0">
                  <a:pos x="115" y="333"/>
                </a:cxn>
                <a:cxn ang="0">
                  <a:pos x="125" y="342"/>
                </a:cxn>
                <a:cxn ang="0">
                  <a:pos x="135" y="348"/>
                </a:cxn>
                <a:cxn ang="0">
                  <a:pos x="146" y="352"/>
                </a:cxn>
                <a:cxn ang="0">
                  <a:pos x="156" y="350"/>
                </a:cxn>
                <a:cxn ang="0">
                  <a:pos x="164" y="348"/>
                </a:cxn>
                <a:cxn ang="0">
                  <a:pos x="173" y="344"/>
                </a:cxn>
                <a:cxn ang="0">
                  <a:pos x="179" y="336"/>
                </a:cxn>
                <a:cxn ang="0">
                  <a:pos x="183" y="328"/>
                </a:cxn>
                <a:cxn ang="0">
                  <a:pos x="188" y="316"/>
                </a:cxn>
                <a:cxn ang="0">
                  <a:pos x="188" y="301"/>
                </a:cxn>
                <a:cxn ang="0">
                  <a:pos x="191" y="286"/>
                </a:cxn>
                <a:cxn ang="0">
                  <a:pos x="191" y="269"/>
                </a:cxn>
                <a:cxn ang="0">
                  <a:pos x="190" y="250"/>
                </a:cxn>
                <a:cxn ang="0">
                  <a:pos x="188" y="230"/>
                </a:cxn>
                <a:cxn ang="0">
                  <a:pos x="183" y="209"/>
                </a:cxn>
                <a:cxn ang="0">
                  <a:pos x="179" y="190"/>
                </a:cxn>
                <a:cxn ang="0">
                  <a:pos x="171" y="166"/>
                </a:cxn>
                <a:cxn ang="0">
                  <a:pos x="163" y="145"/>
                </a:cxn>
                <a:cxn ang="0">
                  <a:pos x="156" y="125"/>
                </a:cxn>
                <a:cxn ang="0">
                  <a:pos x="146" y="105"/>
                </a:cxn>
                <a:cxn ang="0">
                  <a:pos x="136" y="85"/>
                </a:cxn>
                <a:cxn ang="0">
                  <a:pos x="125" y="67"/>
                </a:cxn>
                <a:cxn ang="0">
                  <a:pos x="114" y="51"/>
                </a:cxn>
                <a:cxn ang="0">
                  <a:pos x="104" y="36"/>
                </a:cxn>
                <a:cxn ang="0">
                  <a:pos x="92" y="25"/>
                </a:cxn>
                <a:cxn ang="0">
                  <a:pos x="80" y="15"/>
                </a:cxn>
                <a:cxn ang="0">
                  <a:pos x="69" y="8"/>
                </a:cxn>
                <a:cxn ang="0">
                  <a:pos x="58" y="3"/>
                </a:cxn>
                <a:cxn ang="0">
                  <a:pos x="47" y="0"/>
                </a:cxn>
                <a:cxn ang="0">
                  <a:pos x="37" y="1"/>
                </a:cxn>
                <a:cxn ang="0">
                  <a:pos x="30" y="4"/>
                </a:cxn>
                <a:cxn ang="0">
                  <a:pos x="30" y="2"/>
                </a:cxn>
              </a:cxnLst>
              <a:rect l="0" t="0" r="r" b="b"/>
              <a:pathLst>
                <a:path w="192" h="353">
                  <a:moveTo>
                    <a:pt x="30" y="2"/>
                  </a:moveTo>
                  <a:lnTo>
                    <a:pt x="22" y="8"/>
                  </a:lnTo>
                  <a:lnTo>
                    <a:pt x="16" y="15"/>
                  </a:lnTo>
                  <a:lnTo>
                    <a:pt x="9" y="25"/>
                  </a:lnTo>
                  <a:lnTo>
                    <a:pt x="6" y="38"/>
                  </a:lnTo>
                  <a:lnTo>
                    <a:pt x="3" y="51"/>
                  </a:lnTo>
                  <a:lnTo>
                    <a:pt x="0" y="67"/>
                  </a:lnTo>
                  <a:lnTo>
                    <a:pt x="1" y="85"/>
                  </a:lnTo>
                  <a:lnTo>
                    <a:pt x="3" y="103"/>
                  </a:lnTo>
                  <a:lnTo>
                    <a:pt x="5" y="122"/>
                  </a:lnTo>
                  <a:lnTo>
                    <a:pt x="9" y="143"/>
                  </a:lnTo>
                  <a:lnTo>
                    <a:pt x="14" y="164"/>
                  </a:lnTo>
                  <a:lnTo>
                    <a:pt x="20" y="185"/>
                  </a:lnTo>
                  <a:lnTo>
                    <a:pt x="29" y="206"/>
                  </a:lnTo>
                  <a:lnTo>
                    <a:pt x="37" y="227"/>
                  </a:lnTo>
                  <a:lnTo>
                    <a:pt x="48" y="245"/>
                  </a:lnTo>
                  <a:lnTo>
                    <a:pt x="59" y="264"/>
                  </a:lnTo>
                  <a:lnTo>
                    <a:pt x="69" y="281"/>
                  </a:lnTo>
                  <a:lnTo>
                    <a:pt x="80" y="298"/>
                  </a:lnTo>
                  <a:lnTo>
                    <a:pt x="92" y="312"/>
                  </a:lnTo>
                  <a:lnTo>
                    <a:pt x="104" y="324"/>
                  </a:lnTo>
                  <a:lnTo>
                    <a:pt x="115" y="333"/>
                  </a:lnTo>
                  <a:lnTo>
                    <a:pt x="125" y="342"/>
                  </a:lnTo>
                  <a:lnTo>
                    <a:pt x="135" y="348"/>
                  </a:lnTo>
                  <a:lnTo>
                    <a:pt x="146" y="352"/>
                  </a:lnTo>
                  <a:lnTo>
                    <a:pt x="156" y="350"/>
                  </a:lnTo>
                  <a:lnTo>
                    <a:pt x="164" y="348"/>
                  </a:lnTo>
                  <a:lnTo>
                    <a:pt x="173" y="344"/>
                  </a:lnTo>
                  <a:lnTo>
                    <a:pt x="179" y="336"/>
                  </a:lnTo>
                  <a:lnTo>
                    <a:pt x="183" y="328"/>
                  </a:lnTo>
                  <a:lnTo>
                    <a:pt x="188" y="316"/>
                  </a:lnTo>
                  <a:lnTo>
                    <a:pt x="188" y="301"/>
                  </a:lnTo>
                  <a:lnTo>
                    <a:pt x="191" y="286"/>
                  </a:lnTo>
                  <a:lnTo>
                    <a:pt x="191" y="269"/>
                  </a:lnTo>
                  <a:lnTo>
                    <a:pt x="190" y="250"/>
                  </a:lnTo>
                  <a:lnTo>
                    <a:pt x="188" y="230"/>
                  </a:lnTo>
                  <a:lnTo>
                    <a:pt x="183" y="209"/>
                  </a:lnTo>
                  <a:lnTo>
                    <a:pt x="179" y="190"/>
                  </a:lnTo>
                  <a:lnTo>
                    <a:pt x="171" y="166"/>
                  </a:lnTo>
                  <a:lnTo>
                    <a:pt x="163" y="145"/>
                  </a:lnTo>
                  <a:lnTo>
                    <a:pt x="156" y="125"/>
                  </a:lnTo>
                  <a:lnTo>
                    <a:pt x="146" y="105"/>
                  </a:lnTo>
                  <a:lnTo>
                    <a:pt x="136" y="85"/>
                  </a:lnTo>
                  <a:lnTo>
                    <a:pt x="125" y="67"/>
                  </a:lnTo>
                  <a:lnTo>
                    <a:pt x="114" y="51"/>
                  </a:lnTo>
                  <a:lnTo>
                    <a:pt x="104" y="36"/>
                  </a:lnTo>
                  <a:lnTo>
                    <a:pt x="92" y="25"/>
                  </a:lnTo>
                  <a:lnTo>
                    <a:pt x="80" y="15"/>
                  </a:lnTo>
                  <a:lnTo>
                    <a:pt x="69" y="8"/>
                  </a:lnTo>
                  <a:lnTo>
                    <a:pt x="58" y="3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30" y="4"/>
                  </a:lnTo>
                  <a:lnTo>
                    <a:pt x="30" y="2"/>
                  </a:lnTo>
                </a:path>
              </a:pathLst>
            </a:custGeom>
            <a:solidFill>
              <a:srgbClr val="80B0D0"/>
            </a:solidFill>
            <a:ln w="12700" cap="rnd" cmpd="sng">
              <a:solidFill>
                <a:srgbClr val="80B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79" name="Freeform 1563"/>
            <p:cNvSpPr>
              <a:spLocks/>
            </p:cNvSpPr>
            <p:nvPr/>
          </p:nvSpPr>
          <p:spPr bwMode="auto">
            <a:xfrm>
              <a:off x="4092" y="1294"/>
              <a:ext cx="179" cy="32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1" y="8"/>
                </a:cxn>
                <a:cxn ang="0">
                  <a:pos x="15" y="14"/>
                </a:cxn>
                <a:cxn ang="0">
                  <a:pos x="8" y="24"/>
                </a:cxn>
                <a:cxn ang="0">
                  <a:pos x="4" y="34"/>
                </a:cxn>
                <a:cxn ang="0">
                  <a:pos x="1" y="48"/>
                </a:cxn>
                <a:cxn ang="0">
                  <a:pos x="0" y="63"/>
                </a:cxn>
                <a:cxn ang="0">
                  <a:pos x="0" y="80"/>
                </a:cxn>
                <a:cxn ang="0">
                  <a:pos x="1" y="96"/>
                </a:cxn>
                <a:cxn ang="0">
                  <a:pos x="2" y="115"/>
                </a:cxn>
                <a:cxn ang="0">
                  <a:pos x="8" y="135"/>
                </a:cxn>
                <a:cxn ang="0">
                  <a:pos x="12" y="153"/>
                </a:cxn>
                <a:cxn ang="0">
                  <a:pos x="18" y="174"/>
                </a:cxn>
                <a:cxn ang="0">
                  <a:pos x="25" y="192"/>
                </a:cxn>
                <a:cxn ang="0">
                  <a:pos x="35" y="210"/>
                </a:cxn>
                <a:cxn ang="0">
                  <a:pos x="44" y="229"/>
                </a:cxn>
                <a:cxn ang="0">
                  <a:pos x="53" y="246"/>
                </a:cxn>
                <a:cxn ang="0">
                  <a:pos x="63" y="262"/>
                </a:cxn>
                <a:cxn ang="0">
                  <a:pos x="73" y="277"/>
                </a:cxn>
                <a:cxn ang="0">
                  <a:pos x="84" y="291"/>
                </a:cxn>
                <a:cxn ang="0">
                  <a:pos x="97" y="302"/>
                </a:cxn>
                <a:cxn ang="0">
                  <a:pos x="106" y="311"/>
                </a:cxn>
                <a:cxn ang="0">
                  <a:pos x="116" y="318"/>
                </a:cxn>
                <a:cxn ang="0">
                  <a:pos x="126" y="323"/>
                </a:cxn>
                <a:cxn ang="0">
                  <a:pos x="136" y="326"/>
                </a:cxn>
                <a:cxn ang="0">
                  <a:pos x="144" y="327"/>
                </a:cxn>
                <a:cxn ang="0">
                  <a:pos x="152" y="324"/>
                </a:cxn>
                <a:cxn ang="0">
                  <a:pos x="160" y="319"/>
                </a:cxn>
                <a:cxn ang="0">
                  <a:pos x="167" y="313"/>
                </a:cxn>
                <a:cxn ang="0">
                  <a:pos x="170" y="305"/>
                </a:cxn>
                <a:cxn ang="0">
                  <a:pos x="174" y="294"/>
                </a:cxn>
                <a:cxn ang="0">
                  <a:pos x="176" y="281"/>
                </a:cxn>
                <a:cxn ang="0">
                  <a:pos x="178" y="266"/>
                </a:cxn>
                <a:cxn ang="0">
                  <a:pos x="178" y="249"/>
                </a:cxn>
                <a:cxn ang="0">
                  <a:pos x="178" y="232"/>
                </a:cxn>
                <a:cxn ang="0">
                  <a:pos x="174" y="214"/>
                </a:cxn>
                <a:cxn ang="0">
                  <a:pos x="170" y="195"/>
                </a:cxn>
                <a:cxn ang="0">
                  <a:pos x="167" y="175"/>
                </a:cxn>
                <a:cxn ang="0">
                  <a:pos x="159" y="154"/>
                </a:cxn>
                <a:cxn ang="0">
                  <a:pos x="152" y="135"/>
                </a:cxn>
                <a:cxn ang="0">
                  <a:pos x="144" y="115"/>
                </a:cxn>
                <a:cxn ang="0">
                  <a:pos x="136" y="96"/>
                </a:cxn>
                <a:cxn ang="0">
                  <a:pos x="127" y="78"/>
                </a:cxn>
                <a:cxn ang="0">
                  <a:pos x="118" y="61"/>
                </a:cxn>
                <a:cxn ang="0">
                  <a:pos x="106" y="48"/>
                </a:cxn>
                <a:cxn ang="0">
                  <a:pos x="97" y="33"/>
                </a:cxn>
                <a:cxn ang="0">
                  <a:pos x="86" y="23"/>
                </a:cxn>
                <a:cxn ang="0">
                  <a:pos x="73" y="13"/>
                </a:cxn>
                <a:cxn ang="0">
                  <a:pos x="65" y="7"/>
                </a:cxn>
                <a:cxn ang="0">
                  <a:pos x="53" y="2"/>
                </a:cxn>
                <a:cxn ang="0">
                  <a:pos x="43" y="0"/>
                </a:cxn>
                <a:cxn ang="0">
                  <a:pos x="35" y="0"/>
                </a:cxn>
                <a:cxn ang="0">
                  <a:pos x="27" y="4"/>
                </a:cxn>
                <a:cxn ang="0">
                  <a:pos x="27" y="2"/>
                </a:cxn>
              </a:cxnLst>
              <a:rect l="0" t="0" r="r" b="b"/>
              <a:pathLst>
                <a:path w="179" h="328">
                  <a:moveTo>
                    <a:pt x="27" y="2"/>
                  </a:moveTo>
                  <a:lnTo>
                    <a:pt x="21" y="8"/>
                  </a:lnTo>
                  <a:lnTo>
                    <a:pt x="15" y="14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1" y="48"/>
                  </a:lnTo>
                  <a:lnTo>
                    <a:pt x="0" y="63"/>
                  </a:lnTo>
                  <a:lnTo>
                    <a:pt x="0" y="80"/>
                  </a:lnTo>
                  <a:lnTo>
                    <a:pt x="1" y="96"/>
                  </a:lnTo>
                  <a:lnTo>
                    <a:pt x="2" y="115"/>
                  </a:lnTo>
                  <a:lnTo>
                    <a:pt x="8" y="135"/>
                  </a:lnTo>
                  <a:lnTo>
                    <a:pt x="12" y="153"/>
                  </a:lnTo>
                  <a:lnTo>
                    <a:pt x="18" y="174"/>
                  </a:lnTo>
                  <a:lnTo>
                    <a:pt x="25" y="192"/>
                  </a:lnTo>
                  <a:lnTo>
                    <a:pt x="35" y="210"/>
                  </a:lnTo>
                  <a:lnTo>
                    <a:pt x="44" y="229"/>
                  </a:lnTo>
                  <a:lnTo>
                    <a:pt x="53" y="246"/>
                  </a:lnTo>
                  <a:lnTo>
                    <a:pt x="63" y="262"/>
                  </a:lnTo>
                  <a:lnTo>
                    <a:pt x="73" y="277"/>
                  </a:lnTo>
                  <a:lnTo>
                    <a:pt x="84" y="291"/>
                  </a:lnTo>
                  <a:lnTo>
                    <a:pt x="97" y="302"/>
                  </a:lnTo>
                  <a:lnTo>
                    <a:pt x="106" y="311"/>
                  </a:lnTo>
                  <a:lnTo>
                    <a:pt x="116" y="318"/>
                  </a:lnTo>
                  <a:lnTo>
                    <a:pt x="126" y="323"/>
                  </a:lnTo>
                  <a:lnTo>
                    <a:pt x="136" y="326"/>
                  </a:lnTo>
                  <a:lnTo>
                    <a:pt x="144" y="327"/>
                  </a:lnTo>
                  <a:lnTo>
                    <a:pt x="152" y="324"/>
                  </a:lnTo>
                  <a:lnTo>
                    <a:pt x="160" y="319"/>
                  </a:lnTo>
                  <a:lnTo>
                    <a:pt x="167" y="313"/>
                  </a:lnTo>
                  <a:lnTo>
                    <a:pt x="170" y="305"/>
                  </a:lnTo>
                  <a:lnTo>
                    <a:pt x="174" y="294"/>
                  </a:lnTo>
                  <a:lnTo>
                    <a:pt x="176" y="281"/>
                  </a:lnTo>
                  <a:lnTo>
                    <a:pt x="178" y="266"/>
                  </a:lnTo>
                  <a:lnTo>
                    <a:pt x="178" y="249"/>
                  </a:lnTo>
                  <a:lnTo>
                    <a:pt x="178" y="232"/>
                  </a:lnTo>
                  <a:lnTo>
                    <a:pt x="174" y="214"/>
                  </a:lnTo>
                  <a:lnTo>
                    <a:pt x="170" y="195"/>
                  </a:lnTo>
                  <a:lnTo>
                    <a:pt x="167" y="175"/>
                  </a:lnTo>
                  <a:lnTo>
                    <a:pt x="159" y="154"/>
                  </a:lnTo>
                  <a:lnTo>
                    <a:pt x="152" y="135"/>
                  </a:lnTo>
                  <a:lnTo>
                    <a:pt x="144" y="115"/>
                  </a:lnTo>
                  <a:lnTo>
                    <a:pt x="136" y="96"/>
                  </a:lnTo>
                  <a:lnTo>
                    <a:pt x="127" y="78"/>
                  </a:lnTo>
                  <a:lnTo>
                    <a:pt x="118" y="61"/>
                  </a:lnTo>
                  <a:lnTo>
                    <a:pt x="106" y="48"/>
                  </a:lnTo>
                  <a:lnTo>
                    <a:pt x="97" y="33"/>
                  </a:lnTo>
                  <a:lnTo>
                    <a:pt x="86" y="23"/>
                  </a:lnTo>
                  <a:lnTo>
                    <a:pt x="73" y="13"/>
                  </a:lnTo>
                  <a:lnTo>
                    <a:pt x="65" y="7"/>
                  </a:lnTo>
                  <a:lnTo>
                    <a:pt x="53" y="2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4"/>
                  </a:lnTo>
                  <a:lnTo>
                    <a:pt x="27" y="2"/>
                  </a:lnTo>
                </a:path>
              </a:pathLst>
            </a:custGeom>
            <a:solidFill>
              <a:srgbClr val="80C0E0"/>
            </a:solidFill>
            <a:ln w="12700" cap="rnd" cmpd="sng">
              <a:solidFill>
                <a:srgbClr val="8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80" name="Freeform 1564"/>
            <p:cNvSpPr>
              <a:spLocks/>
            </p:cNvSpPr>
            <p:nvPr/>
          </p:nvSpPr>
          <p:spPr bwMode="auto">
            <a:xfrm>
              <a:off x="4101" y="1308"/>
              <a:ext cx="168" cy="304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1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6" y="34"/>
                </a:cxn>
                <a:cxn ang="0">
                  <a:pos x="3" y="46"/>
                </a:cxn>
                <a:cxn ang="0">
                  <a:pos x="0" y="60"/>
                </a:cxn>
                <a:cxn ang="0">
                  <a:pos x="0" y="75"/>
                </a:cxn>
                <a:cxn ang="0">
                  <a:pos x="1" y="90"/>
                </a:cxn>
                <a:cxn ang="0">
                  <a:pos x="4" y="107"/>
                </a:cxn>
                <a:cxn ang="0">
                  <a:pos x="8" y="126"/>
                </a:cxn>
                <a:cxn ang="0">
                  <a:pos x="13" y="143"/>
                </a:cxn>
                <a:cxn ang="0">
                  <a:pos x="18" y="161"/>
                </a:cxn>
                <a:cxn ang="0">
                  <a:pos x="25" y="178"/>
                </a:cxn>
                <a:cxn ang="0">
                  <a:pos x="33" y="196"/>
                </a:cxn>
                <a:cxn ang="0">
                  <a:pos x="41" y="214"/>
                </a:cxn>
                <a:cxn ang="0">
                  <a:pos x="51" y="230"/>
                </a:cxn>
                <a:cxn ang="0">
                  <a:pos x="62" y="244"/>
                </a:cxn>
                <a:cxn ang="0">
                  <a:pos x="71" y="257"/>
                </a:cxn>
                <a:cxn ang="0">
                  <a:pos x="80" y="271"/>
                </a:cxn>
                <a:cxn ang="0">
                  <a:pos x="90" y="280"/>
                </a:cxn>
                <a:cxn ang="0">
                  <a:pos x="101" y="288"/>
                </a:cxn>
                <a:cxn ang="0">
                  <a:pos x="110" y="296"/>
                </a:cxn>
                <a:cxn ang="0">
                  <a:pos x="119" y="299"/>
                </a:cxn>
                <a:cxn ang="0">
                  <a:pos x="129" y="303"/>
                </a:cxn>
                <a:cxn ang="0">
                  <a:pos x="135" y="303"/>
                </a:cxn>
                <a:cxn ang="0">
                  <a:pos x="142" y="300"/>
                </a:cxn>
                <a:cxn ang="0">
                  <a:pos x="150" y="297"/>
                </a:cxn>
                <a:cxn ang="0">
                  <a:pos x="156" y="291"/>
                </a:cxn>
                <a:cxn ang="0">
                  <a:pos x="161" y="283"/>
                </a:cxn>
                <a:cxn ang="0">
                  <a:pos x="164" y="273"/>
                </a:cxn>
                <a:cxn ang="0">
                  <a:pos x="165" y="261"/>
                </a:cxn>
                <a:cxn ang="0">
                  <a:pos x="167" y="248"/>
                </a:cxn>
                <a:cxn ang="0">
                  <a:pos x="167" y="232"/>
                </a:cxn>
                <a:cxn ang="0">
                  <a:pos x="167" y="216"/>
                </a:cxn>
                <a:cxn ang="0">
                  <a:pos x="164" y="198"/>
                </a:cxn>
                <a:cxn ang="0">
                  <a:pos x="161" y="180"/>
                </a:cxn>
                <a:cxn ang="0">
                  <a:pos x="158" y="162"/>
                </a:cxn>
                <a:cxn ang="0">
                  <a:pos x="151" y="143"/>
                </a:cxn>
                <a:cxn ang="0">
                  <a:pos x="144" y="126"/>
                </a:cxn>
                <a:cxn ang="0">
                  <a:pos x="137" y="105"/>
                </a:cxn>
                <a:cxn ang="0">
                  <a:pos x="129" y="89"/>
                </a:cxn>
                <a:cxn ang="0">
                  <a:pos x="120" y="72"/>
                </a:cxn>
                <a:cxn ang="0">
                  <a:pos x="111" y="58"/>
                </a:cxn>
                <a:cxn ang="0">
                  <a:pos x="102" y="43"/>
                </a:cxn>
                <a:cxn ang="0">
                  <a:pos x="92" y="31"/>
                </a:cxn>
                <a:cxn ang="0">
                  <a:pos x="82" y="21"/>
                </a:cxn>
                <a:cxn ang="0">
                  <a:pos x="71" y="13"/>
                </a:cxn>
                <a:cxn ang="0">
                  <a:pos x="62" y="6"/>
                </a:cxn>
                <a:cxn ang="0">
                  <a:pos x="53" y="2"/>
                </a:cxn>
                <a:cxn ang="0">
                  <a:pos x="43" y="0"/>
                </a:cxn>
                <a:cxn ang="0">
                  <a:pos x="34" y="1"/>
                </a:cxn>
                <a:cxn ang="0">
                  <a:pos x="27" y="3"/>
                </a:cxn>
                <a:cxn ang="0">
                  <a:pos x="27" y="2"/>
                </a:cxn>
              </a:cxnLst>
              <a:rect l="0" t="0" r="r" b="b"/>
              <a:pathLst>
                <a:path w="168" h="304">
                  <a:moveTo>
                    <a:pt x="27" y="2"/>
                  </a:moveTo>
                  <a:lnTo>
                    <a:pt x="21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6" y="34"/>
                  </a:lnTo>
                  <a:lnTo>
                    <a:pt x="3" y="46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4" y="107"/>
                  </a:lnTo>
                  <a:lnTo>
                    <a:pt x="8" y="126"/>
                  </a:lnTo>
                  <a:lnTo>
                    <a:pt x="13" y="143"/>
                  </a:lnTo>
                  <a:lnTo>
                    <a:pt x="18" y="161"/>
                  </a:lnTo>
                  <a:lnTo>
                    <a:pt x="25" y="178"/>
                  </a:lnTo>
                  <a:lnTo>
                    <a:pt x="33" y="196"/>
                  </a:lnTo>
                  <a:lnTo>
                    <a:pt x="41" y="214"/>
                  </a:lnTo>
                  <a:lnTo>
                    <a:pt x="51" y="230"/>
                  </a:lnTo>
                  <a:lnTo>
                    <a:pt x="62" y="244"/>
                  </a:lnTo>
                  <a:lnTo>
                    <a:pt x="71" y="257"/>
                  </a:lnTo>
                  <a:lnTo>
                    <a:pt x="80" y="271"/>
                  </a:lnTo>
                  <a:lnTo>
                    <a:pt x="90" y="280"/>
                  </a:lnTo>
                  <a:lnTo>
                    <a:pt x="101" y="288"/>
                  </a:lnTo>
                  <a:lnTo>
                    <a:pt x="110" y="296"/>
                  </a:lnTo>
                  <a:lnTo>
                    <a:pt x="119" y="299"/>
                  </a:lnTo>
                  <a:lnTo>
                    <a:pt x="129" y="303"/>
                  </a:lnTo>
                  <a:lnTo>
                    <a:pt x="135" y="303"/>
                  </a:lnTo>
                  <a:lnTo>
                    <a:pt x="142" y="300"/>
                  </a:lnTo>
                  <a:lnTo>
                    <a:pt x="150" y="297"/>
                  </a:lnTo>
                  <a:lnTo>
                    <a:pt x="156" y="291"/>
                  </a:lnTo>
                  <a:lnTo>
                    <a:pt x="161" y="283"/>
                  </a:lnTo>
                  <a:lnTo>
                    <a:pt x="164" y="273"/>
                  </a:lnTo>
                  <a:lnTo>
                    <a:pt x="165" y="261"/>
                  </a:lnTo>
                  <a:lnTo>
                    <a:pt x="167" y="248"/>
                  </a:lnTo>
                  <a:lnTo>
                    <a:pt x="167" y="232"/>
                  </a:lnTo>
                  <a:lnTo>
                    <a:pt x="167" y="216"/>
                  </a:lnTo>
                  <a:lnTo>
                    <a:pt x="164" y="198"/>
                  </a:lnTo>
                  <a:lnTo>
                    <a:pt x="161" y="180"/>
                  </a:lnTo>
                  <a:lnTo>
                    <a:pt x="158" y="162"/>
                  </a:lnTo>
                  <a:lnTo>
                    <a:pt x="151" y="143"/>
                  </a:lnTo>
                  <a:lnTo>
                    <a:pt x="144" y="126"/>
                  </a:lnTo>
                  <a:lnTo>
                    <a:pt x="137" y="105"/>
                  </a:lnTo>
                  <a:lnTo>
                    <a:pt x="129" y="89"/>
                  </a:lnTo>
                  <a:lnTo>
                    <a:pt x="120" y="72"/>
                  </a:lnTo>
                  <a:lnTo>
                    <a:pt x="111" y="58"/>
                  </a:lnTo>
                  <a:lnTo>
                    <a:pt x="102" y="43"/>
                  </a:lnTo>
                  <a:lnTo>
                    <a:pt x="92" y="31"/>
                  </a:lnTo>
                  <a:lnTo>
                    <a:pt x="82" y="21"/>
                  </a:lnTo>
                  <a:lnTo>
                    <a:pt x="71" y="13"/>
                  </a:lnTo>
                  <a:lnTo>
                    <a:pt x="62" y="6"/>
                  </a:lnTo>
                  <a:lnTo>
                    <a:pt x="53" y="2"/>
                  </a:lnTo>
                  <a:lnTo>
                    <a:pt x="43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7" y="2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81" name="Freeform 1565"/>
            <p:cNvSpPr>
              <a:spLocks/>
            </p:cNvSpPr>
            <p:nvPr/>
          </p:nvSpPr>
          <p:spPr bwMode="auto">
            <a:xfrm>
              <a:off x="4113" y="1323"/>
              <a:ext cx="154" cy="28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8" y="8"/>
                </a:cxn>
                <a:cxn ang="0">
                  <a:pos x="12" y="12"/>
                </a:cxn>
                <a:cxn ang="0">
                  <a:pos x="8" y="21"/>
                </a:cxn>
                <a:cxn ang="0">
                  <a:pos x="4" y="32"/>
                </a:cxn>
                <a:cxn ang="0">
                  <a:pos x="1" y="43"/>
                </a:cxn>
                <a:cxn ang="0">
                  <a:pos x="0" y="55"/>
                </a:cxn>
                <a:cxn ang="0">
                  <a:pos x="0" y="69"/>
                </a:cxn>
                <a:cxn ang="0">
                  <a:pos x="3" y="84"/>
                </a:cxn>
                <a:cxn ang="0">
                  <a:pos x="3" y="99"/>
                </a:cxn>
                <a:cxn ang="0">
                  <a:pos x="5" y="115"/>
                </a:cxn>
                <a:cxn ang="0">
                  <a:pos x="11" y="132"/>
                </a:cxn>
                <a:cxn ang="0">
                  <a:pos x="14" y="148"/>
                </a:cxn>
                <a:cxn ang="0">
                  <a:pos x="21" y="165"/>
                </a:cxn>
                <a:cxn ang="0">
                  <a:pos x="29" y="180"/>
                </a:cxn>
                <a:cxn ang="0">
                  <a:pos x="38" y="197"/>
                </a:cxn>
                <a:cxn ang="0">
                  <a:pos x="47" y="211"/>
                </a:cxn>
                <a:cxn ang="0">
                  <a:pos x="55" y="225"/>
                </a:cxn>
                <a:cxn ang="0">
                  <a:pos x="63" y="237"/>
                </a:cxn>
                <a:cxn ang="0">
                  <a:pos x="73" y="248"/>
                </a:cxn>
                <a:cxn ang="0">
                  <a:pos x="83" y="257"/>
                </a:cxn>
                <a:cxn ang="0">
                  <a:pos x="91" y="265"/>
                </a:cxn>
                <a:cxn ang="0">
                  <a:pos x="100" y="272"/>
                </a:cxn>
                <a:cxn ang="0">
                  <a:pos x="108" y="276"/>
                </a:cxn>
                <a:cxn ang="0">
                  <a:pos x="117" y="279"/>
                </a:cxn>
                <a:cxn ang="0">
                  <a:pos x="125" y="278"/>
                </a:cxn>
                <a:cxn ang="0">
                  <a:pos x="131" y="276"/>
                </a:cxn>
                <a:cxn ang="0">
                  <a:pos x="138" y="273"/>
                </a:cxn>
                <a:cxn ang="0">
                  <a:pos x="143" y="268"/>
                </a:cxn>
                <a:cxn ang="0">
                  <a:pos x="147" y="260"/>
                </a:cxn>
                <a:cxn ang="0">
                  <a:pos x="152" y="251"/>
                </a:cxn>
                <a:cxn ang="0">
                  <a:pos x="152" y="239"/>
                </a:cxn>
                <a:cxn ang="0">
                  <a:pos x="153" y="226"/>
                </a:cxn>
                <a:cxn ang="0">
                  <a:pos x="153" y="213"/>
                </a:cxn>
                <a:cxn ang="0">
                  <a:pos x="153" y="198"/>
                </a:cxn>
                <a:cxn ang="0">
                  <a:pos x="150" y="181"/>
                </a:cxn>
                <a:cxn ang="0">
                  <a:pos x="148" y="165"/>
                </a:cxn>
                <a:cxn ang="0">
                  <a:pos x="144" y="148"/>
                </a:cxn>
                <a:cxn ang="0">
                  <a:pos x="139" y="130"/>
                </a:cxn>
                <a:cxn ang="0">
                  <a:pos x="132" y="114"/>
                </a:cxn>
                <a:cxn ang="0">
                  <a:pos x="126" y="98"/>
                </a:cxn>
                <a:cxn ang="0">
                  <a:pos x="120" y="82"/>
                </a:cxn>
                <a:cxn ang="0">
                  <a:pos x="111" y="66"/>
                </a:cxn>
                <a:cxn ang="0">
                  <a:pos x="103" y="51"/>
                </a:cxn>
                <a:cxn ang="0">
                  <a:pos x="94" y="39"/>
                </a:cxn>
                <a:cxn ang="0">
                  <a:pos x="84" y="27"/>
                </a:cxn>
                <a:cxn ang="0">
                  <a:pos x="76" y="19"/>
                </a:cxn>
                <a:cxn ang="0">
                  <a:pos x="66" y="11"/>
                </a:cxn>
                <a:cxn ang="0">
                  <a:pos x="56" y="4"/>
                </a:cxn>
                <a:cxn ang="0">
                  <a:pos x="47" y="2"/>
                </a:cxn>
                <a:cxn ang="0">
                  <a:pos x="41" y="0"/>
                </a:cxn>
                <a:cxn ang="0">
                  <a:pos x="32" y="0"/>
                </a:cxn>
                <a:cxn ang="0">
                  <a:pos x="26" y="3"/>
                </a:cxn>
                <a:cxn ang="0">
                  <a:pos x="26" y="2"/>
                </a:cxn>
              </a:cxnLst>
              <a:rect l="0" t="0" r="r" b="b"/>
              <a:pathLst>
                <a:path w="154" h="280">
                  <a:moveTo>
                    <a:pt x="26" y="2"/>
                  </a:moveTo>
                  <a:lnTo>
                    <a:pt x="18" y="8"/>
                  </a:lnTo>
                  <a:lnTo>
                    <a:pt x="12" y="12"/>
                  </a:lnTo>
                  <a:lnTo>
                    <a:pt x="8" y="21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3" y="84"/>
                  </a:lnTo>
                  <a:lnTo>
                    <a:pt x="3" y="99"/>
                  </a:lnTo>
                  <a:lnTo>
                    <a:pt x="5" y="115"/>
                  </a:lnTo>
                  <a:lnTo>
                    <a:pt x="11" y="132"/>
                  </a:lnTo>
                  <a:lnTo>
                    <a:pt x="14" y="148"/>
                  </a:lnTo>
                  <a:lnTo>
                    <a:pt x="21" y="165"/>
                  </a:lnTo>
                  <a:lnTo>
                    <a:pt x="29" y="180"/>
                  </a:lnTo>
                  <a:lnTo>
                    <a:pt x="38" y="197"/>
                  </a:lnTo>
                  <a:lnTo>
                    <a:pt x="47" y="211"/>
                  </a:lnTo>
                  <a:lnTo>
                    <a:pt x="55" y="225"/>
                  </a:lnTo>
                  <a:lnTo>
                    <a:pt x="63" y="237"/>
                  </a:lnTo>
                  <a:lnTo>
                    <a:pt x="73" y="248"/>
                  </a:lnTo>
                  <a:lnTo>
                    <a:pt x="83" y="257"/>
                  </a:lnTo>
                  <a:lnTo>
                    <a:pt x="91" y="265"/>
                  </a:lnTo>
                  <a:lnTo>
                    <a:pt x="100" y="272"/>
                  </a:lnTo>
                  <a:lnTo>
                    <a:pt x="108" y="276"/>
                  </a:lnTo>
                  <a:lnTo>
                    <a:pt x="117" y="279"/>
                  </a:lnTo>
                  <a:lnTo>
                    <a:pt x="125" y="278"/>
                  </a:lnTo>
                  <a:lnTo>
                    <a:pt x="131" y="276"/>
                  </a:lnTo>
                  <a:lnTo>
                    <a:pt x="138" y="273"/>
                  </a:lnTo>
                  <a:lnTo>
                    <a:pt x="143" y="268"/>
                  </a:lnTo>
                  <a:lnTo>
                    <a:pt x="147" y="260"/>
                  </a:lnTo>
                  <a:lnTo>
                    <a:pt x="152" y="251"/>
                  </a:lnTo>
                  <a:lnTo>
                    <a:pt x="152" y="239"/>
                  </a:lnTo>
                  <a:lnTo>
                    <a:pt x="153" y="226"/>
                  </a:lnTo>
                  <a:lnTo>
                    <a:pt x="153" y="213"/>
                  </a:lnTo>
                  <a:lnTo>
                    <a:pt x="153" y="198"/>
                  </a:lnTo>
                  <a:lnTo>
                    <a:pt x="150" y="181"/>
                  </a:lnTo>
                  <a:lnTo>
                    <a:pt x="148" y="165"/>
                  </a:lnTo>
                  <a:lnTo>
                    <a:pt x="144" y="148"/>
                  </a:lnTo>
                  <a:lnTo>
                    <a:pt x="139" y="130"/>
                  </a:lnTo>
                  <a:lnTo>
                    <a:pt x="132" y="114"/>
                  </a:lnTo>
                  <a:lnTo>
                    <a:pt x="126" y="98"/>
                  </a:lnTo>
                  <a:lnTo>
                    <a:pt x="120" y="82"/>
                  </a:lnTo>
                  <a:lnTo>
                    <a:pt x="111" y="66"/>
                  </a:lnTo>
                  <a:lnTo>
                    <a:pt x="103" y="51"/>
                  </a:lnTo>
                  <a:lnTo>
                    <a:pt x="94" y="39"/>
                  </a:lnTo>
                  <a:lnTo>
                    <a:pt x="84" y="27"/>
                  </a:lnTo>
                  <a:lnTo>
                    <a:pt x="76" y="19"/>
                  </a:lnTo>
                  <a:lnTo>
                    <a:pt x="66" y="11"/>
                  </a:lnTo>
                  <a:lnTo>
                    <a:pt x="56" y="4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6" y="3"/>
                  </a:lnTo>
                  <a:lnTo>
                    <a:pt x="26" y="2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82" name="Freeform 1566"/>
            <p:cNvSpPr>
              <a:spLocks/>
            </p:cNvSpPr>
            <p:nvPr/>
          </p:nvSpPr>
          <p:spPr bwMode="auto">
            <a:xfrm>
              <a:off x="4123" y="1337"/>
              <a:ext cx="143" cy="257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18" y="7"/>
                </a:cxn>
                <a:cxn ang="0">
                  <a:pos x="13" y="13"/>
                </a:cxn>
                <a:cxn ang="0">
                  <a:pos x="8" y="21"/>
                </a:cxn>
                <a:cxn ang="0">
                  <a:pos x="4" y="30"/>
                </a:cxn>
                <a:cxn ang="0">
                  <a:pos x="2" y="41"/>
                </a:cxn>
                <a:cxn ang="0">
                  <a:pos x="0" y="52"/>
                </a:cxn>
                <a:cxn ang="0">
                  <a:pos x="0" y="65"/>
                </a:cxn>
                <a:cxn ang="0">
                  <a:pos x="2" y="79"/>
                </a:cxn>
                <a:cxn ang="0">
                  <a:pos x="2" y="92"/>
                </a:cxn>
                <a:cxn ang="0">
                  <a:pos x="7" y="107"/>
                </a:cxn>
                <a:cxn ang="0">
                  <a:pos x="10" y="123"/>
                </a:cxn>
                <a:cxn ang="0">
                  <a:pos x="15" y="138"/>
                </a:cxn>
                <a:cxn ang="0">
                  <a:pos x="20" y="152"/>
                </a:cxn>
                <a:cxn ang="0">
                  <a:pos x="26" y="166"/>
                </a:cxn>
                <a:cxn ang="0">
                  <a:pos x="34" y="180"/>
                </a:cxn>
                <a:cxn ang="0">
                  <a:pos x="43" y="195"/>
                </a:cxn>
                <a:cxn ang="0">
                  <a:pos x="51" y="206"/>
                </a:cxn>
                <a:cxn ang="0">
                  <a:pos x="58" y="218"/>
                </a:cxn>
                <a:cxn ang="0">
                  <a:pos x="67" y="227"/>
                </a:cxn>
                <a:cxn ang="0">
                  <a:pos x="76" y="236"/>
                </a:cxn>
                <a:cxn ang="0">
                  <a:pos x="85" y="243"/>
                </a:cxn>
                <a:cxn ang="0">
                  <a:pos x="93" y="249"/>
                </a:cxn>
                <a:cxn ang="0">
                  <a:pos x="100" y="253"/>
                </a:cxn>
                <a:cxn ang="0">
                  <a:pos x="108" y="256"/>
                </a:cxn>
                <a:cxn ang="0">
                  <a:pos x="115" y="255"/>
                </a:cxn>
                <a:cxn ang="0">
                  <a:pos x="121" y="253"/>
                </a:cxn>
                <a:cxn ang="0">
                  <a:pos x="128" y="250"/>
                </a:cxn>
                <a:cxn ang="0">
                  <a:pos x="133" y="245"/>
                </a:cxn>
                <a:cxn ang="0">
                  <a:pos x="137" y="239"/>
                </a:cxn>
                <a:cxn ang="0">
                  <a:pos x="139" y="230"/>
                </a:cxn>
                <a:cxn ang="0">
                  <a:pos x="140" y="219"/>
                </a:cxn>
                <a:cxn ang="0">
                  <a:pos x="142" y="207"/>
                </a:cxn>
                <a:cxn ang="0">
                  <a:pos x="142" y="195"/>
                </a:cxn>
                <a:cxn ang="0">
                  <a:pos x="142" y="181"/>
                </a:cxn>
                <a:cxn ang="0">
                  <a:pos x="139" y="166"/>
                </a:cxn>
                <a:cxn ang="0">
                  <a:pos x="137" y="151"/>
                </a:cxn>
                <a:cxn ang="0">
                  <a:pos x="134" y="137"/>
                </a:cxn>
                <a:cxn ang="0">
                  <a:pos x="130" y="119"/>
                </a:cxn>
                <a:cxn ang="0">
                  <a:pos x="123" y="104"/>
                </a:cxn>
                <a:cxn ang="0">
                  <a:pos x="118" y="88"/>
                </a:cxn>
                <a:cxn ang="0">
                  <a:pos x="113" y="74"/>
                </a:cxn>
                <a:cxn ang="0">
                  <a:pos x="105" y="60"/>
                </a:cxn>
                <a:cxn ang="0">
                  <a:pos x="97" y="47"/>
                </a:cxn>
                <a:cxn ang="0">
                  <a:pos x="88" y="36"/>
                </a:cxn>
                <a:cxn ang="0">
                  <a:pos x="80" y="26"/>
                </a:cxn>
                <a:cxn ang="0">
                  <a:pos x="71" y="17"/>
                </a:cxn>
                <a:cxn ang="0">
                  <a:pos x="63" y="9"/>
                </a:cxn>
                <a:cxn ang="0">
                  <a:pos x="55" y="5"/>
                </a:cxn>
                <a:cxn ang="0">
                  <a:pos x="45" y="1"/>
                </a:cxn>
                <a:cxn ang="0">
                  <a:pos x="37" y="0"/>
                </a:cxn>
                <a:cxn ang="0">
                  <a:pos x="29" y="1"/>
                </a:cxn>
                <a:cxn ang="0">
                  <a:pos x="25" y="3"/>
                </a:cxn>
                <a:cxn ang="0">
                  <a:pos x="24" y="3"/>
                </a:cxn>
              </a:cxnLst>
              <a:rect l="0" t="0" r="r" b="b"/>
              <a:pathLst>
                <a:path w="143" h="257">
                  <a:moveTo>
                    <a:pt x="24" y="3"/>
                  </a:moveTo>
                  <a:lnTo>
                    <a:pt x="18" y="7"/>
                  </a:lnTo>
                  <a:lnTo>
                    <a:pt x="13" y="13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2" y="41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2" y="79"/>
                  </a:lnTo>
                  <a:lnTo>
                    <a:pt x="2" y="92"/>
                  </a:lnTo>
                  <a:lnTo>
                    <a:pt x="7" y="107"/>
                  </a:lnTo>
                  <a:lnTo>
                    <a:pt x="10" y="123"/>
                  </a:lnTo>
                  <a:lnTo>
                    <a:pt x="15" y="138"/>
                  </a:lnTo>
                  <a:lnTo>
                    <a:pt x="20" y="152"/>
                  </a:lnTo>
                  <a:lnTo>
                    <a:pt x="26" y="166"/>
                  </a:lnTo>
                  <a:lnTo>
                    <a:pt x="34" y="180"/>
                  </a:lnTo>
                  <a:lnTo>
                    <a:pt x="43" y="195"/>
                  </a:lnTo>
                  <a:lnTo>
                    <a:pt x="51" y="206"/>
                  </a:lnTo>
                  <a:lnTo>
                    <a:pt x="58" y="218"/>
                  </a:lnTo>
                  <a:lnTo>
                    <a:pt x="67" y="227"/>
                  </a:lnTo>
                  <a:lnTo>
                    <a:pt x="76" y="236"/>
                  </a:lnTo>
                  <a:lnTo>
                    <a:pt x="85" y="243"/>
                  </a:lnTo>
                  <a:lnTo>
                    <a:pt x="93" y="249"/>
                  </a:lnTo>
                  <a:lnTo>
                    <a:pt x="100" y="253"/>
                  </a:lnTo>
                  <a:lnTo>
                    <a:pt x="108" y="256"/>
                  </a:lnTo>
                  <a:lnTo>
                    <a:pt x="115" y="255"/>
                  </a:lnTo>
                  <a:lnTo>
                    <a:pt x="121" y="253"/>
                  </a:lnTo>
                  <a:lnTo>
                    <a:pt x="128" y="250"/>
                  </a:lnTo>
                  <a:lnTo>
                    <a:pt x="133" y="245"/>
                  </a:lnTo>
                  <a:lnTo>
                    <a:pt x="137" y="239"/>
                  </a:lnTo>
                  <a:lnTo>
                    <a:pt x="139" y="230"/>
                  </a:lnTo>
                  <a:lnTo>
                    <a:pt x="140" y="219"/>
                  </a:lnTo>
                  <a:lnTo>
                    <a:pt x="142" y="207"/>
                  </a:lnTo>
                  <a:lnTo>
                    <a:pt x="142" y="195"/>
                  </a:lnTo>
                  <a:lnTo>
                    <a:pt x="142" y="181"/>
                  </a:lnTo>
                  <a:lnTo>
                    <a:pt x="139" y="166"/>
                  </a:lnTo>
                  <a:lnTo>
                    <a:pt x="137" y="151"/>
                  </a:lnTo>
                  <a:lnTo>
                    <a:pt x="134" y="137"/>
                  </a:lnTo>
                  <a:lnTo>
                    <a:pt x="130" y="119"/>
                  </a:lnTo>
                  <a:lnTo>
                    <a:pt x="123" y="104"/>
                  </a:lnTo>
                  <a:lnTo>
                    <a:pt x="118" y="88"/>
                  </a:lnTo>
                  <a:lnTo>
                    <a:pt x="113" y="74"/>
                  </a:lnTo>
                  <a:lnTo>
                    <a:pt x="105" y="60"/>
                  </a:lnTo>
                  <a:lnTo>
                    <a:pt x="97" y="47"/>
                  </a:lnTo>
                  <a:lnTo>
                    <a:pt x="88" y="36"/>
                  </a:lnTo>
                  <a:lnTo>
                    <a:pt x="80" y="26"/>
                  </a:lnTo>
                  <a:lnTo>
                    <a:pt x="71" y="17"/>
                  </a:lnTo>
                  <a:lnTo>
                    <a:pt x="63" y="9"/>
                  </a:lnTo>
                  <a:lnTo>
                    <a:pt x="55" y="5"/>
                  </a:lnTo>
                  <a:lnTo>
                    <a:pt x="45" y="1"/>
                  </a:lnTo>
                  <a:lnTo>
                    <a:pt x="37" y="0"/>
                  </a:lnTo>
                  <a:lnTo>
                    <a:pt x="29" y="1"/>
                  </a:lnTo>
                  <a:lnTo>
                    <a:pt x="25" y="3"/>
                  </a:lnTo>
                  <a:lnTo>
                    <a:pt x="24" y="3"/>
                  </a:lnTo>
                </a:path>
              </a:pathLst>
            </a:custGeom>
            <a:solidFill>
              <a:srgbClr val="C0C0E0"/>
            </a:solidFill>
            <a:ln w="12700" cap="rnd" cmpd="sng">
              <a:solidFill>
                <a:srgbClr val="C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83" name="Freeform 1567"/>
            <p:cNvSpPr>
              <a:spLocks/>
            </p:cNvSpPr>
            <p:nvPr/>
          </p:nvSpPr>
          <p:spPr bwMode="auto">
            <a:xfrm>
              <a:off x="4133" y="1352"/>
              <a:ext cx="131" cy="231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8" y="20"/>
                </a:cxn>
                <a:cxn ang="0">
                  <a:pos x="6" y="28"/>
                </a:cxn>
                <a:cxn ang="0">
                  <a:pos x="3" y="37"/>
                </a:cxn>
                <a:cxn ang="0">
                  <a:pos x="0" y="48"/>
                </a:cxn>
                <a:cxn ang="0">
                  <a:pos x="0" y="60"/>
                </a:cxn>
                <a:cxn ang="0">
                  <a:pos x="1" y="71"/>
                </a:cxn>
                <a:cxn ang="0">
                  <a:pos x="3" y="84"/>
                </a:cxn>
                <a:cxn ang="0">
                  <a:pos x="6" y="97"/>
                </a:cxn>
                <a:cxn ang="0">
                  <a:pos x="9" y="111"/>
                </a:cxn>
                <a:cxn ang="0">
                  <a:pos x="14" y="125"/>
                </a:cxn>
                <a:cxn ang="0">
                  <a:pos x="19" y="138"/>
                </a:cxn>
                <a:cxn ang="0">
                  <a:pos x="26" y="151"/>
                </a:cxn>
                <a:cxn ang="0">
                  <a:pos x="32" y="164"/>
                </a:cxn>
                <a:cxn ang="0">
                  <a:pos x="40" y="176"/>
                </a:cxn>
                <a:cxn ang="0">
                  <a:pos x="48" y="188"/>
                </a:cxn>
                <a:cxn ang="0">
                  <a:pos x="56" y="196"/>
                </a:cxn>
                <a:cxn ang="0">
                  <a:pos x="62" y="206"/>
                </a:cxn>
                <a:cxn ang="0">
                  <a:pos x="70" y="213"/>
                </a:cxn>
                <a:cxn ang="0">
                  <a:pos x="79" y="220"/>
                </a:cxn>
                <a:cxn ang="0">
                  <a:pos x="86" y="225"/>
                </a:cxn>
                <a:cxn ang="0">
                  <a:pos x="93" y="228"/>
                </a:cxn>
                <a:cxn ang="0">
                  <a:pos x="100" y="230"/>
                </a:cxn>
                <a:cxn ang="0">
                  <a:pos x="106" y="230"/>
                </a:cxn>
                <a:cxn ang="0">
                  <a:pos x="111" y="228"/>
                </a:cxn>
                <a:cxn ang="0">
                  <a:pos x="118" y="227"/>
                </a:cxn>
                <a:cxn ang="0">
                  <a:pos x="121" y="221"/>
                </a:cxn>
                <a:cxn ang="0">
                  <a:pos x="126" y="216"/>
                </a:cxn>
                <a:cxn ang="0">
                  <a:pos x="128" y="207"/>
                </a:cxn>
                <a:cxn ang="0">
                  <a:pos x="129" y="197"/>
                </a:cxn>
                <a:cxn ang="0">
                  <a:pos x="130" y="188"/>
                </a:cxn>
                <a:cxn ang="0">
                  <a:pos x="130" y="176"/>
                </a:cxn>
                <a:cxn ang="0">
                  <a:pos x="130" y="164"/>
                </a:cxn>
                <a:cxn ang="0">
                  <a:pos x="129" y="149"/>
                </a:cxn>
                <a:cxn ang="0">
                  <a:pos x="127" y="136"/>
                </a:cxn>
                <a:cxn ang="0">
                  <a:pos x="124" y="123"/>
                </a:cxn>
                <a:cxn ang="0">
                  <a:pos x="119" y="108"/>
                </a:cxn>
                <a:cxn ang="0">
                  <a:pos x="115" y="93"/>
                </a:cxn>
                <a:cxn ang="0">
                  <a:pos x="110" y="78"/>
                </a:cxn>
                <a:cxn ang="0">
                  <a:pos x="103" y="66"/>
                </a:cxn>
                <a:cxn ang="0">
                  <a:pos x="97" y="53"/>
                </a:cxn>
                <a:cxn ang="0">
                  <a:pos x="89" y="41"/>
                </a:cxn>
                <a:cxn ang="0">
                  <a:pos x="82" y="30"/>
                </a:cxn>
                <a:cxn ang="0">
                  <a:pos x="74" y="22"/>
                </a:cxn>
                <a:cxn ang="0">
                  <a:pos x="67" y="15"/>
                </a:cxn>
                <a:cxn ang="0">
                  <a:pos x="58" y="8"/>
                </a:cxn>
                <a:cxn ang="0">
                  <a:pos x="51" y="3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3"/>
                </a:cxn>
              </a:cxnLst>
              <a:rect l="0" t="0" r="r" b="b"/>
              <a:pathLst>
                <a:path w="131" h="231">
                  <a:moveTo>
                    <a:pt x="24" y="3"/>
                  </a:moveTo>
                  <a:lnTo>
                    <a:pt x="18" y="7"/>
                  </a:lnTo>
                  <a:lnTo>
                    <a:pt x="14" y="11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3" y="37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3" y="84"/>
                  </a:lnTo>
                  <a:lnTo>
                    <a:pt x="6" y="97"/>
                  </a:lnTo>
                  <a:lnTo>
                    <a:pt x="9" y="111"/>
                  </a:lnTo>
                  <a:lnTo>
                    <a:pt x="14" y="125"/>
                  </a:lnTo>
                  <a:lnTo>
                    <a:pt x="19" y="138"/>
                  </a:lnTo>
                  <a:lnTo>
                    <a:pt x="26" y="151"/>
                  </a:lnTo>
                  <a:lnTo>
                    <a:pt x="32" y="164"/>
                  </a:lnTo>
                  <a:lnTo>
                    <a:pt x="40" y="176"/>
                  </a:lnTo>
                  <a:lnTo>
                    <a:pt x="48" y="188"/>
                  </a:lnTo>
                  <a:lnTo>
                    <a:pt x="56" y="196"/>
                  </a:lnTo>
                  <a:lnTo>
                    <a:pt x="62" y="206"/>
                  </a:lnTo>
                  <a:lnTo>
                    <a:pt x="70" y="213"/>
                  </a:lnTo>
                  <a:lnTo>
                    <a:pt x="79" y="220"/>
                  </a:lnTo>
                  <a:lnTo>
                    <a:pt x="86" y="225"/>
                  </a:lnTo>
                  <a:lnTo>
                    <a:pt x="93" y="228"/>
                  </a:lnTo>
                  <a:lnTo>
                    <a:pt x="100" y="230"/>
                  </a:lnTo>
                  <a:lnTo>
                    <a:pt x="106" y="230"/>
                  </a:lnTo>
                  <a:lnTo>
                    <a:pt x="111" y="228"/>
                  </a:lnTo>
                  <a:lnTo>
                    <a:pt x="118" y="227"/>
                  </a:lnTo>
                  <a:lnTo>
                    <a:pt x="121" y="221"/>
                  </a:lnTo>
                  <a:lnTo>
                    <a:pt x="126" y="216"/>
                  </a:lnTo>
                  <a:lnTo>
                    <a:pt x="128" y="207"/>
                  </a:lnTo>
                  <a:lnTo>
                    <a:pt x="129" y="197"/>
                  </a:lnTo>
                  <a:lnTo>
                    <a:pt x="130" y="188"/>
                  </a:lnTo>
                  <a:lnTo>
                    <a:pt x="130" y="176"/>
                  </a:lnTo>
                  <a:lnTo>
                    <a:pt x="130" y="164"/>
                  </a:lnTo>
                  <a:lnTo>
                    <a:pt x="129" y="149"/>
                  </a:lnTo>
                  <a:lnTo>
                    <a:pt x="127" y="136"/>
                  </a:lnTo>
                  <a:lnTo>
                    <a:pt x="124" y="123"/>
                  </a:lnTo>
                  <a:lnTo>
                    <a:pt x="119" y="108"/>
                  </a:lnTo>
                  <a:lnTo>
                    <a:pt x="115" y="93"/>
                  </a:lnTo>
                  <a:lnTo>
                    <a:pt x="110" y="78"/>
                  </a:lnTo>
                  <a:lnTo>
                    <a:pt x="103" y="66"/>
                  </a:lnTo>
                  <a:lnTo>
                    <a:pt x="97" y="53"/>
                  </a:lnTo>
                  <a:lnTo>
                    <a:pt x="89" y="41"/>
                  </a:lnTo>
                  <a:lnTo>
                    <a:pt x="82" y="30"/>
                  </a:lnTo>
                  <a:lnTo>
                    <a:pt x="74" y="22"/>
                  </a:lnTo>
                  <a:lnTo>
                    <a:pt x="67" y="15"/>
                  </a:lnTo>
                  <a:lnTo>
                    <a:pt x="58" y="8"/>
                  </a:lnTo>
                  <a:lnTo>
                    <a:pt x="51" y="3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3"/>
                  </a:lnTo>
                </a:path>
              </a:pathLst>
            </a:custGeom>
            <a:solidFill>
              <a:srgbClr val="C0D0F0"/>
            </a:solidFill>
            <a:ln w="12700" cap="rnd" cmpd="sng">
              <a:solidFill>
                <a:srgbClr val="C0D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84" name="Freeform 1568"/>
            <p:cNvSpPr>
              <a:spLocks/>
            </p:cNvSpPr>
            <p:nvPr/>
          </p:nvSpPr>
          <p:spPr bwMode="auto">
            <a:xfrm>
              <a:off x="4145" y="1366"/>
              <a:ext cx="118" cy="20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5" y="8"/>
                </a:cxn>
                <a:cxn ang="0">
                  <a:pos x="12" y="12"/>
                </a:cxn>
                <a:cxn ang="0">
                  <a:pos x="6" y="18"/>
                </a:cxn>
                <a:cxn ang="0">
                  <a:pos x="4" y="26"/>
                </a:cxn>
                <a:cxn ang="0">
                  <a:pos x="1" y="35"/>
                </a:cxn>
                <a:cxn ang="0">
                  <a:pos x="0" y="45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1" y="77"/>
                </a:cxn>
                <a:cxn ang="0">
                  <a:pos x="4" y="89"/>
                </a:cxn>
                <a:cxn ang="0">
                  <a:pos x="7" y="102"/>
                </a:cxn>
                <a:cxn ang="0">
                  <a:pos x="12" y="114"/>
                </a:cxn>
                <a:cxn ang="0">
                  <a:pos x="16" y="125"/>
                </a:cxn>
                <a:cxn ang="0">
                  <a:pos x="21" y="136"/>
                </a:cxn>
                <a:cxn ang="0">
                  <a:pos x="27" y="149"/>
                </a:cxn>
                <a:cxn ang="0">
                  <a:pos x="34" y="158"/>
                </a:cxn>
                <a:cxn ang="0">
                  <a:pos x="41" y="169"/>
                </a:cxn>
                <a:cxn ang="0">
                  <a:pos x="48" y="177"/>
                </a:cxn>
                <a:cxn ang="0">
                  <a:pos x="55" y="186"/>
                </a:cxn>
                <a:cxn ang="0">
                  <a:pos x="62" y="192"/>
                </a:cxn>
                <a:cxn ang="0">
                  <a:pos x="70" y="197"/>
                </a:cxn>
                <a:cxn ang="0">
                  <a:pos x="76" y="202"/>
                </a:cxn>
                <a:cxn ang="0">
                  <a:pos x="83" y="205"/>
                </a:cxn>
                <a:cxn ang="0">
                  <a:pos x="89" y="207"/>
                </a:cxn>
                <a:cxn ang="0">
                  <a:pos x="96" y="207"/>
                </a:cxn>
                <a:cxn ang="0">
                  <a:pos x="99" y="205"/>
                </a:cxn>
                <a:cxn ang="0">
                  <a:pos x="104" y="203"/>
                </a:cxn>
                <a:cxn ang="0">
                  <a:pos x="108" y="199"/>
                </a:cxn>
                <a:cxn ang="0">
                  <a:pos x="111" y="193"/>
                </a:cxn>
                <a:cxn ang="0">
                  <a:pos x="115" y="187"/>
                </a:cxn>
                <a:cxn ang="0">
                  <a:pos x="116" y="177"/>
                </a:cxn>
                <a:cxn ang="0">
                  <a:pos x="117" y="169"/>
                </a:cxn>
                <a:cxn ang="0">
                  <a:pos x="117" y="158"/>
                </a:cxn>
                <a:cxn ang="0">
                  <a:pos x="117" y="146"/>
                </a:cxn>
                <a:cxn ang="0">
                  <a:pos x="116" y="135"/>
                </a:cxn>
                <a:cxn ang="0">
                  <a:pos x="115" y="122"/>
                </a:cxn>
                <a:cxn ang="0">
                  <a:pos x="111" y="110"/>
                </a:cxn>
                <a:cxn ang="0">
                  <a:pos x="108" y="96"/>
                </a:cxn>
                <a:cxn ang="0">
                  <a:pos x="103" y="84"/>
                </a:cxn>
                <a:cxn ang="0">
                  <a:pos x="98" y="71"/>
                </a:cxn>
                <a:cxn ang="0">
                  <a:pos x="93" y="58"/>
                </a:cxn>
                <a:cxn ang="0">
                  <a:pos x="88" y="47"/>
                </a:cxn>
                <a:cxn ang="0">
                  <a:pos x="81" y="37"/>
                </a:cxn>
                <a:cxn ang="0">
                  <a:pos x="75" y="28"/>
                </a:cxn>
                <a:cxn ang="0">
                  <a:pos x="67" y="20"/>
                </a:cxn>
                <a:cxn ang="0">
                  <a:pos x="60" y="14"/>
                </a:cxn>
                <a:cxn ang="0">
                  <a:pos x="52" y="8"/>
                </a:cxn>
                <a:cxn ang="0">
                  <a:pos x="45" y="3"/>
                </a:cxn>
                <a:cxn ang="0">
                  <a:pos x="39" y="1"/>
                </a:cxn>
                <a:cxn ang="0">
                  <a:pos x="33" y="0"/>
                </a:cxn>
                <a:cxn ang="0">
                  <a:pos x="27" y="1"/>
                </a:cxn>
                <a:cxn ang="0">
                  <a:pos x="21" y="4"/>
                </a:cxn>
                <a:cxn ang="0">
                  <a:pos x="20" y="3"/>
                </a:cxn>
              </a:cxnLst>
              <a:rect l="0" t="0" r="r" b="b"/>
              <a:pathLst>
                <a:path w="118" h="208">
                  <a:moveTo>
                    <a:pt x="20" y="3"/>
                  </a:moveTo>
                  <a:lnTo>
                    <a:pt x="15" y="8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4" y="26"/>
                  </a:lnTo>
                  <a:lnTo>
                    <a:pt x="1" y="35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1" y="77"/>
                  </a:lnTo>
                  <a:lnTo>
                    <a:pt x="4" y="89"/>
                  </a:lnTo>
                  <a:lnTo>
                    <a:pt x="7" y="102"/>
                  </a:lnTo>
                  <a:lnTo>
                    <a:pt x="12" y="114"/>
                  </a:lnTo>
                  <a:lnTo>
                    <a:pt x="16" y="125"/>
                  </a:lnTo>
                  <a:lnTo>
                    <a:pt x="21" y="136"/>
                  </a:lnTo>
                  <a:lnTo>
                    <a:pt x="27" y="149"/>
                  </a:lnTo>
                  <a:lnTo>
                    <a:pt x="34" y="158"/>
                  </a:lnTo>
                  <a:lnTo>
                    <a:pt x="41" y="169"/>
                  </a:lnTo>
                  <a:lnTo>
                    <a:pt x="48" y="177"/>
                  </a:lnTo>
                  <a:lnTo>
                    <a:pt x="55" y="186"/>
                  </a:lnTo>
                  <a:lnTo>
                    <a:pt x="62" y="192"/>
                  </a:lnTo>
                  <a:lnTo>
                    <a:pt x="70" y="197"/>
                  </a:lnTo>
                  <a:lnTo>
                    <a:pt x="76" y="202"/>
                  </a:lnTo>
                  <a:lnTo>
                    <a:pt x="83" y="205"/>
                  </a:lnTo>
                  <a:lnTo>
                    <a:pt x="89" y="207"/>
                  </a:lnTo>
                  <a:lnTo>
                    <a:pt x="96" y="207"/>
                  </a:lnTo>
                  <a:lnTo>
                    <a:pt x="99" y="205"/>
                  </a:lnTo>
                  <a:lnTo>
                    <a:pt x="104" y="203"/>
                  </a:lnTo>
                  <a:lnTo>
                    <a:pt x="108" y="199"/>
                  </a:lnTo>
                  <a:lnTo>
                    <a:pt x="111" y="193"/>
                  </a:lnTo>
                  <a:lnTo>
                    <a:pt x="115" y="187"/>
                  </a:lnTo>
                  <a:lnTo>
                    <a:pt x="116" y="177"/>
                  </a:lnTo>
                  <a:lnTo>
                    <a:pt x="117" y="169"/>
                  </a:lnTo>
                  <a:lnTo>
                    <a:pt x="117" y="158"/>
                  </a:lnTo>
                  <a:lnTo>
                    <a:pt x="117" y="146"/>
                  </a:lnTo>
                  <a:lnTo>
                    <a:pt x="116" y="135"/>
                  </a:lnTo>
                  <a:lnTo>
                    <a:pt x="115" y="122"/>
                  </a:lnTo>
                  <a:lnTo>
                    <a:pt x="111" y="110"/>
                  </a:lnTo>
                  <a:lnTo>
                    <a:pt x="108" y="96"/>
                  </a:lnTo>
                  <a:lnTo>
                    <a:pt x="103" y="84"/>
                  </a:lnTo>
                  <a:lnTo>
                    <a:pt x="98" y="71"/>
                  </a:lnTo>
                  <a:lnTo>
                    <a:pt x="93" y="58"/>
                  </a:lnTo>
                  <a:lnTo>
                    <a:pt x="88" y="47"/>
                  </a:lnTo>
                  <a:lnTo>
                    <a:pt x="81" y="37"/>
                  </a:lnTo>
                  <a:lnTo>
                    <a:pt x="75" y="28"/>
                  </a:lnTo>
                  <a:lnTo>
                    <a:pt x="67" y="20"/>
                  </a:lnTo>
                  <a:lnTo>
                    <a:pt x="60" y="14"/>
                  </a:lnTo>
                  <a:lnTo>
                    <a:pt x="52" y="8"/>
                  </a:lnTo>
                  <a:lnTo>
                    <a:pt x="45" y="3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1" y="4"/>
                  </a:lnTo>
                  <a:lnTo>
                    <a:pt x="20" y="3"/>
                  </a:lnTo>
                </a:path>
              </a:pathLst>
            </a:custGeom>
            <a:solidFill>
              <a:srgbClr val="C0E0F0"/>
            </a:solidFill>
            <a:ln w="12700" cap="rnd" cmpd="sng">
              <a:solidFill>
                <a:srgbClr val="C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85" name="Freeform 1569"/>
            <p:cNvSpPr>
              <a:spLocks/>
            </p:cNvSpPr>
            <p:nvPr/>
          </p:nvSpPr>
          <p:spPr bwMode="auto">
            <a:xfrm>
              <a:off x="4155" y="1382"/>
              <a:ext cx="107" cy="183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5" y="6"/>
                </a:cxn>
                <a:cxn ang="0">
                  <a:pos x="11" y="10"/>
                </a:cxn>
                <a:cxn ang="0">
                  <a:pos x="8" y="16"/>
                </a:cxn>
                <a:cxn ang="0">
                  <a:pos x="5" y="23"/>
                </a:cxn>
                <a:cxn ang="0">
                  <a:pos x="2" y="31"/>
                </a:cxn>
                <a:cxn ang="0">
                  <a:pos x="0" y="39"/>
                </a:cxn>
                <a:cxn ang="0">
                  <a:pos x="2" y="48"/>
                </a:cxn>
                <a:cxn ang="0">
                  <a:pos x="2" y="59"/>
                </a:cxn>
                <a:cxn ang="0">
                  <a:pos x="2" y="67"/>
                </a:cxn>
                <a:cxn ang="0">
                  <a:pos x="5" y="79"/>
                </a:cxn>
                <a:cxn ang="0">
                  <a:pos x="8" y="90"/>
                </a:cxn>
                <a:cxn ang="0">
                  <a:pos x="10" y="101"/>
                </a:cxn>
                <a:cxn ang="0">
                  <a:pos x="14" y="110"/>
                </a:cxn>
                <a:cxn ang="0">
                  <a:pos x="20" y="120"/>
                </a:cxn>
                <a:cxn ang="0">
                  <a:pos x="26" y="130"/>
                </a:cxn>
                <a:cxn ang="0">
                  <a:pos x="32" y="140"/>
                </a:cxn>
                <a:cxn ang="0">
                  <a:pos x="36" y="148"/>
                </a:cxn>
                <a:cxn ang="0">
                  <a:pos x="43" y="157"/>
                </a:cxn>
                <a:cxn ang="0">
                  <a:pos x="49" y="162"/>
                </a:cxn>
                <a:cxn ang="0">
                  <a:pos x="56" y="168"/>
                </a:cxn>
                <a:cxn ang="0">
                  <a:pos x="63" y="174"/>
                </a:cxn>
                <a:cxn ang="0">
                  <a:pos x="68" y="178"/>
                </a:cxn>
                <a:cxn ang="0">
                  <a:pos x="75" y="180"/>
                </a:cxn>
                <a:cxn ang="0">
                  <a:pos x="81" y="182"/>
                </a:cxn>
                <a:cxn ang="0">
                  <a:pos x="86" y="181"/>
                </a:cxn>
                <a:cxn ang="0">
                  <a:pos x="89" y="180"/>
                </a:cxn>
                <a:cxn ang="0">
                  <a:pos x="94" y="178"/>
                </a:cxn>
                <a:cxn ang="0">
                  <a:pos x="98" y="174"/>
                </a:cxn>
                <a:cxn ang="0">
                  <a:pos x="101" y="168"/>
                </a:cxn>
                <a:cxn ang="0">
                  <a:pos x="104" y="162"/>
                </a:cxn>
                <a:cxn ang="0">
                  <a:pos x="105" y="156"/>
                </a:cxn>
                <a:cxn ang="0">
                  <a:pos x="106" y="147"/>
                </a:cxn>
                <a:cxn ang="0">
                  <a:pos x="106" y="138"/>
                </a:cxn>
                <a:cxn ang="0">
                  <a:pos x="106" y="127"/>
                </a:cxn>
                <a:cxn ang="0">
                  <a:pos x="105" y="118"/>
                </a:cxn>
                <a:cxn ang="0">
                  <a:pos x="104" y="106"/>
                </a:cxn>
                <a:cxn ang="0">
                  <a:pos x="101" y="95"/>
                </a:cxn>
                <a:cxn ang="0">
                  <a:pos x="97" y="83"/>
                </a:cxn>
                <a:cxn ang="0">
                  <a:pos x="94" y="71"/>
                </a:cxn>
                <a:cxn ang="0">
                  <a:pos x="90" y="60"/>
                </a:cxn>
                <a:cxn ang="0">
                  <a:pos x="86" y="50"/>
                </a:cxn>
                <a:cxn ang="0">
                  <a:pos x="81" y="39"/>
                </a:cxn>
                <a:cxn ang="0">
                  <a:pos x="75" y="31"/>
                </a:cxn>
                <a:cxn ang="0">
                  <a:pos x="68" y="23"/>
                </a:cxn>
                <a:cxn ang="0">
                  <a:pos x="63" y="15"/>
                </a:cxn>
                <a:cxn ang="0">
                  <a:pos x="56" y="10"/>
                </a:cxn>
                <a:cxn ang="0">
                  <a:pos x="49" y="5"/>
                </a:cxn>
                <a:cxn ang="0">
                  <a:pos x="43" y="1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0" y="2"/>
                </a:cxn>
              </a:cxnLst>
              <a:rect l="0" t="0" r="r" b="b"/>
              <a:pathLst>
                <a:path w="107" h="183">
                  <a:moveTo>
                    <a:pt x="20" y="2"/>
                  </a:moveTo>
                  <a:lnTo>
                    <a:pt x="15" y="6"/>
                  </a:lnTo>
                  <a:lnTo>
                    <a:pt x="11" y="10"/>
                  </a:lnTo>
                  <a:lnTo>
                    <a:pt x="8" y="16"/>
                  </a:lnTo>
                  <a:lnTo>
                    <a:pt x="5" y="23"/>
                  </a:lnTo>
                  <a:lnTo>
                    <a:pt x="2" y="31"/>
                  </a:lnTo>
                  <a:lnTo>
                    <a:pt x="0" y="39"/>
                  </a:lnTo>
                  <a:lnTo>
                    <a:pt x="2" y="48"/>
                  </a:lnTo>
                  <a:lnTo>
                    <a:pt x="2" y="59"/>
                  </a:lnTo>
                  <a:lnTo>
                    <a:pt x="2" y="67"/>
                  </a:lnTo>
                  <a:lnTo>
                    <a:pt x="5" y="79"/>
                  </a:lnTo>
                  <a:lnTo>
                    <a:pt x="8" y="90"/>
                  </a:lnTo>
                  <a:lnTo>
                    <a:pt x="10" y="101"/>
                  </a:lnTo>
                  <a:lnTo>
                    <a:pt x="14" y="110"/>
                  </a:lnTo>
                  <a:lnTo>
                    <a:pt x="20" y="120"/>
                  </a:lnTo>
                  <a:lnTo>
                    <a:pt x="26" y="130"/>
                  </a:lnTo>
                  <a:lnTo>
                    <a:pt x="32" y="140"/>
                  </a:lnTo>
                  <a:lnTo>
                    <a:pt x="36" y="148"/>
                  </a:lnTo>
                  <a:lnTo>
                    <a:pt x="43" y="157"/>
                  </a:lnTo>
                  <a:lnTo>
                    <a:pt x="49" y="162"/>
                  </a:lnTo>
                  <a:lnTo>
                    <a:pt x="56" y="168"/>
                  </a:lnTo>
                  <a:lnTo>
                    <a:pt x="63" y="174"/>
                  </a:lnTo>
                  <a:lnTo>
                    <a:pt x="68" y="178"/>
                  </a:lnTo>
                  <a:lnTo>
                    <a:pt x="75" y="180"/>
                  </a:lnTo>
                  <a:lnTo>
                    <a:pt x="81" y="182"/>
                  </a:lnTo>
                  <a:lnTo>
                    <a:pt x="86" y="181"/>
                  </a:lnTo>
                  <a:lnTo>
                    <a:pt x="89" y="180"/>
                  </a:lnTo>
                  <a:lnTo>
                    <a:pt x="94" y="178"/>
                  </a:lnTo>
                  <a:lnTo>
                    <a:pt x="98" y="174"/>
                  </a:lnTo>
                  <a:lnTo>
                    <a:pt x="101" y="168"/>
                  </a:lnTo>
                  <a:lnTo>
                    <a:pt x="104" y="162"/>
                  </a:lnTo>
                  <a:lnTo>
                    <a:pt x="105" y="156"/>
                  </a:lnTo>
                  <a:lnTo>
                    <a:pt x="106" y="147"/>
                  </a:lnTo>
                  <a:lnTo>
                    <a:pt x="106" y="138"/>
                  </a:lnTo>
                  <a:lnTo>
                    <a:pt x="106" y="127"/>
                  </a:lnTo>
                  <a:lnTo>
                    <a:pt x="105" y="118"/>
                  </a:lnTo>
                  <a:lnTo>
                    <a:pt x="104" y="106"/>
                  </a:lnTo>
                  <a:lnTo>
                    <a:pt x="101" y="95"/>
                  </a:lnTo>
                  <a:lnTo>
                    <a:pt x="97" y="83"/>
                  </a:lnTo>
                  <a:lnTo>
                    <a:pt x="94" y="71"/>
                  </a:lnTo>
                  <a:lnTo>
                    <a:pt x="90" y="60"/>
                  </a:lnTo>
                  <a:lnTo>
                    <a:pt x="86" y="50"/>
                  </a:lnTo>
                  <a:lnTo>
                    <a:pt x="81" y="39"/>
                  </a:lnTo>
                  <a:lnTo>
                    <a:pt x="75" y="31"/>
                  </a:lnTo>
                  <a:lnTo>
                    <a:pt x="68" y="23"/>
                  </a:lnTo>
                  <a:lnTo>
                    <a:pt x="63" y="15"/>
                  </a:lnTo>
                  <a:lnTo>
                    <a:pt x="56" y="10"/>
                  </a:lnTo>
                  <a:lnTo>
                    <a:pt x="49" y="5"/>
                  </a:lnTo>
                  <a:lnTo>
                    <a:pt x="43" y="1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</a:path>
              </a:pathLst>
            </a:custGeom>
            <a:solidFill>
              <a:srgbClr val="D0E0F0"/>
            </a:solidFill>
            <a:ln w="12700" cap="rnd" cmpd="sng">
              <a:solidFill>
                <a:srgbClr val="D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86" name="Freeform 1570"/>
            <p:cNvSpPr>
              <a:spLocks/>
            </p:cNvSpPr>
            <p:nvPr/>
          </p:nvSpPr>
          <p:spPr bwMode="auto">
            <a:xfrm>
              <a:off x="4165" y="1395"/>
              <a:ext cx="96" cy="161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6" y="6"/>
                </a:cxn>
                <a:cxn ang="0">
                  <a:pos x="11" y="10"/>
                </a:cxn>
                <a:cxn ang="0">
                  <a:pos x="8" y="17"/>
                </a:cxn>
                <a:cxn ang="0">
                  <a:pos x="4" y="23"/>
                </a:cxn>
                <a:cxn ang="0">
                  <a:pos x="3" y="28"/>
                </a:cxn>
                <a:cxn ang="0">
                  <a:pos x="3" y="37"/>
                </a:cxn>
                <a:cxn ang="0">
                  <a:pos x="0" y="44"/>
                </a:cxn>
                <a:cxn ang="0">
                  <a:pos x="0" y="53"/>
                </a:cxn>
                <a:cxn ang="0">
                  <a:pos x="1" y="61"/>
                </a:cxn>
                <a:cxn ang="0">
                  <a:pos x="4" y="71"/>
                </a:cxn>
                <a:cxn ang="0">
                  <a:pos x="7" y="81"/>
                </a:cxn>
                <a:cxn ang="0">
                  <a:pos x="9" y="90"/>
                </a:cxn>
                <a:cxn ang="0">
                  <a:pos x="14" y="98"/>
                </a:cxn>
                <a:cxn ang="0">
                  <a:pos x="18" y="107"/>
                </a:cxn>
                <a:cxn ang="0">
                  <a:pos x="24" y="116"/>
                </a:cxn>
                <a:cxn ang="0">
                  <a:pos x="28" y="123"/>
                </a:cxn>
                <a:cxn ang="0">
                  <a:pos x="33" y="131"/>
                </a:cxn>
                <a:cxn ang="0">
                  <a:pos x="39" y="138"/>
                </a:cxn>
                <a:cxn ang="0">
                  <a:pos x="45" y="144"/>
                </a:cxn>
                <a:cxn ang="0">
                  <a:pos x="51" y="148"/>
                </a:cxn>
                <a:cxn ang="0">
                  <a:pos x="56" y="153"/>
                </a:cxn>
                <a:cxn ang="0">
                  <a:pos x="61" y="155"/>
                </a:cxn>
                <a:cxn ang="0">
                  <a:pos x="65" y="158"/>
                </a:cxn>
                <a:cxn ang="0">
                  <a:pos x="71" y="160"/>
                </a:cxn>
                <a:cxn ang="0">
                  <a:pos x="76" y="159"/>
                </a:cxn>
                <a:cxn ang="0">
                  <a:pos x="79" y="157"/>
                </a:cxn>
                <a:cxn ang="0">
                  <a:pos x="83" y="155"/>
                </a:cxn>
                <a:cxn ang="0">
                  <a:pos x="87" y="153"/>
                </a:cxn>
                <a:cxn ang="0">
                  <a:pos x="89" y="148"/>
                </a:cxn>
                <a:cxn ang="0">
                  <a:pos x="92" y="144"/>
                </a:cxn>
                <a:cxn ang="0">
                  <a:pos x="94" y="137"/>
                </a:cxn>
                <a:cxn ang="0">
                  <a:pos x="95" y="129"/>
                </a:cxn>
                <a:cxn ang="0">
                  <a:pos x="95" y="121"/>
                </a:cxn>
                <a:cxn ang="0">
                  <a:pos x="95" y="112"/>
                </a:cxn>
                <a:cxn ang="0">
                  <a:pos x="94" y="102"/>
                </a:cxn>
                <a:cxn ang="0">
                  <a:pos x="92" y="93"/>
                </a:cxn>
                <a:cxn ang="0">
                  <a:pos x="91" y="82"/>
                </a:cxn>
                <a:cxn ang="0">
                  <a:pos x="88" y="74"/>
                </a:cxn>
                <a:cxn ang="0">
                  <a:pos x="84" y="62"/>
                </a:cxn>
                <a:cxn ang="0">
                  <a:pos x="81" y="53"/>
                </a:cxn>
                <a:cxn ang="0">
                  <a:pos x="77" y="43"/>
                </a:cxn>
                <a:cxn ang="0">
                  <a:pos x="73" y="34"/>
                </a:cxn>
                <a:cxn ang="0">
                  <a:pos x="68" y="26"/>
                </a:cxn>
                <a:cxn ang="0">
                  <a:pos x="63" y="20"/>
                </a:cxn>
                <a:cxn ang="0">
                  <a:pos x="57" y="14"/>
                </a:cxn>
                <a:cxn ang="0">
                  <a:pos x="53" y="9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9" y="1"/>
                </a:cxn>
                <a:cxn ang="0">
                  <a:pos x="24" y="2"/>
                </a:cxn>
                <a:cxn ang="0">
                  <a:pos x="19" y="3"/>
                </a:cxn>
              </a:cxnLst>
              <a:rect l="0" t="0" r="r" b="b"/>
              <a:pathLst>
                <a:path w="96" h="161">
                  <a:moveTo>
                    <a:pt x="19" y="3"/>
                  </a:moveTo>
                  <a:lnTo>
                    <a:pt x="16" y="6"/>
                  </a:lnTo>
                  <a:lnTo>
                    <a:pt x="11" y="10"/>
                  </a:lnTo>
                  <a:lnTo>
                    <a:pt x="8" y="17"/>
                  </a:lnTo>
                  <a:lnTo>
                    <a:pt x="4" y="23"/>
                  </a:lnTo>
                  <a:lnTo>
                    <a:pt x="3" y="28"/>
                  </a:lnTo>
                  <a:lnTo>
                    <a:pt x="3" y="37"/>
                  </a:lnTo>
                  <a:lnTo>
                    <a:pt x="0" y="44"/>
                  </a:lnTo>
                  <a:lnTo>
                    <a:pt x="0" y="53"/>
                  </a:lnTo>
                  <a:lnTo>
                    <a:pt x="1" y="61"/>
                  </a:lnTo>
                  <a:lnTo>
                    <a:pt x="4" y="71"/>
                  </a:lnTo>
                  <a:lnTo>
                    <a:pt x="7" y="81"/>
                  </a:lnTo>
                  <a:lnTo>
                    <a:pt x="9" y="90"/>
                  </a:lnTo>
                  <a:lnTo>
                    <a:pt x="14" y="98"/>
                  </a:lnTo>
                  <a:lnTo>
                    <a:pt x="18" y="107"/>
                  </a:lnTo>
                  <a:lnTo>
                    <a:pt x="24" y="116"/>
                  </a:lnTo>
                  <a:lnTo>
                    <a:pt x="28" y="123"/>
                  </a:lnTo>
                  <a:lnTo>
                    <a:pt x="33" y="131"/>
                  </a:lnTo>
                  <a:lnTo>
                    <a:pt x="39" y="138"/>
                  </a:lnTo>
                  <a:lnTo>
                    <a:pt x="45" y="144"/>
                  </a:lnTo>
                  <a:lnTo>
                    <a:pt x="51" y="148"/>
                  </a:lnTo>
                  <a:lnTo>
                    <a:pt x="56" y="153"/>
                  </a:lnTo>
                  <a:lnTo>
                    <a:pt x="61" y="155"/>
                  </a:lnTo>
                  <a:lnTo>
                    <a:pt x="65" y="158"/>
                  </a:lnTo>
                  <a:lnTo>
                    <a:pt x="71" y="160"/>
                  </a:lnTo>
                  <a:lnTo>
                    <a:pt x="76" y="159"/>
                  </a:lnTo>
                  <a:lnTo>
                    <a:pt x="79" y="157"/>
                  </a:lnTo>
                  <a:lnTo>
                    <a:pt x="83" y="155"/>
                  </a:lnTo>
                  <a:lnTo>
                    <a:pt x="87" y="153"/>
                  </a:lnTo>
                  <a:lnTo>
                    <a:pt x="89" y="148"/>
                  </a:lnTo>
                  <a:lnTo>
                    <a:pt x="92" y="144"/>
                  </a:lnTo>
                  <a:lnTo>
                    <a:pt x="94" y="137"/>
                  </a:lnTo>
                  <a:lnTo>
                    <a:pt x="95" y="129"/>
                  </a:lnTo>
                  <a:lnTo>
                    <a:pt x="95" y="121"/>
                  </a:lnTo>
                  <a:lnTo>
                    <a:pt x="95" y="112"/>
                  </a:lnTo>
                  <a:lnTo>
                    <a:pt x="94" y="102"/>
                  </a:lnTo>
                  <a:lnTo>
                    <a:pt x="92" y="93"/>
                  </a:lnTo>
                  <a:lnTo>
                    <a:pt x="91" y="82"/>
                  </a:lnTo>
                  <a:lnTo>
                    <a:pt x="88" y="74"/>
                  </a:lnTo>
                  <a:lnTo>
                    <a:pt x="84" y="62"/>
                  </a:lnTo>
                  <a:lnTo>
                    <a:pt x="81" y="53"/>
                  </a:lnTo>
                  <a:lnTo>
                    <a:pt x="77" y="43"/>
                  </a:lnTo>
                  <a:lnTo>
                    <a:pt x="73" y="34"/>
                  </a:lnTo>
                  <a:lnTo>
                    <a:pt x="68" y="26"/>
                  </a:lnTo>
                  <a:lnTo>
                    <a:pt x="63" y="20"/>
                  </a:lnTo>
                  <a:lnTo>
                    <a:pt x="57" y="14"/>
                  </a:lnTo>
                  <a:lnTo>
                    <a:pt x="53" y="9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4" y="2"/>
                  </a:lnTo>
                  <a:lnTo>
                    <a:pt x="19" y="3"/>
                  </a:lnTo>
                </a:path>
              </a:pathLst>
            </a:custGeom>
            <a:solidFill>
              <a:srgbClr val="E0F0F0"/>
            </a:solidFill>
            <a:ln w="12700" cap="rnd" cmpd="sng">
              <a:solidFill>
                <a:srgbClr val="E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87" name="Freeform 1571"/>
            <p:cNvSpPr>
              <a:spLocks/>
            </p:cNvSpPr>
            <p:nvPr/>
          </p:nvSpPr>
          <p:spPr bwMode="auto">
            <a:xfrm>
              <a:off x="4176" y="1410"/>
              <a:ext cx="84" cy="136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3" y="7"/>
                </a:cxn>
                <a:cxn ang="0">
                  <a:pos x="11" y="9"/>
                </a:cxn>
                <a:cxn ang="0">
                  <a:pos x="7" y="14"/>
                </a:cxn>
                <a:cxn ang="0">
                  <a:pos x="5" y="19"/>
                </a:cxn>
                <a:cxn ang="0">
                  <a:pos x="2" y="26"/>
                </a:cxn>
                <a:cxn ang="0">
                  <a:pos x="2" y="32"/>
                </a:cxn>
                <a:cxn ang="0">
                  <a:pos x="0" y="39"/>
                </a:cxn>
                <a:cxn ang="0">
                  <a:pos x="0" y="46"/>
                </a:cxn>
                <a:cxn ang="0">
                  <a:pos x="2" y="54"/>
                </a:cxn>
                <a:cxn ang="0">
                  <a:pos x="3" y="61"/>
                </a:cxn>
                <a:cxn ang="0">
                  <a:pos x="5" y="70"/>
                </a:cxn>
                <a:cxn ang="0">
                  <a:pos x="8" y="76"/>
                </a:cxn>
                <a:cxn ang="0">
                  <a:pos x="11" y="84"/>
                </a:cxn>
                <a:cxn ang="0">
                  <a:pos x="14" y="92"/>
                </a:cxn>
                <a:cxn ang="0">
                  <a:pos x="20" y="99"/>
                </a:cxn>
                <a:cxn ang="0">
                  <a:pos x="23" y="106"/>
                </a:cxn>
                <a:cxn ang="0">
                  <a:pos x="28" y="112"/>
                </a:cxn>
                <a:cxn ang="0">
                  <a:pos x="34" y="117"/>
                </a:cxn>
                <a:cxn ang="0">
                  <a:pos x="37" y="122"/>
                </a:cxn>
                <a:cxn ang="0">
                  <a:pos x="44" y="125"/>
                </a:cxn>
                <a:cxn ang="0">
                  <a:pos x="47" y="130"/>
                </a:cxn>
                <a:cxn ang="0">
                  <a:pos x="52" y="132"/>
                </a:cxn>
                <a:cxn ang="0">
                  <a:pos x="57" y="133"/>
                </a:cxn>
                <a:cxn ang="0">
                  <a:pos x="62" y="135"/>
                </a:cxn>
                <a:cxn ang="0">
                  <a:pos x="65" y="134"/>
                </a:cxn>
                <a:cxn ang="0">
                  <a:pos x="68" y="133"/>
                </a:cxn>
                <a:cxn ang="0">
                  <a:pos x="72" y="132"/>
                </a:cxn>
                <a:cxn ang="0">
                  <a:pos x="75" y="130"/>
                </a:cxn>
                <a:cxn ang="0">
                  <a:pos x="77" y="125"/>
                </a:cxn>
                <a:cxn ang="0">
                  <a:pos x="80" y="122"/>
                </a:cxn>
                <a:cxn ang="0">
                  <a:pos x="80" y="114"/>
                </a:cxn>
                <a:cxn ang="0">
                  <a:pos x="83" y="110"/>
                </a:cxn>
                <a:cxn ang="0">
                  <a:pos x="81" y="102"/>
                </a:cxn>
                <a:cxn ang="0">
                  <a:pos x="83" y="93"/>
                </a:cxn>
                <a:cxn ang="0">
                  <a:pos x="83" y="86"/>
                </a:cxn>
                <a:cxn ang="0">
                  <a:pos x="80" y="76"/>
                </a:cxn>
                <a:cxn ang="0">
                  <a:pos x="80" y="70"/>
                </a:cxn>
                <a:cxn ang="0">
                  <a:pos x="77" y="60"/>
                </a:cxn>
                <a:cxn ang="0">
                  <a:pos x="75" y="52"/>
                </a:cxn>
                <a:cxn ang="0">
                  <a:pos x="72" y="43"/>
                </a:cxn>
                <a:cxn ang="0">
                  <a:pos x="68" y="35"/>
                </a:cxn>
                <a:cxn ang="0">
                  <a:pos x="65" y="27"/>
                </a:cxn>
                <a:cxn ang="0">
                  <a:pos x="60" y="20"/>
                </a:cxn>
                <a:cxn ang="0">
                  <a:pos x="57" y="15"/>
                </a:cxn>
                <a:cxn ang="0">
                  <a:pos x="52" y="11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7" y="3"/>
                </a:cxn>
              </a:cxnLst>
              <a:rect l="0" t="0" r="r" b="b"/>
              <a:pathLst>
                <a:path w="84" h="136">
                  <a:moveTo>
                    <a:pt x="17" y="3"/>
                  </a:moveTo>
                  <a:lnTo>
                    <a:pt x="13" y="7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2" y="54"/>
                  </a:lnTo>
                  <a:lnTo>
                    <a:pt x="3" y="61"/>
                  </a:lnTo>
                  <a:lnTo>
                    <a:pt x="5" y="70"/>
                  </a:lnTo>
                  <a:lnTo>
                    <a:pt x="8" y="76"/>
                  </a:lnTo>
                  <a:lnTo>
                    <a:pt x="11" y="84"/>
                  </a:lnTo>
                  <a:lnTo>
                    <a:pt x="14" y="92"/>
                  </a:lnTo>
                  <a:lnTo>
                    <a:pt x="20" y="99"/>
                  </a:lnTo>
                  <a:lnTo>
                    <a:pt x="23" y="106"/>
                  </a:lnTo>
                  <a:lnTo>
                    <a:pt x="28" y="112"/>
                  </a:lnTo>
                  <a:lnTo>
                    <a:pt x="34" y="117"/>
                  </a:lnTo>
                  <a:lnTo>
                    <a:pt x="37" y="122"/>
                  </a:lnTo>
                  <a:lnTo>
                    <a:pt x="44" y="125"/>
                  </a:lnTo>
                  <a:lnTo>
                    <a:pt x="47" y="130"/>
                  </a:lnTo>
                  <a:lnTo>
                    <a:pt x="52" y="132"/>
                  </a:lnTo>
                  <a:lnTo>
                    <a:pt x="57" y="133"/>
                  </a:lnTo>
                  <a:lnTo>
                    <a:pt x="62" y="135"/>
                  </a:lnTo>
                  <a:lnTo>
                    <a:pt x="65" y="134"/>
                  </a:lnTo>
                  <a:lnTo>
                    <a:pt x="68" y="133"/>
                  </a:lnTo>
                  <a:lnTo>
                    <a:pt x="72" y="132"/>
                  </a:lnTo>
                  <a:lnTo>
                    <a:pt x="75" y="130"/>
                  </a:lnTo>
                  <a:lnTo>
                    <a:pt x="77" y="125"/>
                  </a:lnTo>
                  <a:lnTo>
                    <a:pt x="80" y="122"/>
                  </a:lnTo>
                  <a:lnTo>
                    <a:pt x="80" y="114"/>
                  </a:lnTo>
                  <a:lnTo>
                    <a:pt x="83" y="110"/>
                  </a:lnTo>
                  <a:lnTo>
                    <a:pt x="81" y="102"/>
                  </a:lnTo>
                  <a:lnTo>
                    <a:pt x="83" y="93"/>
                  </a:lnTo>
                  <a:lnTo>
                    <a:pt x="83" y="86"/>
                  </a:lnTo>
                  <a:lnTo>
                    <a:pt x="80" y="76"/>
                  </a:lnTo>
                  <a:lnTo>
                    <a:pt x="80" y="70"/>
                  </a:lnTo>
                  <a:lnTo>
                    <a:pt x="77" y="60"/>
                  </a:lnTo>
                  <a:lnTo>
                    <a:pt x="75" y="52"/>
                  </a:lnTo>
                  <a:lnTo>
                    <a:pt x="72" y="43"/>
                  </a:lnTo>
                  <a:lnTo>
                    <a:pt x="68" y="35"/>
                  </a:lnTo>
                  <a:lnTo>
                    <a:pt x="65" y="27"/>
                  </a:lnTo>
                  <a:lnTo>
                    <a:pt x="60" y="20"/>
                  </a:lnTo>
                  <a:lnTo>
                    <a:pt x="57" y="15"/>
                  </a:lnTo>
                  <a:lnTo>
                    <a:pt x="52" y="11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8" y="3"/>
                  </a:lnTo>
                  <a:lnTo>
                    <a:pt x="17" y="3"/>
                  </a:lnTo>
                </a:path>
              </a:pathLst>
            </a:custGeom>
            <a:solidFill>
              <a:srgbClr val="F0F0FF"/>
            </a:solidFill>
            <a:ln w="12700" cap="rnd" cmpd="sng">
              <a:solidFill>
                <a:srgbClr val="F0F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88" name="Freeform 1572"/>
            <p:cNvSpPr>
              <a:spLocks/>
            </p:cNvSpPr>
            <p:nvPr/>
          </p:nvSpPr>
          <p:spPr bwMode="auto">
            <a:xfrm>
              <a:off x="4187" y="1424"/>
              <a:ext cx="71" cy="112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6"/>
                </a:cxn>
                <a:cxn ang="0">
                  <a:pos x="9" y="10"/>
                </a:cxn>
                <a:cxn ang="0">
                  <a:pos x="7" y="13"/>
                </a:cxn>
                <a:cxn ang="0">
                  <a:pos x="3" y="18"/>
                </a:cxn>
                <a:cxn ang="0">
                  <a:pos x="2" y="23"/>
                </a:cxn>
                <a:cxn ang="0">
                  <a:pos x="2" y="29"/>
                </a:cxn>
                <a:cxn ang="0">
                  <a:pos x="2" y="36"/>
                </a:cxn>
                <a:cxn ang="0">
                  <a:pos x="0" y="41"/>
                </a:cxn>
                <a:cxn ang="0">
                  <a:pos x="2" y="47"/>
                </a:cxn>
                <a:cxn ang="0">
                  <a:pos x="2" y="53"/>
                </a:cxn>
                <a:cxn ang="0">
                  <a:pos x="4" y="60"/>
                </a:cxn>
                <a:cxn ang="0">
                  <a:pos x="5" y="66"/>
                </a:cxn>
                <a:cxn ang="0">
                  <a:pos x="9" y="71"/>
                </a:cxn>
                <a:cxn ang="0">
                  <a:pos x="12" y="77"/>
                </a:cxn>
                <a:cxn ang="0">
                  <a:pos x="16" y="83"/>
                </a:cxn>
                <a:cxn ang="0">
                  <a:pos x="18" y="89"/>
                </a:cxn>
                <a:cxn ang="0">
                  <a:pos x="23" y="93"/>
                </a:cxn>
                <a:cxn ang="0">
                  <a:pos x="28" y="98"/>
                </a:cxn>
                <a:cxn ang="0">
                  <a:pos x="32" y="102"/>
                </a:cxn>
                <a:cxn ang="0">
                  <a:pos x="36" y="105"/>
                </a:cxn>
                <a:cxn ang="0">
                  <a:pos x="41" y="108"/>
                </a:cxn>
                <a:cxn ang="0">
                  <a:pos x="44" y="109"/>
                </a:cxn>
                <a:cxn ang="0">
                  <a:pos x="49" y="111"/>
                </a:cxn>
                <a:cxn ang="0">
                  <a:pos x="51" y="111"/>
                </a:cxn>
                <a:cxn ang="0">
                  <a:pos x="54" y="111"/>
                </a:cxn>
                <a:cxn ang="0">
                  <a:pos x="57" y="110"/>
                </a:cxn>
                <a:cxn ang="0">
                  <a:pos x="62" y="109"/>
                </a:cxn>
                <a:cxn ang="0">
                  <a:pos x="64" y="108"/>
                </a:cxn>
                <a:cxn ang="0">
                  <a:pos x="66" y="104"/>
                </a:cxn>
                <a:cxn ang="0">
                  <a:pos x="67" y="100"/>
                </a:cxn>
                <a:cxn ang="0">
                  <a:pos x="69" y="96"/>
                </a:cxn>
                <a:cxn ang="0">
                  <a:pos x="69" y="91"/>
                </a:cxn>
                <a:cxn ang="0">
                  <a:pos x="69" y="84"/>
                </a:cxn>
                <a:cxn ang="0">
                  <a:pos x="70" y="77"/>
                </a:cxn>
                <a:cxn ang="0">
                  <a:pos x="70" y="70"/>
                </a:cxn>
                <a:cxn ang="0">
                  <a:pos x="69" y="62"/>
                </a:cxn>
                <a:cxn ang="0">
                  <a:pos x="69" y="56"/>
                </a:cxn>
                <a:cxn ang="0">
                  <a:pos x="66" y="48"/>
                </a:cxn>
                <a:cxn ang="0">
                  <a:pos x="65" y="42"/>
                </a:cxn>
                <a:cxn ang="0">
                  <a:pos x="62" y="35"/>
                </a:cxn>
                <a:cxn ang="0">
                  <a:pos x="59" y="28"/>
                </a:cxn>
                <a:cxn ang="0">
                  <a:pos x="57" y="21"/>
                </a:cxn>
                <a:cxn ang="0">
                  <a:pos x="54" y="15"/>
                </a:cxn>
                <a:cxn ang="0">
                  <a:pos x="49" y="12"/>
                </a:cxn>
                <a:cxn ang="0">
                  <a:pos x="46" y="8"/>
                </a:cxn>
                <a:cxn ang="0">
                  <a:pos x="41" y="5"/>
                </a:cxn>
                <a:cxn ang="0">
                  <a:pos x="36" y="3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7" y="4"/>
                </a:cxn>
                <a:cxn ang="0">
                  <a:pos x="16" y="4"/>
                </a:cxn>
              </a:cxnLst>
              <a:rect l="0" t="0" r="r" b="b"/>
              <a:pathLst>
                <a:path w="71" h="112">
                  <a:moveTo>
                    <a:pt x="16" y="4"/>
                  </a:moveTo>
                  <a:lnTo>
                    <a:pt x="12" y="6"/>
                  </a:lnTo>
                  <a:lnTo>
                    <a:pt x="9" y="10"/>
                  </a:lnTo>
                  <a:lnTo>
                    <a:pt x="7" y="13"/>
                  </a:lnTo>
                  <a:lnTo>
                    <a:pt x="3" y="18"/>
                  </a:lnTo>
                  <a:lnTo>
                    <a:pt x="2" y="23"/>
                  </a:lnTo>
                  <a:lnTo>
                    <a:pt x="2" y="29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2" y="47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5" y="66"/>
                  </a:lnTo>
                  <a:lnTo>
                    <a:pt x="9" y="71"/>
                  </a:lnTo>
                  <a:lnTo>
                    <a:pt x="12" y="77"/>
                  </a:lnTo>
                  <a:lnTo>
                    <a:pt x="16" y="83"/>
                  </a:lnTo>
                  <a:lnTo>
                    <a:pt x="18" y="89"/>
                  </a:lnTo>
                  <a:lnTo>
                    <a:pt x="23" y="93"/>
                  </a:lnTo>
                  <a:lnTo>
                    <a:pt x="28" y="98"/>
                  </a:lnTo>
                  <a:lnTo>
                    <a:pt x="32" y="102"/>
                  </a:lnTo>
                  <a:lnTo>
                    <a:pt x="36" y="105"/>
                  </a:lnTo>
                  <a:lnTo>
                    <a:pt x="41" y="108"/>
                  </a:lnTo>
                  <a:lnTo>
                    <a:pt x="44" y="109"/>
                  </a:lnTo>
                  <a:lnTo>
                    <a:pt x="49" y="111"/>
                  </a:lnTo>
                  <a:lnTo>
                    <a:pt x="51" y="111"/>
                  </a:lnTo>
                  <a:lnTo>
                    <a:pt x="54" y="111"/>
                  </a:lnTo>
                  <a:lnTo>
                    <a:pt x="57" y="110"/>
                  </a:lnTo>
                  <a:lnTo>
                    <a:pt x="62" y="109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7" y="100"/>
                  </a:lnTo>
                  <a:lnTo>
                    <a:pt x="69" y="96"/>
                  </a:lnTo>
                  <a:lnTo>
                    <a:pt x="69" y="91"/>
                  </a:lnTo>
                  <a:lnTo>
                    <a:pt x="69" y="84"/>
                  </a:lnTo>
                  <a:lnTo>
                    <a:pt x="70" y="77"/>
                  </a:lnTo>
                  <a:lnTo>
                    <a:pt x="70" y="70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66" y="48"/>
                  </a:lnTo>
                  <a:lnTo>
                    <a:pt x="65" y="42"/>
                  </a:lnTo>
                  <a:lnTo>
                    <a:pt x="62" y="35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5"/>
                  </a:lnTo>
                  <a:lnTo>
                    <a:pt x="49" y="12"/>
                  </a:lnTo>
                  <a:lnTo>
                    <a:pt x="46" y="8"/>
                  </a:lnTo>
                  <a:lnTo>
                    <a:pt x="41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4"/>
                  </a:lnTo>
                  <a:lnTo>
                    <a:pt x="16" y="4"/>
                  </a:lnTo>
                </a:path>
              </a:pathLst>
            </a:custGeom>
            <a:solidFill>
              <a:srgbClr val="F0FFFF"/>
            </a:solidFill>
            <a:ln w="12700" cap="rnd" cmpd="sng">
              <a:solidFill>
                <a:srgbClr val="F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89" name="Freeform 1573"/>
            <p:cNvSpPr>
              <a:spLocks/>
            </p:cNvSpPr>
            <p:nvPr/>
          </p:nvSpPr>
          <p:spPr bwMode="auto">
            <a:xfrm>
              <a:off x="4197" y="1437"/>
              <a:ext cx="60" cy="91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3" y="7"/>
                </a:cxn>
                <a:cxn ang="0">
                  <a:pos x="10" y="10"/>
                </a:cxn>
                <a:cxn ang="0">
                  <a:pos x="7" y="13"/>
                </a:cxn>
                <a:cxn ang="0">
                  <a:pos x="4" y="18"/>
                </a:cxn>
                <a:cxn ang="0">
                  <a:pos x="2" y="23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2"/>
                </a:cxn>
                <a:cxn ang="0">
                  <a:pos x="2" y="46"/>
                </a:cxn>
                <a:cxn ang="0">
                  <a:pos x="4" y="51"/>
                </a:cxn>
                <a:cxn ang="0">
                  <a:pos x="5" y="55"/>
                </a:cxn>
                <a:cxn ang="0">
                  <a:pos x="7" y="60"/>
                </a:cxn>
                <a:cxn ang="0">
                  <a:pos x="10" y="64"/>
                </a:cxn>
                <a:cxn ang="0">
                  <a:pos x="13" y="67"/>
                </a:cxn>
                <a:cxn ang="0">
                  <a:pos x="16" y="72"/>
                </a:cxn>
                <a:cxn ang="0">
                  <a:pos x="21" y="75"/>
                </a:cxn>
                <a:cxn ang="0">
                  <a:pos x="23" y="79"/>
                </a:cxn>
                <a:cxn ang="0">
                  <a:pos x="26" y="81"/>
                </a:cxn>
                <a:cxn ang="0">
                  <a:pos x="31" y="84"/>
                </a:cxn>
                <a:cxn ang="0">
                  <a:pos x="33" y="86"/>
                </a:cxn>
                <a:cxn ang="0">
                  <a:pos x="37" y="87"/>
                </a:cxn>
                <a:cxn ang="0">
                  <a:pos x="39" y="87"/>
                </a:cxn>
                <a:cxn ang="0">
                  <a:pos x="42" y="90"/>
                </a:cxn>
                <a:cxn ang="0">
                  <a:pos x="45" y="89"/>
                </a:cxn>
                <a:cxn ang="0">
                  <a:pos x="47" y="87"/>
                </a:cxn>
                <a:cxn ang="0">
                  <a:pos x="51" y="87"/>
                </a:cxn>
                <a:cxn ang="0">
                  <a:pos x="52" y="85"/>
                </a:cxn>
                <a:cxn ang="0">
                  <a:pos x="54" y="83"/>
                </a:cxn>
                <a:cxn ang="0">
                  <a:pos x="56" y="79"/>
                </a:cxn>
                <a:cxn ang="0">
                  <a:pos x="57" y="76"/>
                </a:cxn>
                <a:cxn ang="0">
                  <a:pos x="57" y="72"/>
                </a:cxn>
                <a:cxn ang="0">
                  <a:pos x="57" y="66"/>
                </a:cxn>
                <a:cxn ang="0">
                  <a:pos x="59" y="61"/>
                </a:cxn>
                <a:cxn ang="0">
                  <a:pos x="59" y="56"/>
                </a:cxn>
                <a:cxn ang="0">
                  <a:pos x="57" y="49"/>
                </a:cxn>
                <a:cxn ang="0">
                  <a:pos x="57" y="45"/>
                </a:cxn>
                <a:cxn ang="0">
                  <a:pos x="57" y="39"/>
                </a:cxn>
                <a:cxn ang="0">
                  <a:pos x="55" y="33"/>
                </a:cxn>
                <a:cxn ang="0">
                  <a:pos x="54" y="27"/>
                </a:cxn>
                <a:cxn ang="0">
                  <a:pos x="51" y="23"/>
                </a:cxn>
                <a:cxn ang="0">
                  <a:pos x="49" y="17"/>
                </a:cxn>
                <a:cxn ang="0">
                  <a:pos x="47" y="12"/>
                </a:cxn>
                <a:cxn ang="0">
                  <a:pos x="44" y="8"/>
                </a:cxn>
                <a:cxn ang="0">
                  <a:pos x="41" y="6"/>
                </a:cxn>
                <a:cxn ang="0">
                  <a:pos x="37" y="4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22" y="1"/>
                </a:cxn>
                <a:cxn ang="0">
                  <a:pos x="18" y="2"/>
                </a:cxn>
                <a:cxn ang="0">
                  <a:pos x="15" y="5"/>
                </a:cxn>
              </a:cxnLst>
              <a:rect l="0" t="0" r="r" b="b"/>
              <a:pathLst>
                <a:path w="60" h="91">
                  <a:moveTo>
                    <a:pt x="15" y="5"/>
                  </a:moveTo>
                  <a:lnTo>
                    <a:pt x="13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5" y="55"/>
                  </a:lnTo>
                  <a:lnTo>
                    <a:pt x="7" y="60"/>
                  </a:lnTo>
                  <a:lnTo>
                    <a:pt x="10" y="64"/>
                  </a:lnTo>
                  <a:lnTo>
                    <a:pt x="13" y="67"/>
                  </a:lnTo>
                  <a:lnTo>
                    <a:pt x="16" y="72"/>
                  </a:lnTo>
                  <a:lnTo>
                    <a:pt x="21" y="75"/>
                  </a:lnTo>
                  <a:lnTo>
                    <a:pt x="23" y="79"/>
                  </a:lnTo>
                  <a:lnTo>
                    <a:pt x="26" y="81"/>
                  </a:lnTo>
                  <a:lnTo>
                    <a:pt x="31" y="84"/>
                  </a:lnTo>
                  <a:lnTo>
                    <a:pt x="33" y="86"/>
                  </a:lnTo>
                  <a:lnTo>
                    <a:pt x="37" y="87"/>
                  </a:lnTo>
                  <a:lnTo>
                    <a:pt x="39" y="87"/>
                  </a:lnTo>
                  <a:lnTo>
                    <a:pt x="42" y="90"/>
                  </a:lnTo>
                  <a:lnTo>
                    <a:pt x="45" y="89"/>
                  </a:lnTo>
                  <a:lnTo>
                    <a:pt x="47" y="87"/>
                  </a:lnTo>
                  <a:lnTo>
                    <a:pt x="51" y="87"/>
                  </a:lnTo>
                  <a:lnTo>
                    <a:pt x="52" y="85"/>
                  </a:lnTo>
                  <a:lnTo>
                    <a:pt x="54" y="83"/>
                  </a:lnTo>
                  <a:lnTo>
                    <a:pt x="56" y="79"/>
                  </a:lnTo>
                  <a:lnTo>
                    <a:pt x="57" y="76"/>
                  </a:lnTo>
                  <a:lnTo>
                    <a:pt x="57" y="72"/>
                  </a:lnTo>
                  <a:lnTo>
                    <a:pt x="57" y="66"/>
                  </a:lnTo>
                  <a:lnTo>
                    <a:pt x="59" y="61"/>
                  </a:lnTo>
                  <a:lnTo>
                    <a:pt x="59" y="56"/>
                  </a:lnTo>
                  <a:lnTo>
                    <a:pt x="57" y="49"/>
                  </a:lnTo>
                  <a:lnTo>
                    <a:pt x="57" y="45"/>
                  </a:lnTo>
                  <a:lnTo>
                    <a:pt x="57" y="39"/>
                  </a:lnTo>
                  <a:lnTo>
                    <a:pt x="55" y="33"/>
                  </a:lnTo>
                  <a:lnTo>
                    <a:pt x="54" y="27"/>
                  </a:lnTo>
                  <a:lnTo>
                    <a:pt x="51" y="23"/>
                  </a:lnTo>
                  <a:lnTo>
                    <a:pt x="49" y="17"/>
                  </a:lnTo>
                  <a:lnTo>
                    <a:pt x="47" y="12"/>
                  </a:lnTo>
                  <a:lnTo>
                    <a:pt x="44" y="8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5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90" name="Freeform 1574"/>
            <p:cNvSpPr>
              <a:spLocks/>
            </p:cNvSpPr>
            <p:nvPr/>
          </p:nvSpPr>
          <p:spPr bwMode="auto">
            <a:xfrm>
              <a:off x="3920" y="1132"/>
              <a:ext cx="330" cy="610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36" y="11"/>
                </a:cxn>
                <a:cxn ang="0">
                  <a:pos x="25" y="23"/>
                </a:cxn>
                <a:cxn ang="0">
                  <a:pos x="14" y="40"/>
                </a:cxn>
                <a:cxn ang="0">
                  <a:pos x="8" y="59"/>
                </a:cxn>
                <a:cxn ang="0">
                  <a:pos x="3" y="82"/>
                </a:cxn>
                <a:cxn ang="0">
                  <a:pos x="0" y="109"/>
                </a:cxn>
                <a:cxn ang="0">
                  <a:pos x="1" y="139"/>
                </a:cxn>
                <a:cxn ang="0">
                  <a:pos x="3" y="171"/>
                </a:cxn>
                <a:cxn ang="0">
                  <a:pos x="8" y="204"/>
                </a:cxn>
                <a:cxn ang="0">
                  <a:pos x="16" y="242"/>
                </a:cxn>
                <a:cxn ang="0">
                  <a:pos x="25" y="279"/>
                </a:cxn>
                <a:cxn ang="0">
                  <a:pos x="36" y="315"/>
                </a:cxn>
                <a:cxn ang="0">
                  <a:pos x="50" y="352"/>
                </a:cxn>
                <a:cxn ang="0">
                  <a:pos x="64" y="389"/>
                </a:cxn>
                <a:cxn ang="0">
                  <a:pos x="82" y="423"/>
                </a:cxn>
                <a:cxn ang="0">
                  <a:pos x="100" y="456"/>
                </a:cxn>
                <a:cxn ang="0">
                  <a:pos x="117" y="487"/>
                </a:cxn>
                <a:cxn ang="0">
                  <a:pos x="136" y="515"/>
                </a:cxn>
                <a:cxn ang="0">
                  <a:pos x="156" y="540"/>
                </a:cxn>
                <a:cxn ang="0">
                  <a:pos x="177" y="561"/>
                </a:cxn>
                <a:cxn ang="0">
                  <a:pos x="196" y="581"/>
                </a:cxn>
                <a:cxn ang="0">
                  <a:pos x="214" y="593"/>
                </a:cxn>
                <a:cxn ang="0">
                  <a:pos x="234" y="603"/>
                </a:cxn>
                <a:cxn ang="0">
                  <a:pos x="252" y="608"/>
                </a:cxn>
                <a:cxn ang="0">
                  <a:pos x="269" y="609"/>
                </a:cxn>
                <a:cxn ang="0">
                  <a:pos x="281" y="605"/>
                </a:cxn>
                <a:cxn ang="0">
                  <a:pos x="296" y="598"/>
                </a:cxn>
                <a:cxn ang="0">
                  <a:pos x="306" y="585"/>
                </a:cxn>
                <a:cxn ang="0">
                  <a:pos x="316" y="569"/>
                </a:cxn>
                <a:cxn ang="0">
                  <a:pos x="322" y="549"/>
                </a:cxn>
                <a:cxn ang="0">
                  <a:pos x="326" y="524"/>
                </a:cxn>
                <a:cxn ang="0">
                  <a:pos x="329" y="497"/>
                </a:cxn>
                <a:cxn ang="0">
                  <a:pos x="328" y="468"/>
                </a:cxn>
                <a:cxn ang="0">
                  <a:pos x="326" y="436"/>
                </a:cxn>
                <a:cxn ang="0">
                  <a:pos x="321" y="401"/>
                </a:cxn>
                <a:cxn ang="0">
                  <a:pos x="313" y="365"/>
                </a:cxn>
                <a:cxn ang="0">
                  <a:pos x="304" y="330"/>
                </a:cxn>
                <a:cxn ang="0">
                  <a:pos x="292" y="291"/>
                </a:cxn>
                <a:cxn ang="0">
                  <a:pos x="279" y="257"/>
                </a:cxn>
                <a:cxn ang="0">
                  <a:pos x="264" y="218"/>
                </a:cxn>
                <a:cxn ang="0">
                  <a:pos x="248" y="185"/>
                </a:cxn>
                <a:cxn ang="0">
                  <a:pos x="229" y="152"/>
                </a:cxn>
                <a:cxn ang="0">
                  <a:pos x="211" y="120"/>
                </a:cxn>
                <a:cxn ang="0">
                  <a:pos x="191" y="92"/>
                </a:cxn>
                <a:cxn ang="0">
                  <a:pos x="172" y="67"/>
                </a:cxn>
                <a:cxn ang="0">
                  <a:pos x="152" y="47"/>
                </a:cxn>
                <a:cxn ang="0">
                  <a:pos x="132" y="28"/>
                </a:cxn>
                <a:cxn ang="0">
                  <a:pos x="114" y="15"/>
                </a:cxn>
                <a:cxn ang="0">
                  <a:pos x="94" y="5"/>
                </a:cxn>
                <a:cxn ang="0">
                  <a:pos x="77" y="1"/>
                </a:cxn>
                <a:cxn ang="0">
                  <a:pos x="62" y="0"/>
                </a:cxn>
                <a:cxn ang="0">
                  <a:pos x="50" y="4"/>
                </a:cxn>
                <a:cxn ang="0">
                  <a:pos x="48" y="3"/>
                </a:cxn>
              </a:cxnLst>
              <a:rect l="0" t="0" r="r" b="b"/>
              <a:pathLst>
                <a:path w="330" h="610">
                  <a:moveTo>
                    <a:pt x="48" y="3"/>
                  </a:moveTo>
                  <a:lnTo>
                    <a:pt x="36" y="11"/>
                  </a:lnTo>
                  <a:lnTo>
                    <a:pt x="25" y="23"/>
                  </a:lnTo>
                  <a:lnTo>
                    <a:pt x="14" y="40"/>
                  </a:lnTo>
                  <a:lnTo>
                    <a:pt x="8" y="59"/>
                  </a:lnTo>
                  <a:lnTo>
                    <a:pt x="3" y="82"/>
                  </a:lnTo>
                  <a:lnTo>
                    <a:pt x="0" y="109"/>
                  </a:lnTo>
                  <a:lnTo>
                    <a:pt x="1" y="139"/>
                  </a:lnTo>
                  <a:lnTo>
                    <a:pt x="3" y="171"/>
                  </a:lnTo>
                  <a:lnTo>
                    <a:pt x="8" y="204"/>
                  </a:lnTo>
                  <a:lnTo>
                    <a:pt x="16" y="242"/>
                  </a:lnTo>
                  <a:lnTo>
                    <a:pt x="25" y="279"/>
                  </a:lnTo>
                  <a:lnTo>
                    <a:pt x="36" y="315"/>
                  </a:lnTo>
                  <a:lnTo>
                    <a:pt x="50" y="352"/>
                  </a:lnTo>
                  <a:lnTo>
                    <a:pt x="64" y="389"/>
                  </a:lnTo>
                  <a:lnTo>
                    <a:pt x="82" y="423"/>
                  </a:lnTo>
                  <a:lnTo>
                    <a:pt x="100" y="456"/>
                  </a:lnTo>
                  <a:lnTo>
                    <a:pt x="117" y="487"/>
                  </a:lnTo>
                  <a:lnTo>
                    <a:pt x="136" y="515"/>
                  </a:lnTo>
                  <a:lnTo>
                    <a:pt x="156" y="540"/>
                  </a:lnTo>
                  <a:lnTo>
                    <a:pt x="177" y="561"/>
                  </a:lnTo>
                  <a:lnTo>
                    <a:pt x="196" y="581"/>
                  </a:lnTo>
                  <a:lnTo>
                    <a:pt x="214" y="593"/>
                  </a:lnTo>
                  <a:lnTo>
                    <a:pt x="234" y="603"/>
                  </a:lnTo>
                  <a:lnTo>
                    <a:pt x="252" y="608"/>
                  </a:lnTo>
                  <a:lnTo>
                    <a:pt x="269" y="609"/>
                  </a:lnTo>
                  <a:lnTo>
                    <a:pt x="281" y="605"/>
                  </a:lnTo>
                  <a:lnTo>
                    <a:pt x="296" y="598"/>
                  </a:lnTo>
                  <a:lnTo>
                    <a:pt x="306" y="585"/>
                  </a:lnTo>
                  <a:lnTo>
                    <a:pt x="316" y="569"/>
                  </a:lnTo>
                  <a:lnTo>
                    <a:pt x="322" y="549"/>
                  </a:lnTo>
                  <a:lnTo>
                    <a:pt x="326" y="524"/>
                  </a:lnTo>
                  <a:lnTo>
                    <a:pt x="329" y="497"/>
                  </a:lnTo>
                  <a:lnTo>
                    <a:pt x="328" y="468"/>
                  </a:lnTo>
                  <a:lnTo>
                    <a:pt x="326" y="436"/>
                  </a:lnTo>
                  <a:lnTo>
                    <a:pt x="321" y="401"/>
                  </a:lnTo>
                  <a:lnTo>
                    <a:pt x="313" y="365"/>
                  </a:lnTo>
                  <a:lnTo>
                    <a:pt x="304" y="330"/>
                  </a:lnTo>
                  <a:lnTo>
                    <a:pt x="292" y="291"/>
                  </a:lnTo>
                  <a:lnTo>
                    <a:pt x="279" y="257"/>
                  </a:lnTo>
                  <a:lnTo>
                    <a:pt x="264" y="218"/>
                  </a:lnTo>
                  <a:lnTo>
                    <a:pt x="248" y="185"/>
                  </a:lnTo>
                  <a:lnTo>
                    <a:pt x="229" y="152"/>
                  </a:lnTo>
                  <a:lnTo>
                    <a:pt x="211" y="120"/>
                  </a:lnTo>
                  <a:lnTo>
                    <a:pt x="191" y="92"/>
                  </a:lnTo>
                  <a:lnTo>
                    <a:pt x="172" y="67"/>
                  </a:lnTo>
                  <a:lnTo>
                    <a:pt x="152" y="47"/>
                  </a:lnTo>
                  <a:lnTo>
                    <a:pt x="132" y="28"/>
                  </a:lnTo>
                  <a:lnTo>
                    <a:pt x="114" y="15"/>
                  </a:lnTo>
                  <a:lnTo>
                    <a:pt x="94" y="5"/>
                  </a:lnTo>
                  <a:lnTo>
                    <a:pt x="77" y="1"/>
                  </a:lnTo>
                  <a:lnTo>
                    <a:pt x="62" y="0"/>
                  </a:lnTo>
                  <a:lnTo>
                    <a:pt x="50" y="4"/>
                  </a:lnTo>
                  <a:lnTo>
                    <a:pt x="48" y="3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91" name="Freeform 1575"/>
            <p:cNvSpPr>
              <a:spLocks/>
            </p:cNvSpPr>
            <p:nvPr/>
          </p:nvSpPr>
          <p:spPr bwMode="auto">
            <a:xfrm>
              <a:off x="3841" y="1139"/>
              <a:ext cx="349" cy="648"/>
            </a:xfrm>
            <a:custGeom>
              <a:avLst/>
              <a:gdLst/>
              <a:ahLst/>
              <a:cxnLst>
                <a:cxn ang="0">
                  <a:pos x="348" y="603"/>
                </a:cxn>
                <a:cxn ang="0">
                  <a:pos x="231" y="647"/>
                </a:cxn>
                <a:cxn ang="0">
                  <a:pos x="0" y="44"/>
                </a:cxn>
                <a:cxn ang="0">
                  <a:pos x="116" y="0"/>
                </a:cxn>
                <a:cxn ang="0">
                  <a:pos x="348" y="603"/>
                </a:cxn>
              </a:cxnLst>
              <a:rect l="0" t="0" r="r" b="b"/>
              <a:pathLst>
                <a:path w="349" h="648">
                  <a:moveTo>
                    <a:pt x="348" y="603"/>
                  </a:moveTo>
                  <a:lnTo>
                    <a:pt x="231" y="647"/>
                  </a:lnTo>
                  <a:lnTo>
                    <a:pt x="0" y="44"/>
                  </a:lnTo>
                  <a:lnTo>
                    <a:pt x="116" y="0"/>
                  </a:lnTo>
                  <a:lnTo>
                    <a:pt x="348" y="603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92" name="Freeform 1576"/>
            <p:cNvSpPr>
              <a:spLocks/>
            </p:cNvSpPr>
            <p:nvPr/>
          </p:nvSpPr>
          <p:spPr bwMode="auto">
            <a:xfrm>
              <a:off x="3925" y="1144"/>
              <a:ext cx="324" cy="595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36" y="11"/>
                </a:cxn>
                <a:cxn ang="0">
                  <a:pos x="25" y="23"/>
                </a:cxn>
                <a:cxn ang="0">
                  <a:pos x="15" y="39"/>
                </a:cxn>
                <a:cxn ang="0">
                  <a:pos x="7" y="57"/>
                </a:cxn>
                <a:cxn ang="0">
                  <a:pos x="2" y="80"/>
                </a:cxn>
                <a:cxn ang="0">
                  <a:pos x="0" y="108"/>
                </a:cxn>
                <a:cxn ang="0">
                  <a:pos x="0" y="137"/>
                </a:cxn>
                <a:cxn ang="0">
                  <a:pos x="1" y="166"/>
                </a:cxn>
                <a:cxn ang="0">
                  <a:pos x="6" y="199"/>
                </a:cxn>
                <a:cxn ang="0">
                  <a:pos x="13" y="236"/>
                </a:cxn>
                <a:cxn ang="0">
                  <a:pos x="23" y="272"/>
                </a:cxn>
                <a:cxn ang="0">
                  <a:pos x="32" y="307"/>
                </a:cxn>
                <a:cxn ang="0">
                  <a:pos x="45" y="342"/>
                </a:cxn>
                <a:cxn ang="0">
                  <a:pos x="62" y="379"/>
                </a:cxn>
                <a:cxn ang="0">
                  <a:pos x="77" y="412"/>
                </a:cxn>
                <a:cxn ang="0">
                  <a:pos x="95" y="444"/>
                </a:cxn>
                <a:cxn ang="0">
                  <a:pos x="112" y="475"/>
                </a:cxn>
                <a:cxn ang="0">
                  <a:pos x="130" y="502"/>
                </a:cxn>
                <a:cxn ang="0">
                  <a:pos x="150" y="526"/>
                </a:cxn>
                <a:cxn ang="0">
                  <a:pos x="171" y="547"/>
                </a:cxn>
                <a:cxn ang="0">
                  <a:pos x="189" y="565"/>
                </a:cxn>
                <a:cxn ang="0">
                  <a:pos x="208" y="578"/>
                </a:cxn>
                <a:cxn ang="0">
                  <a:pos x="226" y="587"/>
                </a:cxn>
                <a:cxn ang="0">
                  <a:pos x="244" y="594"/>
                </a:cxn>
                <a:cxn ang="0">
                  <a:pos x="261" y="594"/>
                </a:cxn>
                <a:cxn ang="0">
                  <a:pos x="274" y="589"/>
                </a:cxn>
                <a:cxn ang="0">
                  <a:pos x="288" y="581"/>
                </a:cxn>
                <a:cxn ang="0">
                  <a:pos x="298" y="570"/>
                </a:cxn>
                <a:cxn ang="0">
                  <a:pos x="308" y="553"/>
                </a:cxn>
                <a:cxn ang="0">
                  <a:pos x="316" y="534"/>
                </a:cxn>
                <a:cxn ang="0">
                  <a:pos x="319" y="509"/>
                </a:cxn>
                <a:cxn ang="0">
                  <a:pos x="323" y="484"/>
                </a:cxn>
                <a:cxn ang="0">
                  <a:pos x="323" y="453"/>
                </a:cxn>
                <a:cxn ang="0">
                  <a:pos x="320" y="423"/>
                </a:cxn>
                <a:cxn ang="0">
                  <a:pos x="316" y="389"/>
                </a:cxn>
                <a:cxn ang="0">
                  <a:pos x="308" y="356"/>
                </a:cxn>
                <a:cxn ang="0">
                  <a:pos x="299" y="320"/>
                </a:cxn>
                <a:cxn ang="0">
                  <a:pos x="287" y="283"/>
                </a:cxn>
                <a:cxn ang="0">
                  <a:pos x="274" y="248"/>
                </a:cxn>
                <a:cxn ang="0">
                  <a:pos x="261" y="211"/>
                </a:cxn>
                <a:cxn ang="0">
                  <a:pos x="244" y="179"/>
                </a:cxn>
                <a:cxn ang="0">
                  <a:pos x="227" y="148"/>
                </a:cxn>
                <a:cxn ang="0">
                  <a:pos x="208" y="117"/>
                </a:cxn>
                <a:cxn ang="0">
                  <a:pos x="189" y="88"/>
                </a:cxn>
                <a:cxn ang="0">
                  <a:pos x="170" y="64"/>
                </a:cxn>
                <a:cxn ang="0">
                  <a:pos x="150" y="46"/>
                </a:cxn>
                <a:cxn ang="0">
                  <a:pos x="130" y="27"/>
                </a:cxn>
                <a:cxn ang="0">
                  <a:pos x="112" y="15"/>
                </a:cxn>
                <a:cxn ang="0">
                  <a:pos x="93" y="6"/>
                </a:cxn>
                <a:cxn ang="0">
                  <a:pos x="77" y="0"/>
                </a:cxn>
                <a:cxn ang="0">
                  <a:pos x="59" y="0"/>
                </a:cxn>
                <a:cxn ang="0">
                  <a:pos x="48" y="4"/>
                </a:cxn>
                <a:cxn ang="0">
                  <a:pos x="48" y="2"/>
                </a:cxn>
              </a:cxnLst>
              <a:rect l="0" t="0" r="r" b="b"/>
              <a:pathLst>
                <a:path w="324" h="595">
                  <a:moveTo>
                    <a:pt x="48" y="2"/>
                  </a:moveTo>
                  <a:lnTo>
                    <a:pt x="36" y="11"/>
                  </a:lnTo>
                  <a:lnTo>
                    <a:pt x="25" y="23"/>
                  </a:lnTo>
                  <a:lnTo>
                    <a:pt x="15" y="39"/>
                  </a:lnTo>
                  <a:lnTo>
                    <a:pt x="7" y="57"/>
                  </a:lnTo>
                  <a:lnTo>
                    <a:pt x="2" y="80"/>
                  </a:lnTo>
                  <a:lnTo>
                    <a:pt x="0" y="108"/>
                  </a:lnTo>
                  <a:lnTo>
                    <a:pt x="0" y="137"/>
                  </a:lnTo>
                  <a:lnTo>
                    <a:pt x="1" y="166"/>
                  </a:lnTo>
                  <a:lnTo>
                    <a:pt x="6" y="199"/>
                  </a:lnTo>
                  <a:lnTo>
                    <a:pt x="13" y="236"/>
                  </a:lnTo>
                  <a:lnTo>
                    <a:pt x="23" y="272"/>
                  </a:lnTo>
                  <a:lnTo>
                    <a:pt x="32" y="307"/>
                  </a:lnTo>
                  <a:lnTo>
                    <a:pt x="45" y="342"/>
                  </a:lnTo>
                  <a:lnTo>
                    <a:pt x="62" y="379"/>
                  </a:lnTo>
                  <a:lnTo>
                    <a:pt x="77" y="412"/>
                  </a:lnTo>
                  <a:lnTo>
                    <a:pt x="95" y="444"/>
                  </a:lnTo>
                  <a:lnTo>
                    <a:pt x="112" y="475"/>
                  </a:lnTo>
                  <a:lnTo>
                    <a:pt x="130" y="502"/>
                  </a:lnTo>
                  <a:lnTo>
                    <a:pt x="150" y="526"/>
                  </a:lnTo>
                  <a:lnTo>
                    <a:pt x="171" y="547"/>
                  </a:lnTo>
                  <a:lnTo>
                    <a:pt x="189" y="565"/>
                  </a:lnTo>
                  <a:lnTo>
                    <a:pt x="208" y="578"/>
                  </a:lnTo>
                  <a:lnTo>
                    <a:pt x="226" y="587"/>
                  </a:lnTo>
                  <a:lnTo>
                    <a:pt x="244" y="594"/>
                  </a:lnTo>
                  <a:lnTo>
                    <a:pt x="261" y="594"/>
                  </a:lnTo>
                  <a:lnTo>
                    <a:pt x="274" y="589"/>
                  </a:lnTo>
                  <a:lnTo>
                    <a:pt x="288" y="581"/>
                  </a:lnTo>
                  <a:lnTo>
                    <a:pt x="298" y="570"/>
                  </a:lnTo>
                  <a:lnTo>
                    <a:pt x="308" y="553"/>
                  </a:lnTo>
                  <a:lnTo>
                    <a:pt x="316" y="534"/>
                  </a:lnTo>
                  <a:lnTo>
                    <a:pt x="319" y="509"/>
                  </a:lnTo>
                  <a:lnTo>
                    <a:pt x="323" y="484"/>
                  </a:lnTo>
                  <a:lnTo>
                    <a:pt x="323" y="453"/>
                  </a:lnTo>
                  <a:lnTo>
                    <a:pt x="320" y="423"/>
                  </a:lnTo>
                  <a:lnTo>
                    <a:pt x="316" y="389"/>
                  </a:lnTo>
                  <a:lnTo>
                    <a:pt x="308" y="356"/>
                  </a:lnTo>
                  <a:lnTo>
                    <a:pt x="299" y="320"/>
                  </a:lnTo>
                  <a:lnTo>
                    <a:pt x="287" y="283"/>
                  </a:lnTo>
                  <a:lnTo>
                    <a:pt x="274" y="248"/>
                  </a:lnTo>
                  <a:lnTo>
                    <a:pt x="261" y="211"/>
                  </a:lnTo>
                  <a:lnTo>
                    <a:pt x="244" y="179"/>
                  </a:lnTo>
                  <a:lnTo>
                    <a:pt x="227" y="148"/>
                  </a:lnTo>
                  <a:lnTo>
                    <a:pt x="208" y="117"/>
                  </a:lnTo>
                  <a:lnTo>
                    <a:pt x="189" y="88"/>
                  </a:lnTo>
                  <a:lnTo>
                    <a:pt x="170" y="64"/>
                  </a:lnTo>
                  <a:lnTo>
                    <a:pt x="150" y="46"/>
                  </a:lnTo>
                  <a:lnTo>
                    <a:pt x="130" y="27"/>
                  </a:lnTo>
                  <a:lnTo>
                    <a:pt x="112" y="15"/>
                  </a:lnTo>
                  <a:lnTo>
                    <a:pt x="93" y="6"/>
                  </a:lnTo>
                  <a:lnTo>
                    <a:pt x="77" y="0"/>
                  </a:lnTo>
                  <a:lnTo>
                    <a:pt x="59" y="0"/>
                  </a:lnTo>
                  <a:lnTo>
                    <a:pt x="48" y="4"/>
                  </a:lnTo>
                  <a:lnTo>
                    <a:pt x="48" y="2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93" name="Freeform 1577"/>
            <p:cNvSpPr>
              <a:spLocks/>
            </p:cNvSpPr>
            <p:nvPr/>
          </p:nvSpPr>
          <p:spPr bwMode="auto">
            <a:xfrm>
              <a:off x="3846" y="1151"/>
              <a:ext cx="342" cy="633"/>
            </a:xfrm>
            <a:custGeom>
              <a:avLst/>
              <a:gdLst/>
              <a:ahLst/>
              <a:cxnLst>
                <a:cxn ang="0">
                  <a:pos x="341" y="588"/>
                </a:cxn>
                <a:cxn ang="0">
                  <a:pos x="224" y="632"/>
                </a:cxn>
                <a:cxn ang="0">
                  <a:pos x="0" y="44"/>
                </a:cxn>
                <a:cxn ang="0">
                  <a:pos x="115" y="0"/>
                </a:cxn>
                <a:cxn ang="0">
                  <a:pos x="341" y="588"/>
                </a:cxn>
              </a:cxnLst>
              <a:rect l="0" t="0" r="r" b="b"/>
              <a:pathLst>
                <a:path w="342" h="633">
                  <a:moveTo>
                    <a:pt x="341" y="588"/>
                  </a:moveTo>
                  <a:lnTo>
                    <a:pt x="224" y="632"/>
                  </a:lnTo>
                  <a:lnTo>
                    <a:pt x="0" y="44"/>
                  </a:lnTo>
                  <a:lnTo>
                    <a:pt x="115" y="0"/>
                  </a:lnTo>
                  <a:lnTo>
                    <a:pt x="341" y="588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94" name="Freeform 1578"/>
            <p:cNvSpPr>
              <a:spLocks/>
            </p:cNvSpPr>
            <p:nvPr/>
          </p:nvSpPr>
          <p:spPr bwMode="auto">
            <a:xfrm>
              <a:off x="3926" y="1156"/>
              <a:ext cx="320" cy="579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37" y="11"/>
                </a:cxn>
                <a:cxn ang="0">
                  <a:pos x="27" y="22"/>
                </a:cxn>
                <a:cxn ang="0">
                  <a:pos x="17" y="37"/>
                </a:cxn>
                <a:cxn ang="0">
                  <a:pos x="9" y="56"/>
                </a:cxn>
                <a:cxn ang="0">
                  <a:pos x="5" y="78"/>
                </a:cxn>
                <a:cxn ang="0">
                  <a:pos x="0" y="105"/>
                </a:cxn>
                <a:cxn ang="0">
                  <a:pos x="0" y="134"/>
                </a:cxn>
                <a:cxn ang="0">
                  <a:pos x="3" y="163"/>
                </a:cxn>
                <a:cxn ang="0">
                  <a:pos x="7" y="194"/>
                </a:cxn>
                <a:cxn ang="0">
                  <a:pos x="14" y="230"/>
                </a:cxn>
                <a:cxn ang="0">
                  <a:pos x="24" y="266"/>
                </a:cxn>
                <a:cxn ang="0">
                  <a:pos x="32" y="300"/>
                </a:cxn>
                <a:cxn ang="0">
                  <a:pos x="47" y="334"/>
                </a:cxn>
                <a:cxn ang="0">
                  <a:pos x="61" y="370"/>
                </a:cxn>
                <a:cxn ang="0">
                  <a:pos x="76" y="402"/>
                </a:cxn>
                <a:cxn ang="0">
                  <a:pos x="94" y="432"/>
                </a:cxn>
                <a:cxn ang="0">
                  <a:pos x="111" y="463"/>
                </a:cxn>
                <a:cxn ang="0">
                  <a:pos x="129" y="489"/>
                </a:cxn>
                <a:cxn ang="0">
                  <a:pos x="149" y="513"/>
                </a:cxn>
                <a:cxn ang="0">
                  <a:pos x="167" y="532"/>
                </a:cxn>
                <a:cxn ang="0">
                  <a:pos x="187" y="550"/>
                </a:cxn>
                <a:cxn ang="0">
                  <a:pos x="205" y="562"/>
                </a:cxn>
                <a:cxn ang="0">
                  <a:pos x="223" y="572"/>
                </a:cxn>
                <a:cxn ang="0">
                  <a:pos x="242" y="577"/>
                </a:cxn>
                <a:cxn ang="0">
                  <a:pos x="257" y="578"/>
                </a:cxn>
                <a:cxn ang="0">
                  <a:pos x="270" y="573"/>
                </a:cxn>
                <a:cxn ang="0">
                  <a:pos x="286" y="565"/>
                </a:cxn>
                <a:cxn ang="0">
                  <a:pos x="295" y="554"/>
                </a:cxn>
                <a:cxn ang="0">
                  <a:pos x="305" y="537"/>
                </a:cxn>
                <a:cxn ang="0">
                  <a:pos x="312" y="519"/>
                </a:cxn>
                <a:cxn ang="0">
                  <a:pos x="317" y="495"/>
                </a:cxn>
                <a:cxn ang="0">
                  <a:pos x="318" y="471"/>
                </a:cxn>
                <a:cxn ang="0">
                  <a:pos x="319" y="440"/>
                </a:cxn>
                <a:cxn ang="0">
                  <a:pos x="318" y="409"/>
                </a:cxn>
                <a:cxn ang="0">
                  <a:pos x="313" y="378"/>
                </a:cxn>
                <a:cxn ang="0">
                  <a:pos x="307" y="344"/>
                </a:cxn>
                <a:cxn ang="0">
                  <a:pos x="297" y="309"/>
                </a:cxn>
                <a:cxn ang="0">
                  <a:pos x="286" y="274"/>
                </a:cxn>
                <a:cxn ang="0">
                  <a:pos x="274" y="240"/>
                </a:cxn>
                <a:cxn ang="0">
                  <a:pos x="260" y="205"/>
                </a:cxn>
                <a:cxn ang="0">
                  <a:pos x="244" y="172"/>
                </a:cxn>
                <a:cxn ang="0">
                  <a:pos x="228" y="142"/>
                </a:cxn>
                <a:cxn ang="0">
                  <a:pos x="208" y="113"/>
                </a:cxn>
                <a:cxn ang="0">
                  <a:pos x="190" y="85"/>
                </a:cxn>
                <a:cxn ang="0">
                  <a:pos x="171" y="62"/>
                </a:cxn>
                <a:cxn ang="0">
                  <a:pos x="151" y="43"/>
                </a:cxn>
                <a:cxn ang="0">
                  <a:pos x="132" y="27"/>
                </a:cxn>
                <a:cxn ang="0">
                  <a:pos x="114" y="13"/>
                </a:cxn>
                <a:cxn ang="0">
                  <a:pos x="96" y="4"/>
                </a:cxn>
                <a:cxn ang="0">
                  <a:pos x="78" y="1"/>
                </a:cxn>
                <a:cxn ang="0">
                  <a:pos x="63" y="0"/>
                </a:cxn>
                <a:cxn ang="0">
                  <a:pos x="52" y="4"/>
                </a:cxn>
                <a:cxn ang="0">
                  <a:pos x="50" y="3"/>
                </a:cxn>
              </a:cxnLst>
              <a:rect l="0" t="0" r="r" b="b"/>
              <a:pathLst>
                <a:path w="320" h="579">
                  <a:moveTo>
                    <a:pt x="50" y="3"/>
                  </a:moveTo>
                  <a:lnTo>
                    <a:pt x="37" y="11"/>
                  </a:lnTo>
                  <a:lnTo>
                    <a:pt x="27" y="22"/>
                  </a:lnTo>
                  <a:lnTo>
                    <a:pt x="17" y="37"/>
                  </a:lnTo>
                  <a:lnTo>
                    <a:pt x="9" y="56"/>
                  </a:lnTo>
                  <a:lnTo>
                    <a:pt x="5" y="78"/>
                  </a:lnTo>
                  <a:lnTo>
                    <a:pt x="0" y="105"/>
                  </a:lnTo>
                  <a:lnTo>
                    <a:pt x="0" y="134"/>
                  </a:lnTo>
                  <a:lnTo>
                    <a:pt x="3" y="163"/>
                  </a:lnTo>
                  <a:lnTo>
                    <a:pt x="7" y="194"/>
                  </a:lnTo>
                  <a:lnTo>
                    <a:pt x="14" y="230"/>
                  </a:lnTo>
                  <a:lnTo>
                    <a:pt x="24" y="266"/>
                  </a:lnTo>
                  <a:lnTo>
                    <a:pt x="32" y="300"/>
                  </a:lnTo>
                  <a:lnTo>
                    <a:pt x="47" y="334"/>
                  </a:lnTo>
                  <a:lnTo>
                    <a:pt x="61" y="370"/>
                  </a:lnTo>
                  <a:lnTo>
                    <a:pt x="76" y="402"/>
                  </a:lnTo>
                  <a:lnTo>
                    <a:pt x="94" y="432"/>
                  </a:lnTo>
                  <a:lnTo>
                    <a:pt x="111" y="463"/>
                  </a:lnTo>
                  <a:lnTo>
                    <a:pt x="129" y="489"/>
                  </a:lnTo>
                  <a:lnTo>
                    <a:pt x="149" y="513"/>
                  </a:lnTo>
                  <a:lnTo>
                    <a:pt x="167" y="532"/>
                  </a:lnTo>
                  <a:lnTo>
                    <a:pt x="187" y="550"/>
                  </a:lnTo>
                  <a:lnTo>
                    <a:pt x="205" y="562"/>
                  </a:lnTo>
                  <a:lnTo>
                    <a:pt x="223" y="572"/>
                  </a:lnTo>
                  <a:lnTo>
                    <a:pt x="242" y="577"/>
                  </a:lnTo>
                  <a:lnTo>
                    <a:pt x="257" y="578"/>
                  </a:lnTo>
                  <a:lnTo>
                    <a:pt x="270" y="573"/>
                  </a:lnTo>
                  <a:lnTo>
                    <a:pt x="286" y="565"/>
                  </a:lnTo>
                  <a:lnTo>
                    <a:pt x="295" y="554"/>
                  </a:lnTo>
                  <a:lnTo>
                    <a:pt x="305" y="537"/>
                  </a:lnTo>
                  <a:lnTo>
                    <a:pt x="312" y="519"/>
                  </a:lnTo>
                  <a:lnTo>
                    <a:pt x="317" y="495"/>
                  </a:lnTo>
                  <a:lnTo>
                    <a:pt x="318" y="471"/>
                  </a:lnTo>
                  <a:lnTo>
                    <a:pt x="319" y="440"/>
                  </a:lnTo>
                  <a:lnTo>
                    <a:pt x="318" y="409"/>
                  </a:lnTo>
                  <a:lnTo>
                    <a:pt x="313" y="378"/>
                  </a:lnTo>
                  <a:lnTo>
                    <a:pt x="307" y="344"/>
                  </a:lnTo>
                  <a:lnTo>
                    <a:pt x="297" y="309"/>
                  </a:lnTo>
                  <a:lnTo>
                    <a:pt x="286" y="274"/>
                  </a:lnTo>
                  <a:lnTo>
                    <a:pt x="274" y="240"/>
                  </a:lnTo>
                  <a:lnTo>
                    <a:pt x="260" y="205"/>
                  </a:lnTo>
                  <a:lnTo>
                    <a:pt x="244" y="172"/>
                  </a:lnTo>
                  <a:lnTo>
                    <a:pt x="228" y="142"/>
                  </a:lnTo>
                  <a:lnTo>
                    <a:pt x="208" y="113"/>
                  </a:lnTo>
                  <a:lnTo>
                    <a:pt x="190" y="85"/>
                  </a:lnTo>
                  <a:lnTo>
                    <a:pt x="171" y="62"/>
                  </a:lnTo>
                  <a:lnTo>
                    <a:pt x="151" y="43"/>
                  </a:lnTo>
                  <a:lnTo>
                    <a:pt x="132" y="27"/>
                  </a:lnTo>
                  <a:lnTo>
                    <a:pt x="114" y="13"/>
                  </a:lnTo>
                  <a:lnTo>
                    <a:pt x="96" y="4"/>
                  </a:lnTo>
                  <a:lnTo>
                    <a:pt x="78" y="1"/>
                  </a:lnTo>
                  <a:lnTo>
                    <a:pt x="63" y="0"/>
                  </a:lnTo>
                  <a:lnTo>
                    <a:pt x="52" y="4"/>
                  </a:lnTo>
                  <a:lnTo>
                    <a:pt x="50" y="3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95" name="Freeform 1579"/>
            <p:cNvSpPr>
              <a:spLocks/>
            </p:cNvSpPr>
            <p:nvPr/>
          </p:nvSpPr>
          <p:spPr bwMode="auto">
            <a:xfrm>
              <a:off x="3849" y="1162"/>
              <a:ext cx="338" cy="617"/>
            </a:xfrm>
            <a:custGeom>
              <a:avLst/>
              <a:gdLst/>
              <a:ahLst/>
              <a:cxnLst>
                <a:cxn ang="0">
                  <a:pos x="337" y="571"/>
                </a:cxn>
                <a:cxn ang="0">
                  <a:pos x="220" y="616"/>
                </a:cxn>
                <a:cxn ang="0">
                  <a:pos x="0" y="44"/>
                </a:cxn>
                <a:cxn ang="0">
                  <a:pos x="117" y="0"/>
                </a:cxn>
                <a:cxn ang="0">
                  <a:pos x="337" y="571"/>
                </a:cxn>
              </a:cxnLst>
              <a:rect l="0" t="0" r="r" b="b"/>
              <a:pathLst>
                <a:path w="338" h="617">
                  <a:moveTo>
                    <a:pt x="337" y="571"/>
                  </a:moveTo>
                  <a:lnTo>
                    <a:pt x="220" y="616"/>
                  </a:lnTo>
                  <a:lnTo>
                    <a:pt x="0" y="44"/>
                  </a:lnTo>
                  <a:lnTo>
                    <a:pt x="117" y="0"/>
                  </a:lnTo>
                  <a:lnTo>
                    <a:pt x="337" y="571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96" name="Freeform 1580"/>
            <p:cNvSpPr>
              <a:spLocks/>
            </p:cNvSpPr>
            <p:nvPr/>
          </p:nvSpPr>
          <p:spPr bwMode="auto">
            <a:xfrm>
              <a:off x="3930" y="1167"/>
              <a:ext cx="315" cy="564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37" y="12"/>
                </a:cxn>
                <a:cxn ang="0">
                  <a:pos x="27" y="23"/>
                </a:cxn>
                <a:cxn ang="0">
                  <a:pos x="17" y="39"/>
                </a:cxn>
                <a:cxn ang="0">
                  <a:pos x="9" y="56"/>
                </a:cxn>
                <a:cxn ang="0">
                  <a:pos x="4" y="78"/>
                </a:cxn>
                <a:cxn ang="0">
                  <a:pos x="0" y="104"/>
                </a:cxn>
                <a:cxn ang="0">
                  <a:pos x="1" y="131"/>
                </a:cxn>
                <a:cxn ang="0">
                  <a:pos x="2" y="160"/>
                </a:cxn>
                <a:cxn ang="0">
                  <a:pos x="4" y="192"/>
                </a:cxn>
                <a:cxn ang="0">
                  <a:pos x="11" y="226"/>
                </a:cxn>
                <a:cxn ang="0">
                  <a:pos x="20" y="261"/>
                </a:cxn>
                <a:cxn ang="0">
                  <a:pos x="28" y="294"/>
                </a:cxn>
                <a:cxn ang="0">
                  <a:pos x="43" y="327"/>
                </a:cxn>
                <a:cxn ang="0">
                  <a:pos x="57" y="362"/>
                </a:cxn>
                <a:cxn ang="0">
                  <a:pos x="72" y="393"/>
                </a:cxn>
                <a:cxn ang="0">
                  <a:pos x="87" y="423"/>
                </a:cxn>
                <a:cxn ang="0">
                  <a:pos x="107" y="451"/>
                </a:cxn>
                <a:cxn ang="0">
                  <a:pos x="124" y="477"/>
                </a:cxn>
                <a:cxn ang="0">
                  <a:pos x="142" y="500"/>
                </a:cxn>
                <a:cxn ang="0">
                  <a:pos x="163" y="520"/>
                </a:cxn>
                <a:cxn ang="0">
                  <a:pos x="180" y="537"/>
                </a:cxn>
                <a:cxn ang="0">
                  <a:pos x="198" y="548"/>
                </a:cxn>
                <a:cxn ang="0">
                  <a:pos x="217" y="556"/>
                </a:cxn>
                <a:cxn ang="0">
                  <a:pos x="234" y="562"/>
                </a:cxn>
                <a:cxn ang="0">
                  <a:pos x="251" y="563"/>
                </a:cxn>
                <a:cxn ang="0">
                  <a:pos x="264" y="556"/>
                </a:cxn>
                <a:cxn ang="0">
                  <a:pos x="278" y="550"/>
                </a:cxn>
                <a:cxn ang="0">
                  <a:pos x="289" y="540"/>
                </a:cxn>
                <a:cxn ang="0">
                  <a:pos x="298" y="523"/>
                </a:cxn>
                <a:cxn ang="0">
                  <a:pos x="306" y="504"/>
                </a:cxn>
                <a:cxn ang="0">
                  <a:pos x="311" y="481"/>
                </a:cxn>
                <a:cxn ang="0">
                  <a:pos x="313" y="457"/>
                </a:cxn>
                <a:cxn ang="0">
                  <a:pos x="314" y="429"/>
                </a:cxn>
                <a:cxn ang="0">
                  <a:pos x="311" y="398"/>
                </a:cxn>
                <a:cxn ang="0">
                  <a:pos x="308" y="367"/>
                </a:cxn>
                <a:cxn ang="0">
                  <a:pos x="301" y="334"/>
                </a:cxn>
                <a:cxn ang="0">
                  <a:pos x="293" y="302"/>
                </a:cxn>
                <a:cxn ang="0">
                  <a:pos x="282" y="266"/>
                </a:cxn>
                <a:cxn ang="0">
                  <a:pos x="269" y="233"/>
                </a:cxn>
                <a:cxn ang="0">
                  <a:pos x="256" y="199"/>
                </a:cxn>
                <a:cxn ang="0">
                  <a:pos x="242" y="167"/>
                </a:cxn>
                <a:cxn ang="0">
                  <a:pos x="224" y="137"/>
                </a:cxn>
                <a:cxn ang="0">
                  <a:pos x="206" y="109"/>
                </a:cxn>
                <a:cxn ang="0">
                  <a:pos x="188" y="83"/>
                </a:cxn>
                <a:cxn ang="0">
                  <a:pos x="170" y="59"/>
                </a:cxn>
                <a:cxn ang="0">
                  <a:pos x="151" y="40"/>
                </a:cxn>
                <a:cxn ang="0">
                  <a:pos x="131" y="24"/>
                </a:cxn>
                <a:cxn ang="0">
                  <a:pos x="113" y="14"/>
                </a:cxn>
                <a:cxn ang="0">
                  <a:pos x="95" y="5"/>
                </a:cxn>
                <a:cxn ang="0">
                  <a:pos x="78" y="0"/>
                </a:cxn>
                <a:cxn ang="0">
                  <a:pos x="62" y="1"/>
                </a:cxn>
                <a:cxn ang="0">
                  <a:pos x="52" y="4"/>
                </a:cxn>
                <a:cxn ang="0">
                  <a:pos x="51" y="2"/>
                </a:cxn>
              </a:cxnLst>
              <a:rect l="0" t="0" r="r" b="b"/>
              <a:pathLst>
                <a:path w="315" h="564">
                  <a:moveTo>
                    <a:pt x="51" y="2"/>
                  </a:moveTo>
                  <a:lnTo>
                    <a:pt x="37" y="12"/>
                  </a:lnTo>
                  <a:lnTo>
                    <a:pt x="27" y="23"/>
                  </a:lnTo>
                  <a:lnTo>
                    <a:pt x="17" y="39"/>
                  </a:lnTo>
                  <a:lnTo>
                    <a:pt x="9" y="56"/>
                  </a:lnTo>
                  <a:lnTo>
                    <a:pt x="4" y="78"/>
                  </a:lnTo>
                  <a:lnTo>
                    <a:pt x="0" y="104"/>
                  </a:lnTo>
                  <a:lnTo>
                    <a:pt x="1" y="131"/>
                  </a:lnTo>
                  <a:lnTo>
                    <a:pt x="2" y="160"/>
                  </a:lnTo>
                  <a:lnTo>
                    <a:pt x="4" y="192"/>
                  </a:lnTo>
                  <a:lnTo>
                    <a:pt x="11" y="226"/>
                  </a:lnTo>
                  <a:lnTo>
                    <a:pt x="20" y="261"/>
                  </a:lnTo>
                  <a:lnTo>
                    <a:pt x="28" y="294"/>
                  </a:lnTo>
                  <a:lnTo>
                    <a:pt x="43" y="327"/>
                  </a:lnTo>
                  <a:lnTo>
                    <a:pt x="57" y="362"/>
                  </a:lnTo>
                  <a:lnTo>
                    <a:pt x="72" y="393"/>
                  </a:lnTo>
                  <a:lnTo>
                    <a:pt x="87" y="423"/>
                  </a:lnTo>
                  <a:lnTo>
                    <a:pt x="107" y="451"/>
                  </a:lnTo>
                  <a:lnTo>
                    <a:pt x="124" y="477"/>
                  </a:lnTo>
                  <a:lnTo>
                    <a:pt x="142" y="500"/>
                  </a:lnTo>
                  <a:lnTo>
                    <a:pt x="163" y="520"/>
                  </a:lnTo>
                  <a:lnTo>
                    <a:pt x="180" y="537"/>
                  </a:lnTo>
                  <a:lnTo>
                    <a:pt x="198" y="548"/>
                  </a:lnTo>
                  <a:lnTo>
                    <a:pt x="217" y="556"/>
                  </a:lnTo>
                  <a:lnTo>
                    <a:pt x="234" y="562"/>
                  </a:lnTo>
                  <a:lnTo>
                    <a:pt x="251" y="563"/>
                  </a:lnTo>
                  <a:lnTo>
                    <a:pt x="264" y="556"/>
                  </a:lnTo>
                  <a:lnTo>
                    <a:pt x="278" y="550"/>
                  </a:lnTo>
                  <a:lnTo>
                    <a:pt x="289" y="540"/>
                  </a:lnTo>
                  <a:lnTo>
                    <a:pt x="298" y="523"/>
                  </a:lnTo>
                  <a:lnTo>
                    <a:pt x="306" y="504"/>
                  </a:lnTo>
                  <a:lnTo>
                    <a:pt x="311" y="481"/>
                  </a:lnTo>
                  <a:lnTo>
                    <a:pt x="313" y="457"/>
                  </a:lnTo>
                  <a:lnTo>
                    <a:pt x="314" y="429"/>
                  </a:lnTo>
                  <a:lnTo>
                    <a:pt x="311" y="398"/>
                  </a:lnTo>
                  <a:lnTo>
                    <a:pt x="308" y="367"/>
                  </a:lnTo>
                  <a:lnTo>
                    <a:pt x="301" y="334"/>
                  </a:lnTo>
                  <a:lnTo>
                    <a:pt x="293" y="302"/>
                  </a:lnTo>
                  <a:lnTo>
                    <a:pt x="282" y="266"/>
                  </a:lnTo>
                  <a:lnTo>
                    <a:pt x="269" y="233"/>
                  </a:lnTo>
                  <a:lnTo>
                    <a:pt x="256" y="199"/>
                  </a:lnTo>
                  <a:lnTo>
                    <a:pt x="242" y="167"/>
                  </a:lnTo>
                  <a:lnTo>
                    <a:pt x="224" y="137"/>
                  </a:lnTo>
                  <a:lnTo>
                    <a:pt x="206" y="109"/>
                  </a:lnTo>
                  <a:lnTo>
                    <a:pt x="188" y="83"/>
                  </a:lnTo>
                  <a:lnTo>
                    <a:pt x="170" y="59"/>
                  </a:lnTo>
                  <a:lnTo>
                    <a:pt x="151" y="40"/>
                  </a:lnTo>
                  <a:lnTo>
                    <a:pt x="131" y="24"/>
                  </a:lnTo>
                  <a:lnTo>
                    <a:pt x="113" y="14"/>
                  </a:lnTo>
                  <a:lnTo>
                    <a:pt x="95" y="5"/>
                  </a:lnTo>
                  <a:lnTo>
                    <a:pt x="78" y="0"/>
                  </a:lnTo>
                  <a:lnTo>
                    <a:pt x="62" y="1"/>
                  </a:lnTo>
                  <a:lnTo>
                    <a:pt x="52" y="4"/>
                  </a:lnTo>
                  <a:lnTo>
                    <a:pt x="51" y="2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97" name="Freeform 1581"/>
            <p:cNvSpPr>
              <a:spLocks/>
            </p:cNvSpPr>
            <p:nvPr/>
          </p:nvSpPr>
          <p:spPr bwMode="auto">
            <a:xfrm>
              <a:off x="3855" y="1174"/>
              <a:ext cx="329" cy="600"/>
            </a:xfrm>
            <a:custGeom>
              <a:avLst/>
              <a:gdLst/>
              <a:ahLst/>
              <a:cxnLst>
                <a:cxn ang="0">
                  <a:pos x="328" y="555"/>
                </a:cxn>
                <a:cxn ang="0">
                  <a:pos x="212" y="599"/>
                </a:cxn>
                <a:cxn ang="0">
                  <a:pos x="0" y="44"/>
                </a:cxn>
                <a:cxn ang="0">
                  <a:pos x="115" y="0"/>
                </a:cxn>
                <a:cxn ang="0">
                  <a:pos x="328" y="555"/>
                </a:cxn>
              </a:cxnLst>
              <a:rect l="0" t="0" r="r" b="b"/>
              <a:pathLst>
                <a:path w="329" h="600">
                  <a:moveTo>
                    <a:pt x="328" y="555"/>
                  </a:moveTo>
                  <a:lnTo>
                    <a:pt x="212" y="599"/>
                  </a:lnTo>
                  <a:lnTo>
                    <a:pt x="0" y="44"/>
                  </a:lnTo>
                  <a:lnTo>
                    <a:pt x="115" y="0"/>
                  </a:lnTo>
                  <a:lnTo>
                    <a:pt x="328" y="555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98" name="Freeform 1582"/>
            <p:cNvSpPr>
              <a:spLocks/>
            </p:cNvSpPr>
            <p:nvPr/>
          </p:nvSpPr>
          <p:spPr bwMode="auto">
            <a:xfrm>
              <a:off x="3932" y="1179"/>
              <a:ext cx="310" cy="547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41" y="11"/>
                </a:cxn>
                <a:cxn ang="0">
                  <a:pos x="29" y="21"/>
                </a:cxn>
                <a:cxn ang="0">
                  <a:pos x="18" y="37"/>
                </a:cxn>
                <a:cxn ang="0">
                  <a:pos x="10" y="54"/>
                </a:cxn>
                <a:cxn ang="0">
                  <a:pos x="5" y="76"/>
                </a:cxn>
                <a:cxn ang="0">
                  <a:pos x="2" y="100"/>
                </a:cxn>
                <a:cxn ang="0">
                  <a:pos x="0" y="129"/>
                </a:cxn>
                <a:cxn ang="0">
                  <a:pos x="2" y="156"/>
                </a:cxn>
                <a:cxn ang="0">
                  <a:pos x="5" y="187"/>
                </a:cxn>
                <a:cxn ang="0">
                  <a:pos x="11" y="220"/>
                </a:cxn>
                <a:cxn ang="0">
                  <a:pos x="20" y="254"/>
                </a:cxn>
                <a:cxn ang="0">
                  <a:pos x="29" y="286"/>
                </a:cxn>
                <a:cxn ang="0">
                  <a:pos x="41" y="318"/>
                </a:cxn>
                <a:cxn ang="0">
                  <a:pos x="55" y="353"/>
                </a:cxn>
                <a:cxn ang="0">
                  <a:pos x="70" y="382"/>
                </a:cxn>
                <a:cxn ang="0">
                  <a:pos x="85" y="412"/>
                </a:cxn>
                <a:cxn ang="0">
                  <a:pos x="104" y="440"/>
                </a:cxn>
                <a:cxn ang="0">
                  <a:pos x="120" y="465"/>
                </a:cxn>
                <a:cxn ang="0">
                  <a:pos x="140" y="486"/>
                </a:cxn>
                <a:cxn ang="0">
                  <a:pos x="159" y="505"/>
                </a:cxn>
                <a:cxn ang="0">
                  <a:pos x="177" y="521"/>
                </a:cxn>
                <a:cxn ang="0">
                  <a:pos x="195" y="533"/>
                </a:cxn>
                <a:cxn ang="0">
                  <a:pos x="212" y="541"/>
                </a:cxn>
                <a:cxn ang="0">
                  <a:pos x="231" y="546"/>
                </a:cxn>
                <a:cxn ang="0">
                  <a:pos x="246" y="546"/>
                </a:cxn>
                <a:cxn ang="0">
                  <a:pos x="259" y="541"/>
                </a:cxn>
                <a:cxn ang="0">
                  <a:pos x="273" y="534"/>
                </a:cxn>
                <a:cxn ang="0">
                  <a:pos x="284" y="523"/>
                </a:cxn>
                <a:cxn ang="0">
                  <a:pos x="293" y="507"/>
                </a:cxn>
                <a:cxn ang="0">
                  <a:pos x="301" y="488"/>
                </a:cxn>
                <a:cxn ang="0">
                  <a:pos x="306" y="466"/>
                </a:cxn>
                <a:cxn ang="0">
                  <a:pos x="309" y="443"/>
                </a:cxn>
                <a:cxn ang="0">
                  <a:pos x="309" y="416"/>
                </a:cxn>
                <a:cxn ang="0">
                  <a:pos x="307" y="385"/>
                </a:cxn>
                <a:cxn ang="0">
                  <a:pos x="304" y="355"/>
                </a:cxn>
                <a:cxn ang="0">
                  <a:pos x="298" y="323"/>
                </a:cxn>
                <a:cxn ang="0">
                  <a:pos x="290" y="291"/>
                </a:cxn>
                <a:cxn ang="0">
                  <a:pos x="280" y="257"/>
                </a:cxn>
                <a:cxn ang="0">
                  <a:pos x="268" y="225"/>
                </a:cxn>
                <a:cxn ang="0">
                  <a:pos x="255" y="192"/>
                </a:cxn>
                <a:cxn ang="0">
                  <a:pos x="240" y="161"/>
                </a:cxn>
                <a:cxn ang="0">
                  <a:pos x="225" y="131"/>
                </a:cxn>
                <a:cxn ang="0">
                  <a:pos x="207" y="105"/>
                </a:cxn>
                <a:cxn ang="0">
                  <a:pos x="188" y="80"/>
                </a:cxn>
                <a:cxn ang="0">
                  <a:pos x="169" y="58"/>
                </a:cxn>
                <a:cxn ang="0">
                  <a:pos x="151" y="39"/>
                </a:cxn>
                <a:cxn ang="0">
                  <a:pos x="131" y="23"/>
                </a:cxn>
                <a:cxn ang="0">
                  <a:pos x="114" y="12"/>
                </a:cxn>
                <a:cxn ang="0">
                  <a:pos x="97" y="4"/>
                </a:cxn>
                <a:cxn ang="0">
                  <a:pos x="80" y="2"/>
                </a:cxn>
                <a:cxn ang="0">
                  <a:pos x="65" y="0"/>
                </a:cxn>
                <a:cxn ang="0">
                  <a:pos x="52" y="4"/>
                </a:cxn>
                <a:cxn ang="0">
                  <a:pos x="52" y="3"/>
                </a:cxn>
              </a:cxnLst>
              <a:rect l="0" t="0" r="r" b="b"/>
              <a:pathLst>
                <a:path w="310" h="547">
                  <a:moveTo>
                    <a:pt x="52" y="3"/>
                  </a:moveTo>
                  <a:lnTo>
                    <a:pt x="41" y="11"/>
                  </a:lnTo>
                  <a:lnTo>
                    <a:pt x="29" y="21"/>
                  </a:lnTo>
                  <a:lnTo>
                    <a:pt x="18" y="37"/>
                  </a:lnTo>
                  <a:lnTo>
                    <a:pt x="10" y="54"/>
                  </a:lnTo>
                  <a:lnTo>
                    <a:pt x="5" y="76"/>
                  </a:lnTo>
                  <a:lnTo>
                    <a:pt x="2" y="100"/>
                  </a:lnTo>
                  <a:lnTo>
                    <a:pt x="0" y="129"/>
                  </a:lnTo>
                  <a:lnTo>
                    <a:pt x="2" y="156"/>
                  </a:lnTo>
                  <a:lnTo>
                    <a:pt x="5" y="187"/>
                  </a:lnTo>
                  <a:lnTo>
                    <a:pt x="11" y="220"/>
                  </a:lnTo>
                  <a:lnTo>
                    <a:pt x="20" y="254"/>
                  </a:lnTo>
                  <a:lnTo>
                    <a:pt x="29" y="286"/>
                  </a:lnTo>
                  <a:lnTo>
                    <a:pt x="41" y="318"/>
                  </a:lnTo>
                  <a:lnTo>
                    <a:pt x="55" y="353"/>
                  </a:lnTo>
                  <a:lnTo>
                    <a:pt x="70" y="382"/>
                  </a:lnTo>
                  <a:lnTo>
                    <a:pt x="85" y="412"/>
                  </a:lnTo>
                  <a:lnTo>
                    <a:pt x="104" y="440"/>
                  </a:lnTo>
                  <a:lnTo>
                    <a:pt x="120" y="465"/>
                  </a:lnTo>
                  <a:lnTo>
                    <a:pt x="140" y="486"/>
                  </a:lnTo>
                  <a:lnTo>
                    <a:pt x="159" y="505"/>
                  </a:lnTo>
                  <a:lnTo>
                    <a:pt x="177" y="521"/>
                  </a:lnTo>
                  <a:lnTo>
                    <a:pt x="195" y="533"/>
                  </a:lnTo>
                  <a:lnTo>
                    <a:pt x="212" y="541"/>
                  </a:lnTo>
                  <a:lnTo>
                    <a:pt x="231" y="546"/>
                  </a:lnTo>
                  <a:lnTo>
                    <a:pt x="246" y="546"/>
                  </a:lnTo>
                  <a:lnTo>
                    <a:pt x="259" y="541"/>
                  </a:lnTo>
                  <a:lnTo>
                    <a:pt x="273" y="534"/>
                  </a:lnTo>
                  <a:lnTo>
                    <a:pt x="284" y="523"/>
                  </a:lnTo>
                  <a:lnTo>
                    <a:pt x="293" y="507"/>
                  </a:lnTo>
                  <a:lnTo>
                    <a:pt x="301" y="488"/>
                  </a:lnTo>
                  <a:lnTo>
                    <a:pt x="306" y="466"/>
                  </a:lnTo>
                  <a:lnTo>
                    <a:pt x="309" y="443"/>
                  </a:lnTo>
                  <a:lnTo>
                    <a:pt x="309" y="416"/>
                  </a:lnTo>
                  <a:lnTo>
                    <a:pt x="307" y="385"/>
                  </a:lnTo>
                  <a:lnTo>
                    <a:pt x="304" y="355"/>
                  </a:lnTo>
                  <a:lnTo>
                    <a:pt x="298" y="323"/>
                  </a:lnTo>
                  <a:lnTo>
                    <a:pt x="290" y="291"/>
                  </a:lnTo>
                  <a:lnTo>
                    <a:pt x="280" y="257"/>
                  </a:lnTo>
                  <a:lnTo>
                    <a:pt x="268" y="225"/>
                  </a:lnTo>
                  <a:lnTo>
                    <a:pt x="255" y="192"/>
                  </a:lnTo>
                  <a:lnTo>
                    <a:pt x="240" y="161"/>
                  </a:lnTo>
                  <a:lnTo>
                    <a:pt x="225" y="131"/>
                  </a:lnTo>
                  <a:lnTo>
                    <a:pt x="207" y="105"/>
                  </a:lnTo>
                  <a:lnTo>
                    <a:pt x="188" y="80"/>
                  </a:lnTo>
                  <a:lnTo>
                    <a:pt x="169" y="58"/>
                  </a:lnTo>
                  <a:lnTo>
                    <a:pt x="151" y="39"/>
                  </a:lnTo>
                  <a:lnTo>
                    <a:pt x="131" y="23"/>
                  </a:lnTo>
                  <a:lnTo>
                    <a:pt x="114" y="12"/>
                  </a:lnTo>
                  <a:lnTo>
                    <a:pt x="97" y="4"/>
                  </a:lnTo>
                  <a:lnTo>
                    <a:pt x="80" y="2"/>
                  </a:lnTo>
                  <a:lnTo>
                    <a:pt x="65" y="0"/>
                  </a:lnTo>
                  <a:lnTo>
                    <a:pt x="52" y="4"/>
                  </a:lnTo>
                  <a:lnTo>
                    <a:pt x="52" y="3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799" name="Freeform 1583"/>
            <p:cNvSpPr>
              <a:spLocks/>
            </p:cNvSpPr>
            <p:nvPr/>
          </p:nvSpPr>
          <p:spPr bwMode="auto">
            <a:xfrm>
              <a:off x="3859" y="1185"/>
              <a:ext cx="323" cy="585"/>
            </a:xfrm>
            <a:custGeom>
              <a:avLst/>
              <a:gdLst/>
              <a:ahLst/>
              <a:cxnLst>
                <a:cxn ang="0">
                  <a:pos x="322" y="539"/>
                </a:cxn>
                <a:cxn ang="0">
                  <a:pos x="207" y="584"/>
                </a:cxn>
                <a:cxn ang="0">
                  <a:pos x="0" y="44"/>
                </a:cxn>
                <a:cxn ang="0">
                  <a:pos x="115" y="0"/>
                </a:cxn>
                <a:cxn ang="0">
                  <a:pos x="322" y="539"/>
                </a:cxn>
              </a:cxnLst>
              <a:rect l="0" t="0" r="r" b="b"/>
              <a:pathLst>
                <a:path w="323" h="585">
                  <a:moveTo>
                    <a:pt x="322" y="539"/>
                  </a:moveTo>
                  <a:lnTo>
                    <a:pt x="207" y="584"/>
                  </a:lnTo>
                  <a:lnTo>
                    <a:pt x="0" y="44"/>
                  </a:lnTo>
                  <a:lnTo>
                    <a:pt x="115" y="0"/>
                  </a:lnTo>
                  <a:lnTo>
                    <a:pt x="322" y="539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00" name="Freeform 1584"/>
            <p:cNvSpPr>
              <a:spLocks/>
            </p:cNvSpPr>
            <p:nvPr/>
          </p:nvSpPr>
          <p:spPr bwMode="auto">
            <a:xfrm>
              <a:off x="3934" y="1191"/>
              <a:ext cx="306" cy="532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41" y="10"/>
                </a:cxn>
                <a:cxn ang="0">
                  <a:pos x="29" y="21"/>
                </a:cxn>
                <a:cxn ang="0">
                  <a:pos x="19" y="35"/>
                </a:cxn>
                <a:cxn ang="0">
                  <a:pos x="12" y="53"/>
                </a:cxn>
                <a:cxn ang="0">
                  <a:pos x="7" y="74"/>
                </a:cxn>
                <a:cxn ang="0">
                  <a:pos x="3" y="99"/>
                </a:cxn>
                <a:cxn ang="0">
                  <a:pos x="0" y="125"/>
                </a:cxn>
                <a:cxn ang="0">
                  <a:pos x="3" y="152"/>
                </a:cxn>
                <a:cxn ang="0">
                  <a:pos x="6" y="183"/>
                </a:cxn>
                <a:cxn ang="0">
                  <a:pos x="11" y="215"/>
                </a:cxn>
                <a:cxn ang="0">
                  <a:pos x="19" y="246"/>
                </a:cxn>
                <a:cxn ang="0">
                  <a:pos x="28" y="278"/>
                </a:cxn>
                <a:cxn ang="0">
                  <a:pos x="40" y="310"/>
                </a:cxn>
                <a:cxn ang="0">
                  <a:pos x="53" y="342"/>
                </a:cxn>
                <a:cxn ang="0">
                  <a:pos x="68" y="372"/>
                </a:cxn>
                <a:cxn ang="0">
                  <a:pos x="83" y="401"/>
                </a:cxn>
                <a:cxn ang="0">
                  <a:pos x="100" y="427"/>
                </a:cxn>
                <a:cxn ang="0">
                  <a:pos x="118" y="452"/>
                </a:cxn>
                <a:cxn ang="0">
                  <a:pos x="135" y="472"/>
                </a:cxn>
                <a:cxn ang="0">
                  <a:pos x="154" y="491"/>
                </a:cxn>
                <a:cxn ang="0">
                  <a:pos x="173" y="506"/>
                </a:cxn>
                <a:cxn ang="0">
                  <a:pos x="190" y="518"/>
                </a:cxn>
                <a:cxn ang="0">
                  <a:pos x="208" y="525"/>
                </a:cxn>
                <a:cxn ang="0">
                  <a:pos x="223" y="531"/>
                </a:cxn>
                <a:cxn ang="0">
                  <a:pos x="241" y="529"/>
                </a:cxn>
                <a:cxn ang="0">
                  <a:pos x="255" y="524"/>
                </a:cxn>
                <a:cxn ang="0">
                  <a:pos x="269" y="518"/>
                </a:cxn>
                <a:cxn ang="0">
                  <a:pos x="279" y="506"/>
                </a:cxn>
                <a:cxn ang="0">
                  <a:pos x="288" y="492"/>
                </a:cxn>
                <a:cxn ang="0">
                  <a:pos x="296" y="474"/>
                </a:cxn>
                <a:cxn ang="0">
                  <a:pos x="302" y="452"/>
                </a:cxn>
                <a:cxn ang="0">
                  <a:pos x="305" y="429"/>
                </a:cxn>
                <a:cxn ang="0">
                  <a:pos x="305" y="403"/>
                </a:cxn>
                <a:cxn ang="0">
                  <a:pos x="304" y="373"/>
                </a:cxn>
                <a:cxn ang="0">
                  <a:pos x="302" y="344"/>
                </a:cxn>
                <a:cxn ang="0">
                  <a:pos x="294" y="312"/>
                </a:cxn>
                <a:cxn ang="0">
                  <a:pos x="287" y="281"/>
                </a:cxn>
                <a:cxn ang="0">
                  <a:pos x="278" y="247"/>
                </a:cxn>
                <a:cxn ang="0">
                  <a:pos x="266" y="216"/>
                </a:cxn>
                <a:cxn ang="0">
                  <a:pos x="255" y="184"/>
                </a:cxn>
                <a:cxn ang="0">
                  <a:pos x="239" y="155"/>
                </a:cxn>
                <a:cxn ang="0">
                  <a:pos x="223" y="126"/>
                </a:cxn>
                <a:cxn ang="0">
                  <a:pos x="207" y="99"/>
                </a:cxn>
                <a:cxn ang="0">
                  <a:pos x="189" y="76"/>
                </a:cxn>
                <a:cxn ang="0">
                  <a:pos x="171" y="55"/>
                </a:cxn>
                <a:cxn ang="0">
                  <a:pos x="152" y="38"/>
                </a:cxn>
                <a:cxn ang="0">
                  <a:pos x="133" y="23"/>
                </a:cxn>
                <a:cxn ang="0">
                  <a:pos x="117" y="11"/>
                </a:cxn>
                <a:cxn ang="0">
                  <a:pos x="98" y="3"/>
                </a:cxn>
                <a:cxn ang="0">
                  <a:pos x="81" y="0"/>
                </a:cxn>
                <a:cxn ang="0">
                  <a:pos x="66" y="0"/>
                </a:cxn>
                <a:cxn ang="0">
                  <a:pos x="54" y="3"/>
                </a:cxn>
                <a:cxn ang="0">
                  <a:pos x="53" y="2"/>
                </a:cxn>
              </a:cxnLst>
              <a:rect l="0" t="0" r="r" b="b"/>
              <a:pathLst>
                <a:path w="306" h="532">
                  <a:moveTo>
                    <a:pt x="53" y="2"/>
                  </a:moveTo>
                  <a:lnTo>
                    <a:pt x="41" y="10"/>
                  </a:lnTo>
                  <a:lnTo>
                    <a:pt x="29" y="21"/>
                  </a:lnTo>
                  <a:lnTo>
                    <a:pt x="19" y="35"/>
                  </a:lnTo>
                  <a:lnTo>
                    <a:pt x="12" y="53"/>
                  </a:lnTo>
                  <a:lnTo>
                    <a:pt x="7" y="74"/>
                  </a:lnTo>
                  <a:lnTo>
                    <a:pt x="3" y="99"/>
                  </a:lnTo>
                  <a:lnTo>
                    <a:pt x="0" y="125"/>
                  </a:lnTo>
                  <a:lnTo>
                    <a:pt x="3" y="152"/>
                  </a:lnTo>
                  <a:lnTo>
                    <a:pt x="6" y="183"/>
                  </a:lnTo>
                  <a:lnTo>
                    <a:pt x="11" y="215"/>
                  </a:lnTo>
                  <a:lnTo>
                    <a:pt x="19" y="246"/>
                  </a:lnTo>
                  <a:lnTo>
                    <a:pt x="28" y="278"/>
                  </a:lnTo>
                  <a:lnTo>
                    <a:pt x="40" y="310"/>
                  </a:lnTo>
                  <a:lnTo>
                    <a:pt x="53" y="342"/>
                  </a:lnTo>
                  <a:lnTo>
                    <a:pt x="68" y="372"/>
                  </a:lnTo>
                  <a:lnTo>
                    <a:pt x="83" y="401"/>
                  </a:lnTo>
                  <a:lnTo>
                    <a:pt x="100" y="427"/>
                  </a:lnTo>
                  <a:lnTo>
                    <a:pt x="118" y="452"/>
                  </a:lnTo>
                  <a:lnTo>
                    <a:pt x="135" y="472"/>
                  </a:lnTo>
                  <a:lnTo>
                    <a:pt x="154" y="491"/>
                  </a:lnTo>
                  <a:lnTo>
                    <a:pt x="173" y="506"/>
                  </a:lnTo>
                  <a:lnTo>
                    <a:pt x="190" y="518"/>
                  </a:lnTo>
                  <a:lnTo>
                    <a:pt x="208" y="525"/>
                  </a:lnTo>
                  <a:lnTo>
                    <a:pt x="223" y="531"/>
                  </a:lnTo>
                  <a:lnTo>
                    <a:pt x="241" y="529"/>
                  </a:lnTo>
                  <a:lnTo>
                    <a:pt x="255" y="524"/>
                  </a:lnTo>
                  <a:lnTo>
                    <a:pt x="269" y="518"/>
                  </a:lnTo>
                  <a:lnTo>
                    <a:pt x="279" y="506"/>
                  </a:lnTo>
                  <a:lnTo>
                    <a:pt x="288" y="492"/>
                  </a:lnTo>
                  <a:lnTo>
                    <a:pt x="296" y="474"/>
                  </a:lnTo>
                  <a:lnTo>
                    <a:pt x="302" y="452"/>
                  </a:lnTo>
                  <a:lnTo>
                    <a:pt x="305" y="429"/>
                  </a:lnTo>
                  <a:lnTo>
                    <a:pt x="305" y="403"/>
                  </a:lnTo>
                  <a:lnTo>
                    <a:pt x="304" y="373"/>
                  </a:lnTo>
                  <a:lnTo>
                    <a:pt x="302" y="344"/>
                  </a:lnTo>
                  <a:lnTo>
                    <a:pt x="294" y="312"/>
                  </a:lnTo>
                  <a:lnTo>
                    <a:pt x="287" y="281"/>
                  </a:lnTo>
                  <a:lnTo>
                    <a:pt x="278" y="247"/>
                  </a:lnTo>
                  <a:lnTo>
                    <a:pt x="266" y="216"/>
                  </a:lnTo>
                  <a:lnTo>
                    <a:pt x="255" y="184"/>
                  </a:lnTo>
                  <a:lnTo>
                    <a:pt x="239" y="155"/>
                  </a:lnTo>
                  <a:lnTo>
                    <a:pt x="223" y="126"/>
                  </a:lnTo>
                  <a:lnTo>
                    <a:pt x="207" y="99"/>
                  </a:lnTo>
                  <a:lnTo>
                    <a:pt x="189" y="76"/>
                  </a:lnTo>
                  <a:lnTo>
                    <a:pt x="171" y="55"/>
                  </a:lnTo>
                  <a:lnTo>
                    <a:pt x="152" y="38"/>
                  </a:lnTo>
                  <a:lnTo>
                    <a:pt x="133" y="23"/>
                  </a:lnTo>
                  <a:lnTo>
                    <a:pt x="117" y="11"/>
                  </a:lnTo>
                  <a:lnTo>
                    <a:pt x="98" y="3"/>
                  </a:lnTo>
                  <a:lnTo>
                    <a:pt x="81" y="0"/>
                  </a:lnTo>
                  <a:lnTo>
                    <a:pt x="66" y="0"/>
                  </a:lnTo>
                  <a:lnTo>
                    <a:pt x="54" y="3"/>
                  </a:lnTo>
                  <a:lnTo>
                    <a:pt x="53" y="2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01" name="Freeform 1585"/>
            <p:cNvSpPr>
              <a:spLocks/>
            </p:cNvSpPr>
            <p:nvPr/>
          </p:nvSpPr>
          <p:spPr bwMode="auto">
            <a:xfrm>
              <a:off x="3863" y="1197"/>
              <a:ext cx="317" cy="567"/>
            </a:xfrm>
            <a:custGeom>
              <a:avLst/>
              <a:gdLst/>
              <a:ahLst/>
              <a:cxnLst>
                <a:cxn ang="0">
                  <a:pos x="316" y="522"/>
                </a:cxn>
                <a:cxn ang="0">
                  <a:pos x="200" y="566"/>
                </a:cxn>
                <a:cxn ang="0">
                  <a:pos x="0" y="44"/>
                </a:cxn>
                <a:cxn ang="0">
                  <a:pos x="115" y="0"/>
                </a:cxn>
                <a:cxn ang="0">
                  <a:pos x="316" y="522"/>
                </a:cxn>
              </a:cxnLst>
              <a:rect l="0" t="0" r="r" b="b"/>
              <a:pathLst>
                <a:path w="317" h="567">
                  <a:moveTo>
                    <a:pt x="316" y="522"/>
                  </a:moveTo>
                  <a:lnTo>
                    <a:pt x="200" y="566"/>
                  </a:lnTo>
                  <a:lnTo>
                    <a:pt x="0" y="44"/>
                  </a:lnTo>
                  <a:lnTo>
                    <a:pt x="115" y="0"/>
                  </a:lnTo>
                  <a:lnTo>
                    <a:pt x="316" y="522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02" name="Freeform 1586"/>
            <p:cNvSpPr>
              <a:spLocks/>
            </p:cNvSpPr>
            <p:nvPr/>
          </p:nvSpPr>
          <p:spPr bwMode="auto">
            <a:xfrm>
              <a:off x="3938" y="1201"/>
              <a:ext cx="301" cy="516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41" y="13"/>
                </a:cxn>
                <a:cxn ang="0">
                  <a:pos x="29" y="22"/>
                </a:cxn>
                <a:cxn ang="0">
                  <a:pos x="19" y="38"/>
                </a:cxn>
                <a:cxn ang="0">
                  <a:pos x="12" y="54"/>
                </a:cxn>
                <a:cxn ang="0">
                  <a:pos x="5" y="74"/>
                </a:cxn>
                <a:cxn ang="0">
                  <a:pos x="2" y="99"/>
                </a:cxn>
                <a:cxn ang="0">
                  <a:pos x="0" y="124"/>
                </a:cxn>
                <a:cxn ang="0">
                  <a:pos x="2" y="151"/>
                </a:cxn>
                <a:cxn ang="0">
                  <a:pos x="4" y="181"/>
                </a:cxn>
                <a:cxn ang="0">
                  <a:pos x="9" y="212"/>
                </a:cxn>
                <a:cxn ang="0">
                  <a:pos x="16" y="243"/>
                </a:cxn>
                <a:cxn ang="0">
                  <a:pos x="25" y="274"/>
                </a:cxn>
                <a:cxn ang="0">
                  <a:pos x="37" y="303"/>
                </a:cxn>
                <a:cxn ang="0">
                  <a:pos x="49" y="335"/>
                </a:cxn>
                <a:cxn ang="0">
                  <a:pos x="64" y="363"/>
                </a:cxn>
                <a:cxn ang="0">
                  <a:pos x="79" y="392"/>
                </a:cxn>
                <a:cxn ang="0">
                  <a:pos x="95" y="417"/>
                </a:cxn>
                <a:cxn ang="0">
                  <a:pos x="113" y="442"/>
                </a:cxn>
                <a:cxn ang="0">
                  <a:pos x="130" y="461"/>
                </a:cxn>
                <a:cxn ang="0">
                  <a:pos x="148" y="478"/>
                </a:cxn>
                <a:cxn ang="0">
                  <a:pos x="166" y="493"/>
                </a:cxn>
                <a:cxn ang="0">
                  <a:pos x="184" y="504"/>
                </a:cxn>
                <a:cxn ang="0">
                  <a:pos x="201" y="512"/>
                </a:cxn>
                <a:cxn ang="0">
                  <a:pos x="219" y="515"/>
                </a:cxn>
                <a:cxn ang="0">
                  <a:pos x="234" y="515"/>
                </a:cxn>
                <a:cxn ang="0">
                  <a:pos x="248" y="511"/>
                </a:cxn>
                <a:cxn ang="0">
                  <a:pos x="262" y="504"/>
                </a:cxn>
                <a:cxn ang="0">
                  <a:pos x="272" y="493"/>
                </a:cxn>
                <a:cxn ang="0">
                  <a:pos x="282" y="478"/>
                </a:cxn>
                <a:cxn ang="0">
                  <a:pos x="290" y="460"/>
                </a:cxn>
                <a:cxn ang="0">
                  <a:pos x="295" y="440"/>
                </a:cxn>
                <a:cxn ang="0">
                  <a:pos x="298" y="417"/>
                </a:cxn>
                <a:cxn ang="0">
                  <a:pos x="300" y="391"/>
                </a:cxn>
                <a:cxn ang="0">
                  <a:pos x="300" y="363"/>
                </a:cxn>
                <a:cxn ang="0">
                  <a:pos x="295" y="334"/>
                </a:cxn>
                <a:cxn ang="0">
                  <a:pos x="290" y="303"/>
                </a:cxn>
                <a:cxn ang="0">
                  <a:pos x="283" y="273"/>
                </a:cxn>
                <a:cxn ang="0">
                  <a:pos x="273" y="241"/>
                </a:cxn>
                <a:cxn ang="0">
                  <a:pos x="262" y="212"/>
                </a:cxn>
                <a:cxn ang="0">
                  <a:pos x="251" y="181"/>
                </a:cxn>
                <a:cxn ang="0">
                  <a:pos x="236" y="151"/>
                </a:cxn>
                <a:cxn ang="0">
                  <a:pos x="221" y="124"/>
                </a:cxn>
                <a:cxn ang="0">
                  <a:pos x="203" y="99"/>
                </a:cxn>
                <a:cxn ang="0">
                  <a:pos x="187" y="76"/>
                </a:cxn>
                <a:cxn ang="0">
                  <a:pos x="170" y="54"/>
                </a:cxn>
                <a:cxn ang="0">
                  <a:pos x="151" y="37"/>
                </a:cxn>
                <a:cxn ang="0">
                  <a:pos x="131" y="22"/>
                </a:cxn>
                <a:cxn ang="0">
                  <a:pos x="115" y="11"/>
                </a:cxn>
                <a:cxn ang="0">
                  <a:pos x="98" y="5"/>
                </a:cxn>
                <a:cxn ang="0">
                  <a:pos x="82" y="0"/>
                </a:cxn>
                <a:cxn ang="0">
                  <a:pos x="65" y="2"/>
                </a:cxn>
                <a:cxn ang="0">
                  <a:pos x="54" y="5"/>
                </a:cxn>
                <a:cxn ang="0">
                  <a:pos x="53" y="3"/>
                </a:cxn>
              </a:cxnLst>
              <a:rect l="0" t="0" r="r" b="b"/>
              <a:pathLst>
                <a:path w="301" h="516">
                  <a:moveTo>
                    <a:pt x="53" y="3"/>
                  </a:moveTo>
                  <a:lnTo>
                    <a:pt x="41" y="13"/>
                  </a:lnTo>
                  <a:lnTo>
                    <a:pt x="29" y="22"/>
                  </a:lnTo>
                  <a:lnTo>
                    <a:pt x="19" y="38"/>
                  </a:lnTo>
                  <a:lnTo>
                    <a:pt x="12" y="54"/>
                  </a:lnTo>
                  <a:lnTo>
                    <a:pt x="5" y="74"/>
                  </a:lnTo>
                  <a:lnTo>
                    <a:pt x="2" y="99"/>
                  </a:lnTo>
                  <a:lnTo>
                    <a:pt x="0" y="124"/>
                  </a:lnTo>
                  <a:lnTo>
                    <a:pt x="2" y="151"/>
                  </a:lnTo>
                  <a:lnTo>
                    <a:pt x="4" y="181"/>
                  </a:lnTo>
                  <a:lnTo>
                    <a:pt x="9" y="212"/>
                  </a:lnTo>
                  <a:lnTo>
                    <a:pt x="16" y="243"/>
                  </a:lnTo>
                  <a:lnTo>
                    <a:pt x="25" y="274"/>
                  </a:lnTo>
                  <a:lnTo>
                    <a:pt x="37" y="303"/>
                  </a:lnTo>
                  <a:lnTo>
                    <a:pt x="49" y="335"/>
                  </a:lnTo>
                  <a:lnTo>
                    <a:pt x="64" y="363"/>
                  </a:lnTo>
                  <a:lnTo>
                    <a:pt x="79" y="392"/>
                  </a:lnTo>
                  <a:lnTo>
                    <a:pt x="95" y="417"/>
                  </a:lnTo>
                  <a:lnTo>
                    <a:pt x="113" y="442"/>
                  </a:lnTo>
                  <a:lnTo>
                    <a:pt x="130" y="461"/>
                  </a:lnTo>
                  <a:lnTo>
                    <a:pt x="148" y="478"/>
                  </a:lnTo>
                  <a:lnTo>
                    <a:pt x="166" y="493"/>
                  </a:lnTo>
                  <a:lnTo>
                    <a:pt x="184" y="504"/>
                  </a:lnTo>
                  <a:lnTo>
                    <a:pt x="201" y="512"/>
                  </a:lnTo>
                  <a:lnTo>
                    <a:pt x="219" y="515"/>
                  </a:lnTo>
                  <a:lnTo>
                    <a:pt x="234" y="515"/>
                  </a:lnTo>
                  <a:lnTo>
                    <a:pt x="248" y="511"/>
                  </a:lnTo>
                  <a:lnTo>
                    <a:pt x="262" y="504"/>
                  </a:lnTo>
                  <a:lnTo>
                    <a:pt x="272" y="493"/>
                  </a:lnTo>
                  <a:lnTo>
                    <a:pt x="282" y="478"/>
                  </a:lnTo>
                  <a:lnTo>
                    <a:pt x="290" y="460"/>
                  </a:lnTo>
                  <a:lnTo>
                    <a:pt x="295" y="440"/>
                  </a:lnTo>
                  <a:lnTo>
                    <a:pt x="298" y="417"/>
                  </a:lnTo>
                  <a:lnTo>
                    <a:pt x="300" y="391"/>
                  </a:lnTo>
                  <a:lnTo>
                    <a:pt x="300" y="363"/>
                  </a:lnTo>
                  <a:lnTo>
                    <a:pt x="295" y="334"/>
                  </a:lnTo>
                  <a:lnTo>
                    <a:pt x="290" y="303"/>
                  </a:lnTo>
                  <a:lnTo>
                    <a:pt x="283" y="273"/>
                  </a:lnTo>
                  <a:lnTo>
                    <a:pt x="273" y="241"/>
                  </a:lnTo>
                  <a:lnTo>
                    <a:pt x="262" y="212"/>
                  </a:lnTo>
                  <a:lnTo>
                    <a:pt x="251" y="181"/>
                  </a:lnTo>
                  <a:lnTo>
                    <a:pt x="236" y="151"/>
                  </a:lnTo>
                  <a:lnTo>
                    <a:pt x="221" y="124"/>
                  </a:lnTo>
                  <a:lnTo>
                    <a:pt x="203" y="99"/>
                  </a:lnTo>
                  <a:lnTo>
                    <a:pt x="187" y="76"/>
                  </a:lnTo>
                  <a:lnTo>
                    <a:pt x="170" y="54"/>
                  </a:lnTo>
                  <a:lnTo>
                    <a:pt x="151" y="37"/>
                  </a:lnTo>
                  <a:lnTo>
                    <a:pt x="131" y="22"/>
                  </a:lnTo>
                  <a:lnTo>
                    <a:pt x="115" y="11"/>
                  </a:lnTo>
                  <a:lnTo>
                    <a:pt x="98" y="5"/>
                  </a:lnTo>
                  <a:lnTo>
                    <a:pt x="82" y="0"/>
                  </a:lnTo>
                  <a:lnTo>
                    <a:pt x="65" y="2"/>
                  </a:lnTo>
                  <a:lnTo>
                    <a:pt x="54" y="5"/>
                  </a:lnTo>
                  <a:lnTo>
                    <a:pt x="53" y="3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03" name="Freeform 1587"/>
            <p:cNvSpPr>
              <a:spLocks/>
            </p:cNvSpPr>
            <p:nvPr/>
          </p:nvSpPr>
          <p:spPr bwMode="auto">
            <a:xfrm>
              <a:off x="3868" y="1207"/>
              <a:ext cx="309" cy="554"/>
            </a:xfrm>
            <a:custGeom>
              <a:avLst/>
              <a:gdLst/>
              <a:ahLst/>
              <a:cxnLst>
                <a:cxn ang="0">
                  <a:pos x="308" y="508"/>
                </a:cxn>
                <a:cxn ang="0">
                  <a:pos x="193" y="553"/>
                </a:cxn>
                <a:cxn ang="0">
                  <a:pos x="0" y="46"/>
                </a:cxn>
                <a:cxn ang="0">
                  <a:pos x="114" y="0"/>
                </a:cxn>
                <a:cxn ang="0">
                  <a:pos x="308" y="508"/>
                </a:cxn>
              </a:cxnLst>
              <a:rect l="0" t="0" r="r" b="b"/>
              <a:pathLst>
                <a:path w="309" h="554">
                  <a:moveTo>
                    <a:pt x="308" y="508"/>
                  </a:moveTo>
                  <a:lnTo>
                    <a:pt x="193" y="553"/>
                  </a:lnTo>
                  <a:lnTo>
                    <a:pt x="0" y="46"/>
                  </a:lnTo>
                  <a:lnTo>
                    <a:pt x="114" y="0"/>
                  </a:lnTo>
                  <a:lnTo>
                    <a:pt x="308" y="508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04" name="Freeform 1588"/>
            <p:cNvSpPr>
              <a:spLocks/>
            </p:cNvSpPr>
            <p:nvPr/>
          </p:nvSpPr>
          <p:spPr bwMode="auto">
            <a:xfrm>
              <a:off x="3942" y="1214"/>
              <a:ext cx="295" cy="500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41" y="10"/>
                </a:cxn>
                <a:cxn ang="0">
                  <a:pos x="29" y="21"/>
                </a:cxn>
                <a:cxn ang="0">
                  <a:pos x="19" y="36"/>
                </a:cxn>
                <a:cxn ang="0">
                  <a:pos x="11" y="53"/>
                </a:cxn>
                <a:cxn ang="0">
                  <a:pos x="5" y="72"/>
                </a:cxn>
                <a:cxn ang="0">
                  <a:pos x="0" y="94"/>
                </a:cxn>
                <a:cxn ang="0">
                  <a:pos x="0" y="120"/>
                </a:cxn>
                <a:cxn ang="0">
                  <a:pos x="0" y="147"/>
                </a:cxn>
                <a:cxn ang="0">
                  <a:pos x="1" y="175"/>
                </a:cxn>
                <a:cxn ang="0">
                  <a:pos x="8" y="205"/>
                </a:cxn>
                <a:cxn ang="0">
                  <a:pos x="14" y="235"/>
                </a:cxn>
                <a:cxn ang="0">
                  <a:pos x="23" y="265"/>
                </a:cxn>
                <a:cxn ang="0">
                  <a:pos x="33" y="295"/>
                </a:cxn>
                <a:cxn ang="0">
                  <a:pos x="46" y="325"/>
                </a:cxn>
                <a:cxn ang="0">
                  <a:pos x="60" y="353"/>
                </a:cxn>
                <a:cxn ang="0">
                  <a:pos x="75" y="380"/>
                </a:cxn>
                <a:cxn ang="0">
                  <a:pos x="90" y="404"/>
                </a:cxn>
                <a:cxn ang="0">
                  <a:pos x="107" y="427"/>
                </a:cxn>
                <a:cxn ang="0">
                  <a:pos x="124" y="446"/>
                </a:cxn>
                <a:cxn ang="0">
                  <a:pos x="143" y="463"/>
                </a:cxn>
                <a:cxn ang="0">
                  <a:pos x="160" y="477"/>
                </a:cxn>
                <a:cxn ang="0">
                  <a:pos x="177" y="488"/>
                </a:cxn>
                <a:cxn ang="0">
                  <a:pos x="195" y="494"/>
                </a:cxn>
                <a:cxn ang="0">
                  <a:pos x="212" y="499"/>
                </a:cxn>
                <a:cxn ang="0">
                  <a:pos x="227" y="499"/>
                </a:cxn>
                <a:cxn ang="0">
                  <a:pos x="241" y="493"/>
                </a:cxn>
                <a:cxn ang="0">
                  <a:pos x="254" y="487"/>
                </a:cxn>
                <a:cxn ang="0">
                  <a:pos x="265" y="476"/>
                </a:cxn>
                <a:cxn ang="0">
                  <a:pos x="276" y="461"/>
                </a:cxn>
                <a:cxn ang="0">
                  <a:pos x="283" y="445"/>
                </a:cxn>
                <a:cxn ang="0">
                  <a:pos x="288" y="424"/>
                </a:cxn>
                <a:cxn ang="0">
                  <a:pos x="292" y="401"/>
                </a:cxn>
                <a:cxn ang="0">
                  <a:pos x="294" y="377"/>
                </a:cxn>
                <a:cxn ang="0">
                  <a:pos x="294" y="349"/>
                </a:cxn>
                <a:cxn ang="0">
                  <a:pos x="291" y="321"/>
                </a:cxn>
                <a:cxn ang="0">
                  <a:pos x="286" y="292"/>
                </a:cxn>
                <a:cxn ang="0">
                  <a:pos x="278" y="263"/>
                </a:cxn>
                <a:cxn ang="0">
                  <a:pos x="269" y="230"/>
                </a:cxn>
                <a:cxn ang="0">
                  <a:pos x="259" y="202"/>
                </a:cxn>
                <a:cxn ang="0">
                  <a:pos x="247" y="172"/>
                </a:cxn>
                <a:cxn ang="0">
                  <a:pos x="232" y="145"/>
                </a:cxn>
                <a:cxn ang="0">
                  <a:pos x="218" y="117"/>
                </a:cxn>
                <a:cxn ang="0">
                  <a:pos x="201" y="92"/>
                </a:cxn>
                <a:cxn ang="0">
                  <a:pos x="185" y="70"/>
                </a:cxn>
                <a:cxn ang="0">
                  <a:pos x="168" y="50"/>
                </a:cxn>
                <a:cxn ang="0">
                  <a:pos x="150" y="33"/>
                </a:cxn>
                <a:cxn ang="0">
                  <a:pos x="132" y="19"/>
                </a:cxn>
                <a:cxn ang="0">
                  <a:pos x="114" y="9"/>
                </a:cxn>
                <a:cxn ang="0">
                  <a:pos x="97" y="2"/>
                </a:cxn>
                <a:cxn ang="0">
                  <a:pos x="80" y="0"/>
                </a:cxn>
                <a:cxn ang="0">
                  <a:pos x="64" y="1"/>
                </a:cxn>
                <a:cxn ang="0">
                  <a:pos x="54" y="4"/>
                </a:cxn>
                <a:cxn ang="0">
                  <a:pos x="53" y="2"/>
                </a:cxn>
              </a:cxnLst>
              <a:rect l="0" t="0" r="r" b="b"/>
              <a:pathLst>
                <a:path w="295" h="500">
                  <a:moveTo>
                    <a:pt x="53" y="2"/>
                  </a:moveTo>
                  <a:lnTo>
                    <a:pt x="41" y="10"/>
                  </a:lnTo>
                  <a:lnTo>
                    <a:pt x="29" y="21"/>
                  </a:lnTo>
                  <a:lnTo>
                    <a:pt x="19" y="36"/>
                  </a:lnTo>
                  <a:lnTo>
                    <a:pt x="11" y="53"/>
                  </a:lnTo>
                  <a:lnTo>
                    <a:pt x="5" y="72"/>
                  </a:lnTo>
                  <a:lnTo>
                    <a:pt x="0" y="94"/>
                  </a:lnTo>
                  <a:lnTo>
                    <a:pt x="0" y="120"/>
                  </a:lnTo>
                  <a:lnTo>
                    <a:pt x="0" y="147"/>
                  </a:lnTo>
                  <a:lnTo>
                    <a:pt x="1" y="175"/>
                  </a:lnTo>
                  <a:lnTo>
                    <a:pt x="8" y="205"/>
                  </a:lnTo>
                  <a:lnTo>
                    <a:pt x="14" y="235"/>
                  </a:lnTo>
                  <a:lnTo>
                    <a:pt x="23" y="265"/>
                  </a:lnTo>
                  <a:lnTo>
                    <a:pt x="33" y="295"/>
                  </a:lnTo>
                  <a:lnTo>
                    <a:pt x="46" y="325"/>
                  </a:lnTo>
                  <a:lnTo>
                    <a:pt x="60" y="353"/>
                  </a:lnTo>
                  <a:lnTo>
                    <a:pt x="75" y="380"/>
                  </a:lnTo>
                  <a:lnTo>
                    <a:pt x="90" y="404"/>
                  </a:lnTo>
                  <a:lnTo>
                    <a:pt x="107" y="427"/>
                  </a:lnTo>
                  <a:lnTo>
                    <a:pt x="124" y="446"/>
                  </a:lnTo>
                  <a:lnTo>
                    <a:pt x="143" y="463"/>
                  </a:lnTo>
                  <a:lnTo>
                    <a:pt x="160" y="477"/>
                  </a:lnTo>
                  <a:lnTo>
                    <a:pt x="177" y="488"/>
                  </a:lnTo>
                  <a:lnTo>
                    <a:pt x="195" y="494"/>
                  </a:lnTo>
                  <a:lnTo>
                    <a:pt x="212" y="499"/>
                  </a:lnTo>
                  <a:lnTo>
                    <a:pt x="227" y="499"/>
                  </a:lnTo>
                  <a:lnTo>
                    <a:pt x="241" y="493"/>
                  </a:lnTo>
                  <a:lnTo>
                    <a:pt x="254" y="487"/>
                  </a:lnTo>
                  <a:lnTo>
                    <a:pt x="265" y="476"/>
                  </a:lnTo>
                  <a:lnTo>
                    <a:pt x="276" y="461"/>
                  </a:lnTo>
                  <a:lnTo>
                    <a:pt x="283" y="445"/>
                  </a:lnTo>
                  <a:lnTo>
                    <a:pt x="288" y="424"/>
                  </a:lnTo>
                  <a:lnTo>
                    <a:pt x="292" y="401"/>
                  </a:lnTo>
                  <a:lnTo>
                    <a:pt x="294" y="377"/>
                  </a:lnTo>
                  <a:lnTo>
                    <a:pt x="294" y="349"/>
                  </a:lnTo>
                  <a:lnTo>
                    <a:pt x="291" y="321"/>
                  </a:lnTo>
                  <a:lnTo>
                    <a:pt x="286" y="292"/>
                  </a:lnTo>
                  <a:lnTo>
                    <a:pt x="278" y="263"/>
                  </a:lnTo>
                  <a:lnTo>
                    <a:pt x="269" y="230"/>
                  </a:lnTo>
                  <a:lnTo>
                    <a:pt x="259" y="202"/>
                  </a:lnTo>
                  <a:lnTo>
                    <a:pt x="247" y="172"/>
                  </a:lnTo>
                  <a:lnTo>
                    <a:pt x="232" y="145"/>
                  </a:lnTo>
                  <a:lnTo>
                    <a:pt x="218" y="117"/>
                  </a:lnTo>
                  <a:lnTo>
                    <a:pt x="201" y="92"/>
                  </a:lnTo>
                  <a:lnTo>
                    <a:pt x="185" y="70"/>
                  </a:lnTo>
                  <a:lnTo>
                    <a:pt x="168" y="50"/>
                  </a:lnTo>
                  <a:lnTo>
                    <a:pt x="150" y="33"/>
                  </a:lnTo>
                  <a:lnTo>
                    <a:pt x="132" y="19"/>
                  </a:lnTo>
                  <a:lnTo>
                    <a:pt x="114" y="9"/>
                  </a:lnTo>
                  <a:lnTo>
                    <a:pt x="97" y="2"/>
                  </a:lnTo>
                  <a:lnTo>
                    <a:pt x="80" y="0"/>
                  </a:lnTo>
                  <a:lnTo>
                    <a:pt x="64" y="1"/>
                  </a:lnTo>
                  <a:lnTo>
                    <a:pt x="54" y="4"/>
                  </a:lnTo>
                  <a:lnTo>
                    <a:pt x="53" y="2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05" name="Freeform 1589"/>
            <p:cNvSpPr>
              <a:spLocks/>
            </p:cNvSpPr>
            <p:nvPr/>
          </p:nvSpPr>
          <p:spPr bwMode="auto">
            <a:xfrm>
              <a:off x="3871" y="1220"/>
              <a:ext cx="304" cy="536"/>
            </a:xfrm>
            <a:custGeom>
              <a:avLst/>
              <a:gdLst/>
              <a:ahLst/>
              <a:cxnLst>
                <a:cxn ang="0">
                  <a:pos x="303" y="491"/>
                </a:cxn>
                <a:cxn ang="0">
                  <a:pos x="190" y="535"/>
                </a:cxn>
                <a:cxn ang="0">
                  <a:pos x="0" y="44"/>
                </a:cxn>
                <a:cxn ang="0">
                  <a:pos x="116" y="0"/>
                </a:cxn>
                <a:cxn ang="0">
                  <a:pos x="303" y="491"/>
                </a:cxn>
              </a:cxnLst>
              <a:rect l="0" t="0" r="r" b="b"/>
              <a:pathLst>
                <a:path w="304" h="536">
                  <a:moveTo>
                    <a:pt x="303" y="491"/>
                  </a:moveTo>
                  <a:lnTo>
                    <a:pt x="190" y="535"/>
                  </a:lnTo>
                  <a:lnTo>
                    <a:pt x="0" y="44"/>
                  </a:lnTo>
                  <a:lnTo>
                    <a:pt x="116" y="0"/>
                  </a:lnTo>
                  <a:lnTo>
                    <a:pt x="303" y="491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06" name="Freeform 1590"/>
            <p:cNvSpPr>
              <a:spLocks/>
            </p:cNvSpPr>
            <p:nvPr/>
          </p:nvSpPr>
          <p:spPr bwMode="auto">
            <a:xfrm>
              <a:off x="3944" y="1225"/>
              <a:ext cx="291" cy="485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42" y="12"/>
                </a:cxn>
                <a:cxn ang="0">
                  <a:pos x="31" y="22"/>
                </a:cxn>
                <a:cxn ang="0">
                  <a:pos x="19" y="36"/>
                </a:cxn>
                <a:cxn ang="0">
                  <a:pos x="12" y="53"/>
                </a:cxn>
                <a:cxn ang="0">
                  <a:pos x="6" y="71"/>
                </a:cxn>
                <a:cxn ang="0">
                  <a:pos x="3" y="93"/>
                </a:cxn>
                <a:cxn ang="0">
                  <a:pos x="0" y="117"/>
                </a:cxn>
                <a:cxn ang="0">
                  <a:pos x="1" y="144"/>
                </a:cxn>
                <a:cxn ang="0">
                  <a:pos x="3" y="171"/>
                </a:cxn>
                <a:cxn ang="0">
                  <a:pos x="8" y="200"/>
                </a:cxn>
                <a:cxn ang="0">
                  <a:pos x="14" y="229"/>
                </a:cxn>
                <a:cxn ang="0">
                  <a:pos x="22" y="259"/>
                </a:cxn>
                <a:cxn ang="0">
                  <a:pos x="32" y="287"/>
                </a:cxn>
                <a:cxn ang="0">
                  <a:pos x="44" y="316"/>
                </a:cxn>
                <a:cxn ang="0">
                  <a:pos x="58" y="343"/>
                </a:cxn>
                <a:cxn ang="0">
                  <a:pos x="73" y="369"/>
                </a:cxn>
                <a:cxn ang="0">
                  <a:pos x="87" y="393"/>
                </a:cxn>
                <a:cxn ang="0">
                  <a:pos x="105" y="415"/>
                </a:cxn>
                <a:cxn ang="0">
                  <a:pos x="122" y="434"/>
                </a:cxn>
                <a:cxn ang="0">
                  <a:pos x="140" y="450"/>
                </a:cxn>
                <a:cxn ang="0">
                  <a:pos x="157" y="463"/>
                </a:cxn>
                <a:cxn ang="0">
                  <a:pos x="173" y="472"/>
                </a:cxn>
                <a:cxn ang="0">
                  <a:pos x="189" y="480"/>
                </a:cxn>
                <a:cxn ang="0">
                  <a:pos x="207" y="484"/>
                </a:cxn>
                <a:cxn ang="0">
                  <a:pos x="221" y="483"/>
                </a:cxn>
                <a:cxn ang="0">
                  <a:pos x="237" y="479"/>
                </a:cxn>
                <a:cxn ang="0">
                  <a:pos x="250" y="471"/>
                </a:cxn>
                <a:cxn ang="0">
                  <a:pos x="260" y="460"/>
                </a:cxn>
                <a:cxn ang="0">
                  <a:pos x="271" y="447"/>
                </a:cxn>
                <a:cxn ang="0">
                  <a:pos x="279" y="431"/>
                </a:cxn>
                <a:cxn ang="0">
                  <a:pos x="284" y="410"/>
                </a:cxn>
                <a:cxn ang="0">
                  <a:pos x="289" y="388"/>
                </a:cxn>
                <a:cxn ang="0">
                  <a:pos x="290" y="363"/>
                </a:cxn>
                <a:cxn ang="0">
                  <a:pos x="290" y="337"/>
                </a:cxn>
                <a:cxn ang="0">
                  <a:pos x="287" y="310"/>
                </a:cxn>
                <a:cxn ang="0">
                  <a:pos x="282" y="282"/>
                </a:cxn>
                <a:cxn ang="0">
                  <a:pos x="276" y="254"/>
                </a:cxn>
                <a:cxn ang="0">
                  <a:pos x="268" y="223"/>
                </a:cxn>
                <a:cxn ang="0">
                  <a:pos x="257" y="196"/>
                </a:cxn>
                <a:cxn ang="0">
                  <a:pos x="245" y="165"/>
                </a:cxn>
                <a:cxn ang="0">
                  <a:pos x="232" y="139"/>
                </a:cxn>
                <a:cxn ang="0">
                  <a:pos x="216" y="114"/>
                </a:cxn>
                <a:cxn ang="0">
                  <a:pos x="201" y="89"/>
                </a:cxn>
                <a:cxn ang="0">
                  <a:pos x="184" y="69"/>
                </a:cxn>
                <a:cxn ang="0">
                  <a:pos x="169" y="48"/>
                </a:cxn>
                <a:cxn ang="0">
                  <a:pos x="149" y="33"/>
                </a:cxn>
                <a:cxn ang="0">
                  <a:pos x="133" y="20"/>
                </a:cxn>
                <a:cxn ang="0">
                  <a:pos x="117" y="9"/>
                </a:cxn>
                <a:cxn ang="0">
                  <a:pos x="99" y="3"/>
                </a:cxn>
                <a:cxn ang="0">
                  <a:pos x="82" y="0"/>
                </a:cxn>
                <a:cxn ang="0">
                  <a:pos x="67" y="1"/>
                </a:cxn>
                <a:cxn ang="0">
                  <a:pos x="56" y="6"/>
                </a:cxn>
                <a:cxn ang="0">
                  <a:pos x="55" y="3"/>
                </a:cxn>
              </a:cxnLst>
              <a:rect l="0" t="0" r="r" b="b"/>
              <a:pathLst>
                <a:path w="291" h="485">
                  <a:moveTo>
                    <a:pt x="55" y="3"/>
                  </a:moveTo>
                  <a:lnTo>
                    <a:pt x="42" y="12"/>
                  </a:lnTo>
                  <a:lnTo>
                    <a:pt x="31" y="22"/>
                  </a:lnTo>
                  <a:lnTo>
                    <a:pt x="19" y="36"/>
                  </a:lnTo>
                  <a:lnTo>
                    <a:pt x="12" y="53"/>
                  </a:lnTo>
                  <a:lnTo>
                    <a:pt x="6" y="71"/>
                  </a:lnTo>
                  <a:lnTo>
                    <a:pt x="3" y="93"/>
                  </a:lnTo>
                  <a:lnTo>
                    <a:pt x="0" y="117"/>
                  </a:lnTo>
                  <a:lnTo>
                    <a:pt x="1" y="144"/>
                  </a:lnTo>
                  <a:lnTo>
                    <a:pt x="3" y="171"/>
                  </a:lnTo>
                  <a:lnTo>
                    <a:pt x="8" y="200"/>
                  </a:lnTo>
                  <a:lnTo>
                    <a:pt x="14" y="229"/>
                  </a:lnTo>
                  <a:lnTo>
                    <a:pt x="22" y="259"/>
                  </a:lnTo>
                  <a:lnTo>
                    <a:pt x="32" y="287"/>
                  </a:lnTo>
                  <a:lnTo>
                    <a:pt x="44" y="316"/>
                  </a:lnTo>
                  <a:lnTo>
                    <a:pt x="58" y="343"/>
                  </a:lnTo>
                  <a:lnTo>
                    <a:pt x="73" y="369"/>
                  </a:lnTo>
                  <a:lnTo>
                    <a:pt x="87" y="393"/>
                  </a:lnTo>
                  <a:lnTo>
                    <a:pt x="105" y="415"/>
                  </a:lnTo>
                  <a:lnTo>
                    <a:pt x="122" y="434"/>
                  </a:lnTo>
                  <a:lnTo>
                    <a:pt x="140" y="450"/>
                  </a:lnTo>
                  <a:lnTo>
                    <a:pt x="157" y="463"/>
                  </a:lnTo>
                  <a:lnTo>
                    <a:pt x="173" y="472"/>
                  </a:lnTo>
                  <a:lnTo>
                    <a:pt x="189" y="480"/>
                  </a:lnTo>
                  <a:lnTo>
                    <a:pt x="207" y="484"/>
                  </a:lnTo>
                  <a:lnTo>
                    <a:pt x="221" y="483"/>
                  </a:lnTo>
                  <a:lnTo>
                    <a:pt x="237" y="479"/>
                  </a:lnTo>
                  <a:lnTo>
                    <a:pt x="250" y="471"/>
                  </a:lnTo>
                  <a:lnTo>
                    <a:pt x="260" y="460"/>
                  </a:lnTo>
                  <a:lnTo>
                    <a:pt x="271" y="447"/>
                  </a:lnTo>
                  <a:lnTo>
                    <a:pt x="279" y="431"/>
                  </a:lnTo>
                  <a:lnTo>
                    <a:pt x="284" y="410"/>
                  </a:lnTo>
                  <a:lnTo>
                    <a:pt x="289" y="388"/>
                  </a:lnTo>
                  <a:lnTo>
                    <a:pt x="290" y="363"/>
                  </a:lnTo>
                  <a:lnTo>
                    <a:pt x="290" y="337"/>
                  </a:lnTo>
                  <a:lnTo>
                    <a:pt x="287" y="310"/>
                  </a:lnTo>
                  <a:lnTo>
                    <a:pt x="282" y="282"/>
                  </a:lnTo>
                  <a:lnTo>
                    <a:pt x="276" y="254"/>
                  </a:lnTo>
                  <a:lnTo>
                    <a:pt x="268" y="223"/>
                  </a:lnTo>
                  <a:lnTo>
                    <a:pt x="257" y="196"/>
                  </a:lnTo>
                  <a:lnTo>
                    <a:pt x="245" y="165"/>
                  </a:lnTo>
                  <a:lnTo>
                    <a:pt x="232" y="139"/>
                  </a:lnTo>
                  <a:lnTo>
                    <a:pt x="216" y="114"/>
                  </a:lnTo>
                  <a:lnTo>
                    <a:pt x="201" y="89"/>
                  </a:lnTo>
                  <a:lnTo>
                    <a:pt x="184" y="69"/>
                  </a:lnTo>
                  <a:lnTo>
                    <a:pt x="169" y="48"/>
                  </a:lnTo>
                  <a:lnTo>
                    <a:pt x="149" y="33"/>
                  </a:lnTo>
                  <a:lnTo>
                    <a:pt x="133" y="20"/>
                  </a:lnTo>
                  <a:lnTo>
                    <a:pt x="117" y="9"/>
                  </a:lnTo>
                  <a:lnTo>
                    <a:pt x="99" y="3"/>
                  </a:lnTo>
                  <a:lnTo>
                    <a:pt x="82" y="0"/>
                  </a:lnTo>
                  <a:lnTo>
                    <a:pt x="67" y="1"/>
                  </a:lnTo>
                  <a:lnTo>
                    <a:pt x="56" y="6"/>
                  </a:lnTo>
                  <a:lnTo>
                    <a:pt x="55" y="3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07" name="Freeform 1591"/>
            <p:cNvSpPr>
              <a:spLocks/>
            </p:cNvSpPr>
            <p:nvPr/>
          </p:nvSpPr>
          <p:spPr bwMode="auto">
            <a:xfrm>
              <a:off x="3876" y="1231"/>
              <a:ext cx="297" cy="520"/>
            </a:xfrm>
            <a:custGeom>
              <a:avLst/>
              <a:gdLst/>
              <a:ahLst/>
              <a:cxnLst>
                <a:cxn ang="0">
                  <a:pos x="296" y="476"/>
                </a:cxn>
                <a:cxn ang="0">
                  <a:pos x="182" y="519"/>
                </a:cxn>
                <a:cxn ang="0">
                  <a:pos x="0" y="44"/>
                </a:cxn>
                <a:cxn ang="0">
                  <a:pos x="114" y="0"/>
                </a:cxn>
                <a:cxn ang="0">
                  <a:pos x="296" y="476"/>
                </a:cxn>
              </a:cxnLst>
              <a:rect l="0" t="0" r="r" b="b"/>
              <a:pathLst>
                <a:path w="297" h="520">
                  <a:moveTo>
                    <a:pt x="296" y="476"/>
                  </a:moveTo>
                  <a:lnTo>
                    <a:pt x="182" y="519"/>
                  </a:lnTo>
                  <a:lnTo>
                    <a:pt x="0" y="44"/>
                  </a:lnTo>
                  <a:lnTo>
                    <a:pt x="114" y="0"/>
                  </a:lnTo>
                  <a:lnTo>
                    <a:pt x="296" y="476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08" name="Freeform 1592"/>
            <p:cNvSpPr>
              <a:spLocks/>
            </p:cNvSpPr>
            <p:nvPr/>
          </p:nvSpPr>
          <p:spPr bwMode="auto">
            <a:xfrm>
              <a:off x="3947" y="1237"/>
              <a:ext cx="287" cy="469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43" y="11"/>
                </a:cxn>
                <a:cxn ang="0">
                  <a:pos x="31" y="21"/>
                </a:cxn>
                <a:cxn ang="0">
                  <a:pos x="20" y="35"/>
                </a:cxn>
                <a:cxn ang="0">
                  <a:pos x="12" y="50"/>
                </a:cxn>
                <a:cxn ang="0">
                  <a:pos x="7" y="69"/>
                </a:cxn>
                <a:cxn ang="0">
                  <a:pos x="3" y="90"/>
                </a:cxn>
                <a:cxn ang="0">
                  <a:pos x="0" y="115"/>
                </a:cxn>
                <a:cxn ang="0">
                  <a:pos x="1" y="139"/>
                </a:cxn>
                <a:cxn ang="0">
                  <a:pos x="3" y="167"/>
                </a:cxn>
                <a:cxn ang="0">
                  <a:pos x="6" y="195"/>
                </a:cxn>
                <a:cxn ang="0">
                  <a:pos x="11" y="223"/>
                </a:cxn>
                <a:cxn ang="0">
                  <a:pos x="20" y="251"/>
                </a:cxn>
                <a:cxn ang="0">
                  <a:pos x="29" y="279"/>
                </a:cxn>
                <a:cxn ang="0">
                  <a:pos x="42" y="306"/>
                </a:cxn>
                <a:cxn ang="0">
                  <a:pos x="55" y="333"/>
                </a:cxn>
                <a:cxn ang="0">
                  <a:pos x="70" y="357"/>
                </a:cxn>
                <a:cxn ang="0">
                  <a:pos x="84" y="380"/>
                </a:cxn>
                <a:cxn ang="0">
                  <a:pos x="100" y="402"/>
                </a:cxn>
                <a:cxn ang="0">
                  <a:pos x="116" y="421"/>
                </a:cxn>
                <a:cxn ang="0">
                  <a:pos x="134" y="435"/>
                </a:cxn>
                <a:cxn ang="0">
                  <a:pos x="152" y="448"/>
                </a:cxn>
                <a:cxn ang="0">
                  <a:pos x="169" y="457"/>
                </a:cxn>
                <a:cxn ang="0">
                  <a:pos x="184" y="464"/>
                </a:cxn>
                <a:cxn ang="0">
                  <a:pos x="202" y="468"/>
                </a:cxn>
                <a:cxn ang="0">
                  <a:pos x="217" y="468"/>
                </a:cxn>
                <a:cxn ang="0">
                  <a:pos x="231" y="462"/>
                </a:cxn>
                <a:cxn ang="0">
                  <a:pos x="244" y="454"/>
                </a:cxn>
                <a:cxn ang="0">
                  <a:pos x="255" y="446"/>
                </a:cxn>
                <a:cxn ang="0">
                  <a:pos x="265" y="431"/>
                </a:cxn>
                <a:cxn ang="0">
                  <a:pos x="273" y="415"/>
                </a:cxn>
                <a:cxn ang="0">
                  <a:pos x="279" y="396"/>
                </a:cxn>
                <a:cxn ang="0">
                  <a:pos x="283" y="375"/>
                </a:cxn>
                <a:cxn ang="0">
                  <a:pos x="284" y="351"/>
                </a:cxn>
                <a:cxn ang="0">
                  <a:pos x="286" y="325"/>
                </a:cxn>
                <a:cxn ang="0">
                  <a:pos x="281" y="298"/>
                </a:cxn>
                <a:cxn ang="0">
                  <a:pos x="278" y="271"/>
                </a:cxn>
                <a:cxn ang="0">
                  <a:pos x="273" y="244"/>
                </a:cxn>
                <a:cxn ang="0">
                  <a:pos x="264" y="213"/>
                </a:cxn>
                <a:cxn ang="0">
                  <a:pos x="254" y="187"/>
                </a:cxn>
                <a:cxn ang="0">
                  <a:pos x="242" y="159"/>
                </a:cxn>
                <a:cxn ang="0">
                  <a:pos x="231" y="132"/>
                </a:cxn>
                <a:cxn ang="0">
                  <a:pos x="216" y="108"/>
                </a:cxn>
                <a:cxn ang="0">
                  <a:pos x="200" y="84"/>
                </a:cxn>
                <a:cxn ang="0">
                  <a:pos x="184" y="65"/>
                </a:cxn>
                <a:cxn ang="0">
                  <a:pos x="167" y="47"/>
                </a:cxn>
                <a:cxn ang="0">
                  <a:pos x="149" y="32"/>
                </a:cxn>
                <a:cxn ang="0">
                  <a:pos x="133" y="18"/>
                </a:cxn>
                <a:cxn ang="0">
                  <a:pos x="116" y="9"/>
                </a:cxn>
                <a:cxn ang="0">
                  <a:pos x="99" y="2"/>
                </a:cxn>
                <a:cxn ang="0">
                  <a:pos x="82" y="0"/>
                </a:cxn>
                <a:cxn ang="0">
                  <a:pos x="67" y="2"/>
                </a:cxn>
                <a:cxn ang="0">
                  <a:pos x="56" y="4"/>
                </a:cxn>
                <a:cxn ang="0">
                  <a:pos x="55" y="3"/>
                </a:cxn>
              </a:cxnLst>
              <a:rect l="0" t="0" r="r" b="b"/>
              <a:pathLst>
                <a:path w="287" h="469">
                  <a:moveTo>
                    <a:pt x="55" y="3"/>
                  </a:moveTo>
                  <a:lnTo>
                    <a:pt x="43" y="11"/>
                  </a:lnTo>
                  <a:lnTo>
                    <a:pt x="31" y="21"/>
                  </a:lnTo>
                  <a:lnTo>
                    <a:pt x="20" y="35"/>
                  </a:lnTo>
                  <a:lnTo>
                    <a:pt x="12" y="50"/>
                  </a:lnTo>
                  <a:lnTo>
                    <a:pt x="7" y="69"/>
                  </a:lnTo>
                  <a:lnTo>
                    <a:pt x="3" y="90"/>
                  </a:lnTo>
                  <a:lnTo>
                    <a:pt x="0" y="115"/>
                  </a:lnTo>
                  <a:lnTo>
                    <a:pt x="1" y="139"/>
                  </a:lnTo>
                  <a:lnTo>
                    <a:pt x="3" y="167"/>
                  </a:lnTo>
                  <a:lnTo>
                    <a:pt x="6" y="195"/>
                  </a:lnTo>
                  <a:lnTo>
                    <a:pt x="11" y="223"/>
                  </a:lnTo>
                  <a:lnTo>
                    <a:pt x="20" y="251"/>
                  </a:lnTo>
                  <a:lnTo>
                    <a:pt x="29" y="279"/>
                  </a:lnTo>
                  <a:lnTo>
                    <a:pt x="42" y="306"/>
                  </a:lnTo>
                  <a:lnTo>
                    <a:pt x="55" y="333"/>
                  </a:lnTo>
                  <a:lnTo>
                    <a:pt x="70" y="357"/>
                  </a:lnTo>
                  <a:lnTo>
                    <a:pt x="84" y="380"/>
                  </a:lnTo>
                  <a:lnTo>
                    <a:pt x="100" y="402"/>
                  </a:lnTo>
                  <a:lnTo>
                    <a:pt x="116" y="421"/>
                  </a:lnTo>
                  <a:lnTo>
                    <a:pt x="134" y="435"/>
                  </a:lnTo>
                  <a:lnTo>
                    <a:pt x="152" y="448"/>
                  </a:lnTo>
                  <a:lnTo>
                    <a:pt x="169" y="457"/>
                  </a:lnTo>
                  <a:lnTo>
                    <a:pt x="184" y="464"/>
                  </a:lnTo>
                  <a:lnTo>
                    <a:pt x="202" y="468"/>
                  </a:lnTo>
                  <a:lnTo>
                    <a:pt x="217" y="468"/>
                  </a:lnTo>
                  <a:lnTo>
                    <a:pt x="231" y="462"/>
                  </a:lnTo>
                  <a:lnTo>
                    <a:pt x="244" y="454"/>
                  </a:lnTo>
                  <a:lnTo>
                    <a:pt x="255" y="446"/>
                  </a:lnTo>
                  <a:lnTo>
                    <a:pt x="265" y="431"/>
                  </a:lnTo>
                  <a:lnTo>
                    <a:pt x="273" y="415"/>
                  </a:lnTo>
                  <a:lnTo>
                    <a:pt x="279" y="396"/>
                  </a:lnTo>
                  <a:lnTo>
                    <a:pt x="283" y="375"/>
                  </a:lnTo>
                  <a:lnTo>
                    <a:pt x="284" y="351"/>
                  </a:lnTo>
                  <a:lnTo>
                    <a:pt x="286" y="325"/>
                  </a:lnTo>
                  <a:lnTo>
                    <a:pt x="281" y="298"/>
                  </a:lnTo>
                  <a:lnTo>
                    <a:pt x="278" y="271"/>
                  </a:lnTo>
                  <a:lnTo>
                    <a:pt x="273" y="244"/>
                  </a:lnTo>
                  <a:lnTo>
                    <a:pt x="264" y="213"/>
                  </a:lnTo>
                  <a:lnTo>
                    <a:pt x="254" y="187"/>
                  </a:lnTo>
                  <a:lnTo>
                    <a:pt x="242" y="159"/>
                  </a:lnTo>
                  <a:lnTo>
                    <a:pt x="231" y="132"/>
                  </a:lnTo>
                  <a:lnTo>
                    <a:pt x="216" y="108"/>
                  </a:lnTo>
                  <a:lnTo>
                    <a:pt x="200" y="84"/>
                  </a:lnTo>
                  <a:lnTo>
                    <a:pt x="184" y="65"/>
                  </a:lnTo>
                  <a:lnTo>
                    <a:pt x="167" y="47"/>
                  </a:lnTo>
                  <a:lnTo>
                    <a:pt x="149" y="32"/>
                  </a:lnTo>
                  <a:lnTo>
                    <a:pt x="133" y="18"/>
                  </a:lnTo>
                  <a:lnTo>
                    <a:pt x="116" y="9"/>
                  </a:lnTo>
                  <a:lnTo>
                    <a:pt x="99" y="2"/>
                  </a:lnTo>
                  <a:lnTo>
                    <a:pt x="82" y="0"/>
                  </a:lnTo>
                  <a:lnTo>
                    <a:pt x="67" y="2"/>
                  </a:lnTo>
                  <a:lnTo>
                    <a:pt x="56" y="4"/>
                  </a:lnTo>
                  <a:lnTo>
                    <a:pt x="55" y="3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09" name="Freeform 1593"/>
            <p:cNvSpPr>
              <a:spLocks/>
            </p:cNvSpPr>
            <p:nvPr/>
          </p:nvSpPr>
          <p:spPr bwMode="auto">
            <a:xfrm>
              <a:off x="3880" y="1243"/>
              <a:ext cx="290" cy="504"/>
            </a:xfrm>
            <a:custGeom>
              <a:avLst/>
              <a:gdLst/>
              <a:ahLst/>
              <a:cxnLst>
                <a:cxn ang="0">
                  <a:pos x="289" y="460"/>
                </a:cxn>
                <a:cxn ang="0">
                  <a:pos x="176" y="503"/>
                </a:cxn>
                <a:cxn ang="0">
                  <a:pos x="0" y="44"/>
                </a:cxn>
                <a:cxn ang="0">
                  <a:pos x="114" y="0"/>
                </a:cxn>
                <a:cxn ang="0">
                  <a:pos x="289" y="460"/>
                </a:cxn>
              </a:cxnLst>
              <a:rect l="0" t="0" r="r" b="b"/>
              <a:pathLst>
                <a:path w="290" h="504">
                  <a:moveTo>
                    <a:pt x="289" y="460"/>
                  </a:moveTo>
                  <a:lnTo>
                    <a:pt x="176" y="503"/>
                  </a:lnTo>
                  <a:lnTo>
                    <a:pt x="0" y="44"/>
                  </a:lnTo>
                  <a:lnTo>
                    <a:pt x="114" y="0"/>
                  </a:lnTo>
                  <a:lnTo>
                    <a:pt x="289" y="460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10" name="Freeform 1594"/>
            <p:cNvSpPr>
              <a:spLocks/>
            </p:cNvSpPr>
            <p:nvPr/>
          </p:nvSpPr>
          <p:spPr bwMode="auto">
            <a:xfrm>
              <a:off x="3950" y="1249"/>
              <a:ext cx="281" cy="453"/>
            </a:xfrm>
            <a:custGeom>
              <a:avLst/>
              <a:gdLst/>
              <a:ahLst/>
              <a:cxnLst>
                <a:cxn ang="0">
                  <a:pos x="56" y="3"/>
                </a:cxn>
                <a:cxn ang="0">
                  <a:pos x="44" y="12"/>
                </a:cxn>
                <a:cxn ang="0">
                  <a:pos x="32" y="21"/>
                </a:cxn>
                <a:cxn ang="0">
                  <a:pos x="21" y="35"/>
                </a:cxn>
                <a:cxn ang="0">
                  <a:pos x="13" y="49"/>
                </a:cxn>
                <a:cxn ang="0">
                  <a:pos x="7" y="67"/>
                </a:cxn>
                <a:cxn ang="0">
                  <a:pos x="2" y="88"/>
                </a:cxn>
                <a:cxn ang="0">
                  <a:pos x="0" y="111"/>
                </a:cxn>
                <a:cxn ang="0">
                  <a:pos x="0" y="137"/>
                </a:cxn>
                <a:cxn ang="0">
                  <a:pos x="1" y="162"/>
                </a:cxn>
                <a:cxn ang="0">
                  <a:pos x="4" y="188"/>
                </a:cxn>
                <a:cxn ang="0">
                  <a:pos x="11" y="217"/>
                </a:cxn>
                <a:cxn ang="0">
                  <a:pos x="17" y="243"/>
                </a:cxn>
                <a:cxn ang="0">
                  <a:pos x="28" y="271"/>
                </a:cxn>
                <a:cxn ang="0">
                  <a:pos x="40" y="298"/>
                </a:cxn>
                <a:cxn ang="0">
                  <a:pos x="52" y="323"/>
                </a:cxn>
                <a:cxn ang="0">
                  <a:pos x="65" y="346"/>
                </a:cxn>
                <a:cxn ang="0">
                  <a:pos x="81" y="369"/>
                </a:cxn>
                <a:cxn ang="0">
                  <a:pos x="96" y="389"/>
                </a:cxn>
                <a:cxn ang="0">
                  <a:pos x="113" y="406"/>
                </a:cxn>
                <a:cxn ang="0">
                  <a:pos x="130" y="420"/>
                </a:cxn>
                <a:cxn ang="0">
                  <a:pos x="146" y="434"/>
                </a:cxn>
                <a:cxn ang="0">
                  <a:pos x="163" y="442"/>
                </a:cxn>
                <a:cxn ang="0">
                  <a:pos x="178" y="448"/>
                </a:cxn>
                <a:cxn ang="0">
                  <a:pos x="196" y="452"/>
                </a:cxn>
                <a:cxn ang="0">
                  <a:pos x="211" y="450"/>
                </a:cxn>
                <a:cxn ang="0">
                  <a:pos x="224" y="445"/>
                </a:cxn>
                <a:cxn ang="0">
                  <a:pos x="239" y="439"/>
                </a:cxn>
                <a:cxn ang="0">
                  <a:pos x="250" y="429"/>
                </a:cxn>
                <a:cxn ang="0">
                  <a:pos x="260" y="416"/>
                </a:cxn>
                <a:cxn ang="0">
                  <a:pos x="268" y="400"/>
                </a:cxn>
                <a:cxn ang="0">
                  <a:pos x="272" y="380"/>
                </a:cxn>
                <a:cxn ang="0">
                  <a:pos x="278" y="360"/>
                </a:cxn>
                <a:cxn ang="0">
                  <a:pos x="280" y="338"/>
                </a:cxn>
                <a:cxn ang="0">
                  <a:pos x="280" y="312"/>
                </a:cxn>
                <a:cxn ang="0">
                  <a:pos x="278" y="287"/>
                </a:cxn>
                <a:cxn ang="0">
                  <a:pos x="274" y="260"/>
                </a:cxn>
                <a:cxn ang="0">
                  <a:pos x="269" y="233"/>
                </a:cxn>
                <a:cxn ang="0">
                  <a:pos x="261" y="205"/>
                </a:cxn>
                <a:cxn ang="0">
                  <a:pos x="251" y="179"/>
                </a:cxn>
                <a:cxn ang="0">
                  <a:pos x="240" y="152"/>
                </a:cxn>
                <a:cxn ang="0">
                  <a:pos x="228" y="126"/>
                </a:cxn>
                <a:cxn ang="0">
                  <a:pos x="214" y="103"/>
                </a:cxn>
                <a:cxn ang="0">
                  <a:pos x="199" y="81"/>
                </a:cxn>
                <a:cxn ang="0">
                  <a:pos x="183" y="61"/>
                </a:cxn>
                <a:cxn ang="0">
                  <a:pos x="167" y="43"/>
                </a:cxn>
                <a:cxn ang="0">
                  <a:pos x="149" y="29"/>
                </a:cxn>
                <a:cxn ang="0">
                  <a:pos x="133" y="17"/>
                </a:cxn>
                <a:cxn ang="0">
                  <a:pos x="116" y="8"/>
                </a:cxn>
                <a:cxn ang="0">
                  <a:pos x="100" y="1"/>
                </a:cxn>
                <a:cxn ang="0">
                  <a:pos x="83" y="0"/>
                </a:cxn>
                <a:cxn ang="0">
                  <a:pos x="67" y="1"/>
                </a:cxn>
                <a:cxn ang="0">
                  <a:pos x="56" y="6"/>
                </a:cxn>
                <a:cxn ang="0">
                  <a:pos x="56" y="3"/>
                </a:cxn>
              </a:cxnLst>
              <a:rect l="0" t="0" r="r" b="b"/>
              <a:pathLst>
                <a:path w="281" h="453">
                  <a:moveTo>
                    <a:pt x="56" y="3"/>
                  </a:moveTo>
                  <a:lnTo>
                    <a:pt x="44" y="12"/>
                  </a:lnTo>
                  <a:lnTo>
                    <a:pt x="32" y="21"/>
                  </a:lnTo>
                  <a:lnTo>
                    <a:pt x="21" y="35"/>
                  </a:lnTo>
                  <a:lnTo>
                    <a:pt x="13" y="49"/>
                  </a:lnTo>
                  <a:lnTo>
                    <a:pt x="7" y="67"/>
                  </a:lnTo>
                  <a:lnTo>
                    <a:pt x="2" y="88"/>
                  </a:lnTo>
                  <a:lnTo>
                    <a:pt x="0" y="111"/>
                  </a:lnTo>
                  <a:lnTo>
                    <a:pt x="0" y="137"/>
                  </a:lnTo>
                  <a:lnTo>
                    <a:pt x="1" y="162"/>
                  </a:lnTo>
                  <a:lnTo>
                    <a:pt x="4" y="188"/>
                  </a:lnTo>
                  <a:lnTo>
                    <a:pt x="11" y="217"/>
                  </a:lnTo>
                  <a:lnTo>
                    <a:pt x="17" y="243"/>
                  </a:lnTo>
                  <a:lnTo>
                    <a:pt x="28" y="271"/>
                  </a:lnTo>
                  <a:lnTo>
                    <a:pt x="40" y="298"/>
                  </a:lnTo>
                  <a:lnTo>
                    <a:pt x="52" y="323"/>
                  </a:lnTo>
                  <a:lnTo>
                    <a:pt x="65" y="346"/>
                  </a:lnTo>
                  <a:lnTo>
                    <a:pt x="81" y="369"/>
                  </a:lnTo>
                  <a:lnTo>
                    <a:pt x="96" y="389"/>
                  </a:lnTo>
                  <a:lnTo>
                    <a:pt x="113" y="406"/>
                  </a:lnTo>
                  <a:lnTo>
                    <a:pt x="130" y="420"/>
                  </a:lnTo>
                  <a:lnTo>
                    <a:pt x="146" y="434"/>
                  </a:lnTo>
                  <a:lnTo>
                    <a:pt x="163" y="442"/>
                  </a:lnTo>
                  <a:lnTo>
                    <a:pt x="178" y="448"/>
                  </a:lnTo>
                  <a:lnTo>
                    <a:pt x="196" y="452"/>
                  </a:lnTo>
                  <a:lnTo>
                    <a:pt x="211" y="450"/>
                  </a:lnTo>
                  <a:lnTo>
                    <a:pt x="224" y="445"/>
                  </a:lnTo>
                  <a:lnTo>
                    <a:pt x="239" y="439"/>
                  </a:lnTo>
                  <a:lnTo>
                    <a:pt x="250" y="429"/>
                  </a:lnTo>
                  <a:lnTo>
                    <a:pt x="260" y="416"/>
                  </a:lnTo>
                  <a:lnTo>
                    <a:pt x="268" y="400"/>
                  </a:lnTo>
                  <a:lnTo>
                    <a:pt x="272" y="380"/>
                  </a:lnTo>
                  <a:lnTo>
                    <a:pt x="278" y="360"/>
                  </a:lnTo>
                  <a:lnTo>
                    <a:pt x="280" y="338"/>
                  </a:lnTo>
                  <a:lnTo>
                    <a:pt x="280" y="312"/>
                  </a:lnTo>
                  <a:lnTo>
                    <a:pt x="278" y="287"/>
                  </a:lnTo>
                  <a:lnTo>
                    <a:pt x="274" y="260"/>
                  </a:lnTo>
                  <a:lnTo>
                    <a:pt x="269" y="233"/>
                  </a:lnTo>
                  <a:lnTo>
                    <a:pt x="261" y="205"/>
                  </a:lnTo>
                  <a:lnTo>
                    <a:pt x="251" y="179"/>
                  </a:lnTo>
                  <a:lnTo>
                    <a:pt x="240" y="152"/>
                  </a:lnTo>
                  <a:lnTo>
                    <a:pt x="228" y="126"/>
                  </a:lnTo>
                  <a:lnTo>
                    <a:pt x="214" y="103"/>
                  </a:lnTo>
                  <a:lnTo>
                    <a:pt x="199" y="81"/>
                  </a:lnTo>
                  <a:lnTo>
                    <a:pt x="183" y="61"/>
                  </a:lnTo>
                  <a:lnTo>
                    <a:pt x="167" y="43"/>
                  </a:lnTo>
                  <a:lnTo>
                    <a:pt x="149" y="29"/>
                  </a:lnTo>
                  <a:lnTo>
                    <a:pt x="133" y="17"/>
                  </a:lnTo>
                  <a:lnTo>
                    <a:pt x="116" y="8"/>
                  </a:lnTo>
                  <a:lnTo>
                    <a:pt x="100" y="1"/>
                  </a:lnTo>
                  <a:lnTo>
                    <a:pt x="83" y="0"/>
                  </a:lnTo>
                  <a:lnTo>
                    <a:pt x="67" y="1"/>
                  </a:lnTo>
                  <a:lnTo>
                    <a:pt x="56" y="6"/>
                  </a:lnTo>
                  <a:lnTo>
                    <a:pt x="56" y="3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11" name="Freeform 1595"/>
            <p:cNvSpPr>
              <a:spLocks/>
            </p:cNvSpPr>
            <p:nvPr/>
          </p:nvSpPr>
          <p:spPr bwMode="auto">
            <a:xfrm>
              <a:off x="3885" y="1255"/>
              <a:ext cx="282" cy="486"/>
            </a:xfrm>
            <a:custGeom>
              <a:avLst/>
              <a:gdLst/>
              <a:ahLst/>
              <a:cxnLst>
                <a:cxn ang="0">
                  <a:pos x="281" y="442"/>
                </a:cxn>
                <a:cxn ang="0">
                  <a:pos x="169" y="485"/>
                </a:cxn>
                <a:cxn ang="0">
                  <a:pos x="0" y="43"/>
                </a:cxn>
                <a:cxn ang="0">
                  <a:pos x="114" y="0"/>
                </a:cxn>
                <a:cxn ang="0">
                  <a:pos x="281" y="442"/>
                </a:cxn>
              </a:cxnLst>
              <a:rect l="0" t="0" r="r" b="b"/>
              <a:pathLst>
                <a:path w="282" h="486">
                  <a:moveTo>
                    <a:pt x="281" y="442"/>
                  </a:moveTo>
                  <a:lnTo>
                    <a:pt x="169" y="485"/>
                  </a:lnTo>
                  <a:lnTo>
                    <a:pt x="0" y="43"/>
                  </a:lnTo>
                  <a:lnTo>
                    <a:pt x="114" y="0"/>
                  </a:lnTo>
                  <a:lnTo>
                    <a:pt x="281" y="442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12" name="Freeform 1596"/>
            <p:cNvSpPr>
              <a:spLocks/>
            </p:cNvSpPr>
            <p:nvPr/>
          </p:nvSpPr>
          <p:spPr bwMode="auto">
            <a:xfrm>
              <a:off x="3952" y="1261"/>
              <a:ext cx="277" cy="436"/>
            </a:xfrm>
            <a:custGeom>
              <a:avLst/>
              <a:gdLst/>
              <a:ahLst/>
              <a:cxnLst>
                <a:cxn ang="0">
                  <a:pos x="59" y="3"/>
                </a:cxn>
                <a:cxn ang="0">
                  <a:pos x="46" y="11"/>
                </a:cxn>
                <a:cxn ang="0">
                  <a:pos x="35" y="20"/>
                </a:cxn>
                <a:cxn ang="0">
                  <a:pos x="23" y="33"/>
                </a:cxn>
                <a:cxn ang="0">
                  <a:pos x="15" y="49"/>
                </a:cxn>
                <a:cxn ang="0">
                  <a:pos x="9" y="66"/>
                </a:cxn>
                <a:cxn ang="0">
                  <a:pos x="4" y="85"/>
                </a:cxn>
                <a:cxn ang="0">
                  <a:pos x="1" y="109"/>
                </a:cxn>
                <a:cxn ang="0">
                  <a:pos x="0" y="133"/>
                </a:cxn>
                <a:cxn ang="0">
                  <a:pos x="1" y="157"/>
                </a:cxn>
                <a:cxn ang="0">
                  <a:pos x="5" y="183"/>
                </a:cxn>
                <a:cxn ang="0">
                  <a:pos x="10" y="210"/>
                </a:cxn>
                <a:cxn ang="0">
                  <a:pos x="15" y="236"/>
                </a:cxn>
                <a:cxn ang="0">
                  <a:pos x="26" y="262"/>
                </a:cxn>
                <a:cxn ang="0">
                  <a:pos x="38" y="287"/>
                </a:cxn>
                <a:cxn ang="0">
                  <a:pos x="50" y="312"/>
                </a:cxn>
                <a:cxn ang="0">
                  <a:pos x="62" y="335"/>
                </a:cxn>
                <a:cxn ang="0">
                  <a:pos x="78" y="357"/>
                </a:cxn>
                <a:cxn ang="0">
                  <a:pos x="93" y="376"/>
                </a:cxn>
                <a:cxn ang="0">
                  <a:pos x="109" y="393"/>
                </a:cxn>
                <a:cxn ang="0">
                  <a:pos x="125" y="406"/>
                </a:cxn>
                <a:cxn ang="0">
                  <a:pos x="141" y="419"/>
                </a:cxn>
                <a:cxn ang="0">
                  <a:pos x="158" y="427"/>
                </a:cxn>
                <a:cxn ang="0">
                  <a:pos x="175" y="432"/>
                </a:cxn>
                <a:cxn ang="0">
                  <a:pos x="190" y="435"/>
                </a:cxn>
                <a:cxn ang="0">
                  <a:pos x="205" y="435"/>
                </a:cxn>
                <a:cxn ang="0">
                  <a:pos x="220" y="430"/>
                </a:cxn>
                <a:cxn ang="0">
                  <a:pos x="234" y="422"/>
                </a:cxn>
                <a:cxn ang="0">
                  <a:pos x="244" y="414"/>
                </a:cxn>
                <a:cxn ang="0">
                  <a:pos x="255" y="400"/>
                </a:cxn>
                <a:cxn ang="0">
                  <a:pos x="263" y="385"/>
                </a:cxn>
                <a:cxn ang="0">
                  <a:pos x="268" y="367"/>
                </a:cxn>
                <a:cxn ang="0">
                  <a:pos x="273" y="346"/>
                </a:cxn>
                <a:cxn ang="0">
                  <a:pos x="276" y="325"/>
                </a:cxn>
                <a:cxn ang="0">
                  <a:pos x="276" y="300"/>
                </a:cxn>
                <a:cxn ang="0">
                  <a:pos x="274" y="275"/>
                </a:cxn>
                <a:cxn ang="0">
                  <a:pos x="271" y="250"/>
                </a:cxn>
                <a:cxn ang="0">
                  <a:pos x="267" y="224"/>
                </a:cxn>
                <a:cxn ang="0">
                  <a:pos x="259" y="196"/>
                </a:cxn>
                <a:cxn ang="0">
                  <a:pos x="249" y="172"/>
                </a:cxn>
                <a:cxn ang="0">
                  <a:pos x="238" y="144"/>
                </a:cxn>
                <a:cxn ang="0">
                  <a:pos x="229" y="121"/>
                </a:cxn>
                <a:cxn ang="0">
                  <a:pos x="213" y="98"/>
                </a:cxn>
                <a:cxn ang="0">
                  <a:pos x="199" y="76"/>
                </a:cxn>
                <a:cxn ang="0">
                  <a:pos x="183" y="57"/>
                </a:cxn>
                <a:cxn ang="0">
                  <a:pos x="167" y="41"/>
                </a:cxn>
                <a:cxn ang="0">
                  <a:pos x="150" y="26"/>
                </a:cxn>
                <a:cxn ang="0">
                  <a:pos x="133" y="16"/>
                </a:cxn>
                <a:cxn ang="0">
                  <a:pos x="117" y="8"/>
                </a:cxn>
                <a:cxn ang="0">
                  <a:pos x="101" y="1"/>
                </a:cxn>
                <a:cxn ang="0">
                  <a:pos x="85" y="0"/>
                </a:cxn>
                <a:cxn ang="0">
                  <a:pos x="70" y="0"/>
                </a:cxn>
                <a:cxn ang="0">
                  <a:pos x="59" y="4"/>
                </a:cxn>
                <a:cxn ang="0">
                  <a:pos x="59" y="3"/>
                </a:cxn>
              </a:cxnLst>
              <a:rect l="0" t="0" r="r" b="b"/>
              <a:pathLst>
                <a:path w="277" h="436">
                  <a:moveTo>
                    <a:pt x="59" y="3"/>
                  </a:moveTo>
                  <a:lnTo>
                    <a:pt x="46" y="11"/>
                  </a:lnTo>
                  <a:lnTo>
                    <a:pt x="35" y="20"/>
                  </a:lnTo>
                  <a:lnTo>
                    <a:pt x="23" y="33"/>
                  </a:lnTo>
                  <a:lnTo>
                    <a:pt x="15" y="49"/>
                  </a:lnTo>
                  <a:lnTo>
                    <a:pt x="9" y="66"/>
                  </a:lnTo>
                  <a:lnTo>
                    <a:pt x="4" y="85"/>
                  </a:lnTo>
                  <a:lnTo>
                    <a:pt x="1" y="109"/>
                  </a:lnTo>
                  <a:lnTo>
                    <a:pt x="0" y="133"/>
                  </a:lnTo>
                  <a:lnTo>
                    <a:pt x="1" y="157"/>
                  </a:lnTo>
                  <a:lnTo>
                    <a:pt x="5" y="183"/>
                  </a:lnTo>
                  <a:lnTo>
                    <a:pt x="10" y="210"/>
                  </a:lnTo>
                  <a:lnTo>
                    <a:pt x="15" y="236"/>
                  </a:lnTo>
                  <a:lnTo>
                    <a:pt x="26" y="262"/>
                  </a:lnTo>
                  <a:lnTo>
                    <a:pt x="38" y="287"/>
                  </a:lnTo>
                  <a:lnTo>
                    <a:pt x="50" y="312"/>
                  </a:lnTo>
                  <a:lnTo>
                    <a:pt x="62" y="335"/>
                  </a:lnTo>
                  <a:lnTo>
                    <a:pt x="78" y="357"/>
                  </a:lnTo>
                  <a:lnTo>
                    <a:pt x="93" y="376"/>
                  </a:lnTo>
                  <a:lnTo>
                    <a:pt x="109" y="393"/>
                  </a:lnTo>
                  <a:lnTo>
                    <a:pt x="125" y="406"/>
                  </a:lnTo>
                  <a:lnTo>
                    <a:pt x="141" y="419"/>
                  </a:lnTo>
                  <a:lnTo>
                    <a:pt x="158" y="427"/>
                  </a:lnTo>
                  <a:lnTo>
                    <a:pt x="175" y="432"/>
                  </a:lnTo>
                  <a:lnTo>
                    <a:pt x="190" y="435"/>
                  </a:lnTo>
                  <a:lnTo>
                    <a:pt x="205" y="435"/>
                  </a:lnTo>
                  <a:lnTo>
                    <a:pt x="220" y="430"/>
                  </a:lnTo>
                  <a:lnTo>
                    <a:pt x="234" y="422"/>
                  </a:lnTo>
                  <a:lnTo>
                    <a:pt x="244" y="414"/>
                  </a:lnTo>
                  <a:lnTo>
                    <a:pt x="255" y="400"/>
                  </a:lnTo>
                  <a:lnTo>
                    <a:pt x="263" y="385"/>
                  </a:lnTo>
                  <a:lnTo>
                    <a:pt x="268" y="367"/>
                  </a:lnTo>
                  <a:lnTo>
                    <a:pt x="273" y="346"/>
                  </a:lnTo>
                  <a:lnTo>
                    <a:pt x="276" y="325"/>
                  </a:lnTo>
                  <a:lnTo>
                    <a:pt x="276" y="300"/>
                  </a:lnTo>
                  <a:lnTo>
                    <a:pt x="274" y="275"/>
                  </a:lnTo>
                  <a:lnTo>
                    <a:pt x="271" y="250"/>
                  </a:lnTo>
                  <a:lnTo>
                    <a:pt x="267" y="224"/>
                  </a:lnTo>
                  <a:lnTo>
                    <a:pt x="259" y="196"/>
                  </a:lnTo>
                  <a:lnTo>
                    <a:pt x="249" y="172"/>
                  </a:lnTo>
                  <a:lnTo>
                    <a:pt x="238" y="144"/>
                  </a:lnTo>
                  <a:lnTo>
                    <a:pt x="229" y="121"/>
                  </a:lnTo>
                  <a:lnTo>
                    <a:pt x="213" y="98"/>
                  </a:lnTo>
                  <a:lnTo>
                    <a:pt x="199" y="76"/>
                  </a:lnTo>
                  <a:lnTo>
                    <a:pt x="183" y="57"/>
                  </a:lnTo>
                  <a:lnTo>
                    <a:pt x="167" y="41"/>
                  </a:lnTo>
                  <a:lnTo>
                    <a:pt x="150" y="26"/>
                  </a:lnTo>
                  <a:lnTo>
                    <a:pt x="133" y="16"/>
                  </a:lnTo>
                  <a:lnTo>
                    <a:pt x="117" y="8"/>
                  </a:lnTo>
                  <a:lnTo>
                    <a:pt x="101" y="1"/>
                  </a:lnTo>
                  <a:lnTo>
                    <a:pt x="85" y="0"/>
                  </a:lnTo>
                  <a:lnTo>
                    <a:pt x="70" y="0"/>
                  </a:lnTo>
                  <a:lnTo>
                    <a:pt x="59" y="4"/>
                  </a:lnTo>
                  <a:lnTo>
                    <a:pt x="59" y="3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13" name="Freeform 1597"/>
            <p:cNvSpPr>
              <a:spLocks/>
            </p:cNvSpPr>
            <p:nvPr/>
          </p:nvSpPr>
          <p:spPr bwMode="auto">
            <a:xfrm>
              <a:off x="3890" y="1267"/>
              <a:ext cx="276" cy="471"/>
            </a:xfrm>
            <a:custGeom>
              <a:avLst/>
              <a:gdLst/>
              <a:ahLst/>
              <a:cxnLst>
                <a:cxn ang="0">
                  <a:pos x="275" y="426"/>
                </a:cxn>
                <a:cxn ang="0">
                  <a:pos x="163" y="470"/>
                </a:cxn>
                <a:cxn ang="0">
                  <a:pos x="0" y="43"/>
                </a:cxn>
                <a:cxn ang="0">
                  <a:pos x="113" y="0"/>
                </a:cxn>
                <a:cxn ang="0">
                  <a:pos x="275" y="426"/>
                </a:cxn>
              </a:cxnLst>
              <a:rect l="0" t="0" r="r" b="b"/>
              <a:pathLst>
                <a:path w="276" h="471">
                  <a:moveTo>
                    <a:pt x="275" y="426"/>
                  </a:moveTo>
                  <a:lnTo>
                    <a:pt x="163" y="470"/>
                  </a:lnTo>
                  <a:lnTo>
                    <a:pt x="0" y="43"/>
                  </a:lnTo>
                  <a:lnTo>
                    <a:pt x="113" y="0"/>
                  </a:lnTo>
                  <a:lnTo>
                    <a:pt x="275" y="426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14" name="Freeform 1598"/>
            <p:cNvSpPr>
              <a:spLocks/>
            </p:cNvSpPr>
            <p:nvPr/>
          </p:nvSpPr>
          <p:spPr bwMode="auto">
            <a:xfrm>
              <a:off x="3956" y="1272"/>
              <a:ext cx="273" cy="421"/>
            </a:xfrm>
            <a:custGeom>
              <a:avLst/>
              <a:gdLst/>
              <a:ahLst/>
              <a:cxnLst>
                <a:cxn ang="0">
                  <a:pos x="58" y="3"/>
                </a:cxn>
                <a:cxn ang="0">
                  <a:pos x="46" y="12"/>
                </a:cxn>
                <a:cxn ang="0">
                  <a:pos x="34" y="20"/>
                </a:cxn>
                <a:cxn ang="0">
                  <a:pos x="22" y="33"/>
                </a:cxn>
                <a:cxn ang="0">
                  <a:pos x="14" y="47"/>
                </a:cxn>
                <a:cxn ang="0">
                  <a:pos x="7" y="65"/>
                </a:cxn>
                <a:cxn ang="0">
                  <a:pos x="2" y="85"/>
                </a:cxn>
                <a:cxn ang="0">
                  <a:pos x="0" y="108"/>
                </a:cxn>
                <a:cxn ang="0">
                  <a:pos x="0" y="130"/>
                </a:cxn>
                <a:cxn ang="0">
                  <a:pos x="0" y="153"/>
                </a:cxn>
                <a:cxn ang="0">
                  <a:pos x="2" y="178"/>
                </a:cxn>
                <a:cxn ang="0">
                  <a:pos x="7" y="205"/>
                </a:cxn>
                <a:cxn ang="0">
                  <a:pos x="14" y="229"/>
                </a:cxn>
                <a:cxn ang="0">
                  <a:pos x="23" y="255"/>
                </a:cxn>
                <a:cxn ang="0">
                  <a:pos x="34" y="278"/>
                </a:cxn>
                <a:cxn ang="0">
                  <a:pos x="46" y="303"/>
                </a:cxn>
                <a:cxn ang="0">
                  <a:pos x="58" y="324"/>
                </a:cxn>
                <a:cxn ang="0">
                  <a:pos x="73" y="345"/>
                </a:cxn>
                <a:cxn ang="0">
                  <a:pos x="88" y="364"/>
                </a:cxn>
                <a:cxn ang="0">
                  <a:pos x="105" y="379"/>
                </a:cxn>
                <a:cxn ang="0">
                  <a:pos x="120" y="393"/>
                </a:cxn>
                <a:cxn ang="0">
                  <a:pos x="137" y="404"/>
                </a:cxn>
                <a:cxn ang="0">
                  <a:pos x="152" y="412"/>
                </a:cxn>
                <a:cxn ang="0">
                  <a:pos x="169" y="418"/>
                </a:cxn>
                <a:cxn ang="0">
                  <a:pos x="185" y="420"/>
                </a:cxn>
                <a:cxn ang="0">
                  <a:pos x="201" y="419"/>
                </a:cxn>
                <a:cxn ang="0">
                  <a:pos x="212" y="413"/>
                </a:cxn>
                <a:cxn ang="0">
                  <a:pos x="227" y="407"/>
                </a:cxn>
                <a:cxn ang="0">
                  <a:pos x="238" y="398"/>
                </a:cxn>
                <a:cxn ang="0">
                  <a:pos x="248" y="386"/>
                </a:cxn>
                <a:cxn ang="0">
                  <a:pos x="256" y="371"/>
                </a:cxn>
                <a:cxn ang="0">
                  <a:pos x="263" y="354"/>
                </a:cxn>
                <a:cxn ang="0">
                  <a:pos x="266" y="333"/>
                </a:cxn>
                <a:cxn ang="0">
                  <a:pos x="270" y="311"/>
                </a:cxn>
                <a:cxn ang="0">
                  <a:pos x="272" y="289"/>
                </a:cxn>
                <a:cxn ang="0">
                  <a:pos x="270" y="264"/>
                </a:cxn>
                <a:cxn ang="0">
                  <a:pos x="266" y="239"/>
                </a:cxn>
                <a:cxn ang="0">
                  <a:pos x="262" y="214"/>
                </a:cxn>
                <a:cxn ang="0">
                  <a:pos x="255" y="188"/>
                </a:cxn>
                <a:cxn ang="0">
                  <a:pos x="246" y="164"/>
                </a:cxn>
                <a:cxn ang="0">
                  <a:pos x="236" y="139"/>
                </a:cxn>
                <a:cxn ang="0">
                  <a:pos x="225" y="116"/>
                </a:cxn>
                <a:cxn ang="0">
                  <a:pos x="212" y="94"/>
                </a:cxn>
                <a:cxn ang="0">
                  <a:pos x="198" y="72"/>
                </a:cxn>
                <a:cxn ang="0">
                  <a:pos x="181" y="55"/>
                </a:cxn>
                <a:cxn ang="0">
                  <a:pos x="166" y="38"/>
                </a:cxn>
                <a:cxn ang="0">
                  <a:pos x="151" y="26"/>
                </a:cxn>
                <a:cxn ang="0">
                  <a:pos x="133" y="14"/>
                </a:cxn>
                <a:cxn ang="0">
                  <a:pos x="116" y="6"/>
                </a:cxn>
                <a:cxn ang="0">
                  <a:pos x="102" y="1"/>
                </a:cxn>
                <a:cxn ang="0">
                  <a:pos x="84" y="0"/>
                </a:cxn>
                <a:cxn ang="0">
                  <a:pos x="69" y="1"/>
                </a:cxn>
                <a:cxn ang="0">
                  <a:pos x="58" y="6"/>
                </a:cxn>
                <a:cxn ang="0">
                  <a:pos x="58" y="3"/>
                </a:cxn>
              </a:cxnLst>
              <a:rect l="0" t="0" r="r" b="b"/>
              <a:pathLst>
                <a:path w="273" h="421">
                  <a:moveTo>
                    <a:pt x="58" y="3"/>
                  </a:moveTo>
                  <a:lnTo>
                    <a:pt x="46" y="12"/>
                  </a:lnTo>
                  <a:lnTo>
                    <a:pt x="34" y="20"/>
                  </a:lnTo>
                  <a:lnTo>
                    <a:pt x="22" y="33"/>
                  </a:lnTo>
                  <a:lnTo>
                    <a:pt x="14" y="47"/>
                  </a:lnTo>
                  <a:lnTo>
                    <a:pt x="7" y="65"/>
                  </a:lnTo>
                  <a:lnTo>
                    <a:pt x="2" y="85"/>
                  </a:lnTo>
                  <a:lnTo>
                    <a:pt x="0" y="108"/>
                  </a:lnTo>
                  <a:lnTo>
                    <a:pt x="0" y="130"/>
                  </a:lnTo>
                  <a:lnTo>
                    <a:pt x="0" y="153"/>
                  </a:lnTo>
                  <a:lnTo>
                    <a:pt x="2" y="178"/>
                  </a:lnTo>
                  <a:lnTo>
                    <a:pt x="7" y="205"/>
                  </a:lnTo>
                  <a:lnTo>
                    <a:pt x="14" y="229"/>
                  </a:lnTo>
                  <a:lnTo>
                    <a:pt x="23" y="255"/>
                  </a:lnTo>
                  <a:lnTo>
                    <a:pt x="34" y="278"/>
                  </a:lnTo>
                  <a:lnTo>
                    <a:pt x="46" y="303"/>
                  </a:lnTo>
                  <a:lnTo>
                    <a:pt x="58" y="324"/>
                  </a:lnTo>
                  <a:lnTo>
                    <a:pt x="73" y="345"/>
                  </a:lnTo>
                  <a:lnTo>
                    <a:pt x="88" y="364"/>
                  </a:lnTo>
                  <a:lnTo>
                    <a:pt x="105" y="379"/>
                  </a:lnTo>
                  <a:lnTo>
                    <a:pt x="120" y="393"/>
                  </a:lnTo>
                  <a:lnTo>
                    <a:pt x="137" y="404"/>
                  </a:lnTo>
                  <a:lnTo>
                    <a:pt x="152" y="412"/>
                  </a:lnTo>
                  <a:lnTo>
                    <a:pt x="169" y="418"/>
                  </a:lnTo>
                  <a:lnTo>
                    <a:pt x="185" y="420"/>
                  </a:lnTo>
                  <a:lnTo>
                    <a:pt x="201" y="419"/>
                  </a:lnTo>
                  <a:lnTo>
                    <a:pt x="212" y="413"/>
                  </a:lnTo>
                  <a:lnTo>
                    <a:pt x="227" y="407"/>
                  </a:lnTo>
                  <a:lnTo>
                    <a:pt x="238" y="398"/>
                  </a:lnTo>
                  <a:lnTo>
                    <a:pt x="248" y="386"/>
                  </a:lnTo>
                  <a:lnTo>
                    <a:pt x="256" y="371"/>
                  </a:lnTo>
                  <a:lnTo>
                    <a:pt x="263" y="354"/>
                  </a:lnTo>
                  <a:lnTo>
                    <a:pt x="266" y="333"/>
                  </a:lnTo>
                  <a:lnTo>
                    <a:pt x="270" y="311"/>
                  </a:lnTo>
                  <a:lnTo>
                    <a:pt x="272" y="289"/>
                  </a:lnTo>
                  <a:lnTo>
                    <a:pt x="270" y="264"/>
                  </a:lnTo>
                  <a:lnTo>
                    <a:pt x="266" y="239"/>
                  </a:lnTo>
                  <a:lnTo>
                    <a:pt x="262" y="214"/>
                  </a:lnTo>
                  <a:lnTo>
                    <a:pt x="255" y="188"/>
                  </a:lnTo>
                  <a:lnTo>
                    <a:pt x="246" y="164"/>
                  </a:lnTo>
                  <a:lnTo>
                    <a:pt x="236" y="139"/>
                  </a:lnTo>
                  <a:lnTo>
                    <a:pt x="225" y="116"/>
                  </a:lnTo>
                  <a:lnTo>
                    <a:pt x="212" y="94"/>
                  </a:lnTo>
                  <a:lnTo>
                    <a:pt x="198" y="72"/>
                  </a:lnTo>
                  <a:lnTo>
                    <a:pt x="181" y="55"/>
                  </a:lnTo>
                  <a:lnTo>
                    <a:pt x="166" y="38"/>
                  </a:lnTo>
                  <a:lnTo>
                    <a:pt x="151" y="26"/>
                  </a:lnTo>
                  <a:lnTo>
                    <a:pt x="133" y="14"/>
                  </a:lnTo>
                  <a:lnTo>
                    <a:pt x="116" y="6"/>
                  </a:lnTo>
                  <a:lnTo>
                    <a:pt x="102" y="1"/>
                  </a:lnTo>
                  <a:lnTo>
                    <a:pt x="84" y="0"/>
                  </a:lnTo>
                  <a:lnTo>
                    <a:pt x="69" y="1"/>
                  </a:lnTo>
                  <a:lnTo>
                    <a:pt x="58" y="6"/>
                  </a:lnTo>
                  <a:lnTo>
                    <a:pt x="58" y="3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15" name="Freeform 1599"/>
            <p:cNvSpPr>
              <a:spLocks/>
            </p:cNvSpPr>
            <p:nvPr/>
          </p:nvSpPr>
          <p:spPr bwMode="auto">
            <a:xfrm>
              <a:off x="3894" y="1278"/>
              <a:ext cx="270" cy="454"/>
            </a:xfrm>
            <a:custGeom>
              <a:avLst/>
              <a:gdLst/>
              <a:ahLst/>
              <a:cxnLst>
                <a:cxn ang="0">
                  <a:pos x="269" y="410"/>
                </a:cxn>
                <a:cxn ang="0">
                  <a:pos x="158" y="453"/>
                </a:cxn>
                <a:cxn ang="0">
                  <a:pos x="0" y="43"/>
                </a:cxn>
                <a:cxn ang="0">
                  <a:pos x="112" y="0"/>
                </a:cxn>
                <a:cxn ang="0">
                  <a:pos x="269" y="410"/>
                </a:cxn>
              </a:cxnLst>
              <a:rect l="0" t="0" r="r" b="b"/>
              <a:pathLst>
                <a:path w="270" h="454">
                  <a:moveTo>
                    <a:pt x="269" y="410"/>
                  </a:moveTo>
                  <a:lnTo>
                    <a:pt x="158" y="453"/>
                  </a:lnTo>
                  <a:lnTo>
                    <a:pt x="0" y="43"/>
                  </a:lnTo>
                  <a:lnTo>
                    <a:pt x="112" y="0"/>
                  </a:lnTo>
                  <a:lnTo>
                    <a:pt x="269" y="410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16" name="Freeform 1600"/>
            <p:cNvSpPr>
              <a:spLocks/>
            </p:cNvSpPr>
            <p:nvPr/>
          </p:nvSpPr>
          <p:spPr bwMode="auto">
            <a:xfrm>
              <a:off x="3957" y="1284"/>
              <a:ext cx="269" cy="405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49" y="10"/>
                </a:cxn>
                <a:cxn ang="0">
                  <a:pos x="36" y="20"/>
                </a:cxn>
                <a:cxn ang="0">
                  <a:pos x="25" y="33"/>
                </a:cxn>
                <a:cxn ang="0">
                  <a:pos x="16" y="47"/>
                </a:cxn>
                <a:cxn ang="0">
                  <a:pos x="10" y="64"/>
                </a:cxn>
                <a:cxn ang="0">
                  <a:pos x="4" y="83"/>
                </a:cxn>
                <a:cxn ang="0">
                  <a:pos x="1" y="105"/>
                </a:cxn>
                <a:cxn ang="0">
                  <a:pos x="0" y="126"/>
                </a:cxn>
                <a:cxn ang="0">
                  <a:pos x="0" y="149"/>
                </a:cxn>
                <a:cxn ang="0">
                  <a:pos x="4" y="173"/>
                </a:cxn>
                <a:cxn ang="0">
                  <a:pos x="8" y="198"/>
                </a:cxn>
                <a:cxn ang="0">
                  <a:pos x="13" y="222"/>
                </a:cxn>
                <a:cxn ang="0">
                  <a:pos x="24" y="248"/>
                </a:cxn>
                <a:cxn ang="0">
                  <a:pos x="33" y="270"/>
                </a:cxn>
                <a:cxn ang="0">
                  <a:pos x="45" y="293"/>
                </a:cxn>
                <a:cxn ang="0">
                  <a:pos x="57" y="313"/>
                </a:cxn>
                <a:cxn ang="0">
                  <a:pos x="71" y="334"/>
                </a:cxn>
                <a:cxn ang="0">
                  <a:pos x="86" y="351"/>
                </a:cxn>
                <a:cxn ang="0">
                  <a:pos x="101" y="366"/>
                </a:cxn>
                <a:cxn ang="0">
                  <a:pos x="118" y="379"/>
                </a:cxn>
                <a:cxn ang="0">
                  <a:pos x="133" y="390"/>
                </a:cxn>
                <a:cxn ang="0">
                  <a:pos x="150" y="398"/>
                </a:cxn>
                <a:cxn ang="0">
                  <a:pos x="165" y="401"/>
                </a:cxn>
                <a:cxn ang="0">
                  <a:pos x="181" y="404"/>
                </a:cxn>
                <a:cxn ang="0">
                  <a:pos x="195" y="403"/>
                </a:cxn>
                <a:cxn ang="0">
                  <a:pos x="208" y="399"/>
                </a:cxn>
                <a:cxn ang="0">
                  <a:pos x="224" y="392"/>
                </a:cxn>
                <a:cxn ang="0">
                  <a:pos x="234" y="382"/>
                </a:cxn>
                <a:cxn ang="0">
                  <a:pos x="244" y="370"/>
                </a:cxn>
                <a:cxn ang="0">
                  <a:pos x="253" y="356"/>
                </a:cxn>
                <a:cxn ang="0">
                  <a:pos x="259" y="337"/>
                </a:cxn>
                <a:cxn ang="0">
                  <a:pos x="263" y="319"/>
                </a:cxn>
                <a:cxn ang="0">
                  <a:pos x="268" y="298"/>
                </a:cxn>
                <a:cxn ang="0">
                  <a:pos x="268" y="275"/>
                </a:cxn>
                <a:cxn ang="0">
                  <a:pos x="266" y="254"/>
                </a:cxn>
                <a:cxn ang="0">
                  <a:pos x="264" y="229"/>
                </a:cxn>
                <a:cxn ang="0">
                  <a:pos x="261" y="205"/>
                </a:cxn>
                <a:cxn ang="0">
                  <a:pos x="253" y="179"/>
                </a:cxn>
                <a:cxn ang="0">
                  <a:pos x="245" y="155"/>
                </a:cxn>
                <a:cxn ang="0">
                  <a:pos x="235" y="132"/>
                </a:cxn>
                <a:cxn ang="0">
                  <a:pos x="224" y="111"/>
                </a:cxn>
                <a:cxn ang="0">
                  <a:pos x="211" y="89"/>
                </a:cxn>
                <a:cxn ang="0">
                  <a:pos x="197" y="68"/>
                </a:cxn>
                <a:cxn ang="0">
                  <a:pos x="182" y="51"/>
                </a:cxn>
                <a:cxn ang="0">
                  <a:pos x="168" y="35"/>
                </a:cxn>
                <a:cxn ang="0">
                  <a:pos x="151" y="23"/>
                </a:cxn>
                <a:cxn ang="0">
                  <a:pos x="135" y="12"/>
                </a:cxn>
                <a:cxn ang="0">
                  <a:pos x="120" y="6"/>
                </a:cxn>
                <a:cxn ang="0">
                  <a:pos x="104" y="2"/>
                </a:cxn>
                <a:cxn ang="0">
                  <a:pos x="87" y="0"/>
                </a:cxn>
                <a:cxn ang="0">
                  <a:pos x="73" y="0"/>
                </a:cxn>
                <a:cxn ang="0">
                  <a:pos x="60" y="4"/>
                </a:cxn>
                <a:cxn ang="0">
                  <a:pos x="60" y="3"/>
                </a:cxn>
              </a:cxnLst>
              <a:rect l="0" t="0" r="r" b="b"/>
              <a:pathLst>
                <a:path w="269" h="405">
                  <a:moveTo>
                    <a:pt x="60" y="3"/>
                  </a:moveTo>
                  <a:lnTo>
                    <a:pt x="49" y="10"/>
                  </a:lnTo>
                  <a:lnTo>
                    <a:pt x="36" y="20"/>
                  </a:lnTo>
                  <a:lnTo>
                    <a:pt x="25" y="33"/>
                  </a:lnTo>
                  <a:lnTo>
                    <a:pt x="16" y="47"/>
                  </a:lnTo>
                  <a:lnTo>
                    <a:pt x="10" y="64"/>
                  </a:lnTo>
                  <a:lnTo>
                    <a:pt x="4" y="83"/>
                  </a:lnTo>
                  <a:lnTo>
                    <a:pt x="1" y="105"/>
                  </a:lnTo>
                  <a:lnTo>
                    <a:pt x="0" y="126"/>
                  </a:lnTo>
                  <a:lnTo>
                    <a:pt x="0" y="149"/>
                  </a:lnTo>
                  <a:lnTo>
                    <a:pt x="4" y="173"/>
                  </a:lnTo>
                  <a:lnTo>
                    <a:pt x="8" y="198"/>
                  </a:lnTo>
                  <a:lnTo>
                    <a:pt x="13" y="222"/>
                  </a:lnTo>
                  <a:lnTo>
                    <a:pt x="24" y="248"/>
                  </a:lnTo>
                  <a:lnTo>
                    <a:pt x="33" y="270"/>
                  </a:lnTo>
                  <a:lnTo>
                    <a:pt x="45" y="293"/>
                  </a:lnTo>
                  <a:lnTo>
                    <a:pt x="57" y="313"/>
                  </a:lnTo>
                  <a:lnTo>
                    <a:pt x="71" y="334"/>
                  </a:lnTo>
                  <a:lnTo>
                    <a:pt x="86" y="351"/>
                  </a:lnTo>
                  <a:lnTo>
                    <a:pt x="101" y="366"/>
                  </a:lnTo>
                  <a:lnTo>
                    <a:pt x="118" y="379"/>
                  </a:lnTo>
                  <a:lnTo>
                    <a:pt x="133" y="390"/>
                  </a:lnTo>
                  <a:lnTo>
                    <a:pt x="150" y="398"/>
                  </a:lnTo>
                  <a:lnTo>
                    <a:pt x="165" y="401"/>
                  </a:lnTo>
                  <a:lnTo>
                    <a:pt x="181" y="404"/>
                  </a:lnTo>
                  <a:lnTo>
                    <a:pt x="195" y="403"/>
                  </a:lnTo>
                  <a:lnTo>
                    <a:pt x="208" y="399"/>
                  </a:lnTo>
                  <a:lnTo>
                    <a:pt x="224" y="392"/>
                  </a:lnTo>
                  <a:lnTo>
                    <a:pt x="234" y="382"/>
                  </a:lnTo>
                  <a:lnTo>
                    <a:pt x="244" y="370"/>
                  </a:lnTo>
                  <a:lnTo>
                    <a:pt x="253" y="356"/>
                  </a:lnTo>
                  <a:lnTo>
                    <a:pt x="259" y="337"/>
                  </a:lnTo>
                  <a:lnTo>
                    <a:pt x="263" y="319"/>
                  </a:lnTo>
                  <a:lnTo>
                    <a:pt x="268" y="298"/>
                  </a:lnTo>
                  <a:lnTo>
                    <a:pt x="268" y="275"/>
                  </a:lnTo>
                  <a:lnTo>
                    <a:pt x="266" y="254"/>
                  </a:lnTo>
                  <a:lnTo>
                    <a:pt x="264" y="229"/>
                  </a:lnTo>
                  <a:lnTo>
                    <a:pt x="261" y="205"/>
                  </a:lnTo>
                  <a:lnTo>
                    <a:pt x="253" y="179"/>
                  </a:lnTo>
                  <a:lnTo>
                    <a:pt x="245" y="155"/>
                  </a:lnTo>
                  <a:lnTo>
                    <a:pt x="235" y="132"/>
                  </a:lnTo>
                  <a:lnTo>
                    <a:pt x="224" y="111"/>
                  </a:lnTo>
                  <a:lnTo>
                    <a:pt x="211" y="89"/>
                  </a:lnTo>
                  <a:lnTo>
                    <a:pt x="197" y="68"/>
                  </a:lnTo>
                  <a:lnTo>
                    <a:pt x="182" y="51"/>
                  </a:lnTo>
                  <a:lnTo>
                    <a:pt x="168" y="35"/>
                  </a:lnTo>
                  <a:lnTo>
                    <a:pt x="151" y="23"/>
                  </a:lnTo>
                  <a:lnTo>
                    <a:pt x="135" y="12"/>
                  </a:lnTo>
                  <a:lnTo>
                    <a:pt x="120" y="6"/>
                  </a:lnTo>
                  <a:lnTo>
                    <a:pt x="104" y="2"/>
                  </a:lnTo>
                  <a:lnTo>
                    <a:pt x="87" y="0"/>
                  </a:lnTo>
                  <a:lnTo>
                    <a:pt x="73" y="0"/>
                  </a:lnTo>
                  <a:lnTo>
                    <a:pt x="60" y="4"/>
                  </a:lnTo>
                  <a:lnTo>
                    <a:pt x="60" y="3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17" name="Freeform 1601"/>
            <p:cNvSpPr>
              <a:spLocks/>
            </p:cNvSpPr>
            <p:nvPr/>
          </p:nvSpPr>
          <p:spPr bwMode="auto">
            <a:xfrm>
              <a:off x="3898" y="1290"/>
              <a:ext cx="263" cy="439"/>
            </a:xfrm>
            <a:custGeom>
              <a:avLst/>
              <a:gdLst/>
              <a:ahLst/>
              <a:cxnLst>
                <a:cxn ang="0">
                  <a:pos x="262" y="394"/>
                </a:cxn>
                <a:cxn ang="0">
                  <a:pos x="152" y="438"/>
                </a:cxn>
                <a:cxn ang="0">
                  <a:pos x="0" y="44"/>
                </a:cxn>
                <a:cxn ang="0">
                  <a:pos x="113" y="0"/>
                </a:cxn>
                <a:cxn ang="0">
                  <a:pos x="262" y="394"/>
                </a:cxn>
              </a:cxnLst>
              <a:rect l="0" t="0" r="r" b="b"/>
              <a:pathLst>
                <a:path w="263" h="439">
                  <a:moveTo>
                    <a:pt x="262" y="394"/>
                  </a:moveTo>
                  <a:lnTo>
                    <a:pt x="152" y="438"/>
                  </a:lnTo>
                  <a:lnTo>
                    <a:pt x="0" y="44"/>
                  </a:lnTo>
                  <a:lnTo>
                    <a:pt x="113" y="0"/>
                  </a:lnTo>
                  <a:lnTo>
                    <a:pt x="262" y="394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18" name="Freeform 1602"/>
            <p:cNvSpPr>
              <a:spLocks/>
            </p:cNvSpPr>
            <p:nvPr/>
          </p:nvSpPr>
          <p:spPr bwMode="auto">
            <a:xfrm>
              <a:off x="3959" y="1294"/>
              <a:ext cx="265" cy="391"/>
            </a:xfrm>
            <a:custGeom>
              <a:avLst/>
              <a:gdLst/>
              <a:ahLst/>
              <a:cxnLst>
                <a:cxn ang="0">
                  <a:pos x="63" y="5"/>
                </a:cxn>
                <a:cxn ang="0">
                  <a:pos x="49" y="12"/>
                </a:cxn>
                <a:cxn ang="0">
                  <a:pos x="38" y="21"/>
                </a:cxn>
                <a:cxn ang="0">
                  <a:pos x="27" y="33"/>
                </a:cxn>
                <a:cxn ang="0">
                  <a:pos x="17" y="48"/>
                </a:cxn>
                <a:cxn ang="0">
                  <a:pos x="11" y="64"/>
                </a:cxn>
                <a:cxn ang="0">
                  <a:pos x="4" y="82"/>
                </a:cxn>
                <a:cxn ang="0">
                  <a:pos x="2" y="103"/>
                </a:cxn>
                <a:cxn ang="0">
                  <a:pos x="0" y="124"/>
                </a:cxn>
                <a:cxn ang="0">
                  <a:pos x="0" y="147"/>
                </a:cxn>
                <a:cxn ang="0">
                  <a:pos x="3" y="170"/>
                </a:cxn>
                <a:cxn ang="0">
                  <a:pos x="8" y="192"/>
                </a:cxn>
                <a:cxn ang="0">
                  <a:pos x="14" y="217"/>
                </a:cxn>
                <a:cxn ang="0">
                  <a:pos x="22" y="240"/>
                </a:cxn>
                <a:cxn ang="0">
                  <a:pos x="31" y="262"/>
                </a:cxn>
                <a:cxn ang="0">
                  <a:pos x="43" y="285"/>
                </a:cxn>
                <a:cxn ang="0">
                  <a:pos x="55" y="303"/>
                </a:cxn>
                <a:cxn ang="0">
                  <a:pos x="68" y="323"/>
                </a:cxn>
                <a:cxn ang="0">
                  <a:pos x="83" y="340"/>
                </a:cxn>
                <a:cxn ang="0">
                  <a:pos x="97" y="355"/>
                </a:cxn>
                <a:cxn ang="0">
                  <a:pos x="113" y="366"/>
                </a:cxn>
                <a:cxn ang="0">
                  <a:pos x="130" y="376"/>
                </a:cxn>
                <a:cxn ang="0">
                  <a:pos x="145" y="384"/>
                </a:cxn>
                <a:cxn ang="0">
                  <a:pos x="160" y="389"/>
                </a:cxn>
                <a:cxn ang="0">
                  <a:pos x="177" y="390"/>
                </a:cxn>
                <a:cxn ang="0">
                  <a:pos x="192" y="389"/>
                </a:cxn>
                <a:cxn ang="0">
                  <a:pos x="204" y="384"/>
                </a:cxn>
                <a:cxn ang="0">
                  <a:pos x="219" y="378"/>
                </a:cxn>
                <a:cxn ang="0">
                  <a:pos x="230" y="368"/>
                </a:cxn>
                <a:cxn ang="0">
                  <a:pos x="239" y="357"/>
                </a:cxn>
                <a:cxn ang="0">
                  <a:pos x="248" y="343"/>
                </a:cxn>
                <a:cxn ang="0">
                  <a:pos x="253" y="326"/>
                </a:cxn>
                <a:cxn ang="0">
                  <a:pos x="260" y="308"/>
                </a:cxn>
                <a:cxn ang="0">
                  <a:pos x="262" y="287"/>
                </a:cxn>
                <a:cxn ang="0">
                  <a:pos x="264" y="265"/>
                </a:cxn>
                <a:cxn ang="0">
                  <a:pos x="263" y="244"/>
                </a:cxn>
                <a:cxn ang="0">
                  <a:pos x="261" y="221"/>
                </a:cxn>
                <a:cxn ang="0">
                  <a:pos x="259" y="196"/>
                </a:cxn>
                <a:cxn ang="0">
                  <a:pos x="251" y="172"/>
                </a:cxn>
                <a:cxn ang="0">
                  <a:pos x="243" y="150"/>
                </a:cxn>
                <a:cxn ang="0">
                  <a:pos x="234" y="127"/>
                </a:cxn>
                <a:cxn ang="0">
                  <a:pos x="224" y="105"/>
                </a:cxn>
                <a:cxn ang="0">
                  <a:pos x="211" y="86"/>
                </a:cxn>
                <a:cxn ang="0">
                  <a:pos x="198" y="67"/>
                </a:cxn>
                <a:cxn ang="0">
                  <a:pos x="182" y="49"/>
                </a:cxn>
                <a:cxn ang="0">
                  <a:pos x="168" y="34"/>
                </a:cxn>
                <a:cxn ang="0">
                  <a:pos x="151" y="23"/>
                </a:cxn>
                <a:cxn ang="0">
                  <a:pos x="137" y="13"/>
                </a:cxn>
                <a:cxn ang="0">
                  <a:pos x="121" y="7"/>
                </a:cxn>
                <a:cxn ang="0">
                  <a:pos x="104" y="2"/>
                </a:cxn>
                <a:cxn ang="0">
                  <a:pos x="89" y="0"/>
                </a:cxn>
                <a:cxn ang="0">
                  <a:pos x="73" y="2"/>
                </a:cxn>
                <a:cxn ang="0">
                  <a:pos x="63" y="7"/>
                </a:cxn>
                <a:cxn ang="0">
                  <a:pos x="63" y="5"/>
                </a:cxn>
              </a:cxnLst>
              <a:rect l="0" t="0" r="r" b="b"/>
              <a:pathLst>
                <a:path w="265" h="391">
                  <a:moveTo>
                    <a:pt x="63" y="5"/>
                  </a:moveTo>
                  <a:lnTo>
                    <a:pt x="49" y="12"/>
                  </a:lnTo>
                  <a:lnTo>
                    <a:pt x="38" y="21"/>
                  </a:lnTo>
                  <a:lnTo>
                    <a:pt x="27" y="33"/>
                  </a:lnTo>
                  <a:lnTo>
                    <a:pt x="17" y="48"/>
                  </a:lnTo>
                  <a:lnTo>
                    <a:pt x="11" y="64"/>
                  </a:lnTo>
                  <a:lnTo>
                    <a:pt x="4" y="82"/>
                  </a:lnTo>
                  <a:lnTo>
                    <a:pt x="2" y="103"/>
                  </a:lnTo>
                  <a:lnTo>
                    <a:pt x="0" y="124"/>
                  </a:lnTo>
                  <a:lnTo>
                    <a:pt x="0" y="147"/>
                  </a:lnTo>
                  <a:lnTo>
                    <a:pt x="3" y="170"/>
                  </a:lnTo>
                  <a:lnTo>
                    <a:pt x="8" y="192"/>
                  </a:lnTo>
                  <a:lnTo>
                    <a:pt x="14" y="217"/>
                  </a:lnTo>
                  <a:lnTo>
                    <a:pt x="22" y="240"/>
                  </a:lnTo>
                  <a:lnTo>
                    <a:pt x="31" y="262"/>
                  </a:lnTo>
                  <a:lnTo>
                    <a:pt x="43" y="285"/>
                  </a:lnTo>
                  <a:lnTo>
                    <a:pt x="55" y="303"/>
                  </a:lnTo>
                  <a:lnTo>
                    <a:pt x="68" y="323"/>
                  </a:lnTo>
                  <a:lnTo>
                    <a:pt x="83" y="340"/>
                  </a:lnTo>
                  <a:lnTo>
                    <a:pt x="97" y="355"/>
                  </a:lnTo>
                  <a:lnTo>
                    <a:pt x="113" y="366"/>
                  </a:lnTo>
                  <a:lnTo>
                    <a:pt x="130" y="376"/>
                  </a:lnTo>
                  <a:lnTo>
                    <a:pt x="145" y="384"/>
                  </a:lnTo>
                  <a:lnTo>
                    <a:pt x="160" y="389"/>
                  </a:lnTo>
                  <a:lnTo>
                    <a:pt x="177" y="390"/>
                  </a:lnTo>
                  <a:lnTo>
                    <a:pt x="192" y="389"/>
                  </a:lnTo>
                  <a:lnTo>
                    <a:pt x="204" y="384"/>
                  </a:lnTo>
                  <a:lnTo>
                    <a:pt x="219" y="378"/>
                  </a:lnTo>
                  <a:lnTo>
                    <a:pt x="230" y="368"/>
                  </a:lnTo>
                  <a:lnTo>
                    <a:pt x="239" y="357"/>
                  </a:lnTo>
                  <a:lnTo>
                    <a:pt x="248" y="343"/>
                  </a:lnTo>
                  <a:lnTo>
                    <a:pt x="253" y="326"/>
                  </a:lnTo>
                  <a:lnTo>
                    <a:pt x="260" y="308"/>
                  </a:lnTo>
                  <a:lnTo>
                    <a:pt x="262" y="287"/>
                  </a:lnTo>
                  <a:lnTo>
                    <a:pt x="264" y="265"/>
                  </a:lnTo>
                  <a:lnTo>
                    <a:pt x="263" y="244"/>
                  </a:lnTo>
                  <a:lnTo>
                    <a:pt x="261" y="221"/>
                  </a:lnTo>
                  <a:lnTo>
                    <a:pt x="259" y="196"/>
                  </a:lnTo>
                  <a:lnTo>
                    <a:pt x="251" y="172"/>
                  </a:lnTo>
                  <a:lnTo>
                    <a:pt x="243" y="150"/>
                  </a:lnTo>
                  <a:lnTo>
                    <a:pt x="234" y="127"/>
                  </a:lnTo>
                  <a:lnTo>
                    <a:pt x="224" y="105"/>
                  </a:lnTo>
                  <a:lnTo>
                    <a:pt x="211" y="86"/>
                  </a:lnTo>
                  <a:lnTo>
                    <a:pt x="198" y="67"/>
                  </a:lnTo>
                  <a:lnTo>
                    <a:pt x="182" y="49"/>
                  </a:lnTo>
                  <a:lnTo>
                    <a:pt x="168" y="34"/>
                  </a:lnTo>
                  <a:lnTo>
                    <a:pt x="151" y="23"/>
                  </a:lnTo>
                  <a:lnTo>
                    <a:pt x="137" y="13"/>
                  </a:lnTo>
                  <a:lnTo>
                    <a:pt x="121" y="7"/>
                  </a:lnTo>
                  <a:lnTo>
                    <a:pt x="104" y="2"/>
                  </a:lnTo>
                  <a:lnTo>
                    <a:pt x="89" y="0"/>
                  </a:lnTo>
                  <a:lnTo>
                    <a:pt x="73" y="2"/>
                  </a:lnTo>
                  <a:lnTo>
                    <a:pt x="63" y="7"/>
                  </a:lnTo>
                  <a:lnTo>
                    <a:pt x="63" y="5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19" name="Freeform 1603"/>
            <p:cNvSpPr>
              <a:spLocks/>
            </p:cNvSpPr>
            <p:nvPr/>
          </p:nvSpPr>
          <p:spPr bwMode="auto">
            <a:xfrm>
              <a:off x="3902" y="1302"/>
              <a:ext cx="258" cy="422"/>
            </a:xfrm>
            <a:custGeom>
              <a:avLst/>
              <a:gdLst/>
              <a:ahLst/>
              <a:cxnLst>
                <a:cxn ang="0">
                  <a:pos x="257" y="378"/>
                </a:cxn>
                <a:cxn ang="0">
                  <a:pos x="146" y="421"/>
                </a:cxn>
                <a:cxn ang="0">
                  <a:pos x="0" y="41"/>
                </a:cxn>
                <a:cxn ang="0">
                  <a:pos x="112" y="0"/>
                </a:cxn>
                <a:cxn ang="0">
                  <a:pos x="257" y="378"/>
                </a:cxn>
              </a:cxnLst>
              <a:rect l="0" t="0" r="r" b="b"/>
              <a:pathLst>
                <a:path w="258" h="422">
                  <a:moveTo>
                    <a:pt x="257" y="378"/>
                  </a:moveTo>
                  <a:lnTo>
                    <a:pt x="146" y="421"/>
                  </a:lnTo>
                  <a:lnTo>
                    <a:pt x="0" y="41"/>
                  </a:lnTo>
                  <a:lnTo>
                    <a:pt x="112" y="0"/>
                  </a:lnTo>
                  <a:lnTo>
                    <a:pt x="257" y="378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20" name="Freeform 1604"/>
            <p:cNvSpPr>
              <a:spLocks/>
            </p:cNvSpPr>
            <p:nvPr/>
          </p:nvSpPr>
          <p:spPr bwMode="auto">
            <a:xfrm>
              <a:off x="3962" y="1306"/>
              <a:ext cx="261" cy="376"/>
            </a:xfrm>
            <a:custGeom>
              <a:avLst/>
              <a:gdLst/>
              <a:ahLst/>
              <a:cxnLst>
                <a:cxn ang="0">
                  <a:pos x="63" y="4"/>
                </a:cxn>
                <a:cxn ang="0">
                  <a:pos x="52" y="12"/>
                </a:cxn>
                <a:cxn ang="0">
                  <a:pos x="40" y="21"/>
                </a:cxn>
                <a:cxn ang="0">
                  <a:pos x="28" y="33"/>
                </a:cxn>
                <a:cxn ang="0">
                  <a:pos x="19" y="46"/>
                </a:cxn>
                <a:cxn ang="0">
                  <a:pos x="11" y="63"/>
                </a:cxn>
                <a:cxn ang="0">
                  <a:pos x="5" y="80"/>
                </a:cxn>
                <a:cxn ang="0">
                  <a:pos x="1" y="99"/>
                </a:cxn>
                <a:cxn ang="0">
                  <a:pos x="0" y="119"/>
                </a:cxn>
                <a:cxn ang="0">
                  <a:pos x="0" y="141"/>
                </a:cxn>
                <a:cxn ang="0">
                  <a:pos x="1" y="164"/>
                </a:cxn>
                <a:cxn ang="0">
                  <a:pos x="6" y="187"/>
                </a:cxn>
                <a:cxn ang="0">
                  <a:pos x="11" y="210"/>
                </a:cxn>
                <a:cxn ang="0">
                  <a:pos x="20" y="232"/>
                </a:cxn>
                <a:cxn ang="0">
                  <a:pos x="28" y="253"/>
                </a:cxn>
                <a:cxn ang="0">
                  <a:pos x="40" y="274"/>
                </a:cxn>
                <a:cxn ang="0">
                  <a:pos x="52" y="293"/>
                </a:cxn>
                <a:cxn ang="0">
                  <a:pos x="64" y="311"/>
                </a:cxn>
                <a:cxn ang="0">
                  <a:pos x="79" y="327"/>
                </a:cxn>
                <a:cxn ang="0">
                  <a:pos x="93" y="341"/>
                </a:cxn>
                <a:cxn ang="0">
                  <a:pos x="108" y="353"/>
                </a:cxn>
                <a:cxn ang="0">
                  <a:pos x="124" y="361"/>
                </a:cxn>
                <a:cxn ang="0">
                  <a:pos x="139" y="369"/>
                </a:cxn>
                <a:cxn ang="0">
                  <a:pos x="155" y="373"/>
                </a:cxn>
                <a:cxn ang="0">
                  <a:pos x="171" y="375"/>
                </a:cxn>
                <a:cxn ang="0">
                  <a:pos x="187" y="373"/>
                </a:cxn>
                <a:cxn ang="0">
                  <a:pos x="198" y="368"/>
                </a:cxn>
                <a:cxn ang="0">
                  <a:pos x="212" y="361"/>
                </a:cxn>
                <a:cxn ang="0">
                  <a:pos x="224" y="353"/>
                </a:cxn>
                <a:cxn ang="0">
                  <a:pos x="234" y="340"/>
                </a:cxn>
                <a:cxn ang="0">
                  <a:pos x="242" y="328"/>
                </a:cxn>
                <a:cxn ang="0">
                  <a:pos x="249" y="309"/>
                </a:cxn>
                <a:cxn ang="0">
                  <a:pos x="254" y="293"/>
                </a:cxn>
                <a:cxn ang="0">
                  <a:pos x="258" y="274"/>
                </a:cxn>
                <a:cxn ang="0">
                  <a:pos x="260" y="253"/>
                </a:cxn>
                <a:cxn ang="0">
                  <a:pos x="259" y="232"/>
                </a:cxn>
                <a:cxn ang="0">
                  <a:pos x="258" y="210"/>
                </a:cxn>
                <a:cxn ang="0">
                  <a:pos x="254" y="186"/>
                </a:cxn>
                <a:cxn ang="0">
                  <a:pos x="248" y="163"/>
                </a:cxn>
                <a:cxn ang="0">
                  <a:pos x="240" y="141"/>
                </a:cxn>
                <a:cxn ang="0">
                  <a:pos x="231" y="119"/>
                </a:cxn>
                <a:cxn ang="0">
                  <a:pos x="221" y="99"/>
                </a:cxn>
                <a:cxn ang="0">
                  <a:pos x="209" y="81"/>
                </a:cxn>
                <a:cxn ang="0">
                  <a:pos x="195" y="62"/>
                </a:cxn>
                <a:cxn ang="0">
                  <a:pos x="182" y="46"/>
                </a:cxn>
                <a:cxn ang="0">
                  <a:pos x="166" y="32"/>
                </a:cxn>
                <a:cxn ang="0">
                  <a:pos x="152" y="21"/>
                </a:cxn>
                <a:cxn ang="0">
                  <a:pos x="135" y="12"/>
                </a:cxn>
                <a:cxn ang="0">
                  <a:pos x="121" y="5"/>
                </a:cxn>
                <a:cxn ang="0">
                  <a:pos x="105" y="1"/>
                </a:cxn>
                <a:cxn ang="0">
                  <a:pos x="90" y="0"/>
                </a:cxn>
                <a:cxn ang="0">
                  <a:pos x="75" y="2"/>
                </a:cxn>
                <a:cxn ang="0">
                  <a:pos x="63" y="5"/>
                </a:cxn>
                <a:cxn ang="0">
                  <a:pos x="63" y="4"/>
                </a:cxn>
              </a:cxnLst>
              <a:rect l="0" t="0" r="r" b="b"/>
              <a:pathLst>
                <a:path w="261" h="376">
                  <a:moveTo>
                    <a:pt x="63" y="4"/>
                  </a:moveTo>
                  <a:lnTo>
                    <a:pt x="52" y="12"/>
                  </a:lnTo>
                  <a:lnTo>
                    <a:pt x="40" y="21"/>
                  </a:lnTo>
                  <a:lnTo>
                    <a:pt x="28" y="33"/>
                  </a:lnTo>
                  <a:lnTo>
                    <a:pt x="19" y="46"/>
                  </a:lnTo>
                  <a:lnTo>
                    <a:pt x="11" y="63"/>
                  </a:lnTo>
                  <a:lnTo>
                    <a:pt x="5" y="80"/>
                  </a:lnTo>
                  <a:lnTo>
                    <a:pt x="1" y="99"/>
                  </a:lnTo>
                  <a:lnTo>
                    <a:pt x="0" y="119"/>
                  </a:lnTo>
                  <a:lnTo>
                    <a:pt x="0" y="141"/>
                  </a:lnTo>
                  <a:lnTo>
                    <a:pt x="1" y="164"/>
                  </a:lnTo>
                  <a:lnTo>
                    <a:pt x="6" y="187"/>
                  </a:lnTo>
                  <a:lnTo>
                    <a:pt x="11" y="210"/>
                  </a:lnTo>
                  <a:lnTo>
                    <a:pt x="20" y="232"/>
                  </a:lnTo>
                  <a:lnTo>
                    <a:pt x="28" y="253"/>
                  </a:lnTo>
                  <a:lnTo>
                    <a:pt x="40" y="274"/>
                  </a:lnTo>
                  <a:lnTo>
                    <a:pt x="52" y="293"/>
                  </a:lnTo>
                  <a:lnTo>
                    <a:pt x="64" y="311"/>
                  </a:lnTo>
                  <a:lnTo>
                    <a:pt x="79" y="327"/>
                  </a:lnTo>
                  <a:lnTo>
                    <a:pt x="93" y="341"/>
                  </a:lnTo>
                  <a:lnTo>
                    <a:pt x="108" y="353"/>
                  </a:lnTo>
                  <a:lnTo>
                    <a:pt x="124" y="361"/>
                  </a:lnTo>
                  <a:lnTo>
                    <a:pt x="139" y="369"/>
                  </a:lnTo>
                  <a:lnTo>
                    <a:pt x="155" y="373"/>
                  </a:lnTo>
                  <a:lnTo>
                    <a:pt x="171" y="375"/>
                  </a:lnTo>
                  <a:lnTo>
                    <a:pt x="187" y="373"/>
                  </a:lnTo>
                  <a:lnTo>
                    <a:pt x="198" y="368"/>
                  </a:lnTo>
                  <a:lnTo>
                    <a:pt x="212" y="361"/>
                  </a:lnTo>
                  <a:lnTo>
                    <a:pt x="224" y="353"/>
                  </a:lnTo>
                  <a:lnTo>
                    <a:pt x="234" y="340"/>
                  </a:lnTo>
                  <a:lnTo>
                    <a:pt x="242" y="328"/>
                  </a:lnTo>
                  <a:lnTo>
                    <a:pt x="249" y="309"/>
                  </a:lnTo>
                  <a:lnTo>
                    <a:pt x="254" y="293"/>
                  </a:lnTo>
                  <a:lnTo>
                    <a:pt x="258" y="274"/>
                  </a:lnTo>
                  <a:lnTo>
                    <a:pt x="260" y="253"/>
                  </a:lnTo>
                  <a:lnTo>
                    <a:pt x="259" y="232"/>
                  </a:lnTo>
                  <a:lnTo>
                    <a:pt x="258" y="210"/>
                  </a:lnTo>
                  <a:lnTo>
                    <a:pt x="254" y="186"/>
                  </a:lnTo>
                  <a:lnTo>
                    <a:pt x="248" y="163"/>
                  </a:lnTo>
                  <a:lnTo>
                    <a:pt x="240" y="141"/>
                  </a:lnTo>
                  <a:lnTo>
                    <a:pt x="231" y="119"/>
                  </a:lnTo>
                  <a:lnTo>
                    <a:pt x="221" y="99"/>
                  </a:lnTo>
                  <a:lnTo>
                    <a:pt x="209" y="81"/>
                  </a:lnTo>
                  <a:lnTo>
                    <a:pt x="195" y="62"/>
                  </a:lnTo>
                  <a:lnTo>
                    <a:pt x="182" y="46"/>
                  </a:lnTo>
                  <a:lnTo>
                    <a:pt x="166" y="32"/>
                  </a:lnTo>
                  <a:lnTo>
                    <a:pt x="152" y="21"/>
                  </a:lnTo>
                  <a:lnTo>
                    <a:pt x="135" y="12"/>
                  </a:lnTo>
                  <a:lnTo>
                    <a:pt x="121" y="5"/>
                  </a:lnTo>
                  <a:lnTo>
                    <a:pt x="105" y="1"/>
                  </a:lnTo>
                  <a:lnTo>
                    <a:pt x="90" y="0"/>
                  </a:lnTo>
                  <a:lnTo>
                    <a:pt x="75" y="2"/>
                  </a:lnTo>
                  <a:lnTo>
                    <a:pt x="63" y="5"/>
                  </a:lnTo>
                  <a:lnTo>
                    <a:pt x="63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21" name="Freeform 1605"/>
            <p:cNvSpPr>
              <a:spLocks/>
            </p:cNvSpPr>
            <p:nvPr/>
          </p:nvSpPr>
          <p:spPr bwMode="auto">
            <a:xfrm>
              <a:off x="3907" y="1312"/>
              <a:ext cx="251" cy="406"/>
            </a:xfrm>
            <a:custGeom>
              <a:avLst/>
              <a:gdLst/>
              <a:ahLst/>
              <a:cxnLst>
                <a:cxn ang="0">
                  <a:pos x="250" y="363"/>
                </a:cxn>
                <a:cxn ang="0">
                  <a:pos x="139" y="405"/>
                </a:cxn>
                <a:cxn ang="0">
                  <a:pos x="0" y="45"/>
                </a:cxn>
                <a:cxn ang="0">
                  <a:pos x="113" y="0"/>
                </a:cxn>
                <a:cxn ang="0">
                  <a:pos x="250" y="363"/>
                </a:cxn>
              </a:cxnLst>
              <a:rect l="0" t="0" r="r" b="b"/>
              <a:pathLst>
                <a:path w="251" h="406">
                  <a:moveTo>
                    <a:pt x="250" y="363"/>
                  </a:moveTo>
                  <a:lnTo>
                    <a:pt x="139" y="405"/>
                  </a:lnTo>
                  <a:lnTo>
                    <a:pt x="0" y="45"/>
                  </a:lnTo>
                  <a:lnTo>
                    <a:pt x="113" y="0"/>
                  </a:lnTo>
                  <a:lnTo>
                    <a:pt x="250" y="363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22" name="Freeform 1606"/>
            <p:cNvSpPr>
              <a:spLocks/>
            </p:cNvSpPr>
            <p:nvPr/>
          </p:nvSpPr>
          <p:spPr bwMode="auto">
            <a:xfrm>
              <a:off x="3963" y="1318"/>
              <a:ext cx="259" cy="359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54" y="11"/>
                </a:cxn>
                <a:cxn ang="0">
                  <a:pos x="41" y="19"/>
                </a:cxn>
                <a:cxn ang="0">
                  <a:pos x="30" y="32"/>
                </a:cxn>
                <a:cxn ang="0">
                  <a:pos x="21" y="45"/>
                </a:cxn>
                <a:cxn ang="0">
                  <a:pos x="13" y="60"/>
                </a:cxn>
                <a:cxn ang="0">
                  <a:pos x="7" y="78"/>
                </a:cxn>
                <a:cxn ang="0">
                  <a:pos x="4" y="97"/>
                </a:cxn>
                <a:cxn ang="0">
                  <a:pos x="3" y="116"/>
                </a:cxn>
                <a:cxn ang="0">
                  <a:pos x="0" y="136"/>
                </a:cxn>
                <a:cxn ang="0">
                  <a:pos x="3" y="159"/>
                </a:cxn>
                <a:cxn ang="0">
                  <a:pos x="7" y="180"/>
                </a:cxn>
                <a:cxn ang="0">
                  <a:pos x="12" y="202"/>
                </a:cxn>
                <a:cxn ang="0">
                  <a:pos x="19" y="222"/>
                </a:cxn>
                <a:cxn ang="0">
                  <a:pos x="28" y="244"/>
                </a:cxn>
                <a:cxn ang="0">
                  <a:pos x="39" y="263"/>
                </a:cxn>
                <a:cxn ang="0">
                  <a:pos x="51" y="282"/>
                </a:cxn>
                <a:cxn ang="0">
                  <a:pos x="62" y="299"/>
                </a:cxn>
                <a:cxn ang="0">
                  <a:pos x="76" y="315"/>
                </a:cxn>
                <a:cxn ang="0">
                  <a:pos x="91" y="327"/>
                </a:cxn>
                <a:cxn ang="0">
                  <a:pos x="106" y="338"/>
                </a:cxn>
                <a:cxn ang="0">
                  <a:pos x="121" y="347"/>
                </a:cxn>
                <a:cxn ang="0">
                  <a:pos x="136" y="352"/>
                </a:cxn>
                <a:cxn ang="0">
                  <a:pos x="153" y="357"/>
                </a:cxn>
                <a:cxn ang="0">
                  <a:pos x="167" y="358"/>
                </a:cxn>
                <a:cxn ang="0">
                  <a:pos x="182" y="357"/>
                </a:cxn>
                <a:cxn ang="0">
                  <a:pos x="194" y="351"/>
                </a:cxn>
                <a:cxn ang="0">
                  <a:pos x="209" y="345"/>
                </a:cxn>
                <a:cxn ang="0">
                  <a:pos x="220" y="337"/>
                </a:cxn>
                <a:cxn ang="0">
                  <a:pos x="230" y="325"/>
                </a:cxn>
                <a:cxn ang="0">
                  <a:pos x="239" y="313"/>
                </a:cxn>
                <a:cxn ang="0">
                  <a:pos x="247" y="295"/>
                </a:cxn>
                <a:cxn ang="0">
                  <a:pos x="250" y="278"/>
                </a:cxn>
                <a:cxn ang="0">
                  <a:pos x="256" y="261"/>
                </a:cxn>
                <a:cxn ang="0">
                  <a:pos x="258" y="238"/>
                </a:cxn>
                <a:cxn ang="0">
                  <a:pos x="257" y="220"/>
                </a:cxn>
                <a:cxn ang="0">
                  <a:pos x="256" y="198"/>
                </a:cxn>
                <a:cxn ang="0">
                  <a:pos x="252" y="176"/>
                </a:cxn>
                <a:cxn ang="0">
                  <a:pos x="247" y="154"/>
                </a:cxn>
                <a:cxn ang="0">
                  <a:pos x="239" y="133"/>
                </a:cxn>
                <a:cxn ang="0">
                  <a:pos x="231" y="112"/>
                </a:cxn>
                <a:cxn ang="0">
                  <a:pos x="221" y="94"/>
                </a:cxn>
                <a:cxn ang="0">
                  <a:pos x="209" y="75"/>
                </a:cxn>
                <a:cxn ang="0">
                  <a:pos x="197" y="57"/>
                </a:cxn>
                <a:cxn ang="0">
                  <a:pos x="183" y="43"/>
                </a:cxn>
                <a:cxn ang="0">
                  <a:pos x="168" y="30"/>
                </a:cxn>
                <a:cxn ang="0">
                  <a:pos x="153" y="19"/>
                </a:cxn>
                <a:cxn ang="0">
                  <a:pos x="138" y="9"/>
                </a:cxn>
                <a:cxn ang="0">
                  <a:pos x="123" y="3"/>
                </a:cxn>
                <a:cxn ang="0">
                  <a:pos x="106" y="0"/>
                </a:cxn>
                <a:cxn ang="0">
                  <a:pos x="92" y="0"/>
                </a:cxn>
                <a:cxn ang="0">
                  <a:pos x="77" y="2"/>
                </a:cxn>
                <a:cxn ang="0">
                  <a:pos x="66" y="5"/>
                </a:cxn>
                <a:cxn ang="0">
                  <a:pos x="66" y="4"/>
                </a:cxn>
              </a:cxnLst>
              <a:rect l="0" t="0" r="r" b="b"/>
              <a:pathLst>
                <a:path w="259" h="359">
                  <a:moveTo>
                    <a:pt x="66" y="4"/>
                  </a:moveTo>
                  <a:lnTo>
                    <a:pt x="54" y="11"/>
                  </a:lnTo>
                  <a:lnTo>
                    <a:pt x="41" y="19"/>
                  </a:lnTo>
                  <a:lnTo>
                    <a:pt x="30" y="32"/>
                  </a:lnTo>
                  <a:lnTo>
                    <a:pt x="21" y="45"/>
                  </a:lnTo>
                  <a:lnTo>
                    <a:pt x="13" y="60"/>
                  </a:lnTo>
                  <a:lnTo>
                    <a:pt x="7" y="78"/>
                  </a:lnTo>
                  <a:lnTo>
                    <a:pt x="4" y="97"/>
                  </a:lnTo>
                  <a:lnTo>
                    <a:pt x="3" y="116"/>
                  </a:lnTo>
                  <a:lnTo>
                    <a:pt x="0" y="136"/>
                  </a:lnTo>
                  <a:lnTo>
                    <a:pt x="3" y="159"/>
                  </a:lnTo>
                  <a:lnTo>
                    <a:pt x="7" y="180"/>
                  </a:lnTo>
                  <a:lnTo>
                    <a:pt x="12" y="202"/>
                  </a:lnTo>
                  <a:lnTo>
                    <a:pt x="19" y="222"/>
                  </a:lnTo>
                  <a:lnTo>
                    <a:pt x="28" y="244"/>
                  </a:lnTo>
                  <a:lnTo>
                    <a:pt x="39" y="263"/>
                  </a:lnTo>
                  <a:lnTo>
                    <a:pt x="51" y="282"/>
                  </a:lnTo>
                  <a:lnTo>
                    <a:pt x="62" y="299"/>
                  </a:lnTo>
                  <a:lnTo>
                    <a:pt x="76" y="315"/>
                  </a:lnTo>
                  <a:lnTo>
                    <a:pt x="91" y="327"/>
                  </a:lnTo>
                  <a:lnTo>
                    <a:pt x="106" y="338"/>
                  </a:lnTo>
                  <a:lnTo>
                    <a:pt x="121" y="347"/>
                  </a:lnTo>
                  <a:lnTo>
                    <a:pt x="136" y="352"/>
                  </a:lnTo>
                  <a:lnTo>
                    <a:pt x="153" y="357"/>
                  </a:lnTo>
                  <a:lnTo>
                    <a:pt x="167" y="358"/>
                  </a:lnTo>
                  <a:lnTo>
                    <a:pt x="182" y="357"/>
                  </a:lnTo>
                  <a:lnTo>
                    <a:pt x="194" y="351"/>
                  </a:lnTo>
                  <a:lnTo>
                    <a:pt x="209" y="345"/>
                  </a:lnTo>
                  <a:lnTo>
                    <a:pt x="220" y="337"/>
                  </a:lnTo>
                  <a:lnTo>
                    <a:pt x="230" y="325"/>
                  </a:lnTo>
                  <a:lnTo>
                    <a:pt x="239" y="313"/>
                  </a:lnTo>
                  <a:lnTo>
                    <a:pt x="247" y="295"/>
                  </a:lnTo>
                  <a:lnTo>
                    <a:pt x="250" y="278"/>
                  </a:lnTo>
                  <a:lnTo>
                    <a:pt x="256" y="261"/>
                  </a:lnTo>
                  <a:lnTo>
                    <a:pt x="258" y="238"/>
                  </a:lnTo>
                  <a:lnTo>
                    <a:pt x="257" y="220"/>
                  </a:lnTo>
                  <a:lnTo>
                    <a:pt x="256" y="198"/>
                  </a:lnTo>
                  <a:lnTo>
                    <a:pt x="252" y="176"/>
                  </a:lnTo>
                  <a:lnTo>
                    <a:pt x="247" y="154"/>
                  </a:lnTo>
                  <a:lnTo>
                    <a:pt x="239" y="133"/>
                  </a:lnTo>
                  <a:lnTo>
                    <a:pt x="231" y="112"/>
                  </a:lnTo>
                  <a:lnTo>
                    <a:pt x="221" y="94"/>
                  </a:lnTo>
                  <a:lnTo>
                    <a:pt x="209" y="75"/>
                  </a:lnTo>
                  <a:lnTo>
                    <a:pt x="197" y="57"/>
                  </a:lnTo>
                  <a:lnTo>
                    <a:pt x="183" y="43"/>
                  </a:lnTo>
                  <a:lnTo>
                    <a:pt x="168" y="30"/>
                  </a:lnTo>
                  <a:lnTo>
                    <a:pt x="153" y="19"/>
                  </a:lnTo>
                  <a:lnTo>
                    <a:pt x="138" y="9"/>
                  </a:lnTo>
                  <a:lnTo>
                    <a:pt x="123" y="3"/>
                  </a:lnTo>
                  <a:lnTo>
                    <a:pt x="106" y="0"/>
                  </a:lnTo>
                  <a:lnTo>
                    <a:pt x="92" y="0"/>
                  </a:lnTo>
                  <a:lnTo>
                    <a:pt x="77" y="2"/>
                  </a:lnTo>
                  <a:lnTo>
                    <a:pt x="66" y="5"/>
                  </a:lnTo>
                  <a:lnTo>
                    <a:pt x="66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23" name="Freeform 1607"/>
            <p:cNvSpPr>
              <a:spLocks/>
            </p:cNvSpPr>
            <p:nvPr/>
          </p:nvSpPr>
          <p:spPr bwMode="auto">
            <a:xfrm>
              <a:off x="3910" y="1325"/>
              <a:ext cx="246" cy="390"/>
            </a:xfrm>
            <a:custGeom>
              <a:avLst/>
              <a:gdLst/>
              <a:ahLst/>
              <a:cxnLst>
                <a:cxn ang="0">
                  <a:pos x="245" y="346"/>
                </a:cxn>
                <a:cxn ang="0">
                  <a:pos x="135" y="389"/>
                </a:cxn>
                <a:cxn ang="0">
                  <a:pos x="0" y="42"/>
                </a:cxn>
                <a:cxn ang="0">
                  <a:pos x="112" y="0"/>
                </a:cxn>
                <a:cxn ang="0">
                  <a:pos x="245" y="346"/>
                </a:cxn>
              </a:cxnLst>
              <a:rect l="0" t="0" r="r" b="b"/>
              <a:pathLst>
                <a:path w="246" h="390">
                  <a:moveTo>
                    <a:pt x="245" y="346"/>
                  </a:moveTo>
                  <a:lnTo>
                    <a:pt x="135" y="389"/>
                  </a:lnTo>
                  <a:lnTo>
                    <a:pt x="0" y="42"/>
                  </a:lnTo>
                  <a:lnTo>
                    <a:pt x="112" y="0"/>
                  </a:lnTo>
                  <a:lnTo>
                    <a:pt x="245" y="34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24" name="Freeform 1608"/>
            <p:cNvSpPr>
              <a:spLocks/>
            </p:cNvSpPr>
            <p:nvPr/>
          </p:nvSpPr>
          <p:spPr bwMode="auto">
            <a:xfrm>
              <a:off x="3966" y="1329"/>
              <a:ext cx="255" cy="344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54" y="13"/>
                </a:cxn>
                <a:cxn ang="0">
                  <a:pos x="42" y="21"/>
                </a:cxn>
                <a:cxn ang="0">
                  <a:pos x="32" y="32"/>
                </a:cxn>
                <a:cxn ang="0">
                  <a:pos x="21" y="45"/>
                </a:cxn>
                <a:cxn ang="0">
                  <a:pos x="15" y="60"/>
                </a:cxn>
                <a:cxn ang="0">
                  <a:pos x="8" y="76"/>
                </a:cxn>
                <a:cxn ang="0">
                  <a:pos x="4" y="94"/>
                </a:cxn>
                <a:cxn ang="0">
                  <a:pos x="1" y="113"/>
                </a:cxn>
                <a:cxn ang="0">
                  <a:pos x="0" y="133"/>
                </a:cxn>
                <a:cxn ang="0">
                  <a:pos x="1" y="154"/>
                </a:cxn>
                <a:cxn ang="0">
                  <a:pos x="4" y="175"/>
                </a:cxn>
                <a:cxn ang="0">
                  <a:pos x="9" y="195"/>
                </a:cxn>
                <a:cxn ang="0">
                  <a:pos x="17" y="215"/>
                </a:cxn>
                <a:cxn ang="0">
                  <a:pos x="26" y="235"/>
                </a:cxn>
                <a:cxn ang="0">
                  <a:pos x="36" y="254"/>
                </a:cxn>
                <a:cxn ang="0">
                  <a:pos x="46" y="271"/>
                </a:cxn>
                <a:cxn ang="0">
                  <a:pos x="59" y="288"/>
                </a:cxn>
                <a:cxn ang="0">
                  <a:pos x="71" y="303"/>
                </a:cxn>
                <a:cxn ang="0">
                  <a:pos x="86" y="315"/>
                </a:cxn>
                <a:cxn ang="0">
                  <a:pos x="101" y="324"/>
                </a:cxn>
                <a:cxn ang="0">
                  <a:pos x="117" y="332"/>
                </a:cxn>
                <a:cxn ang="0">
                  <a:pos x="133" y="338"/>
                </a:cxn>
                <a:cxn ang="0">
                  <a:pos x="147" y="342"/>
                </a:cxn>
                <a:cxn ang="0">
                  <a:pos x="161" y="343"/>
                </a:cxn>
                <a:cxn ang="0">
                  <a:pos x="176" y="340"/>
                </a:cxn>
                <a:cxn ang="0">
                  <a:pos x="188" y="336"/>
                </a:cxn>
                <a:cxn ang="0">
                  <a:pos x="203" y="330"/>
                </a:cxn>
                <a:cxn ang="0">
                  <a:pos x="215" y="322"/>
                </a:cxn>
                <a:cxn ang="0">
                  <a:pos x="223" y="311"/>
                </a:cxn>
                <a:cxn ang="0">
                  <a:pos x="233" y="299"/>
                </a:cxn>
                <a:cxn ang="0">
                  <a:pos x="239" y="282"/>
                </a:cxn>
                <a:cxn ang="0">
                  <a:pos x="246" y="267"/>
                </a:cxn>
                <a:cxn ang="0">
                  <a:pos x="250" y="248"/>
                </a:cxn>
                <a:cxn ang="0">
                  <a:pos x="254" y="227"/>
                </a:cxn>
                <a:cxn ang="0">
                  <a:pos x="253" y="210"/>
                </a:cxn>
                <a:cxn ang="0">
                  <a:pos x="252" y="188"/>
                </a:cxn>
                <a:cxn ang="0">
                  <a:pos x="249" y="167"/>
                </a:cxn>
                <a:cxn ang="0">
                  <a:pos x="244" y="148"/>
                </a:cxn>
                <a:cxn ang="0">
                  <a:pos x="236" y="127"/>
                </a:cxn>
                <a:cxn ang="0">
                  <a:pos x="229" y="105"/>
                </a:cxn>
                <a:cxn ang="0">
                  <a:pos x="220" y="88"/>
                </a:cxn>
                <a:cxn ang="0">
                  <a:pos x="208" y="71"/>
                </a:cxn>
                <a:cxn ang="0">
                  <a:pos x="194" y="55"/>
                </a:cxn>
                <a:cxn ang="0">
                  <a:pos x="183" y="40"/>
                </a:cxn>
                <a:cxn ang="0">
                  <a:pos x="167" y="28"/>
                </a:cxn>
                <a:cxn ang="0">
                  <a:pos x="153" y="17"/>
                </a:cxn>
                <a:cxn ang="0">
                  <a:pos x="138" y="10"/>
                </a:cxn>
                <a:cxn ang="0">
                  <a:pos x="123" y="5"/>
                </a:cxn>
                <a:cxn ang="0">
                  <a:pos x="107" y="0"/>
                </a:cxn>
                <a:cxn ang="0">
                  <a:pos x="92" y="0"/>
                </a:cxn>
                <a:cxn ang="0">
                  <a:pos x="78" y="2"/>
                </a:cxn>
                <a:cxn ang="0">
                  <a:pos x="67" y="6"/>
                </a:cxn>
                <a:cxn ang="0">
                  <a:pos x="66" y="5"/>
                </a:cxn>
              </a:cxnLst>
              <a:rect l="0" t="0" r="r" b="b"/>
              <a:pathLst>
                <a:path w="255" h="344">
                  <a:moveTo>
                    <a:pt x="66" y="5"/>
                  </a:moveTo>
                  <a:lnTo>
                    <a:pt x="54" y="13"/>
                  </a:lnTo>
                  <a:lnTo>
                    <a:pt x="42" y="21"/>
                  </a:lnTo>
                  <a:lnTo>
                    <a:pt x="32" y="32"/>
                  </a:lnTo>
                  <a:lnTo>
                    <a:pt x="21" y="45"/>
                  </a:lnTo>
                  <a:lnTo>
                    <a:pt x="15" y="60"/>
                  </a:lnTo>
                  <a:lnTo>
                    <a:pt x="8" y="76"/>
                  </a:lnTo>
                  <a:lnTo>
                    <a:pt x="4" y="94"/>
                  </a:lnTo>
                  <a:lnTo>
                    <a:pt x="1" y="113"/>
                  </a:lnTo>
                  <a:lnTo>
                    <a:pt x="0" y="133"/>
                  </a:lnTo>
                  <a:lnTo>
                    <a:pt x="1" y="154"/>
                  </a:lnTo>
                  <a:lnTo>
                    <a:pt x="4" y="175"/>
                  </a:lnTo>
                  <a:lnTo>
                    <a:pt x="9" y="195"/>
                  </a:lnTo>
                  <a:lnTo>
                    <a:pt x="17" y="215"/>
                  </a:lnTo>
                  <a:lnTo>
                    <a:pt x="26" y="235"/>
                  </a:lnTo>
                  <a:lnTo>
                    <a:pt x="36" y="254"/>
                  </a:lnTo>
                  <a:lnTo>
                    <a:pt x="46" y="271"/>
                  </a:lnTo>
                  <a:lnTo>
                    <a:pt x="59" y="288"/>
                  </a:lnTo>
                  <a:lnTo>
                    <a:pt x="71" y="303"/>
                  </a:lnTo>
                  <a:lnTo>
                    <a:pt x="86" y="315"/>
                  </a:lnTo>
                  <a:lnTo>
                    <a:pt x="101" y="324"/>
                  </a:lnTo>
                  <a:lnTo>
                    <a:pt x="117" y="332"/>
                  </a:lnTo>
                  <a:lnTo>
                    <a:pt x="133" y="338"/>
                  </a:lnTo>
                  <a:lnTo>
                    <a:pt x="147" y="342"/>
                  </a:lnTo>
                  <a:lnTo>
                    <a:pt x="161" y="343"/>
                  </a:lnTo>
                  <a:lnTo>
                    <a:pt x="176" y="340"/>
                  </a:lnTo>
                  <a:lnTo>
                    <a:pt x="188" y="336"/>
                  </a:lnTo>
                  <a:lnTo>
                    <a:pt x="203" y="330"/>
                  </a:lnTo>
                  <a:lnTo>
                    <a:pt x="215" y="322"/>
                  </a:lnTo>
                  <a:lnTo>
                    <a:pt x="223" y="311"/>
                  </a:lnTo>
                  <a:lnTo>
                    <a:pt x="233" y="299"/>
                  </a:lnTo>
                  <a:lnTo>
                    <a:pt x="239" y="282"/>
                  </a:lnTo>
                  <a:lnTo>
                    <a:pt x="246" y="267"/>
                  </a:lnTo>
                  <a:lnTo>
                    <a:pt x="250" y="248"/>
                  </a:lnTo>
                  <a:lnTo>
                    <a:pt x="254" y="227"/>
                  </a:lnTo>
                  <a:lnTo>
                    <a:pt x="253" y="210"/>
                  </a:lnTo>
                  <a:lnTo>
                    <a:pt x="252" y="188"/>
                  </a:lnTo>
                  <a:lnTo>
                    <a:pt x="249" y="167"/>
                  </a:lnTo>
                  <a:lnTo>
                    <a:pt x="244" y="148"/>
                  </a:lnTo>
                  <a:lnTo>
                    <a:pt x="236" y="127"/>
                  </a:lnTo>
                  <a:lnTo>
                    <a:pt x="229" y="105"/>
                  </a:lnTo>
                  <a:lnTo>
                    <a:pt x="220" y="88"/>
                  </a:lnTo>
                  <a:lnTo>
                    <a:pt x="208" y="71"/>
                  </a:lnTo>
                  <a:lnTo>
                    <a:pt x="194" y="55"/>
                  </a:lnTo>
                  <a:lnTo>
                    <a:pt x="183" y="40"/>
                  </a:lnTo>
                  <a:lnTo>
                    <a:pt x="167" y="28"/>
                  </a:lnTo>
                  <a:lnTo>
                    <a:pt x="153" y="17"/>
                  </a:lnTo>
                  <a:lnTo>
                    <a:pt x="138" y="10"/>
                  </a:lnTo>
                  <a:lnTo>
                    <a:pt x="123" y="5"/>
                  </a:lnTo>
                  <a:lnTo>
                    <a:pt x="107" y="0"/>
                  </a:lnTo>
                  <a:lnTo>
                    <a:pt x="92" y="0"/>
                  </a:lnTo>
                  <a:lnTo>
                    <a:pt x="78" y="2"/>
                  </a:lnTo>
                  <a:lnTo>
                    <a:pt x="67" y="6"/>
                  </a:lnTo>
                  <a:lnTo>
                    <a:pt x="66" y="5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25" name="Freeform 1609"/>
            <p:cNvSpPr>
              <a:spLocks/>
            </p:cNvSpPr>
            <p:nvPr/>
          </p:nvSpPr>
          <p:spPr bwMode="auto">
            <a:xfrm>
              <a:off x="3916" y="1335"/>
              <a:ext cx="239" cy="374"/>
            </a:xfrm>
            <a:custGeom>
              <a:avLst/>
              <a:gdLst/>
              <a:ahLst/>
              <a:cxnLst>
                <a:cxn ang="0">
                  <a:pos x="238" y="331"/>
                </a:cxn>
                <a:cxn ang="0">
                  <a:pos x="127" y="373"/>
                </a:cxn>
                <a:cxn ang="0">
                  <a:pos x="0" y="45"/>
                </a:cxn>
                <a:cxn ang="0">
                  <a:pos x="112" y="0"/>
                </a:cxn>
                <a:cxn ang="0">
                  <a:pos x="238" y="331"/>
                </a:cxn>
              </a:cxnLst>
              <a:rect l="0" t="0" r="r" b="b"/>
              <a:pathLst>
                <a:path w="239" h="374">
                  <a:moveTo>
                    <a:pt x="238" y="331"/>
                  </a:moveTo>
                  <a:lnTo>
                    <a:pt x="127" y="373"/>
                  </a:lnTo>
                  <a:lnTo>
                    <a:pt x="0" y="45"/>
                  </a:lnTo>
                  <a:lnTo>
                    <a:pt x="112" y="0"/>
                  </a:lnTo>
                  <a:lnTo>
                    <a:pt x="238" y="331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26" name="Freeform 1610"/>
            <p:cNvSpPr>
              <a:spLocks/>
            </p:cNvSpPr>
            <p:nvPr/>
          </p:nvSpPr>
          <p:spPr bwMode="auto">
            <a:xfrm>
              <a:off x="3968" y="1342"/>
              <a:ext cx="251" cy="326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55" y="10"/>
                </a:cxn>
                <a:cxn ang="0">
                  <a:pos x="44" y="19"/>
                </a:cxn>
                <a:cxn ang="0">
                  <a:pos x="31" y="31"/>
                </a:cxn>
                <a:cxn ang="0">
                  <a:pos x="22" y="42"/>
                </a:cxn>
                <a:cxn ang="0">
                  <a:pos x="16" y="56"/>
                </a:cxn>
                <a:cxn ang="0">
                  <a:pos x="8" y="73"/>
                </a:cxn>
                <a:cxn ang="0">
                  <a:pos x="5" y="91"/>
                </a:cxn>
                <a:cxn ang="0">
                  <a:pos x="2" y="108"/>
                </a:cxn>
                <a:cxn ang="0">
                  <a:pos x="0" y="127"/>
                </a:cxn>
                <a:cxn ang="0">
                  <a:pos x="2" y="148"/>
                </a:cxn>
                <a:cxn ang="0">
                  <a:pos x="5" y="167"/>
                </a:cxn>
                <a:cxn ang="0">
                  <a:pos x="8" y="187"/>
                </a:cxn>
                <a:cxn ang="0">
                  <a:pos x="16" y="206"/>
                </a:cxn>
                <a:cxn ang="0">
                  <a:pos x="25" y="226"/>
                </a:cxn>
                <a:cxn ang="0">
                  <a:pos x="34" y="243"/>
                </a:cxn>
                <a:cxn ang="0">
                  <a:pos x="44" y="259"/>
                </a:cxn>
                <a:cxn ang="0">
                  <a:pos x="57" y="273"/>
                </a:cxn>
                <a:cxn ang="0">
                  <a:pos x="69" y="289"/>
                </a:cxn>
                <a:cxn ang="0">
                  <a:pos x="84" y="301"/>
                </a:cxn>
                <a:cxn ang="0">
                  <a:pos x="98" y="309"/>
                </a:cxn>
                <a:cxn ang="0">
                  <a:pos x="112" y="317"/>
                </a:cxn>
                <a:cxn ang="0">
                  <a:pos x="128" y="322"/>
                </a:cxn>
                <a:cxn ang="0">
                  <a:pos x="142" y="325"/>
                </a:cxn>
                <a:cxn ang="0">
                  <a:pos x="157" y="325"/>
                </a:cxn>
                <a:cxn ang="0">
                  <a:pos x="172" y="323"/>
                </a:cxn>
                <a:cxn ang="0">
                  <a:pos x="184" y="318"/>
                </a:cxn>
                <a:cxn ang="0">
                  <a:pos x="197" y="313"/>
                </a:cxn>
                <a:cxn ang="0">
                  <a:pos x="210" y="305"/>
                </a:cxn>
                <a:cxn ang="0">
                  <a:pos x="221" y="294"/>
                </a:cxn>
                <a:cxn ang="0">
                  <a:pos x="228" y="282"/>
                </a:cxn>
                <a:cxn ang="0">
                  <a:pos x="236" y="266"/>
                </a:cxn>
                <a:cxn ang="0">
                  <a:pos x="242" y="251"/>
                </a:cxn>
                <a:cxn ang="0">
                  <a:pos x="245" y="233"/>
                </a:cxn>
                <a:cxn ang="0">
                  <a:pos x="250" y="214"/>
                </a:cxn>
                <a:cxn ang="0">
                  <a:pos x="250" y="197"/>
                </a:cxn>
                <a:cxn ang="0">
                  <a:pos x="248" y="176"/>
                </a:cxn>
                <a:cxn ang="0">
                  <a:pos x="245" y="158"/>
                </a:cxn>
                <a:cxn ang="0">
                  <a:pos x="242" y="137"/>
                </a:cxn>
                <a:cxn ang="0">
                  <a:pos x="235" y="118"/>
                </a:cxn>
                <a:cxn ang="0">
                  <a:pos x="228" y="99"/>
                </a:cxn>
                <a:cxn ang="0">
                  <a:pos x="218" y="81"/>
                </a:cxn>
                <a:cxn ang="0">
                  <a:pos x="208" y="65"/>
                </a:cxn>
                <a:cxn ang="0">
                  <a:pos x="195" y="49"/>
                </a:cxn>
                <a:cxn ang="0">
                  <a:pos x="183" y="36"/>
                </a:cxn>
                <a:cxn ang="0">
                  <a:pos x="168" y="24"/>
                </a:cxn>
                <a:cxn ang="0">
                  <a:pos x="154" y="16"/>
                </a:cxn>
                <a:cxn ang="0">
                  <a:pos x="140" y="6"/>
                </a:cxn>
                <a:cxn ang="0">
                  <a:pos x="125" y="1"/>
                </a:cxn>
                <a:cxn ang="0">
                  <a:pos x="109" y="0"/>
                </a:cxn>
                <a:cxn ang="0">
                  <a:pos x="93" y="0"/>
                </a:cxn>
                <a:cxn ang="0">
                  <a:pos x="81" y="1"/>
                </a:cxn>
                <a:cxn ang="0">
                  <a:pos x="69" y="6"/>
                </a:cxn>
                <a:cxn ang="0">
                  <a:pos x="69" y="4"/>
                </a:cxn>
              </a:cxnLst>
              <a:rect l="0" t="0" r="r" b="b"/>
              <a:pathLst>
                <a:path w="251" h="326">
                  <a:moveTo>
                    <a:pt x="69" y="4"/>
                  </a:moveTo>
                  <a:lnTo>
                    <a:pt x="55" y="10"/>
                  </a:lnTo>
                  <a:lnTo>
                    <a:pt x="44" y="19"/>
                  </a:lnTo>
                  <a:lnTo>
                    <a:pt x="31" y="31"/>
                  </a:lnTo>
                  <a:lnTo>
                    <a:pt x="22" y="42"/>
                  </a:lnTo>
                  <a:lnTo>
                    <a:pt x="16" y="56"/>
                  </a:lnTo>
                  <a:lnTo>
                    <a:pt x="8" y="73"/>
                  </a:lnTo>
                  <a:lnTo>
                    <a:pt x="5" y="91"/>
                  </a:lnTo>
                  <a:lnTo>
                    <a:pt x="2" y="108"/>
                  </a:lnTo>
                  <a:lnTo>
                    <a:pt x="0" y="127"/>
                  </a:lnTo>
                  <a:lnTo>
                    <a:pt x="2" y="148"/>
                  </a:lnTo>
                  <a:lnTo>
                    <a:pt x="5" y="167"/>
                  </a:lnTo>
                  <a:lnTo>
                    <a:pt x="8" y="187"/>
                  </a:lnTo>
                  <a:lnTo>
                    <a:pt x="16" y="206"/>
                  </a:lnTo>
                  <a:lnTo>
                    <a:pt x="25" y="226"/>
                  </a:lnTo>
                  <a:lnTo>
                    <a:pt x="34" y="243"/>
                  </a:lnTo>
                  <a:lnTo>
                    <a:pt x="44" y="259"/>
                  </a:lnTo>
                  <a:lnTo>
                    <a:pt x="57" y="273"/>
                  </a:lnTo>
                  <a:lnTo>
                    <a:pt x="69" y="289"/>
                  </a:lnTo>
                  <a:lnTo>
                    <a:pt x="84" y="301"/>
                  </a:lnTo>
                  <a:lnTo>
                    <a:pt x="98" y="309"/>
                  </a:lnTo>
                  <a:lnTo>
                    <a:pt x="112" y="317"/>
                  </a:lnTo>
                  <a:lnTo>
                    <a:pt x="128" y="322"/>
                  </a:lnTo>
                  <a:lnTo>
                    <a:pt x="142" y="325"/>
                  </a:lnTo>
                  <a:lnTo>
                    <a:pt x="157" y="325"/>
                  </a:lnTo>
                  <a:lnTo>
                    <a:pt x="172" y="323"/>
                  </a:lnTo>
                  <a:lnTo>
                    <a:pt x="184" y="318"/>
                  </a:lnTo>
                  <a:lnTo>
                    <a:pt x="197" y="313"/>
                  </a:lnTo>
                  <a:lnTo>
                    <a:pt x="210" y="305"/>
                  </a:lnTo>
                  <a:lnTo>
                    <a:pt x="221" y="294"/>
                  </a:lnTo>
                  <a:lnTo>
                    <a:pt x="228" y="282"/>
                  </a:lnTo>
                  <a:lnTo>
                    <a:pt x="236" y="266"/>
                  </a:lnTo>
                  <a:lnTo>
                    <a:pt x="242" y="251"/>
                  </a:lnTo>
                  <a:lnTo>
                    <a:pt x="245" y="233"/>
                  </a:lnTo>
                  <a:lnTo>
                    <a:pt x="250" y="214"/>
                  </a:lnTo>
                  <a:lnTo>
                    <a:pt x="250" y="197"/>
                  </a:lnTo>
                  <a:lnTo>
                    <a:pt x="248" y="176"/>
                  </a:lnTo>
                  <a:lnTo>
                    <a:pt x="245" y="158"/>
                  </a:lnTo>
                  <a:lnTo>
                    <a:pt x="242" y="137"/>
                  </a:lnTo>
                  <a:lnTo>
                    <a:pt x="235" y="118"/>
                  </a:lnTo>
                  <a:lnTo>
                    <a:pt x="228" y="99"/>
                  </a:lnTo>
                  <a:lnTo>
                    <a:pt x="218" y="81"/>
                  </a:lnTo>
                  <a:lnTo>
                    <a:pt x="208" y="65"/>
                  </a:lnTo>
                  <a:lnTo>
                    <a:pt x="195" y="49"/>
                  </a:lnTo>
                  <a:lnTo>
                    <a:pt x="183" y="36"/>
                  </a:lnTo>
                  <a:lnTo>
                    <a:pt x="168" y="24"/>
                  </a:lnTo>
                  <a:lnTo>
                    <a:pt x="154" y="16"/>
                  </a:lnTo>
                  <a:lnTo>
                    <a:pt x="140" y="6"/>
                  </a:lnTo>
                  <a:lnTo>
                    <a:pt x="125" y="1"/>
                  </a:lnTo>
                  <a:lnTo>
                    <a:pt x="109" y="0"/>
                  </a:lnTo>
                  <a:lnTo>
                    <a:pt x="93" y="0"/>
                  </a:lnTo>
                  <a:lnTo>
                    <a:pt x="81" y="1"/>
                  </a:lnTo>
                  <a:lnTo>
                    <a:pt x="69" y="6"/>
                  </a:lnTo>
                  <a:lnTo>
                    <a:pt x="69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27" name="Freeform 1611"/>
            <p:cNvSpPr>
              <a:spLocks/>
            </p:cNvSpPr>
            <p:nvPr/>
          </p:nvSpPr>
          <p:spPr bwMode="auto">
            <a:xfrm>
              <a:off x="3920" y="1348"/>
              <a:ext cx="232" cy="358"/>
            </a:xfrm>
            <a:custGeom>
              <a:avLst/>
              <a:gdLst/>
              <a:ahLst/>
              <a:cxnLst>
                <a:cxn ang="0">
                  <a:pos x="231" y="314"/>
                </a:cxn>
                <a:cxn ang="0">
                  <a:pos x="121" y="357"/>
                </a:cxn>
                <a:cxn ang="0">
                  <a:pos x="0" y="42"/>
                </a:cxn>
                <a:cxn ang="0">
                  <a:pos x="111" y="0"/>
                </a:cxn>
                <a:cxn ang="0">
                  <a:pos x="231" y="314"/>
                </a:cxn>
              </a:cxnLst>
              <a:rect l="0" t="0" r="r" b="b"/>
              <a:pathLst>
                <a:path w="232" h="358">
                  <a:moveTo>
                    <a:pt x="231" y="314"/>
                  </a:moveTo>
                  <a:lnTo>
                    <a:pt x="121" y="357"/>
                  </a:lnTo>
                  <a:lnTo>
                    <a:pt x="0" y="42"/>
                  </a:lnTo>
                  <a:lnTo>
                    <a:pt x="111" y="0"/>
                  </a:lnTo>
                  <a:lnTo>
                    <a:pt x="231" y="31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28" name="Freeform 1612"/>
            <p:cNvSpPr>
              <a:spLocks/>
            </p:cNvSpPr>
            <p:nvPr/>
          </p:nvSpPr>
          <p:spPr bwMode="auto">
            <a:xfrm>
              <a:off x="3971" y="1352"/>
              <a:ext cx="246" cy="313"/>
            </a:xfrm>
            <a:custGeom>
              <a:avLst/>
              <a:gdLst/>
              <a:ahLst/>
              <a:cxnLst>
                <a:cxn ang="0">
                  <a:pos x="69" y="6"/>
                </a:cxn>
                <a:cxn ang="0">
                  <a:pos x="57" y="13"/>
                </a:cxn>
                <a:cxn ang="0">
                  <a:pos x="44" y="21"/>
                </a:cxn>
                <a:cxn ang="0">
                  <a:pos x="32" y="32"/>
                </a:cxn>
                <a:cxn ang="0">
                  <a:pos x="23" y="44"/>
                </a:cxn>
                <a:cxn ang="0">
                  <a:pos x="16" y="57"/>
                </a:cxn>
                <a:cxn ang="0">
                  <a:pos x="10" y="73"/>
                </a:cxn>
                <a:cxn ang="0">
                  <a:pos x="4" y="89"/>
                </a:cxn>
                <a:cxn ang="0">
                  <a:pos x="2" y="107"/>
                </a:cxn>
                <a:cxn ang="0">
                  <a:pos x="0" y="125"/>
                </a:cxn>
                <a:cxn ang="0">
                  <a:pos x="0" y="144"/>
                </a:cxn>
                <a:cxn ang="0">
                  <a:pos x="3" y="164"/>
                </a:cxn>
                <a:cxn ang="0">
                  <a:pos x="7" y="181"/>
                </a:cxn>
                <a:cxn ang="0">
                  <a:pos x="14" y="200"/>
                </a:cxn>
                <a:cxn ang="0">
                  <a:pos x="21" y="218"/>
                </a:cxn>
                <a:cxn ang="0">
                  <a:pos x="31" y="235"/>
                </a:cxn>
                <a:cxn ang="0">
                  <a:pos x="41" y="250"/>
                </a:cxn>
                <a:cxn ang="0">
                  <a:pos x="51" y="265"/>
                </a:cxn>
                <a:cxn ang="0">
                  <a:pos x="65" y="276"/>
                </a:cxn>
                <a:cxn ang="0">
                  <a:pos x="78" y="288"/>
                </a:cxn>
                <a:cxn ang="0">
                  <a:pos x="92" y="297"/>
                </a:cxn>
                <a:cxn ang="0">
                  <a:pos x="106" y="304"/>
                </a:cxn>
                <a:cxn ang="0">
                  <a:pos x="122" y="308"/>
                </a:cxn>
                <a:cxn ang="0">
                  <a:pos x="136" y="311"/>
                </a:cxn>
                <a:cxn ang="0">
                  <a:pos x="151" y="312"/>
                </a:cxn>
                <a:cxn ang="0">
                  <a:pos x="165" y="309"/>
                </a:cxn>
                <a:cxn ang="0">
                  <a:pos x="178" y="306"/>
                </a:cxn>
                <a:cxn ang="0">
                  <a:pos x="192" y="299"/>
                </a:cxn>
                <a:cxn ang="0">
                  <a:pos x="203" y="291"/>
                </a:cxn>
                <a:cxn ang="0">
                  <a:pos x="213" y="281"/>
                </a:cxn>
                <a:cxn ang="0">
                  <a:pos x="222" y="268"/>
                </a:cxn>
                <a:cxn ang="0">
                  <a:pos x="231" y="254"/>
                </a:cxn>
                <a:cxn ang="0">
                  <a:pos x="236" y="240"/>
                </a:cxn>
                <a:cxn ang="0">
                  <a:pos x="241" y="222"/>
                </a:cxn>
                <a:cxn ang="0">
                  <a:pos x="245" y="204"/>
                </a:cxn>
                <a:cxn ang="0">
                  <a:pos x="245" y="187"/>
                </a:cxn>
                <a:cxn ang="0">
                  <a:pos x="244" y="168"/>
                </a:cxn>
                <a:cxn ang="0">
                  <a:pos x="244" y="149"/>
                </a:cxn>
                <a:cxn ang="0">
                  <a:pos x="239" y="130"/>
                </a:cxn>
                <a:cxn ang="0">
                  <a:pos x="232" y="112"/>
                </a:cxn>
                <a:cxn ang="0">
                  <a:pos x="225" y="93"/>
                </a:cxn>
                <a:cxn ang="0">
                  <a:pos x="216" y="77"/>
                </a:cxn>
                <a:cxn ang="0">
                  <a:pos x="205" y="61"/>
                </a:cxn>
                <a:cxn ang="0">
                  <a:pos x="194" y="46"/>
                </a:cxn>
                <a:cxn ang="0">
                  <a:pos x="181" y="34"/>
                </a:cxn>
                <a:cxn ang="0">
                  <a:pos x="168" y="23"/>
                </a:cxn>
                <a:cxn ang="0">
                  <a:pos x="154" y="15"/>
                </a:cxn>
                <a:cxn ang="0">
                  <a:pos x="139" y="8"/>
                </a:cxn>
                <a:cxn ang="0">
                  <a:pos x="125" y="3"/>
                </a:cxn>
                <a:cxn ang="0">
                  <a:pos x="110" y="0"/>
                </a:cxn>
                <a:cxn ang="0">
                  <a:pos x="95" y="0"/>
                </a:cxn>
                <a:cxn ang="0">
                  <a:pos x="81" y="3"/>
                </a:cxn>
                <a:cxn ang="0">
                  <a:pos x="70" y="7"/>
                </a:cxn>
                <a:cxn ang="0">
                  <a:pos x="69" y="6"/>
                </a:cxn>
              </a:cxnLst>
              <a:rect l="0" t="0" r="r" b="b"/>
              <a:pathLst>
                <a:path w="246" h="313">
                  <a:moveTo>
                    <a:pt x="69" y="6"/>
                  </a:moveTo>
                  <a:lnTo>
                    <a:pt x="57" y="13"/>
                  </a:lnTo>
                  <a:lnTo>
                    <a:pt x="44" y="21"/>
                  </a:lnTo>
                  <a:lnTo>
                    <a:pt x="32" y="32"/>
                  </a:lnTo>
                  <a:lnTo>
                    <a:pt x="23" y="44"/>
                  </a:lnTo>
                  <a:lnTo>
                    <a:pt x="16" y="57"/>
                  </a:lnTo>
                  <a:lnTo>
                    <a:pt x="10" y="73"/>
                  </a:lnTo>
                  <a:lnTo>
                    <a:pt x="4" y="89"/>
                  </a:lnTo>
                  <a:lnTo>
                    <a:pt x="2" y="107"/>
                  </a:lnTo>
                  <a:lnTo>
                    <a:pt x="0" y="125"/>
                  </a:lnTo>
                  <a:lnTo>
                    <a:pt x="0" y="144"/>
                  </a:lnTo>
                  <a:lnTo>
                    <a:pt x="3" y="164"/>
                  </a:lnTo>
                  <a:lnTo>
                    <a:pt x="7" y="181"/>
                  </a:lnTo>
                  <a:lnTo>
                    <a:pt x="14" y="200"/>
                  </a:lnTo>
                  <a:lnTo>
                    <a:pt x="21" y="218"/>
                  </a:lnTo>
                  <a:lnTo>
                    <a:pt x="31" y="235"/>
                  </a:lnTo>
                  <a:lnTo>
                    <a:pt x="41" y="250"/>
                  </a:lnTo>
                  <a:lnTo>
                    <a:pt x="51" y="265"/>
                  </a:lnTo>
                  <a:lnTo>
                    <a:pt x="65" y="276"/>
                  </a:lnTo>
                  <a:lnTo>
                    <a:pt x="78" y="288"/>
                  </a:lnTo>
                  <a:lnTo>
                    <a:pt x="92" y="297"/>
                  </a:lnTo>
                  <a:lnTo>
                    <a:pt x="106" y="304"/>
                  </a:lnTo>
                  <a:lnTo>
                    <a:pt x="122" y="308"/>
                  </a:lnTo>
                  <a:lnTo>
                    <a:pt x="136" y="311"/>
                  </a:lnTo>
                  <a:lnTo>
                    <a:pt x="151" y="312"/>
                  </a:lnTo>
                  <a:lnTo>
                    <a:pt x="165" y="309"/>
                  </a:lnTo>
                  <a:lnTo>
                    <a:pt x="178" y="306"/>
                  </a:lnTo>
                  <a:lnTo>
                    <a:pt x="192" y="299"/>
                  </a:lnTo>
                  <a:lnTo>
                    <a:pt x="203" y="291"/>
                  </a:lnTo>
                  <a:lnTo>
                    <a:pt x="213" y="281"/>
                  </a:lnTo>
                  <a:lnTo>
                    <a:pt x="222" y="268"/>
                  </a:lnTo>
                  <a:lnTo>
                    <a:pt x="231" y="254"/>
                  </a:lnTo>
                  <a:lnTo>
                    <a:pt x="236" y="240"/>
                  </a:lnTo>
                  <a:lnTo>
                    <a:pt x="241" y="222"/>
                  </a:lnTo>
                  <a:lnTo>
                    <a:pt x="245" y="204"/>
                  </a:lnTo>
                  <a:lnTo>
                    <a:pt x="245" y="187"/>
                  </a:lnTo>
                  <a:lnTo>
                    <a:pt x="244" y="168"/>
                  </a:lnTo>
                  <a:lnTo>
                    <a:pt x="244" y="149"/>
                  </a:lnTo>
                  <a:lnTo>
                    <a:pt x="239" y="130"/>
                  </a:lnTo>
                  <a:lnTo>
                    <a:pt x="232" y="112"/>
                  </a:lnTo>
                  <a:lnTo>
                    <a:pt x="225" y="93"/>
                  </a:lnTo>
                  <a:lnTo>
                    <a:pt x="216" y="77"/>
                  </a:lnTo>
                  <a:lnTo>
                    <a:pt x="205" y="61"/>
                  </a:lnTo>
                  <a:lnTo>
                    <a:pt x="194" y="46"/>
                  </a:lnTo>
                  <a:lnTo>
                    <a:pt x="181" y="34"/>
                  </a:lnTo>
                  <a:lnTo>
                    <a:pt x="168" y="23"/>
                  </a:lnTo>
                  <a:lnTo>
                    <a:pt x="154" y="15"/>
                  </a:lnTo>
                  <a:lnTo>
                    <a:pt x="139" y="8"/>
                  </a:lnTo>
                  <a:lnTo>
                    <a:pt x="125" y="3"/>
                  </a:lnTo>
                  <a:lnTo>
                    <a:pt x="110" y="0"/>
                  </a:lnTo>
                  <a:lnTo>
                    <a:pt x="95" y="0"/>
                  </a:lnTo>
                  <a:lnTo>
                    <a:pt x="81" y="3"/>
                  </a:lnTo>
                  <a:lnTo>
                    <a:pt x="70" y="7"/>
                  </a:lnTo>
                  <a:lnTo>
                    <a:pt x="69" y="6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29" name="Freeform 1613"/>
            <p:cNvSpPr>
              <a:spLocks/>
            </p:cNvSpPr>
            <p:nvPr/>
          </p:nvSpPr>
          <p:spPr bwMode="auto">
            <a:xfrm>
              <a:off x="3925" y="1359"/>
              <a:ext cx="224" cy="341"/>
            </a:xfrm>
            <a:custGeom>
              <a:avLst/>
              <a:gdLst/>
              <a:ahLst/>
              <a:cxnLst>
                <a:cxn ang="0">
                  <a:pos x="223" y="299"/>
                </a:cxn>
                <a:cxn ang="0">
                  <a:pos x="114" y="340"/>
                </a:cxn>
                <a:cxn ang="0">
                  <a:pos x="0" y="43"/>
                </a:cxn>
                <a:cxn ang="0">
                  <a:pos x="112" y="0"/>
                </a:cxn>
                <a:cxn ang="0">
                  <a:pos x="223" y="299"/>
                </a:cxn>
              </a:cxnLst>
              <a:rect l="0" t="0" r="r" b="b"/>
              <a:pathLst>
                <a:path w="224" h="341">
                  <a:moveTo>
                    <a:pt x="223" y="299"/>
                  </a:moveTo>
                  <a:lnTo>
                    <a:pt x="114" y="340"/>
                  </a:lnTo>
                  <a:lnTo>
                    <a:pt x="0" y="43"/>
                  </a:lnTo>
                  <a:lnTo>
                    <a:pt x="112" y="0"/>
                  </a:lnTo>
                  <a:lnTo>
                    <a:pt x="223" y="299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30" name="Freeform 1614"/>
            <p:cNvSpPr>
              <a:spLocks/>
            </p:cNvSpPr>
            <p:nvPr/>
          </p:nvSpPr>
          <p:spPr bwMode="auto">
            <a:xfrm>
              <a:off x="3973" y="1364"/>
              <a:ext cx="243" cy="296"/>
            </a:xfrm>
            <a:custGeom>
              <a:avLst/>
              <a:gdLst/>
              <a:ahLst/>
              <a:cxnLst>
                <a:cxn ang="0">
                  <a:pos x="71" y="5"/>
                </a:cxn>
                <a:cxn ang="0">
                  <a:pos x="57" y="13"/>
                </a:cxn>
                <a:cxn ang="0">
                  <a:pos x="47" y="20"/>
                </a:cxn>
                <a:cxn ang="0">
                  <a:pos x="35" y="31"/>
                </a:cxn>
                <a:cxn ang="0">
                  <a:pos x="25" y="42"/>
                </a:cxn>
                <a:cxn ang="0">
                  <a:pos x="17" y="55"/>
                </a:cxn>
                <a:cxn ang="0">
                  <a:pos x="9" y="70"/>
                </a:cxn>
                <a:cxn ang="0">
                  <a:pos x="5" y="86"/>
                </a:cxn>
                <a:cxn ang="0">
                  <a:pos x="2" y="104"/>
                </a:cxn>
                <a:cxn ang="0">
                  <a:pos x="0" y="121"/>
                </a:cxn>
                <a:cxn ang="0">
                  <a:pos x="1" y="138"/>
                </a:cxn>
                <a:cxn ang="0">
                  <a:pos x="2" y="158"/>
                </a:cxn>
                <a:cxn ang="0">
                  <a:pos x="6" y="175"/>
                </a:cxn>
                <a:cxn ang="0">
                  <a:pos x="13" y="191"/>
                </a:cxn>
                <a:cxn ang="0">
                  <a:pos x="20" y="208"/>
                </a:cxn>
                <a:cxn ang="0">
                  <a:pos x="29" y="224"/>
                </a:cxn>
                <a:cxn ang="0">
                  <a:pos x="38" y="238"/>
                </a:cxn>
                <a:cxn ang="0">
                  <a:pos x="49" y="251"/>
                </a:cxn>
                <a:cxn ang="0">
                  <a:pos x="61" y="264"/>
                </a:cxn>
                <a:cxn ang="0">
                  <a:pos x="76" y="274"/>
                </a:cxn>
                <a:cxn ang="0">
                  <a:pos x="88" y="282"/>
                </a:cxn>
                <a:cxn ang="0">
                  <a:pos x="102" y="289"/>
                </a:cxn>
                <a:cxn ang="0">
                  <a:pos x="117" y="294"/>
                </a:cxn>
                <a:cxn ang="0">
                  <a:pos x="131" y="295"/>
                </a:cxn>
                <a:cxn ang="0">
                  <a:pos x="146" y="295"/>
                </a:cxn>
                <a:cxn ang="0">
                  <a:pos x="160" y="294"/>
                </a:cxn>
                <a:cxn ang="0">
                  <a:pos x="173" y="289"/>
                </a:cxn>
                <a:cxn ang="0">
                  <a:pos x="187" y="283"/>
                </a:cxn>
                <a:cxn ang="0">
                  <a:pos x="199" y="275"/>
                </a:cxn>
                <a:cxn ang="0">
                  <a:pos x="210" y="264"/>
                </a:cxn>
                <a:cxn ang="0">
                  <a:pos x="218" y="253"/>
                </a:cxn>
                <a:cxn ang="0">
                  <a:pos x="225" y="239"/>
                </a:cxn>
                <a:cxn ang="0">
                  <a:pos x="232" y="224"/>
                </a:cxn>
                <a:cxn ang="0">
                  <a:pos x="237" y="209"/>
                </a:cxn>
                <a:cxn ang="0">
                  <a:pos x="242" y="191"/>
                </a:cxn>
                <a:cxn ang="0">
                  <a:pos x="242" y="176"/>
                </a:cxn>
                <a:cxn ang="0">
                  <a:pos x="242" y="157"/>
                </a:cxn>
                <a:cxn ang="0">
                  <a:pos x="240" y="138"/>
                </a:cxn>
                <a:cxn ang="0">
                  <a:pos x="235" y="121"/>
                </a:cxn>
                <a:cxn ang="0">
                  <a:pos x="230" y="105"/>
                </a:cxn>
                <a:cxn ang="0">
                  <a:pos x="223" y="86"/>
                </a:cxn>
                <a:cxn ang="0">
                  <a:pos x="216" y="70"/>
                </a:cxn>
                <a:cxn ang="0">
                  <a:pos x="205" y="57"/>
                </a:cxn>
                <a:cxn ang="0">
                  <a:pos x="195" y="43"/>
                </a:cxn>
                <a:cxn ang="0">
                  <a:pos x="182" y="31"/>
                </a:cxn>
                <a:cxn ang="0">
                  <a:pos x="168" y="20"/>
                </a:cxn>
                <a:cxn ang="0">
                  <a:pos x="154" y="13"/>
                </a:cxn>
                <a:cxn ang="0">
                  <a:pos x="140" y="7"/>
                </a:cxn>
                <a:cxn ang="0">
                  <a:pos x="126" y="2"/>
                </a:cxn>
                <a:cxn ang="0">
                  <a:pos x="111" y="0"/>
                </a:cxn>
                <a:cxn ang="0">
                  <a:pos x="96" y="1"/>
                </a:cxn>
                <a:cxn ang="0">
                  <a:pos x="81" y="3"/>
                </a:cxn>
                <a:cxn ang="0">
                  <a:pos x="72" y="7"/>
                </a:cxn>
                <a:cxn ang="0">
                  <a:pos x="71" y="5"/>
                </a:cxn>
              </a:cxnLst>
              <a:rect l="0" t="0" r="r" b="b"/>
              <a:pathLst>
                <a:path w="243" h="296">
                  <a:moveTo>
                    <a:pt x="71" y="5"/>
                  </a:moveTo>
                  <a:lnTo>
                    <a:pt x="57" y="13"/>
                  </a:lnTo>
                  <a:lnTo>
                    <a:pt x="47" y="20"/>
                  </a:lnTo>
                  <a:lnTo>
                    <a:pt x="35" y="31"/>
                  </a:lnTo>
                  <a:lnTo>
                    <a:pt x="25" y="42"/>
                  </a:lnTo>
                  <a:lnTo>
                    <a:pt x="17" y="55"/>
                  </a:lnTo>
                  <a:lnTo>
                    <a:pt x="9" y="70"/>
                  </a:lnTo>
                  <a:lnTo>
                    <a:pt x="5" y="86"/>
                  </a:lnTo>
                  <a:lnTo>
                    <a:pt x="2" y="104"/>
                  </a:lnTo>
                  <a:lnTo>
                    <a:pt x="0" y="121"/>
                  </a:lnTo>
                  <a:lnTo>
                    <a:pt x="1" y="138"/>
                  </a:lnTo>
                  <a:lnTo>
                    <a:pt x="2" y="158"/>
                  </a:lnTo>
                  <a:lnTo>
                    <a:pt x="6" y="175"/>
                  </a:lnTo>
                  <a:lnTo>
                    <a:pt x="13" y="191"/>
                  </a:lnTo>
                  <a:lnTo>
                    <a:pt x="20" y="208"/>
                  </a:lnTo>
                  <a:lnTo>
                    <a:pt x="29" y="224"/>
                  </a:lnTo>
                  <a:lnTo>
                    <a:pt x="38" y="238"/>
                  </a:lnTo>
                  <a:lnTo>
                    <a:pt x="49" y="251"/>
                  </a:lnTo>
                  <a:lnTo>
                    <a:pt x="61" y="264"/>
                  </a:lnTo>
                  <a:lnTo>
                    <a:pt x="76" y="274"/>
                  </a:lnTo>
                  <a:lnTo>
                    <a:pt x="88" y="282"/>
                  </a:lnTo>
                  <a:lnTo>
                    <a:pt x="102" y="289"/>
                  </a:lnTo>
                  <a:lnTo>
                    <a:pt x="117" y="294"/>
                  </a:lnTo>
                  <a:lnTo>
                    <a:pt x="131" y="295"/>
                  </a:lnTo>
                  <a:lnTo>
                    <a:pt x="146" y="295"/>
                  </a:lnTo>
                  <a:lnTo>
                    <a:pt x="160" y="294"/>
                  </a:lnTo>
                  <a:lnTo>
                    <a:pt x="173" y="289"/>
                  </a:lnTo>
                  <a:lnTo>
                    <a:pt x="187" y="283"/>
                  </a:lnTo>
                  <a:lnTo>
                    <a:pt x="199" y="275"/>
                  </a:lnTo>
                  <a:lnTo>
                    <a:pt x="210" y="264"/>
                  </a:lnTo>
                  <a:lnTo>
                    <a:pt x="218" y="253"/>
                  </a:lnTo>
                  <a:lnTo>
                    <a:pt x="225" y="239"/>
                  </a:lnTo>
                  <a:lnTo>
                    <a:pt x="232" y="224"/>
                  </a:lnTo>
                  <a:lnTo>
                    <a:pt x="237" y="209"/>
                  </a:lnTo>
                  <a:lnTo>
                    <a:pt x="242" y="191"/>
                  </a:lnTo>
                  <a:lnTo>
                    <a:pt x="242" y="176"/>
                  </a:lnTo>
                  <a:lnTo>
                    <a:pt x="242" y="157"/>
                  </a:lnTo>
                  <a:lnTo>
                    <a:pt x="240" y="138"/>
                  </a:lnTo>
                  <a:lnTo>
                    <a:pt x="235" y="121"/>
                  </a:lnTo>
                  <a:lnTo>
                    <a:pt x="230" y="105"/>
                  </a:lnTo>
                  <a:lnTo>
                    <a:pt x="223" y="86"/>
                  </a:lnTo>
                  <a:lnTo>
                    <a:pt x="216" y="70"/>
                  </a:lnTo>
                  <a:lnTo>
                    <a:pt x="205" y="57"/>
                  </a:lnTo>
                  <a:lnTo>
                    <a:pt x="195" y="43"/>
                  </a:lnTo>
                  <a:lnTo>
                    <a:pt x="182" y="31"/>
                  </a:lnTo>
                  <a:lnTo>
                    <a:pt x="168" y="20"/>
                  </a:lnTo>
                  <a:lnTo>
                    <a:pt x="154" y="13"/>
                  </a:lnTo>
                  <a:lnTo>
                    <a:pt x="140" y="7"/>
                  </a:lnTo>
                  <a:lnTo>
                    <a:pt x="126" y="2"/>
                  </a:lnTo>
                  <a:lnTo>
                    <a:pt x="111" y="0"/>
                  </a:lnTo>
                  <a:lnTo>
                    <a:pt x="96" y="1"/>
                  </a:lnTo>
                  <a:lnTo>
                    <a:pt x="81" y="3"/>
                  </a:lnTo>
                  <a:lnTo>
                    <a:pt x="72" y="7"/>
                  </a:lnTo>
                  <a:lnTo>
                    <a:pt x="71" y="5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31" name="Freeform 1615"/>
            <p:cNvSpPr>
              <a:spLocks/>
            </p:cNvSpPr>
            <p:nvPr/>
          </p:nvSpPr>
          <p:spPr bwMode="auto">
            <a:xfrm>
              <a:off x="3929" y="1371"/>
              <a:ext cx="217" cy="324"/>
            </a:xfrm>
            <a:custGeom>
              <a:avLst/>
              <a:gdLst/>
              <a:ahLst/>
              <a:cxnLst>
                <a:cxn ang="0">
                  <a:pos x="216" y="282"/>
                </a:cxn>
                <a:cxn ang="0">
                  <a:pos x="108" y="323"/>
                </a:cxn>
                <a:cxn ang="0">
                  <a:pos x="0" y="42"/>
                </a:cxn>
                <a:cxn ang="0">
                  <a:pos x="111" y="0"/>
                </a:cxn>
                <a:cxn ang="0">
                  <a:pos x="216" y="282"/>
                </a:cxn>
              </a:cxnLst>
              <a:rect l="0" t="0" r="r" b="b"/>
              <a:pathLst>
                <a:path w="217" h="324">
                  <a:moveTo>
                    <a:pt x="216" y="282"/>
                  </a:moveTo>
                  <a:lnTo>
                    <a:pt x="108" y="323"/>
                  </a:lnTo>
                  <a:lnTo>
                    <a:pt x="0" y="42"/>
                  </a:lnTo>
                  <a:lnTo>
                    <a:pt x="111" y="0"/>
                  </a:lnTo>
                  <a:lnTo>
                    <a:pt x="216" y="282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32" name="Freeform 1616"/>
            <p:cNvSpPr>
              <a:spLocks/>
            </p:cNvSpPr>
            <p:nvPr/>
          </p:nvSpPr>
          <p:spPr bwMode="auto">
            <a:xfrm>
              <a:off x="3975" y="1375"/>
              <a:ext cx="239" cy="282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9" y="14"/>
                </a:cxn>
                <a:cxn ang="0">
                  <a:pos x="47" y="21"/>
                </a:cxn>
                <a:cxn ang="0">
                  <a:pos x="36" y="31"/>
                </a:cxn>
                <a:cxn ang="0">
                  <a:pos x="27" y="42"/>
                </a:cxn>
                <a:cxn ang="0">
                  <a:pos x="18" y="54"/>
                </a:cxn>
                <a:cxn ang="0">
                  <a:pos x="12" y="68"/>
                </a:cxn>
                <a:cxn ang="0">
                  <a:pos x="6" y="85"/>
                </a:cxn>
                <a:cxn ang="0">
                  <a:pos x="3" y="101"/>
                </a:cxn>
                <a:cxn ang="0">
                  <a:pos x="0" y="116"/>
                </a:cxn>
                <a:cxn ang="0">
                  <a:pos x="0" y="133"/>
                </a:cxn>
                <a:cxn ang="0">
                  <a:pos x="1" y="151"/>
                </a:cxn>
                <a:cxn ang="0">
                  <a:pos x="4" y="167"/>
                </a:cxn>
                <a:cxn ang="0">
                  <a:pos x="10" y="184"/>
                </a:cxn>
                <a:cxn ang="0">
                  <a:pos x="18" y="200"/>
                </a:cxn>
                <a:cxn ang="0">
                  <a:pos x="27" y="215"/>
                </a:cxn>
                <a:cxn ang="0">
                  <a:pos x="37" y="228"/>
                </a:cxn>
                <a:cxn ang="0">
                  <a:pos x="47" y="240"/>
                </a:cxn>
                <a:cxn ang="0">
                  <a:pos x="59" y="253"/>
                </a:cxn>
                <a:cxn ang="0">
                  <a:pos x="71" y="262"/>
                </a:cxn>
                <a:cxn ang="0">
                  <a:pos x="86" y="269"/>
                </a:cxn>
                <a:cxn ang="0">
                  <a:pos x="99" y="276"/>
                </a:cxn>
                <a:cxn ang="0">
                  <a:pos x="113" y="279"/>
                </a:cxn>
                <a:cxn ang="0">
                  <a:pos x="126" y="281"/>
                </a:cxn>
                <a:cxn ang="0">
                  <a:pos x="142" y="281"/>
                </a:cxn>
                <a:cxn ang="0">
                  <a:pos x="156" y="278"/>
                </a:cxn>
                <a:cxn ang="0">
                  <a:pos x="168" y="274"/>
                </a:cxn>
                <a:cxn ang="0">
                  <a:pos x="182" y="268"/>
                </a:cxn>
                <a:cxn ang="0">
                  <a:pos x="193" y="261"/>
                </a:cxn>
                <a:cxn ang="0">
                  <a:pos x="206" y="251"/>
                </a:cxn>
                <a:cxn ang="0">
                  <a:pos x="214" y="238"/>
                </a:cxn>
                <a:cxn ang="0">
                  <a:pos x="221" y="225"/>
                </a:cxn>
                <a:cxn ang="0">
                  <a:pos x="228" y="212"/>
                </a:cxn>
                <a:cxn ang="0">
                  <a:pos x="235" y="197"/>
                </a:cxn>
                <a:cxn ang="0">
                  <a:pos x="237" y="180"/>
                </a:cxn>
                <a:cxn ang="0">
                  <a:pos x="238" y="165"/>
                </a:cxn>
                <a:cxn ang="0">
                  <a:pos x="238" y="148"/>
                </a:cxn>
                <a:cxn ang="0">
                  <a:pos x="237" y="131"/>
                </a:cxn>
                <a:cxn ang="0">
                  <a:pos x="235" y="113"/>
                </a:cxn>
                <a:cxn ang="0">
                  <a:pos x="228" y="96"/>
                </a:cxn>
                <a:cxn ang="0">
                  <a:pos x="221" y="80"/>
                </a:cxn>
                <a:cxn ang="0">
                  <a:pos x="214" y="66"/>
                </a:cxn>
                <a:cxn ang="0">
                  <a:pos x="206" y="53"/>
                </a:cxn>
                <a:cxn ang="0">
                  <a:pos x="193" y="40"/>
                </a:cxn>
                <a:cxn ang="0">
                  <a:pos x="182" y="28"/>
                </a:cxn>
                <a:cxn ang="0">
                  <a:pos x="168" y="19"/>
                </a:cxn>
                <a:cxn ang="0">
                  <a:pos x="156" y="11"/>
                </a:cxn>
                <a:cxn ang="0">
                  <a:pos x="141" y="6"/>
                </a:cxn>
                <a:cxn ang="0">
                  <a:pos x="127" y="2"/>
                </a:cxn>
                <a:cxn ang="0">
                  <a:pos x="112" y="0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73" y="7"/>
                </a:cxn>
                <a:cxn ang="0">
                  <a:pos x="72" y="7"/>
                </a:cxn>
              </a:cxnLst>
              <a:rect l="0" t="0" r="r" b="b"/>
              <a:pathLst>
                <a:path w="239" h="282">
                  <a:moveTo>
                    <a:pt x="72" y="7"/>
                  </a:moveTo>
                  <a:lnTo>
                    <a:pt x="59" y="14"/>
                  </a:lnTo>
                  <a:lnTo>
                    <a:pt x="47" y="21"/>
                  </a:lnTo>
                  <a:lnTo>
                    <a:pt x="36" y="31"/>
                  </a:lnTo>
                  <a:lnTo>
                    <a:pt x="27" y="42"/>
                  </a:lnTo>
                  <a:lnTo>
                    <a:pt x="18" y="54"/>
                  </a:lnTo>
                  <a:lnTo>
                    <a:pt x="12" y="68"/>
                  </a:lnTo>
                  <a:lnTo>
                    <a:pt x="6" y="85"/>
                  </a:lnTo>
                  <a:lnTo>
                    <a:pt x="3" y="101"/>
                  </a:lnTo>
                  <a:lnTo>
                    <a:pt x="0" y="116"/>
                  </a:lnTo>
                  <a:lnTo>
                    <a:pt x="0" y="133"/>
                  </a:lnTo>
                  <a:lnTo>
                    <a:pt x="1" y="151"/>
                  </a:lnTo>
                  <a:lnTo>
                    <a:pt x="4" y="167"/>
                  </a:lnTo>
                  <a:lnTo>
                    <a:pt x="10" y="184"/>
                  </a:lnTo>
                  <a:lnTo>
                    <a:pt x="18" y="200"/>
                  </a:lnTo>
                  <a:lnTo>
                    <a:pt x="27" y="215"/>
                  </a:lnTo>
                  <a:lnTo>
                    <a:pt x="37" y="228"/>
                  </a:lnTo>
                  <a:lnTo>
                    <a:pt x="47" y="240"/>
                  </a:lnTo>
                  <a:lnTo>
                    <a:pt x="59" y="253"/>
                  </a:lnTo>
                  <a:lnTo>
                    <a:pt x="71" y="262"/>
                  </a:lnTo>
                  <a:lnTo>
                    <a:pt x="86" y="269"/>
                  </a:lnTo>
                  <a:lnTo>
                    <a:pt x="99" y="276"/>
                  </a:lnTo>
                  <a:lnTo>
                    <a:pt x="113" y="279"/>
                  </a:lnTo>
                  <a:lnTo>
                    <a:pt x="126" y="281"/>
                  </a:lnTo>
                  <a:lnTo>
                    <a:pt x="142" y="281"/>
                  </a:lnTo>
                  <a:lnTo>
                    <a:pt x="156" y="278"/>
                  </a:lnTo>
                  <a:lnTo>
                    <a:pt x="168" y="274"/>
                  </a:lnTo>
                  <a:lnTo>
                    <a:pt x="182" y="268"/>
                  </a:lnTo>
                  <a:lnTo>
                    <a:pt x="193" y="261"/>
                  </a:lnTo>
                  <a:lnTo>
                    <a:pt x="206" y="251"/>
                  </a:lnTo>
                  <a:lnTo>
                    <a:pt x="214" y="238"/>
                  </a:lnTo>
                  <a:lnTo>
                    <a:pt x="221" y="225"/>
                  </a:lnTo>
                  <a:lnTo>
                    <a:pt x="228" y="212"/>
                  </a:lnTo>
                  <a:lnTo>
                    <a:pt x="235" y="197"/>
                  </a:lnTo>
                  <a:lnTo>
                    <a:pt x="237" y="180"/>
                  </a:lnTo>
                  <a:lnTo>
                    <a:pt x="238" y="165"/>
                  </a:lnTo>
                  <a:lnTo>
                    <a:pt x="238" y="148"/>
                  </a:lnTo>
                  <a:lnTo>
                    <a:pt x="237" y="131"/>
                  </a:lnTo>
                  <a:lnTo>
                    <a:pt x="235" y="113"/>
                  </a:lnTo>
                  <a:lnTo>
                    <a:pt x="228" y="96"/>
                  </a:lnTo>
                  <a:lnTo>
                    <a:pt x="221" y="80"/>
                  </a:lnTo>
                  <a:lnTo>
                    <a:pt x="214" y="66"/>
                  </a:lnTo>
                  <a:lnTo>
                    <a:pt x="206" y="53"/>
                  </a:lnTo>
                  <a:lnTo>
                    <a:pt x="193" y="40"/>
                  </a:lnTo>
                  <a:lnTo>
                    <a:pt x="182" y="28"/>
                  </a:lnTo>
                  <a:lnTo>
                    <a:pt x="168" y="19"/>
                  </a:lnTo>
                  <a:lnTo>
                    <a:pt x="156" y="11"/>
                  </a:lnTo>
                  <a:lnTo>
                    <a:pt x="141" y="6"/>
                  </a:lnTo>
                  <a:lnTo>
                    <a:pt x="127" y="2"/>
                  </a:lnTo>
                  <a:lnTo>
                    <a:pt x="112" y="0"/>
                  </a:lnTo>
                  <a:lnTo>
                    <a:pt x="97" y="0"/>
                  </a:lnTo>
                  <a:lnTo>
                    <a:pt x="83" y="3"/>
                  </a:lnTo>
                  <a:lnTo>
                    <a:pt x="73" y="7"/>
                  </a:lnTo>
                  <a:lnTo>
                    <a:pt x="72" y="7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33" name="Freeform 1617"/>
            <p:cNvSpPr>
              <a:spLocks/>
            </p:cNvSpPr>
            <p:nvPr/>
          </p:nvSpPr>
          <p:spPr bwMode="auto">
            <a:xfrm>
              <a:off x="3934" y="1382"/>
              <a:ext cx="210" cy="310"/>
            </a:xfrm>
            <a:custGeom>
              <a:avLst/>
              <a:gdLst/>
              <a:ahLst/>
              <a:cxnLst>
                <a:cxn ang="0">
                  <a:pos x="209" y="268"/>
                </a:cxn>
                <a:cxn ang="0">
                  <a:pos x="102" y="309"/>
                </a:cxn>
                <a:cxn ang="0">
                  <a:pos x="0" y="43"/>
                </a:cxn>
                <a:cxn ang="0">
                  <a:pos x="111" y="0"/>
                </a:cxn>
                <a:cxn ang="0">
                  <a:pos x="209" y="268"/>
                </a:cxn>
              </a:cxnLst>
              <a:rect l="0" t="0" r="r" b="b"/>
              <a:pathLst>
                <a:path w="210" h="310">
                  <a:moveTo>
                    <a:pt x="209" y="268"/>
                  </a:moveTo>
                  <a:lnTo>
                    <a:pt x="102" y="309"/>
                  </a:lnTo>
                  <a:lnTo>
                    <a:pt x="0" y="43"/>
                  </a:lnTo>
                  <a:lnTo>
                    <a:pt x="111" y="0"/>
                  </a:lnTo>
                  <a:lnTo>
                    <a:pt x="209" y="268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34" name="Freeform 1618"/>
            <p:cNvSpPr>
              <a:spLocks/>
            </p:cNvSpPr>
            <p:nvPr/>
          </p:nvSpPr>
          <p:spPr bwMode="auto">
            <a:xfrm>
              <a:off x="3978" y="1386"/>
              <a:ext cx="235" cy="26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1" y="14"/>
                </a:cxn>
                <a:cxn ang="0">
                  <a:pos x="49" y="21"/>
                </a:cxn>
                <a:cxn ang="0">
                  <a:pos x="36" y="31"/>
                </a:cxn>
                <a:cxn ang="0">
                  <a:pos x="28" y="42"/>
                </a:cxn>
                <a:cxn ang="0">
                  <a:pos x="19" y="53"/>
                </a:cxn>
                <a:cxn ang="0">
                  <a:pos x="11" y="67"/>
                </a:cxn>
                <a:cxn ang="0">
                  <a:pos x="6" y="83"/>
                </a:cxn>
                <a:cxn ang="0">
                  <a:pos x="3" y="98"/>
                </a:cxn>
                <a:cxn ang="0">
                  <a:pos x="0" y="112"/>
                </a:cxn>
                <a:cxn ang="0">
                  <a:pos x="0" y="129"/>
                </a:cxn>
                <a:cxn ang="0">
                  <a:pos x="0" y="146"/>
                </a:cxn>
                <a:cxn ang="0">
                  <a:pos x="3" y="161"/>
                </a:cxn>
                <a:cxn ang="0">
                  <a:pos x="9" y="176"/>
                </a:cxn>
                <a:cxn ang="0">
                  <a:pos x="15" y="191"/>
                </a:cxn>
                <a:cxn ang="0">
                  <a:pos x="24" y="205"/>
                </a:cxn>
                <a:cxn ang="0">
                  <a:pos x="33" y="218"/>
                </a:cxn>
                <a:cxn ang="0">
                  <a:pos x="44" y="229"/>
                </a:cxn>
                <a:cxn ang="0">
                  <a:pos x="55" y="240"/>
                </a:cxn>
                <a:cxn ang="0">
                  <a:pos x="67" y="250"/>
                </a:cxn>
                <a:cxn ang="0">
                  <a:pos x="80" y="257"/>
                </a:cxn>
                <a:cxn ang="0">
                  <a:pos x="94" y="261"/>
                </a:cxn>
                <a:cxn ang="0">
                  <a:pos x="107" y="265"/>
                </a:cxn>
                <a:cxn ang="0">
                  <a:pos x="122" y="266"/>
                </a:cxn>
                <a:cxn ang="0">
                  <a:pos x="136" y="266"/>
                </a:cxn>
                <a:cxn ang="0">
                  <a:pos x="150" y="263"/>
                </a:cxn>
                <a:cxn ang="0">
                  <a:pos x="163" y="258"/>
                </a:cxn>
                <a:cxn ang="0">
                  <a:pos x="177" y="253"/>
                </a:cxn>
                <a:cxn ang="0">
                  <a:pos x="187" y="245"/>
                </a:cxn>
                <a:cxn ang="0">
                  <a:pos x="198" y="236"/>
                </a:cxn>
                <a:cxn ang="0">
                  <a:pos x="209" y="225"/>
                </a:cxn>
                <a:cxn ang="0">
                  <a:pos x="216" y="210"/>
                </a:cxn>
                <a:cxn ang="0">
                  <a:pos x="223" y="200"/>
                </a:cxn>
                <a:cxn ang="0">
                  <a:pos x="229" y="184"/>
                </a:cxn>
                <a:cxn ang="0">
                  <a:pos x="233" y="169"/>
                </a:cxn>
                <a:cxn ang="0">
                  <a:pos x="234" y="154"/>
                </a:cxn>
                <a:cxn ang="0">
                  <a:pos x="234" y="138"/>
                </a:cxn>
                <a:cxn ang="0">
                  <a:pos x="234" y="121"/>
                </a:cxn>
                <a:cxn ang="0">
                  <a:pos x="230" y="104"/>
                </a:cxn>
                <a:cxn ang="0">
                  <a:pos x="226" y="91"/>
                </a:cxn>
                <a:cxn ang="0">
                  <a:pos x="220" y="75"/>
                </a:cxn>
                <a:cxn ang="0">
                  <a:pos x="211" y="61"/>
                </a:cxn>
                <a:cxn ang="0">
                  <a:pos x="203" y="48"/>
                </a:cxn>
                <a:cxn ang="0">
                  <a:pos x="192" y="35"/>
                </a:cxn>
                <a:cxn ang="0">
                  <a:pos x="182" y="26"/>
                </a:cxn>
                <a:cxn ang="0">
                  <a:pos x="169" y="17"/>
                </a:cxn>
                <a:cxn ang="0">
                  <a:pos x="155" y="11"/>
                </a:cxn>
                <a:cxn ang="0">
                  <a:pos x="140" y="6"/>
                </a:cxn>
                <a:cxn ang="0">
                  <a:pos x="127" y="3"/>
                </a:cxn>
                <a:cxn ang="0">
                  <a:pos x="113" y="0"/>
                </a:cxn>
                <a:cxn ang="0">
                  <a:pos x="99" y="1"/>
                </a:cxn>
                <a:cxn ang="0">
                  <a:pos x="83" y="4"/>
                </a:cxn>
                <a:cxn ang="0">
                  <a:pos x="74" y="9"/>
                </a:cxn>
                <a:cxn ang="0">
                  <a:pos x="74" y="7"/>
                </a:cxn>
              </a:cxnLst>
              <a:rect l="0" t="0" r="r" b="b"/>
              <a:pathLst>
                <a:path w="235" h="267">
                  <a:moveTo>
                    <a:pt x="74" y="7"/>
                  </a:moveTo>
                  <a:lnTo>
                    <a:pt x="61" y="14"/>
                  </a:lnTo>
                  <a:lnTo>
                    <a:pt x="49" y="21"/>
                  </a:lnTo>
                  <a:lnTo>
                    <a:pt x="36" y="31"/>
                  </a:lnTo>
                  <a:lnTo>
                    <a:pt x="28" y="42"/>
                  </a:lnTo>
                  <a:lnTo>
                    <a:pt x="19" y="53"/>
                  </a:lnTo>
                  <a:lnTo>
                    <a:pt x="11" y="67"/>
                  </a:lnTo>
                  <a:lnTo>
                    <a:pt x="6" y="83"/>
                  </a:lnTo>
                  <a:lnTo>
                    <a:pt x="3" y="98"/>
                  </a:lnTo>
                  <a:lnTo>
                    <a:pt x="0" y="112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1"/>
                  </a:lnTo>
                  <a:lnTo>
                    <a:pt x="9" y="176"/>
                  </a:lnTo>
                  <a:lnTo>
                    <a:pt x="15" y="191"/>
                  </a:lnTo>
                  <a:lnTo>
                    <a:pt x="24" y="205"/>
                  </a:lnTo>
                  <a:lnTo>
                    <a:pt x="33" y="218"/>
                  </a:lnTo>
                  <a:lnTo>
                    <a:pt x="44" y="229"/>
                  </a:lnTo>
                  <a:lnTo>
                    <a:pt x="55" y="240"/>
                  </a:lnTo>
                  <a:lnTo>
                    <a:pt x="67" y="250"/>
                  </a:lnTo>
                  <a:lnTo>
                    <a:pt x="80" y="257"/>
                  </a:lnTo>
                  <a:lnTo>
                    <a:pt x="94" y="261"/>
                  </a:lnTo>
                  <a:lnTo>
                    <a:pt x="107" y="265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50" y="263"/>
                  </a:lnTo>
                  <a:lnTo>
                    <a:pt x="163" y="258"/>
                  </a:lnTo>
                  <a:lnTo>
                    <a:pt x="177" y="253"/>
                  </a:lnTo>
                  <a:lnTo>
                    <a:pt x="187" y="245"/>
                  </a:lnTo>
                  <a:lnTo>
                    <a:pt x="198" y="236"/>
                  </a:lnTo>
                  <a:lnTo>
                    <a:pt x="209" y="225"/>
                  </a:lnTo>
                  <a:lnTo>
                    <a:pt x="216" y="210"/>
                  </a:lnTo>
                  <a:lnTo>
                    <a:pt x="223" y="200"/>
                  </a:lnTo>
                  <a:lnTo>
                    <a:pt x="229" y="184"/>
                  </a:lnTo>
                  <a:lnTo>
                    <a:pt x="233" y="169"/>
                  </a:lnTo>
                  <a:lnTo>
                    <a:pt x="234" y="154"/>
                  </a:lnTo>
                  <a:lnTo>
                    <a:pt x="234" y="138"/>
                  </a:lnTo>
                  <a:lnTo>
                    <a:pt x="234" y="121"/>
                  </a:lnTo>
                  <a:lnTo>
                    <a:pt x="230" y="104"/>
                  </a:lnTo>
                  <a:lnTo>
                    <a:pt x="226" y="91"/>
                  </a:lnTo>
                  <a:lnTo>
                    <a:pt x="220" y="75"/>
                  </a:lnTo>
                  <a:lnTo>
                    <a:pt x="211" y="61"/>
                  </a:lnTo>
                  <a:lnTo>
                    <a:pt x="203" y="48"/>
                  </a:lnTo>
                  <a:lnTo>
                    <a:pt x="192" y="35"/>
                  </a:lnTo>
                  <a:lnTo>
                    <a:pt x="182" y="26"/>
                  </a:lnTo>
                  <a:lnTo>
                    <a:pt x="169" y="17"/>
                  </a:lnTo>
                  <a:lnTo>
                    <a:pt x="155" y="11"/>
                  </a:lnTo>
                  <a:lnTo>
                    <a:pt x="140" y="6"/>
                  </a:lnTo>
                  <a:lnTo>
                    <a:pt x="127" y="3"/>
                  </a:lnTo>
                  <a:lnTo>
                    <a:pt x="113" y="0"/>
                  </a:lnTo>
                  <a:lnTo>
                    <a:pt x="99" y="1"/>
                  </a:lnTo>
                  <a:lnTo>
                    <a:pt x="83" y="4"/>
                  </a:lnTo>
                  <a:lnTo>
                    <a:pt x="74" y="9"/>
                  </a:lnTo>
                  <a:lnTo>
                    <a:pt x="74" y="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35" name="Freeform 1619"/>
            <p:cNvSpPr>
              <a:spLocks/>
            </p:cNvSpPr>
            <p:nvPr/>
          </p:nvSpPr>
          <p:spPr bwMode="auto">
            <a:xfrm>
              <a:off x="3937" y="1394"/>
              <a:ext cx="205" cy="292"/>
            </a:xfrm>
            <a:custGeom>
              <a:avLst/>
              <a:gdLst/>
              <a:ahLst/>
              <a:cxnLst>
                <a:cxn ang="0">
                  <a:pos x="204" y="250"/>
                </a:cxn>
                <a:cxn ang="0">
                  <a:pos x="97" y="291"/>
                </a:cxn>
                <a:cxn ang="0">
                  <a:pos x="0" y="43"/>
                </a:cxn>
                <a:cxn ang="0">
                  <a:pos x="112" y="0"/>
                </a:cxn>
                <a:cxn ang="0">
                  <a:pos x="204" y="250"/>
                </a:cxn>
              </a:cxnLst>
              <a:rect l="0" t="0" r="r" b="b"/>
              <a:pathLst>
                <a:path w="205" h="292">
                  <a:moveTo>
                    <a:pt x="204" y="250"/>
                  </a:moveTo>
                  <a:lnTo>
                    <a:pt x="97" y="291"/>
                  </a:lnTo>
                  <a:lnTo>
                    <a:pt x="0" y="43"/>
                  </a:lnTo>
                  <a:lnTo>
                    <a:pt x="112" y="0"/>
                  </a:lnTo>
                  <a:lnTo>
                    <a:pt x="204" y="25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36" name="Freeform 1620"/>
            <p:cNvSpPr>
              <a:spLocks/>
            </p:cNvSpPr>
            <p:nvPr/>
          </p:nvSpPr>
          <p:spPr bwMode="auto">
            <a:xfrm>
              <a:off x="3979" y="1398"/>
              <a:ext cx="234" cy="252"/>
            </a:xfrm>
            <a:custGeom>
              <a:avLst/>
              <a:gdLst/>
              <a:ahLst/>
              <a:cxnLst>
                <a:cxn ang="0">
                  <a:pos x="75" y="7"/>
                </a:cxn>
                <a:cxn ang="0">
                  <a:pos x="63" y="14"/>
                </a:cxn>
                <a:cxn ang="0">
                  <a:pos x="51" y="21"/>
                </a:cxn>
                <a:cxn ang="0">
                  <a:pos x="39" y="30"/>
                </a:cxn>
                <a:cxn ang="0">
                  <a:pos x="29" y="39"/>
                </a:cxn>
                <a:cxn ang="0">
                  <a:pos x="20" y="52"/>
                </a:cxn>
                <a:cxn ang="0">
                  <a:pos x="13" y="65"/>
                </a:cxn>
                <a:cxn ang="0">
                  <a:pos x="8" y="79"/>
                </a:cxn>
                <a:cxn ang="0">
                  <a:pos x="3" y="93"/>
                </a:cxn>
                <a:cxn ang="0">
                  <a:pos x="0" y="108"/>
                </a:cxn>
                <a:cxn ang="0">
                  <a:pos x="0" y="124"/>
                </a:cxn>
                <a:cxn ang="0">
                  <a:pos x="2" y="138"/>
                </a:cxn>
                <a:cxn ang="0">
                  <a:pos x="3" y="154"/>
                </a:cxn>
                <a:cxn ang="0">
                  <a:pos x="8" y="167"/>
                </a:cxn>
                <a:cxn ang="0">
                  <a:pos x="15" y="182"/>
                </a:cxn>
                <a:cxn ang="0">
                  <a:pos x="23" y="195"/>
                </a:cxn>
                <a:cxn ang="0">
                  <a:pos x="30" y="207"/>
                </a:cxn>
                <a:cxn ang="0">
                  <a:pos x="41" y="217"/>
                </a:cxn>
                <a:cxn ang="0">
                  <a:pos x="52" y="228"/>
                </a:cxn>
                <a:cxn ang="0">
                  <a:pos x="64" y="235"/>
                </a:cxn>
                <a:cxn ang="0">
                  <a:pos x="79" y="241"/>
                </a:cxn>
                <a:cxn ang="0">
                  <a:pos x="90" y="246"/>
                </a:cxn>
                <a:cxn ang="0">
                  <a:pos x="105" y="249"/>
                </a:cxn>
                <a:cxn ang="0">
                  <a:pos x="118" y="251"/>
                </a:cxn>
                <a:cxn ang="0">
                  <a:pos x="131" y="250"/>
                </a:cxn>
                <a:cxn ang="0">
                  <a:pos x="146" y="247"/>
                </a:cxn>
                <a:cxn ang="0">
                  <a:pos x="160" y="242"/>
                </a:cxn>
                <a:cxn ang="0">
                  <a:pos x="173" y="237"/>
                </a:cxn>
                <a:cxn ang="0">
                  <a:pos x="184" y="230"/>
                </a:cxn>
                <a:cxn ang="0">
                  <a:pos x="195" y="220"/>
                </a:cxn>
                <a:cxn ang="0">
                  <a:pos x="205" y="209"/>
                </a:cxn>
                <a:cxn ang="0">
                  <a:pos x="212" y="197"/>
                </a:cxn>
                <a:cxn ang="0">
                  <a:pos x="219" y="185"/>
                </a:cxn>
                <a:cxn ang="0">
                  <a:pos x="225" y="172"/>
                </a:cxn>
                <a:cxn ang="0">
                  <a:pos x="231" y="156"/>
                </a:cxn>
                <a:cxn ang="0">
                  <a:pos x="232" y="142"/>
                </a:cxn>
                <a:cxn ang="0">
                  <a:pos x="233" y="126"/>
                </a:cxn>
                <a:cxn ang="0">
                  <a:pos x="233" y="111"/>
                </a:cxn>
                <a:cxn ang="0">
                  <a:pos x="229" y="96"/>
                </a:cxn>
                <a:cxn ang="0">
                  <a:pos x="225" y="82"/>
                </a:cxn>
                <a:cxn ang="0">
                  <a:pos x="220" y="67"/>
                </a:cxn>
                <a:cxn ang="0">
                  <a:pos x="212" y="54"/>
                </a:cxn>
                <a:cxn ang="0">
                  <a:pos x="204" y="43"/>
                </a:cxn>
                <a:cxn ang="0">
                  <a:pos x="193" y="31"/>
                </a:cxn>
                <a:cxn ang="0">
                  <a:pos x="181" y="23"/>
                </a:cxn>
                <a:cxn ang="0">
                  <a:pos x="170" y="14"/>
                </a:cxn>
                <a:cxn ang="0">
                  <a:pos x="157" y="9"/>
                </a:cxn>
                <a:cxn ang="0">
                  <a:pos x="143" y="4"/>
                </a:cxn>
                <a:cxn ang="0">
                  <a:pos x="129" y="1"/>
                </a:cxn>
                <a:cxn ang="0">
                  <a:pos x="114" y="0"/>
                </a:cxn>
                <a:cxn ang="0">
                  <a:pos x="101" y="0"/>
                </a:cxn>
                <a:cxn ang="0">
                  <a:pos x="87" y="4"/>
                </a:cxn>
                <a:cxn ang="0">
                  <a:pos x="76" y="7"/>
                </a:cxn>
                <a:cxn ang="0">
                  <a:pos x="75" y="7"/>
                </a:cxn>
              </a:cxnLst>
              <a:rect l="0" t="0" r="r" b="b"/>
              <a:pathLst>
                <a:path w="234" h="252">
                  <a:moveTo>
                    <a:pt x="75" y="7"/>
                  </a:moveTo>
                  <a:lnTo>
                    <a:pt x="63" y="14"/>
                  </a:lnTo>
                  <a:lnTo>
                    <a:pt x="51" y="21"/>
                  </a:lnTo>
                  <a:lnTo>
                    <a:pt x="39" y="30"/>
                  </a:lnTo>
                  <a:lnTo>
                    <a:pt x="29" y="39"/>
                  </a:lnTo>
                  <a:lnTo>
                    <a:pt x="20" y="52"/>
                  </a:lnTo>
                  <a:lnTo>
                    <a:pt x="13" y="65"/>
                  </a:lnTo>
                  <a:lnTo>
                    <a:pt x="8" y="79"/>
                  </a:lnTo>
                  <a:lnTo>
                    <a:pt x="3" y="93"/>
                  </a:lnTo>
                  <a:lnTo>
                    <a:pt x="0" y="108"/>
                  </a:lnTo>
                  <a:lnTo>
                    <a:pt x="0" y="124"/>
                  </a:lnTo>
                  <a:lnTo>
                    <a:pt x="2" y="138"/>
                  </a:lnTo>
                  <a:lnTo>
                    <a:pt x="3" y="154"/>
                  </a:lnTo>
                  <a:lnTo>
                    <a:pt x="8" y="167"/>
                  </a:lnTo>
                  <a:lnTo>
                    <a:pt x="15" y="182"/>
                  </a:lnTo>
                  <a:lnTo>
                    <a:pt x="23" y="195"/>
                  </a:lnTo>
                  <a:lnTo>
                    <a:pt x="30" y="207"/>
                  </a:lnTo>
                  <a:lnTo>
                    <a:pt x="41" y="217"/>
                  </a:lnTo>
                  <a:lnTo>
                    <a:pt x="52" y="228"/>
                  </a:lnTo>
                  <a:lnTo>
                    <a:pt x="64" y="235"/>
                  </a:lnTo>
                  <a:lnTo>
                    <a:pt x="79" y="241"/>
                  </a:lnTo>
                  <a:lnTo>
                    <a:pt x="90" y="246"/>
                  </a:lnTo>
                  <a:lnTo>
                    <a:pt x="105" y="249"/>
                  </a:lnTo>
                  <a:lnTo>
                    <a:pt x="118" y="251"/>
                  </a:lnTo>
                  <a:lnTo>
                    <a:pt x="131" y="250"/>
                  </a:lnTo>
                  <a:lnTo>
                    <a:pt x="146" y="247"/>
                  </a:lnTo>
                  <a:lnTo>
                    <a:pt x="160" y="242"/>
                  </a:lnTo>
                  <a:lnTo>
                    <a:pt x="173" y="237"/>
                  </a:lnTo>
                  <a:lnTo>
                    <a:pt x="184" y="230"/>
                  </a:lnTo>
                  <a:lnTo>
                    <a:pt x="195" y="220"/>
                  </a:lnTo>
                  <a:lnTo>
                    <a:pt x="205" y="209"/>
                  </a:lnTo>
                  <a:lnTo>
                    <a:pt x="212" y="197"/>
                  </a:lnTo>
                  <a:lnTo>
                    <a:pt x="219" y="185"/>
                  </a:lnTo>
                  <a:lnTo>
                    <a:pt x="225" y="172"/>
                  </a:lnTo>
                  <a:lnTo>
                    <a:pt x="231" y="156"/>
                  </a:lnTo>
                  <a:lnTo>
                    <a:pt x="232" y="142"/>
                  </a:lnTo>
                  <a:lnTo>
                    <a:pt x="233" y="126"/>
                  </a:lnTo>
                  <a:lnTo>
                    <a:pt x="233" y="111"/>
                  </a:lnTo>
                  <a:lnTo>
                    <a:pt x="229" y="96"/>
                  </a:lnTo>
                  <a:lnTo>
                    <a:pt x="225" y="82"/>
                  </a:lnTo>
                  <a:lnTo>
                    <a:pt x="220" y="67"/>
                  </a:lnTo>
                  <a:lnTo>
                    <a:pt x="212" y="54"/>
                  </a:lnTo>
                  <a:lnTo>
                    <a:pt x="204" y="43"/>
                  </a:lnTo>
                  <a:lnTo>
                    <a:pt x="193" y="31"/>
                  </a:lnTo>
                  <a:lnTo>
                    <a:pt x="181" y="23"/>
                  </a:lnTo>
                  <a:lnTo>
                    <a:pt x="170" y="14"/>
                  </a:lnTo>
                  <a:lnTo>
                    <a:pt x="157" y="9"/>
                  </a:lnTo>
                  <a:lnTo>
                    <a:pt x="143" y="4"/>
                  </a:lnTo>
                  <a:lnTo>
                    <a:pt x="129" y="1"/>
                  </a:lnTo>
                  <a:lnTo>
                    <a:pt x="114" y="0"/>
                  </a:lnTo>
                  <a:lnTo>
                    <a:pt x="101" y="0"/>
                  </a:lnTo>
                  <a:lnTo>
                    <a:pt x="87" y="4"/>
                  </a:lnTo>
                  <a:lnTo>
                    <a:pt x="76" y="7"/>
                  </a:lnTo>
                  <a:lnTo>
                    <a:pt x="75" y="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37" name="Freeform 1621"/>
            <p:cNvSpPr>
              <a:spLocks/>
            </p:cNvSpPr>
            <p:nvPr/>
          </p:nvSpPr>
          <p:spPr bwMode="auto">
            <a:xfrm>
              <a:off x="3942" y="1405"/>
              <a:ext cx="198" cy="277"/>
            </a:xfrm>
            <a:custGeom>
              <a:avLst/>
              <a:gdLst/>
              <a:ahLst/>
              <a:cxnLst>
                <a:cxn ang="0">
                  <a:pos x="197" y="235"/>
                </a:cxn>
                <a:cxn ang="0">
                  <a:pos x="89" y="276"/>
                </a:cxn>
                <a:cxn ang="0">
                  <a:pos x="0" y="43"/>
                </a:cxn>
                <a:cxn ang="0">
                  <a:pos x="111" y="0"/>
                </a:cxn>
                <a:cxn ang="0">
                  <a:pos x="197" y="235"/>
                </a:cxn>
              </a:cxnLst>
              <a:rect l="0" t="0" r="r" b="b"/>
              <a:pathLst>
                <a:path w="198" h="277">
                  <a:moveTo>
                    <a:pt x="197" y="235"/>
                  </a:moveTo>
                  <a:lnTo>
                    <a:pt x="89" y="276"/>
                  </a:lnTo>
                  <a:lnTo>
                    <a:pt x="0" y="43"/>
                  </a:lnTo>
                  <a:lnTo>
                    <a:pt x="111" y="0"/>
                  </a:lnTo>
                  <a:lnTo>
                    <a:pt x="197" y="23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38" name="Freeform 1622"/>
            <p:cNvSpPr>
              <a:spLocks/>
            </p:cNvSpPr>
            <p:nvPr/>
          </p:nvSpPr>
          <p:spPr bwMode="auto">
            <a:xfrm>
              <a:off x="3982" y="1410"/>
              <a:ext cx="230" cy="235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64" y="13"/>
                </a:cxn>
                <a:cxn ang="0">
                  <a:pos x="52" y="20"/>
                </a:cxn>
                <a:cxn ang="0">
                  <a:pos x="40" y="28"/>
                </a:cxn>
                <a:cxn ang="0">
                  <a:pos x="29" y="39"/>
                </a:cxn>
                <a:cxn ang="0">
                  <a:pos x="21" y="50"/>
                </a:cxn>
                <a:cxn ang="0">
                  <a:pos x="14" y="64"/>
                </a:cxn>
                <a:cxn ang="0">
                  <a:pos x="8" y="76"/>
                </a:cxn>
                <a:cxn ang="0">
                  <a:pos x="3" y="90"/>
                </a:cxn>
                <a:cxn ang="0">
                  <a:pos x="0" y="103"/>
                </a:cxn>
                <a:cxn ang="0">
                  <a:pos x="0" y="118"/>
                </a:cxn>
                <a:cxn ang="0">
                  <a:pos x="0" y="132"/>
                </a:cxn>
                <a:cxn ang="0">
                  <a:pos x="2" y="146"/>
                </a:cxn>
                <a:cxn ang="0">
                  <a:pos x="7" y="160"/>
                </a:cxn>
                <a:cxn ang="0">
                  <a:pos x="12" y="173"/>
                </a:cxn>
                <a:cxn ang="0">
                  <a:pos x="20" y="185"/>
                </a:cxn>
                <a:cxn ang="0">
                  <a:pos x="27" y="196"/>
                </a:cxn>
                <a:cxn ang="0">
                  <a:pos x="38" y="204"/>
                </a:cxn>
                <a:cxn ang="0">
                  <a:pos x="48" y="214"/>
                </a:cxn>
                <a:cxn ang="0">
                  <a:pos x="60" y="222"/>
                </a:cxn>
                <a:cxn ang="0">
                  <a:pos x="73" y="228"/>
                </a:cxn>
                <a:cxn ang="0">
                  <a:pos x="87" y="231"/>
                </a:cxn>
                <a:cxn ang="0">
                  <a:pos x="99" y="234"/>
                </a:cxn>
                <a:cxn ang="0">
                  <a:pos x="114" y="234"/>
                </a:cxn>
                <a:cxn ang="0">
                  <a:pos x="127" y="234"/>
                </a:cxn>
                <a:cxn ang="0">
                  <a:pos x="140" y="231"/>
                </a:cxn>
                <a:cxn ang="0">
                  <a:pos x="153" y="227"/>
                </a:cxn>
                <a:cxn ang="0">
                  <a:pos x="167" y="221"/>
                </a:cxn>
                <a:cxn ang="0">
                  <a:pos x="178" y="213"/>
                </a:cxn>
                <a:cxn ang="0">
                  <a:pos x="189" y="203"/>
                </a:cxn>
                <a:cxn ang="0">
                  <a:pos x="199" y="194"/>
                </a:cxn>
                <a:cxn ang="0">
                  <a:pos x="207" y="183"/>
                </a:cxn>
                <a:cxn ang="0">
                  <a:pos x="214" y="171"/>
                </a:cxn>
                <a:cxn ang="0">
                  <a:pos x="220" y="158"/>
                </a:cxn>
                <a:cxn ang="0">
                  <a:pos x="225" y="144"/>
                </a:cxn>
                <a:cxn ang="0">
                  <a:pos x="228" y="130"/>
                </a:cxn>
                <a:cxn ang="0">
                  <a:pos x="229" y="116"/>
                </a:cxn>
                <a:cxn ang="0">
                  <a:pos x="228" y="102"/>
                </a:cxn>
                <a:cxn ang="0">
                  <a:pos x="226" y="86"/>
                </a:cxn>
                <a:cxn ang="0">
                  <a:pos x="221" y="74"/>
                </a:cxn>
                <a:cxn ang="0">
                  <a:pos x="217" y="60"/>
                </a:cxn>
                <a:cxn ang="0">
                  <a:pos x="210" y="49"/>
                </a:cxn>
                <a:cxn ang="0">
                  <a:pos x="201" y="37"/>
                </a:cxn>
                <a:cxn ang="0">
                  <a:pos x="192" y="27"/>
                </a:cxn>
                <a:cxn ang="0">
                  <a:pos x="181" y="19"/>
                </a:cxn>
                <a:cxn ang="0">
                  <a:pos x="169" y="11"/>
                </a:cxn>
                <a:cxn ang="0">
                  <a:pos x="157" y="6"/>
                </a:cxn>
                <a:cxn ang="0">
                  <a:pos x="143" y="2"/>
                </a:cxn>
                <a:cxn ang="0">
                  <a:pos x="131" y="0"/>
                </a:cxn>
                <a:cxn ang="0">
                  <a:pos x="117" y="0"/>
                </a:cxn>
                <a:cxn ang="0">
                  <a:pos x="102" y="1"/>
                </a:cxn>
                <a:cxn ang="0">
                  <a:pos x="87" y="3"/>
                </a:cxn>
                <a:cxn ang="0">
                  <a:pos x="77" y="8"/>
                </a:cxn>
                <a:cxn ang="0">
                  <a:pos x="76" y="6"/>
                </a:cxn>
              </a:cxnLst>
              <a:rect l="0" t="0" r="r" b="b"/>
              <a:pathLst>
                <a:path w="230" h="235">
                  <a:moveTo>
                    <a:pt x="76" y="6"/>
                  </a:moveTo>
                  <a:lnTo>
                    <a:pt x="64" y="13"/>
                  </a:lnTo>
                  <a:lnTo>
                    <a:pt x="52" y="20"/>
                  </a:lnTo>
                  <a:lnTo>
                    <a:pt x="40" y="28"/>
                  </a:lnTo>
                  <a:lnTo>
                    <a:pt x="29" y="39"/>
                  </a:lnTo>
                  <a:lnTo>
                    <a:pt x="21" y="50"/>
                  </a:lnTo>
                  <a:lnTo>
                    <a:pt x="14" y="64"/>
                  </a:lnTo>
                  <a:lnTo>
                    <a:pt x="8" y="76"/>
                  </a:lnTo>
                  <a:lnTo>
                    <a:pt x="3" y="90"/>
                  </a:lnTo>
                  <a:lnTo>
                    <a:pt x="0" y="103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2" y="146"/>
                  </a:lnTo>
                  <a:lnTo>
                    <a:pt x="7" y="160"/>
                  </a:lnTo>
                  <a:lnTo>
                    <a:pt x="12" y="173"/>
                  </a:lnTo>
                  <a:lnTo>
                    <a:pt x="20" y="185"/>
                  </a:lnTo>
                  <a:lnTo>
                    <a:pt x="27" y="196"/>
                  </a:lnTo>
                  <a:lnTo>
                    <a:pt x="38" y="204"/>
                  </a:lnTo>
                  <a:lnTo>
                    <a:pt x="48" y="214"/>
                  </a:lnTo>
                  <a:lnTo>
                    <a:pt x="60" y="222"/>
                  </a:lnTo>
                  <a:lnTo>
                    <a:pt x="73" y="228"/>
                  </a:lnTo>
                  <a:lnTo>
                    <a:pt x="87" y="231"/>
                  </a:lnTo>
                  <a:lnTo>
                    <a:pt x="99" y="234"/>
                  </a:lnTo>
                  <a:lnTo>
                    <a:pt x="114" y="234"/>
                  </a:lnTo>
                  <a:lnTo>
                    <a:pt x="127" y="234"/>
                  </a:lnTo>
                  <a:lnTo>
                    <a:pt x="140" y="231"/>
                  </a:lnTo>
                  <a:lnTo>
                    <a:pt x="153" y="227"/>
                  </a:lnTo>
                  <a:lnTo>
                    <a:pt x="167" y="221"/>
                  </a:lnTo>
                  <a:lnTo>
                    <a:pt x="178" y="213"/>
                  </a:lnTo>
                  <a:lnTo>
                    <a:pt x="189" y="203"/>
                  </a:lnTo>
                  <a:lnTo>
                    <a:pt x="199" y="194"/>
                  </a:lnTo>
                  <a:lnTo>
                    <a:pt x="207" y="183"/>
                  </a:lnTo>
                  <a:lnTo>
                    <a:pt x="214" y="171"/>
                  </a:lnTo>
                  <a:lnTo>
                    <a:pt x="220" y="158"/>
                  </a:lnTo>
                  <a:lnTo>
                    <a:pt x="225" y="144"/>
                  </a:lnTo>
                  <a:lnTo>
                    <a:pt x="228" y="130"/>
                  </a:lnTo>
                  <a:lnTo>
                    <a:pt x="229" y="116"/>
                  </a:lnTo>
                  <a:lnTo>
                    <a:pt x="228" y="102"/>
                  </a:lnTo>
                  <a:lnTo>
                    <a:pt x="226" y="86"/>
                  </a:lnTo>
                  <a:lnTo>
                    <a:pt x="221" y="74"/>
                  </a:lnTo>
                  <a:lnTo>
                    <a:pt x="217" y="60"/>
                  </a:lnTo>
                  <a:lnTo>
                    <a:pt x="210" y="49"/>
                  </a:lnTo>
                  <a:lnTo>
                    <a:pt x="201" y="37"/>
                  </a:lnTo>
                  <a:lnTo>
                    <a:pt x="192" y="27"/>
                  </a:lnTo>
                  <a:lnTo>
                    <a:pt x="181" y="19"/>
                  </a:lnTo>
                  <a:lnTo>
                    <a:pt x="169" y="11"/>
                  </a:lnTo>
                  <a:lnTo>
                    <a:pt x="157" y="6"/>
                  </a:lnTo>
                  <a:lnTo>
                    <a:pt x="143" y="2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2" y="1"/>
                  </a:lnTo>
                  <a:lnTo>
                    <a:pt x="87" y="3"/>
                  </a:lnTo>
                  <a:lnTo>
                    <a:pt x="77" y="8"/>
                  </a:lnTo>
                  <a:lnTo>
                    <a:pt x="76" y="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39" name="Freeform 1623"/>
            <p:cNvSpPr>
              <a:spLocks/>
            </p:cNvSpPr>
            <p:nvPr/>
          </p:nvSpPr>
          <p:spPr bwMode="auto">
            <a:xfrm>
              <a:off x="3947" y="1417"/>
              <a:ext cx="191" cy="261"/>
            </a:xfrm>
            <a:custGeom>
              <a:avLst/>
              <a:gdLst/>
              <a:ahLst/>
              <a:cxnLst>
                <a:cxn ang="0">
                  <a:pos x="190" y="219"/>
                </a:cxn>
                <a:cxn ang="0">
                  <a:pos x="83" y="260"/>
                </a:cxn>
                <a:cxn ang="0">
                  <a:pos x="0" y="42"/>
                </a:cxn>
                <a:cxn ang="0">
                  <a:pos x="111" y="0"/>
                </a:cxn>
                <a:cxn ang="0">
                  <a:pos x="190" y="219"/>
                </a:cxn>
              </a:cxnLst>
              <a:rect l="0" t="0" r="r" b="b"/>
              <a:pathLst>
                <a:path w="191" h="261">
                  <a:moveTo>
                    <a:pt x="190" y="219"/>
                  </a:moveTo>
                  <a:lnTo>
                    <a:pt x="83" y="260"/>
                  </a:lnTo>
                  <a:lnTo>
                    <a:pt x="0" y="42"/>
                  </a:lnTo>
                  <a:lnTo>
                    <a:pt x="111" y="0"/>
                  </a:lnTo>
                  <a:lnTo>
                    <a:pt x="190" y="21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40" name="Freeform 1624"/>
            <p:cNvSpPr>
              <a:spLocks/>
            </p:cNvSpPr>
            <p:nvPr/>
          </p:nvSpPr>
          <p:spPr bwMode="auto">
            <a:xfrm>
              <a:off x="3982" y="1421"/>
              <a:ext cx="229" cy="221"/>
            </a:xfrm>
            <a:custGeom>
              <a:avLst/>
              <a:gdLst/>
              <a:ahLst/>
              <a:cxnLst>
                <a:cxn ang="0">
                  <a:pos x="81" y="8"/>
                </a:cxn>
                <a:cxn ang="0">
                  <a:pos x="67" y="13"/>
                </a:cxn>
                <a:cxn ang="0">
                  <a:pos x="55" y="21"/>
                </a:cxn>
                <a:cxn ang="0">
                  <a:pos x="43" y="30"/>
                </a:cxn>
                <a:cxn ang="0">
                  <a:pos x="32" y="40"/>
                </a:cxn>
                <a:cxn ang="0">
                  <a:pos x="24" y="49"/>
                </a:cxn>
                <a:cxn ang="0">
                  <a:pos x="16" y="62"/>
                </a:cxn>
                <a:cxn ang="0">
                  <a:pos x="10" y="73"/>
                </a:cxn>
                <a:cxn ang="0">
                  <a:pos x="5" y="87"/>
                </a:cxn>
                <a:cxn ang="0">
                  <a:pos x="2" y="100"/>
                </a:cxn>
                <a:cxn ang="0">
                  <a:pos x="0" y="114"/>
                </a:cxn>
                <a:cxn ang="0">
                  <a:pos x="2" y="127"/>
                </a:cxn>
                <a:cxn ang="0">
                  <a:pos x="2" y="139"/>
                </a:cxn>
                <a:cxn ang="0">
                  <a:pos x="8" y="152"/>
                </a:cxn>
                <a:cxn ang="0">
                  <a:pos x="12" y="165"/>
                </a:cxn>
                <a:cxn ang="0">
                  <a:pos x="20" y="175"/>
                </a:cxn>
                <a:cxn ang="0">
                  <a:pos x="27" y="185"/>
                </a:cxn>
                <a:cxn ang="0">
                  <a:pos x="36" y="194"/>
                </a:cxn>
                <a:cxn ang="0">
                  <a:pos x="47" y="202"/>
                </a:cxn>
                <a:cxn ang="0">
                  <a:pos x="58" y="208"/>
                </a:cxn>
                <a:cxn ang="0">
                  <a:pos x="72" y="214"/>
                </a:cxn>
                <a:cxn ang="0">
                  <a:pos x="84" y="218"/>
                </a:cxn>
                <a:cxn ang="0">
                  <a:pos x="96" y="220"/>
                </a:cxn>
                <a:cxn ang="0">
                  <a:pos x="111" y="220"/>
                </a:cxn>
                <a:cxn ang="0">
                  <a:pos x="125" y="219"/>
                </a:cxn>
                <a:cxn ang="0">
                  <a:pos x="137" y="216"/>
                </a:cxn>
                <a:cxn ang="0">
                  <a:pos x="151" y="211"/>
                </a:cxn>
                <a:cxn ang="0">
                  <a:pos x="165" y="206"/>
                </a:cxn>
                <a:cxn ang="0">
                  <a:pos x="175" y="198"/>
                </a:cxn>
                <a:cxn ang="0">
                  <a:pos x="186" y="190"/>
                </a:cxn>
                <a:cxn ang="0">
                  <a:pos x="197" y="180"/>
                </a:cxn>
                <a:cxn ang="0">
                  <a:pos x="205" y="169"/>
                </a:cxn>
                <a:cxn ang="0">
                  <a:pos x="212" y="158"/>
                </a:cxn>
                <a:cxn ang="0">
                  <a:pos x="219" y="146"/>
                </a:cxn>
                <a:cxn ang="0">
                  <a:pos x="223" y="132"/>
                </a:cxn>
                <a:cxn ang="0">
                  <a:pos x="226" y="119"/>
                </a:cxn>
                <a:cxn ang="0">
                  <a:pos x="228" y="106"/>
                </a:cxn>
                <a:cxn ang="0">
                  <a:pos x="228" y="92"/>
                </a:cxn>
                <a:cxn ang="0">
                  <a:pos x="226" y="80"/>
                </a:cxn>
                <a:cxn ang="0">
                  <a:pos x="222" y="67"/>
                </a:cxn>
                <a:cxn ang="0">
                  <a:pos x="217" y="54"/>
                </a:cxn>
                <a:cxn ang="0">
                  <a:pos x="212" y="43"/>
                </a:cxn>
                <a:cxn ang="0">
                  <a:pos x="204" y="32"/>
                </a:cxn>
                <a:cxn ang="0">
                  <a:pos x="194" y="24"/>
                </a:cxn>
                <a:cxn ang="0">
                  <a:pos x="183" y="16"/>
                </a:cxn>
                <a:cxn ang="0">
                  <a:pos x="172" y="9"/>
                </a:cxn>
                <a:cxn ang="0">
                  <a:pos x="159" y="6"/>
                </a:cxn>
                <a:cxn ang="0">
                  <a:pos x="146" y="1"/>
                </a:cxn>
                <a:cxn ang="0">
                  <a:pos x="134" y="0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1" y="4"/>
                </a:cxn>
                <a:cxn ang="0">
                  <a:pos x="81" y="8"/>
                </a:cxn>
              </a:cxnLst>
              <a:rect l="0" t="0" r="r" b="b"/>
              <a:pathLst>
                <a:path w="229" h="221">
                  <a:moveTo>
                    <a:pt x="81" y="8"/>
                  </a:moveTo>
                  <a:lnTo>
                    <a:pt x="67" y="13"/>
                  </a:lnTo>
                  <a:lnTo>
                    <a:pt x="55" y="21"/>
                  </a:lnTo>
                  <a:lnTo>
                    <a:pt x="43" y="30"/>
                  </a:lnTo>
                  <a:lnTo>
                    <a:pt x="32" y="40"/>
                  </a:lnTo>
                  <a:lnTo>
                    <a:pt x="24" y="49"/>
                  </a:lnTo>
                  <a:lnTo>
                    <a:pt x="16" y="62"/>
                  </a:lnTo>
                  <a:lnTo>
                    <a:pt x="10" y="73"/>
                  </a:lnTo>
                  <a:lnTo>
                    <a:pt x="5" y="87"/>
                  </a:lnTo>
                  <a:lnTo>
                    <a:pt x="2" y="100"/>
                  </a:lnTo>
                  <a:lnTo>
                    <a:pt x="0" y="114"/>
                  </a:lnTo>
                  <a:lnTo>
                    <a:pt x="2" y="127"/>
                  </a:lnTo>
                  <a:lnTo>
                    <a:pt x="2" y="139"/>
                  </a:lnTo>
                  <a:lnTo>
                    <a:pt x="8" y="152"/>
                  </a:lnTo>
                  <a:lnTo>
                    <a:pt x="12" y="165"/>
                  </a:lnTo>
                  <a:lnTo>
                    <a:pt x="20" y="175"/>
                  </a:lnTo>
                  <a:lnTo>
                    <a:pt x="27" y="185"/>
                  </a:lnTo>
                  <a:lnTo>
                    <a:pt x="36" y="194"/>
                  </a:lnTo>
                  <a:lnTo>
                    <a:pt x="47" y="202"/>
                  </a:lnTo>
                  <a:lnTo>
                    <a:pt x="58" y="208"/>
                  </a:lnTo>
                  <a:lnTo>
                    <a:pt x="72" y="214"/>
                  </a:lnTo>
                  <a:lnTo>
                    <a:pt x="84" y="218"/>
                  </a:lnTo>
                  <a:lnTo>
                    <a:pt x="96" y="220"/>
                  </a:lnTo>
                  <a:lnTo>
                    <a:pt x="111" y="220"/>
                  </a:lnTo>
                  <a:lnTo>
                    <a:pt x="125" y="219"/>
                  </a:lnTo>
                  <a:lnTo>
                    <a:pt x="137" y="216"/>
                  </a:lnTo>
                  <a:lnTo>
                    <a:pt x="151" y="211"/>
                  </a:lnTo>
                  <a:lnTo>
                    <a:pt x="165" y="206"/>
                  </a:lnTo>
                  <a:lnTo>
                    <a:pt x="175" y="198"/>
                  </a:lnTo>
                  <a:lnTo>
                    <a:pt x="186" y="190"/>
                  </a:lnTo>
                  <a:lnTo>
                    <a:pt x="197" y="180"/>
                  </a:lnTo>
                  <a:lnTo>
                    <a:pt x="205" y="169"/>
                  </a:lnTo>
                  <a:lnTo>
                    <a:pt x="212" y="158"/>
                  </a:lnTo>
                  <a:lnTo>
                    <a:pt x="219" y="146"/>
                  </a:lnTo>
                  <a:lnTo>
                    <a:pt x="223" y="132"/>
                  </a:lnTo>
                  <a:lnTo>
                    <a:pt x="226" y="119"/>
                  </a:lnTo>
                  <a:lnTo>
                    <a:pt x="228" y="106"/>
                  </a:lnTo>
                  <a:lnTo>
                    <a:pt x="228" y="92"/>
                  </a:lnTo>
                  <a:lnTo>
                    <a:pt x="226" y="80"/>
                  </a:lnTo>
                  <a:lnTo>
                    <a:pt x="222" y="67"/>
                  </a:lnTo>
                  <a:lnTo>
                    <a:pt x="217" y="54"/>
                  </a:lnTo>
                  <a:lnTo>
                    <a:pt x="212" y="43"/>
                  </a:lnTo>
                  <a:lnTo>
                    <a:pt x="204" y="32"/>
                  </a:lnTo>
                  <a:lnTo>
                    <a:pt x="194" y="24"/>
                  </a:lnTo>
                  <a:lnTo>
                    <a:pt x="183" y="16"/>
                  </a:lnTo>
                  <a:lnTo>
                    <a:pt x="172" y="9"/>
                  </a:lnTo>
                  <a:lnTo>
                    <a:pt x="159" y="6"/>
                  </a:lnTo>
                  <a:lnTo>
                    <a:pt x="146" y="1"/>
                  </a:lnTo>
                  <a:lnTo>
                    <a:pt x="134" y="0"/>
                  </a:lnTo>
                  <a:lnTo>
                    <a:pt x="119" y="0"/>
                  </a:lnTo>
                  <a:lnTo>
                    <a:pt x="104" y="1"/>
                  </a:lnTo>
                  <a:lnTo>
                    <a:pt x="91" y="4"/>
                  </a:lnTo>
                  <a:lnTo>
                    <a:pt x="81" y="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41" name="Freeform 1625"/>
            <p:cNvSpPr>
              <a:spLocks/>
            </p:cNvSpPr>
            <p:nvPr/>
          </p:nvSpPr>
          <p:spPr bwMode="auto">
            <a:xfrm>
              <a:off x="3951" y="1429"/>
              <a:ext cx="185" cy="244"/>
            </a:xfrm>
            <a:custGeom>
              <a:avLst/>
              <a:gdLst/>
              <a:ahLst/>
              <a:cxnLst>
                <a:cxn ang="0">
                  <a:pos x="184" y="202"/>
                </a:cxn>
                <a:cxn ang="0">
                  <a:pos x="77" y="243"/>
                </a:cxn>
                <a:cxn ang="0">
                  <a:pos x="0" y="42"/>
                </a:cxn>
                <a:cxn ang="0">
                  <a:pos x="110" y="0"/>
                </a:cxn>
                <a:cxn ang="0">
                  <a:pos x="184" y="202"/>
                </a:cxn>
              </a:cxnLst>
              <a:rect l="0" t="0" r="r" b="b"/>
              <a:pathLst>
                <a:path w="185" h="244">
                  <a:moveTo>
                    <a:pt x="184" y="202"/>
                  </a:moveTo>
                  <a:lnTo>
                    <a:pt x="77" y="243"/>
                  </a:lnTo>
                  <a:lnTo>
                    <a:pt x="0" y="42"/>
                  </a:lnTo>
                  <a:lnTo>
                    <a:pt x="110" y="0"/>
                  </a:lnTo>
                  <a:lnTo>
                    <a:pt x="184" y="20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42" name="Freeform 1626"/>
            <p:cNvSpPr>
              <a:spLocks/>
            </p:cNvSpPr>
            <p:nvPr/>
          </p:nvSpPr>
          <p:spPr bwMode="auto">
            <a:xfrm>
              <a:off x="3984" y="1432"/>
              <a:ext cx="227" cy="206"/>
            </a:xfrm>
            <a:custGeom>
              <a:avLst/>
              <a:gdLst/>
              <a:ahLst/>
              <a:cxnLst>
                <a:cxn ang="0">
                  <a:pos x="82" y="7"/>
                </a:cxn>
                <a:cxn ang="0">
                  <a:pos x="69" y="13"/>
                </a:cxn>
                <a:cxn ang="0">
                  <a:pos x="58" y="21"/>
                </a:cxn>
                <a:cxn ang="0">
                  <a:pos x="45" y="30"/>
                </a:cxn>
                <a:cxn ang="0">
                  <a:pos x="34" y="39"/>
                </a:cxn>
                <a:cxn ang="0">
                  <a:pos x="25" y="49"/>
                </a:cxn>
                <a:cxn ang="0">
                  <a:pos x="18" y="60"/>
                </a:cxn>
                <a:cxn ang="0">
                  <a:pos x="12" y="71"/>
                </a:cxn>
                <a:cxn ang="0">
                  <a:pos x="6" y="84"/>
                </a:cxn>
                <a:cxn ang="0">
                  <a:pos x="3" y="96"/>
                </a:cxn>
                <a:cxn ang="0">
                  <a:pos x="0" y="109"/>
                </a:cxn>
                <a:cxn ang="0">
                  <a:pos x="0" y="121"/>
                </a:cxn>
                <a:cxn ang="0">
                  <a:pos x="2" y="132"/>
                </a:cxn>
                <a:cxn ang="0">
                  <a:pos x="6" y="144"/>
                </a:cxn>
                <a:cxn ang="0">
                  <a:pos x="11" y="156"/>
                </a:cxn>
                <a:cxn ang="0">
                  <a:pos x="18" y="165"/>
                </a:cxn>
                <a:cxn ang="0">
                  <a:pos x="24" y="175"/>
                </a:cxn>
                <a:cxn ang="0">
                  <a:pos x="33" y="183"/>
                </a:cxn>
                <a:cxn ang="0">
                  <a:pos x="44" y="191"/>
                </a:cxn>
                <a:cxn ang="0">
                  <a:pos x="55" y="196"/>
                </a:cxn>
                <a:cxn ang="0">
                  <a:pos x="68" y="201"/>
                </a:cxn>
                <a:cxn ang="0">
                  <a:pos x="79" y="204"/>
                </a:cxn>
                <a:cxn ang="0">
                  <a:pos x="93" y="205"/>
                </a:cxn>
                <a:cxn ang="0">
                  <a:pos x="106" y="205"/>
                </a:cxn>
                <a:cxn ang="0">
                  <a:pos x="120" y="204"/>
                </a:cxn>
                <a:cxn ang="0">
                  <a:pos x="133" y="201"/>
                </a:cxn>
                <a:cxn ang="0">
                  <a:pos x="146" y="196"/>
                </a:cxn>
                <a:cxn ang="0">
                  <a:pos x="160" y="190"/>
                </a:cxn>
                <a:cxn ang="0">
                  <a:pos x="170" y="183"/>
                </a:cxn>
                <a:cxn ang="0">
                  <a:pos x="181" y="175"/>
                </a:cxn>
                <a:cxn ang="0">
                  <a:pos x="192" y="165"/>
                </a:cxn>
                <a:cxn ang="0">
                  <a:pos x="202" y="156"/>
                </a:cxn>
                <a:cxn ang="0">
                  <a:pos x="209" y="145"/>
                </a:cxn>
                <a:cxn ang="0">
                  <a:pos x="215" y="132"/>
                </a:cxn>
                <a:cxn ang="0">
                  <a:pos x="220" y="120"/>
                </a:cxn>
                <a:cxn ang="0">
                  <a:pos x="223" y="108"/>
                </a:cxn>
                <a:cxn ang="0">
                  <a:pos x="226" y="96"/>
                </a:cxn>
                <a:cxn ang="0">
                  <a:pos x="226" y="84"/>
                </a:cxn>
                <a:cxn ang="0">
                  <a:pos x="224" y="70"/>
                </a:cxn>
                <a:cxn ang="0">
                  <a:pos x="220" y="59"/>
                </a:cxn>
                <a:cxn ang="0">
                  <a:pos x="216" y="48"/>
                </a:cxn>
                <a:cxn ang="0">
                  <a:pos x="210" y="38"/>
                </a:cxn>
                <a:cxn ang="0">
                  <a:pos x="202" y="29"/>
                </a:cxn>
                <a:cxn ang="0">
                  <a:pos x="194" y="20"/>
                </a:cxn>
                <a:cxn ang="0">
                  <a:pos x="184" y="13"/>
                </a:cxn>
                <a:cxn ang="0">
                  <a:pos x="173" y="7"/>
                </a:cxn>
                <a:cxn ang="0">
                  <a:pos x="161" y="4"/>
                </a:cxn>
                <a:cxn ang="0">
                  <a:pos x="147" y="1"/>
                </a:cxn>
                <a:cxn ang="0">
                  <a:pos x="134" y="0"/>
                </a:cxn>
                <a:cxn ang="0">
                  <a:pos x="121" y="0"/>
                </a:cxn>
                <a:cxn ang="0">
                  <a:pos x="107" y="2"/>
                </a:cxn>
                <a:cxn ang="0">
                  <a:pos x="93" y="5"/>
                </a:cxn>
                <a:cxn ang="0">
                  <a:pos x="82" y="9"/>
                </a:cxn>
                <a:cxn ang="0">
                  <a:pos x="82" y="7"/>
                </a:cxn>
              </a:cxnLst>
              <a:rect l="0" t="0" r="r" b="b"/>
              <a:pathLst>
                <a:path w="227" h="206">
                  <a:moveTo>
                    <a:pt x="82" y="7"/>
                  </a:moveTo>
                  <a:lnTo>
                    <a:pt x="69" y="13"/>
                  </a:lnTo>
                  <a:lnTo>
                    <a:pt x="58" y="21"/>
                  </a:lnTo>
                  <a:lnTo>
                    <a:pt x="45" y="30"/>
                  </a:lnTo>
                  <a:lnTo>
                    <a:pt x="34" y="39"/>
                  </a:lnTo>
                  <a:lnTo>
                    <a:pt x="25" y="49"/>
                  </a:lnTo>
                  <a:lnTo>
                    <a:pt x="18" y="60"/>
                  </a:lnTo>
                  <a:lnTo>
                    <a:pt x="12" y="71"/>
                  </a:lnTo>
                  <a:lnTo>
                    <a:pt x="6" y="84"/>
                  </a:lnTo>
                  <a:lnTo>
                    <a:pt x="3" y="96"/>
                  </a:lnTo>
                  <a:lnTo>
                    <a:pt x="0" y="109"/>
                  </a:lnTo>
                  <a:lnTo>
                    <a:pt x="0" y="121"/>
                  </a:lnTo>
                  <a:lnTo>
                    <a:pt x="2" y="132"/>
                  </a:lnTo>
                  <a:lnTo>
                    <a:pt x="6" y="144"/>
                  </a:lnTo>
                  <a:lnTo>
                    <a:pt x="11" y="156"/>
                  </a:lnTo>
                  <a:lnTo>
                    <a:pt x="18" y="165"/>
                  </a:lnTo>
                  <a:lnTo>
                    <a:pt x="24" y="175"/>
                  </a:lnTo>
                  <a:lnTo>
                    <a:pt x="33" y="183"/>
                  </a:lnTo>
                  <a:lnTo>
                    <a:pt x="44" y="191"/>
                  </a:lnTo>
                  <a:lnTo>
                    <a:pt x="55" y="196"/>
                  </a:lnTo>
                  <a:lnTo>
                    <a:pt x="68" y="201"/>
                  </a:lnTo>
                  <a:lnTo>
                    <a:pt x="79" y="204"/>
                  </a:lnTo>
                  <a:lnTo>
                    <a:pt x="93" y="205"/>
                  </a:lnTo>
                  <a:lnTo>
                    <a:pt x="106" y="205"/>
                  </a:lnTo>
                  <a:lnTo>
                    <a:pt x="120" y="204"/>
                  </a:lnTo>
                  <a:lnTo>
                    <a:pt x="133" y="201"/>
                  </a:lnTo>
                  <a:lnTo>
                    <a:pt x="146" y="196"/>
                  </a:lnTo>
                  <a:lnTo>
                    <a:pt x="160" y="190"/>
                  </a:lnTo>
                  <a:lnTo>
                    <a:pt x="170" y="183"/>
                  </a:lnTo>
                  <a:lnTo>
                    <a:pt x="181" y="175"/>
                  </a:lnTo>
                  <a:lnTo>
                    <a:pt x="192" y="165"/>
                  </a:lnTo>
                  <a:lnTo>
                    <a:pt x="202" y="156"/>
                  </a:lnTo>
                  <a:lnTo>
                    <a:pt x="209" y="145"/>
                  </a:lnTo>
                  <a:lnTo>
                    <a:pt x="215" y="132"/>
                  </a:lnTo>
                  <a:lnTo>
                    <a:pt x="220" y="120"/>
                  </a:lnTo>
                  <a:lnTo>
                    <a:pt x="223" y="108"/>
                  </a:lnTo>
                  <a:lnTo>
                    <a:pt x="226" y="96"/>
                  </a:lnTo>
                  <a:lnTo>
                    <a:pt x="226" y="84"/>
                  </a:lnTo>
                  <a:lnTo>
                    <a:pt x="224" y="70"/>
                  </a:lnTo>
                  <a:lnTo>
                    <a:pt x="220" y="59"/>
                  </a:lnTo>
                  <a:lnTo>
                    <a:pt x="216" y="48"/>
                  </a:lnTo>
                  <a:lnTo>
                    <a:pt x="210" y="38"/>
                  </a:lnTo>
                  <a:lnTo>
                    <a:pt x="202" y="29"/>
                  </a:lnTo>
                  <a:lnTo>
                    <a:pt x="194" y="20"/>
                  </a:lnTo>
                  <a:lnTo>
                    <a:pt x="184" y="13"/>
                  </a:lnTo>
                  <a:lnTo>
                    <a:pt x="173" y="7"/>
                  </a:lnTo>
                  <a:lnTo>
                    <a:pt x="161" y="4"/>
                  </a:lnTo>
                  <a:lnTo>
                    <a:pt x="147" y="1"/>
                  </a:lnTo>
                  <a:lnTo>
                    <a:pt x="134" y="0"/>
                  </a:lnTo>
                  <a:lnTo>
                    <a:pt x="121" y="0"/>
                  </a:lnTo>
                  <a:lnTo>
                    <a:pt x="107" y="2"/>
                  </a:lnTo>
                  <a:lnTo>
                    <a:pt x="93" y="5"/>
                  </a:lnTo>
                  <a:lnTo>
                    <a:pt x="82" y="9"/>
                  </a:lnTo>
                  <a:lnTo>
                    <a:pt x="82" y="7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43" name="Freeform 1627"/>
            <p:cNvSpPr>
              <a:spLocks/>
            </p:cNvSpPr>
            <p:nvPr/>
          </p:nvSpPr>
          <p:spPr bwMode="auto">
            <a:xfrm>
              <a:off x="3956" y="1439"/>
              <a:ext cx="178" cy="229"/>
            </a:xfrm>
            <a:custGeom>
              <a:avLst/>
              <a:gdLst/>
              <a:ahLst/>
              <a:cxnLst>
                <a:cxn ang="0">
                  <a:pos x="177" y="189"/>
                </a:cxn>
                <a:cxn ang="0">
                  <a:pos x="71" y="228"/>
                </a:cxn>
                <a:cxn ang="0">
                  <a:pos x="0" y="43"/>
                </a:cxn>
                <a:cxn ang="0">
                  <a:pos x="110" y="0"/>
                </a:cxn>
                <a:cxn ang="0">
                  <a:pos x="177" y="189"/>
                </a:cxn>
              </a:cxnLst>
              <a:rect l="0" t="0" r="r" b="b"/>
              <a:pathLst>
                <a:path w="178" h="229">
                  <a:moveTo>
                    <a:pt x="177" y="189"/>
                  </a:moveTo>
                  <a:lnTo>
                    <a:pt x="71" y="228"/>
                  </a:lnTo>
                  <a:lnTo>
                    <a:pt x="0" y="43"/>
                  </a:lnTo>
                  <a:lnTo>
                    <a:pt x="110" y="0"/>
                  </a:lnTo>
                  <a:lnTo>
                    <a:pt x="177" y="189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44" name="Freeform 1628"/>
            <p:cNvSpPr>
              <a:spLocks/>
            </p:cNvSpPr>
            <p:nvPr/>
          </p:nvSpPr>
          <p:spPr bwMode="auto">
            <a:xfrm>
              <a:off x="3986" y="1442"/>
              <a:ext cx="225" cy="193"/>
            </a:xfrm>
            <a:custGeom>
              <a:avLst/>
              <a:gdLst/>
              <a:ahLst/>
              <a:cxnLst>
                <a:cxn ang="0">
                  <a:pos x="83" y="9"/>
                </a:cxn>
                <a:cxn ang="0">
                  <a:pos x="72" y="15"/>
                </a:cxn>
                <a:cxn ang="0">
                  <a:pos x="59" y="23"/>
                </a:cxn>
                <a:cxn ang="0">
                  <a:pos x="46" y="32"/>
                </a:cxn>
                <a:cxn ang="0">
                  <a:pos x="36" y="40"/>
                </a:cxn>
                <a:cxn ang="0">
                  <a:pos x="28" y="49"/>
                </a:cxn>
                <a:cxn ang="0">
                  <a:pos x="20" y="59"/>
                </a:cxn>
                <a:cxn ang="0">
                  <a:pos x="12" y="71"/>
                </a:cxn>
                <a:cxn ang="0">
                  <a:pos x="7" y="82"/>
                </a:cxn>
                <a:cxn ang="0">
                  <a:pos x="3" y="93"/>
                </a:cxn>
                <a:cxn ang="0">
                  <a:pos x="1" y="106"/>
                </a:cxn>
                <a:cxn ang="0">
                  <a:pos x="0" y="117"/>
                </a:cxn>
                <a:cxn ang="0">
                  <a:pos x="1" y="128"/>
                </a:cxn>
                <a:cxn ang="0">
                  <a:pos x="4" y="138"/>
                </a:cxn>
                <a:cxn ang="0">
                  <a:pos x="11" y="148"/>
                </a:cxn>
                <a:cxn ang="0">
                  <a:pos x="16" y="157"/>
                </a:cxn>
                <a:cxn ang="0">
                  <a:pos x="22" y="165"/>
                </a:cxn>
                <a:cxn ang="0">
                  <a:pos x="31" y="172"/>
                </a:cxn>
                <a:cxn ang="0">
                  <a:pos x="41" y="180"/>
                </a:cxn>
                <a:cxn ang="0">
                  <a:pos x="52" y="185"/>
                </a:cxn>
                <a:cxn ang="0">
                  <a:pos x="64" y="187"/>
                </a:cxn>
                <a:cxn ang="0">
                  <a:pos x="75" y="191"/>
                </a:cxn>
                <a:cxn ang="0">
                  <a:pos x="89" y="192"/>
                </a:cxn>
                <a:cxn ang="0">
                  <a:pos x="101" y="192"/>
                </a:cxn>
                <a:cxn ang="0">
                  <a:pos x="115" y="190"/>
                </a:cxn>
                <a:cxn ang="0">
                  <a:pos x="130" y="186"/>
                </a:cxn>
                <a:cxn ang="0">
                  <a:pos x="141" y="181"/>
                </a:cxn>
                <a:cxn ang="0">
                  <a:pos x="155" y="176"/>
                </a:cxn>
                <a:cxn ang="0">
                  <a:pos x="166" y="170"/>
                </a:cxn>
                <a:cxn ang="0">
                  <a:pos x="177" y="162"/>
                </a:cxn>
                <a:cxn ang="0">
                  <a:pos x="188" y="152"/>
                </a:cxn>
                <a:cxn ang="0">
                  <a:pos x="197" y="143"/>
                </a:cxn>
                <a:cxn ang="0">
                  <a:pos x="204" y="133"/>
                </a:cxn>
                <a:cxn ang="0">
                  <a:pos x="210" y="121"/>
                </a:cxn>
                <a:cxn ang="0">
                  <a:pos x="216" y="110"/>
                </a:cxn>
                <a:cxn ang="0">
                  <a:pos x="219" y="98"/>
                </a:cxn>
                <a:cxn ang="0">
                  <a:pos x="222" y="87"/>
                </a:cxn>
                <a:cxn ang="0">
                  <a:pos x="224" y="75"/>
                </a:cxn>
                <a:cxn ang="0">
                  <a:pos x="222" y="64"/>
                </a:cxn>
                <a:cxn ang="0">
                  <a:pos x="218" y="54"/>
                </a:cxn>
                <a:cxn ang="0">
                  <a:pos x="215" y="43"/>
                </a:cxn>
                <a:cxn ang="0">
                  <a:pos x="209" y="35"/>
                </a:cxn>
                <a:cxn ang="0">
                  <a:pos x="203" y="27"/>
                </a:cxn>
                <a:cxn ang="0">
                  <a:pos x="195" y="18"/>
                </a:cxn>
                <a:cxn ang="0">
                  <a:pos x="183" y="12"/>
                </a:cxn>
                <a:cxn ang="0">
                  <a:pos x="173" y="7"/>
                </a:cxn>
                <a:cxn ang="0">
                  <a:pos x="160" y="3"/>
                </a:cxn>
                <a:cxn ang="0">
                  <a:pos x="148" y="1"/>
                </a:cxn>
                <a:cxn ang="0">
                  <a:pos x="136" y="0"/>
                </a:cxn>
                <a:cxn ang="0">
                  <a:pos x="122" y="1"/>
                </a:cxn>
                <a:cxn ang="0">
                  <a:pos x="108" y="3"/>
                </a:cxn>
                <a:cxn ang="0">
                  <a:pos x="95" y="6"/>
                </a:cxn>
                <a:cxn ang="0">
                  <a:pos x="84" y="10"/>
                </a:cxn>
                <a:cxn ang="0">
                  <a:pos x="83" y="9"/>
                </a:cxn>
              </a:cxnLst>
              <a:rect l="0" t="0" r="r" b="b"/>
              <a:pathLst>
                <a:path w="225" h="193">
                  <a:moveTo>
                    <a:pt x="83" y="9"/>
                  </a:moveTo>
                  <a:lnTo>
                    <a:pt x="72" y="15"/>
                  </a:lnTo>
                  <a:lnTo>
                    <a:pt x="59" y="23"/>
                  </a:lnTo>
                  <a:lnTo>
                    <a:pt x="46" y="32"/>
                  </a:lnTo>
                  <a:lnTo>
                    <a:pt x="36" y="40"/>
                  </a:lnTo>
                  <a:lnTo>
                    <a:pt x="28" y="49"/>
                  </a:lnTo>
                  <a:lnTo>
                    <a:pt x="20" y="59"/>
                  </a:lnTo>
                  <a:lnTo>
                    <a:pt x="12" y="71"/>
                  </a:lnTo>
                  <a:lnTo>
                    <a:pt x="7" y="82"/>
                  </a:lnTo>
                  <a:lnTo>
                    <a:pt x="3" y="93"/>
                  </a:lnTo>
                  <a:lnTo>
                    <a:pt x="1" y="106"/>
                  </a:lnTo>
                  <a:lnTo>
                    <a:pt x="0" y="117"/>
                  </a:lnTo>
                  <a:lnTo>
                    <a:pt x="1" y="128"/>
                  </a:lnTo>
                  <a:lnTo>
                    <a:pt x="4" y="138"/>
                  </a:lnTo>
                  <a:lnTo>
                    <a:pt x="11" y="148"/>
                  </a:lnTo>
                  <a:lnTo>
                    <a:pt x="16" y="157"/>
                  </a:lnTo>
                  <a:lnTo>
                    <a:pt x="22" y="165"/>
                  </a:lnTo>
                  <a:lnTo>
                    <a:pt x="31" y="172"/>
                  </a:lnTo>
                  <a:lnTo>
                    <a:pt x="41" y="180"/>
                  </a:lnTo>
                  <a:lnTo>
                    <a:pt x="52" y="185"/>
                  </a:lnTo>
                  <a:lnTo>
                    <a:pt x="64" y="187"/>
                  </a:lnTo>
                  <a:lnTo>
                    <a:pt x="75" y="191"/>
                  </a:lnTo>
                  <a:lnTo>
                    <a:pt x="89" y="192"/>
                  </a:lnTo>
                  <a:lnTo>
                    <a:pt x="101" y="192"/>
                  </a:lnTo>
                  <a:lnTo>
                    <a:pt x="115" y="190"/>
                  </a:lnTo>
                  <a:lnTo>
                    <a:pt x="130" y="186"/>
                  </a:lnTo>
                  <a:lnTo>
                    <a:pt x="141" y="181"/>
                  </a:lnTo>
                  <a:lnTo>
                    <a:pt x="155" y="176"/>
                  </a:lnTo>
                  <a:lnTo>
                    <a:pt x="166" y="170"/>
                  </a:lnTo>
                  <a:lnTo>
                    <a:pt x="177" y="162"/>
                  </a:lnTo>
                  <a:lnTo>
                    <a:pt x="188" y="152"/>
                  </a:lnTo>
                  <a:lnTo>
                    <a:pt x="197" y="143"/>
                  </a:lnTo>
                  <a:lnTo>
                    <a:pt x="204" y="133"/>
                  </a:lnTo>
                  <a:lnTo>
                    <a:pt x="210" y="121"/>
                  </a:lnTo>
                  <a:lnTo>
                    <a:pt x="216" y="110"/>
                  </a:lnTo>
                  <a:lnTo>
                    <a:pt x="219" y="98"/>
                  </a:lnTo>
                  <a:lnTo>
                    <a:pt x="222" y="87"/>
                  </a:lnTo>
                  <a:lnTo>
                    <a:pt x="224" y="75"/>
                  </a:lnTo>
                  <a:lnTo>
                    <a:pt x="222" y="64"/>
                  </a:lnTo>
                  <a:lnTo>
                    <a:pt x="218" y="54"/>
                  </a:lnTo>
                  <a:lnTo>
                    <a:pt x="215" y="43"/>
                  </a:lnTo>
                  <a:lnTo>
                    <a:pt x="209" y="35"/>
                  </a:lnTo>
                  <a:lnTo>
                    <a:pt x="203" y="27"/>
                  </a:lnTo>
                  <a:lnTo>
                    <a:pt x="195" y="18"/>
                  </a:lnTo>
                  <a:lnTo>
                    <a:pt x="183" y="12"/>
                  </a:lnTo>
                  <a:lnTo>
                    <a:pt x="173" y="7"/>
                  </a:lnTo>
                  <a:lnTo>
                    <a:pt x="160" y="3"/>
                  </a:lnTo>
                  <a:lnTo>
                    <a:pt x="148" y="1"/>
                  </a:lnTo>
                  <a:lnTo>
                    <a:pt x="136" y="0"/>
                  </a:lnTo>
                  <a:lnTo>
                    <a:pt x="122" y="1"/>
                  </a:lnTo>
                  <a:lnTo>
                    <a:pt x="108" y="3"/>
                  </a:lnTo>
                  <a:lnTo>
                    <a:pt x="95" y="6"/>
                  </a:lnTo>
                  <a:lnTo>
                    <a:pt x="84" y="10"/>
                  </a:lnTo>
                  <a:lnTo>
                    <a:pt x="83" y="9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45" name="Freeform 1629"/>
            <p:cNvSpPr>
              <a:spLocks/>
            </p:cNvSpPr>
            <p:nvPr/>
          </p:nvSpPr>
          <p:spPr bwMode="auto">
            <a:xfrm>
              <a:off x="3959" y="1451"/>
              <a:ext cx="173" cy="213"/>
            </a:xfrm>
            <a:custGeom>
              <a:avLst/>
              <a:gdLst/>
              <a:ahLst/>
              <a:cxnLst>
                <a:cxn ang="0">
                  <a:pos x="172" y="171"/>
                </a:cxn>
                <a:cxn ang="0">
                  <a:pos x="66" y="212"/>
                </a:cxn>
                <a:cxn ang="0">
                  <a:pos x="0" y="43"/>
                </a:cxn>
                <a:cxn ang="0">
                  <a:pos x="110" y="0"/>
                </a:cxn>
                <a:cxn ang="0">
                  <a:pos x="172" y="171"/>
                </a:cxn>
              </a:cxnLst>
              <a:rect l="0" t="0" r="r" b="b"/>
              <a:pathLst>
                <a:path w="173" h="213">
                  <a:moveTo>
                    <a:pt x="172" y="171"/>
                  </a:moveTo>
                  <a:lnTo>
                    <a:pt x="66" y="212"/>
                  </a:lnTo>
                  <a:lnTo>
                    <a:pt x="0" y="43"/>
                  </a:lnTo>
                  <a:lnTo>
                    <a:pt x="110" y="0"/>
                  </a:lnTo>
                  <a:lnTo>
                    <a:pt x="172" y="171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46" name="Freeform 1630"/>
            <p:cNvSpPr>
              <a:spLocks/>
            </p:cNvSpPr>
            <p:nvPr/>
          </p:nvSpPr>
          <p:spPr bwMode="auto">
            <a:xfrm>
              <a:off x="3987" y="1453"/>
              <a:ext cx="222" cy="177"/>
            </a:xfrm>
            <a:custGeom>
              <a:avLst/>
              <a:gdLst/>
              <a:ahLst/>
              <a:cxnLst>
                <a:cxn ang="0">
                  <a:pos x="87" y="10"/>
                </a:cxn>
                <a:cxn ang="0">
                  <a:pos x="74" y="17"/>
                </a:cxn>
                <a:cxn ang="0">
                  <a:pos x="62" y="23"/>
                </a:cxn>
                <a:cxn ang="0">
                  <a:pos x="49" y="31"/>
                </a:cxn>
                <a:cxn ang="0">
                  <a:pos x="38" y="39"/>
                </a:cxn>
                <a:cxn ang="0">
                  <a:pos x="30" y="48"/>
                </a:cxn>
                <a:cxn ang="0">
                  <a:pos x="21" y="58"/>
                </a:cxn>
                <a:cxn ang="0">
                  <a:pos x="13" y="69"/>
                </a:cxn>
                <a:cxn ang="0">
                  <a:pos x="9" y="79"/>
                </a:cxn>
                <a:cxn ang="0">
                  <a:pos x="3" y="89"/>
                </a:cxn>
                <a:cxn ang="0">
                  <a:pos x="1" y="101"/>
                </a:cxn>
                <a:cxn ang="0">
                  <a:pos x="0" y="111"/>
                </a:cxn>
                <a:cxn ang="0">
                  <a:pos x="1" y="122"/>
                </a:cxn>
                <a:cxn ang="0">
                  <a:pos x="5" y="130"/>
                </a:cxn>
                <a:cxn ang="0">
                  <a:pos x="10" y="140"/>
                </a:cxn>
                <a:cxn ang="0">
                  <a:pos x="15" y="148"/>
                </a:cxn>
                <a:cxn ang="0">
                  <a:pos x="21" y="155"/>
                </a:cxn>
                <a:cxn ang="0">
                  <a:pos x="30" y="161"/>
                </a:cxn>
                <a:cxn ang="0">
                  <a:pos x="38" y="168"/>
                </a:cxn>
                <a:cxn ang="0">
                  <a:pos x="49" y="171"/>
                </a:cxn>
                <a:cxn ang="0">
                  <a:pos x="62" y="175"/>
                </a:cxn>
                <a:cxn ang="0">
                  <a:pos x="74" y="176"/>
                </a:cxn>
                <a:cxn ang="0">
                  <a:pos x="85" y="176"/>
                </a:cxn>
                <a:cxn ang="0">
                  <a:pos x="98" y="176"/>
                </a:cxn>
                <a:cxn ang="0">
                  <a:pos x="112" y="175"/>
                </a:cxn>
                <a:cxn ang="0">
                  <a:pos x="126" y="171"/>
                </a:cxn>
                <a:cxn ang="0">
                  <a:pos x="137" y="167"/>
                </a:cxn>
                <a:cxn ang="0">
                  <a:pos x="152" y="160"/>
                </a:cxn>
                <a:cxn ang="0">
                  <a:pos x="162" y="154"/>
                </a:cxn>
                <a:cxn ang="0">
                  <a:pos x="173" y="147"/>
                </a:cxn>
                <a:cxn ang="0">
                  <a:pos x="184" y="139"/>
                </a:cxn>
                <a:cxn ang="0">
                  <a:pos x="194" y="129"/>
                </a:cxn>
                <a:cxn ang="0">
                  <a:pos x="202" y="120"/>
                </a:cxn>
                <a:cxn ang="0">
                  <a:pos x="209" y="109"/>
                </a:cxn>
                <a:cxn ang="0">
                  <a:pos x="214" y="99"/>
                </a:cxn>
                <a:cxn ang="0">
                  <a:pos x="217" y="87"/>
                </a:cxn>
                <a:cxn ang="0">
                  <a:pos x="220" y="77"/>
                </a:cxn>
                <a:cxn ang="0">
                  <a:pos x="221" y="67"/>
                </a:cxn>
                <a:cxn ang="0">
                  <a:pos x="220" y="56"/>
                </a:cxn>
                <a:cxn ang="0">
                  <a:pos x="217" y="47"/>
                </a:cxn>
                <a:cxn ang="0">
                  <a:pos x="215" y="37"/>
                </a:cxn>
                <a:cxn ang="0">
                  <a:pos x="209" y="29"/>
                </a:cxn>
                <a:cxn ang="0">
                  <a:pos x="202" y="22"/>
                </a:cxn>
                <a:cxn ang="0">
                  <a:pos x="194" y="16"/>
                </a:cxn>
                <a:cxn ang="0">
                  <a:pos x="185" y="9"/>
                </a:cxn>
                <a:cxn ang="0">
                  <a:pos x="174" y="6"/>
                </a:cxn>
                <a:cxn ang="0">
                  <a:pos x="162" y="2"/>
                </a:cxn>
                <a:cxn ang="0">
                  <a:pos x="149" y="0"/>
                </a:cxn>
                <a:cxn ang="0">
                  <a:pos x="138" y="0"/>
                </a:cxn>
                <a:cxn ang="0">
                  <a:pos x="123" y="1"/>
                </a:cxn>
                <a:cxn ang="0">
                  <a:pos x="110" y="3"/>
                </a:cxn>
                <a:cxn ang="0">
                  <a:pos x="97" y="8"/>
                </a:cxn>
                <a:cxn ang="0">
                  <a:pos x="87" y="11"/>
                </a:cxn>
                <a:cxn ang="0">
                  <a:pos x="87" y="10"/>
                </a:cxn>
              </a:cxnLst>
              <a:rect l="0" t="0" r="r" b="b"/>
              <a:pathLst>
                <a:path w="222" h="177">
                  <a:moveTo>
                    <a:pt x="87" y="10"/>
                  </a:moveTo>
                  <a:lnTo>
                    <a:pt x="74" y="17"/>
                  </a:lnTo>
                  <a:lnTo>
                    <a:pt x="62" y="23"/>
                  </a:lnTo>
                  <a:lnTo>
                    <a:pt x="49" y="31"/>
                  </a:lnTo>
                  <a:lnTo>
                    <a:pt x="38" y="39"/>
                  </a:lnTo>
                  <a:lnTo>
                    <a:pt x="30" y="48"/>
                  </a:lnTo>
                  <a:lnTo>
                    <a:pt x="21" y="58"/>
                  </a:lnTo>
                  <a:lnTo>
                    <a:pt x="13" y="69"/>
                  </a:lnTo>
                  <a:lnTo>
                    <a:pt x="9" y="79"/>
                  </a:lnTo>
                  <a:lnTo>
                    <a:pt x="3" y="89"/>
                  </a:lnTo>
                  <a:lnTo>
                    <a:pt x="1" y="101"/>
                  </a:lnTo>
                  <a:lnTo>
                    <a:pt x="0" y="111"/>
                  </a:lnTo>
                  <a:lnTo>
                    <a:pt x="1" y="122"/>
                  </a:lnTo>
                  <a:lnTo>
                    <a:pt x="5" y="130"/>
                  </a:lnTo>
                  <a:lnTo>
                    <a:pt x="10" y="140"/>
                  </a:lnTo>
                  <a:lnTo>
                    <a:pt x="15" y="148"/>
                  </a:lnTo>
                  <a:lnTo>
                    <a:pt x="21" y="155"/>
                  </a:lnTo>
                  <a:lnTo>
                    <a:pt x="30" y="161"/>
                  </a:lnTo>
                  <a:lnTo>
                    <a:pt x="38" y="168"/>
                  </a:lnTo>
                  <a:lnTo>
                    <a:pt x="49" y="171"/>
                  </a:lnTo>
                  <a:lnTo>
                    <a:pt x="62" y="175"/>
                  </a:lnTo>
                  <a:lnTo>
                    <a:pt x="74" y="176"/>
                  </a:lnTo>
                  <a:lnTo>
                    <a:pt x="85" y="176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1"/>
                  </a:lnTo>
                  <a:lnTo>
                    <a:pt x="137" y="167"/>
                  </a:lnTo>
                  <a:lnTo>
                    <a:pt x="152" y="160"/>
                  </a:lnTo>
                  <a:lnTo>
                    <a:pt x="162" y="154"/>
                  </a:lnTo>
                  <a:lnTo>
                    <a:pt x="173" y="147"/>
                  </a:lnTo>
                  <a:lnTo>
                    <a:pt x="184" y="139"/>
                  </a:lnTo>
                  <a:lnTo>
                    <a:pt x="194" y="129"/>
                  </a:lnTo>
                  <a:lnTo>
                    <a:pt x="202" y="120"/>
                  </a:lnTo>
                  <a:lnTo>
                    <a:pt x="209" y="109"/>
                  </a:lnTo>
                  <a:lnTo>
                    <a:pt x="214" y="99"/>
                  </a:lnTo>
                  <a:lnTo>
                    <a:pt x="217" y="87"/>
                  </a:lnTo>
                  <a:lnTo>
                    <a:pt x="220" y="77"/>
                  </a:lnTo>
                  <a:lnTo>
                    <a:pt x="221" y="67"/>
                  </a:lnTo>
                  <a:lnTo>
                    <a:pt x="220" y="56"/>
                  </a:lnTo>
                  <a:lnTo>
                    <a:pt x="217" y="47"/>
                  </a:lnTo>
                  <a:lnTo>
                    <a:pt x="215" y="37"/>
                  </a:lnTo>
                  <a:lnTo>
                    <a:pt x="209" y="29"/>
                  </a:lnTo>
                  <a:lnTo>
                    <a:pt x="202" y="22"/>
                  </a:lnTo>
                  <a:lnTo>
                    <a:pt x="194" y="16"/>
                  </a:lnTo>
                  <a:lnTo>
                    <a:pt x="185" y="9"/>
                  </a:lnTo>
                  <a:lnTo>
                    <a:pt x="174" y="6"/>
                  </a:lnTo>
                  <a:lnTo>
                    <a:pt x="162" y="2"/>
                  </a:lnTo>
                  <a:lnTo>
                    <a:pt x="149" y="0"/>
                  </a:lnTo>
                  <a:lnTo>
                    <a:pt x="138" y="0"/>
                  </a:lnTo>
                  <a:lnTo>
                    <a:pt x="123" y="1"/>
                  </a:lnTo>
                  <a:lnTo>
                    <a:pt x="110" y="3"/>
                  </a:lnTo>
                  <a:lnTo>
                    <a:pt x="97" y="8"/>
                  </a:lnTo>
                  <a:lnTo>
                    <a:pt x="87" y="11"/>
                  </a:lnTo>
                  <a:lnTo>
                    <a:pt x="87" y="10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47" name="Freeform 1631"/>
            <p:cNvSpPr>
              <a:spLocks/>
            </p:cNvSpPr>
            <p:nvPr/>
          </p:nvSpPr>
          <p:spPr bwMode="auto">
            <a:xfrm>
              <a:off x="3965" y="1463"/>
              <a:ext cx="164" cy="19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57" y="195"/>
                </a:cxn>
                <a:cxn ang="0">
                  <a:pos x="0" y="41"/>
                </a:cxn>
                <a:cxn ang="0">
                  <a:pos x="109" y="0"/>
                </a:cxn>
                <a:cxn ang="0">
                  <a:pos x="163" y="155"/>
                </a:cxn>
              </a:cxnLst>
              <a:rect l="0" t="0" r="r" b="b"/>
              <a:pathLst>
                <a:path w="164" h="196">
                  <a:moveTo>
                    <a:pt x="163" y="155"/>
                  </a:moveTo>
                  <a:lnTo>
                    <a:pt x="57" y="195"/>
                  </a:lnTo>
                  <a:lnTo>
                    <a:pt x="0" y="41"/>
                  </a:lnTo>
                  <a:lnTo>
                    <a:pt x="109" y="0"/>
                  </a:lnTo>
                  <a:lnTo>
                    <a:pt x="163" y="155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48" name="Freeform 1632"/>
            <p:cNvSpPr>
              <a:spLocks/>
            </p:cNvSpPr>
            <p:nvPr/>
          </p:nvSpPr>
          <p:spPr bwMode="auto">
            <a:xfrm>
              <a:off x="3990" y="1464"/>
              <a:ext cx="219" cy="164"/>
            </a:xfrm>
            <a:custGeom>
              <a:avLst/>
              <a:gdLst/>
              <a:ahLst/>
              <a:cxnLst>
                <a:cxn ang="0">
                  <a:pos x="87" y="12"/>
                </a:cxn>
                <a:cxn ang="0">
                  <a:pos x="74" y="18"/>
                </a:cxn>
                <a:cxn ang="0">
                  <a:pos x="63" y="24"/>
                </a:cxn>
                <a:cxn ang="0">
                  <a:pos x="50" y="31"/>
                </a:cxn>
                <a:cxn ang="0">
                  <a:pos x="39" y="38"/>
                </a:cxn>
                <a:cxn ang="0">
                  <a:pos x="30" y="48"/>
                </a:cxn>
                <a:cxn ang="0">
                  <a:pos x="21" y="57"/>
                </a:cxn>
                <a:cxn ang="0">
                  <a:pos x="13" y="68"/>
                </a:cxn>
                <a:cxn ang="0">
                  <a:pos x="8" y="76"/>
                </a:cxn>
                <a:cxn ang="0">
                  <a:pos x="3" y="85"/>
                </a:cxn>
                <a:cxn ang="0">
                  <a:pos x="0" y="96"/>
                </a:cxn>
                <a:cxn ang="0">
                  <a:pos x="0" y="106"/>
                </a:cxn>
                <a:cxn ang="0">
                  <a:pos x="0" y="115"/>
                </a:cxn>
                <a:cxn ang="0">
                  <a:pos x="2" y="124"/>
                </a:cxn>
                <a:cxn ang="0">
                  <a:pos x="6" y="131"/>
                </a:cxn>
                <a:cxn ang="0">
                  <a:pos x="12" y="138"/>
                </a:cxn>
                <a:cxn ang="0">
                  <a:pos x="18" y="144"/>
                </a:cxn>
                <a:cxn ang="0">
                  <a:pos x="25" y="150"/>
                </a:cxn>
                <a:cxn ang="0">
                  <a:pos x="34" y="156"/>
                </a:cxn>
                <a:cxn ang="0">
                  <a:pos x="44" y="159"/>
                </a:cxn>
                <a:cxn ang="0">
                  <a:pos x="56" y="163"/>
                </a:cxn>
                <a:cxn ang="0">
                  <a:pos x="68" y="163"/>
                </a:cxn>
                <a:cxn ang="0">
                  <a:pos x="79" y="163"/>
                </a:cxn>
                <a:cxn ang="0">
                  <a:pos x="93" y="162"/>
                </a:cxn>
                <a:cxn ang="0">
                  <a:pos x="106" y="159"/>
                </a:cxn>
                <a:cxn ang="0">
                  <a:pos x="120" y="156"/>
                </a:cxn>
                <a:cxn ang="0">
                  <a:pos x="132" y="151"/>
                </a:cxn>
                <a:cxn ang="0">
                  <a:pos x="145" y="145"/>
                </a:cxn>
                <a:cxn ang="0">
                  <a:pos x="156" y="139"/>
                </a:cxn>
                <a:cxn ang="0">
                  <a:pos x="167" y="132"/>
                </a:cxn>
                <a:cxn ang="0">
                  <a:pos x="178" y="124"/>
                </a:cxn>
                <a:cxn ang="0">
                  <a:pos x="188" y="116"/>
                </a:cxn>
                <a:cxn ang="0">
                  <a:pos x="196" y="107"/>
                </a:cxn>
                <a:cxn ang="0">
                  <a:pos x="203" y="96"/>
                </a:cxn>
                <a:cxn ang="0">
                  <a:pos x="209" y="86"/>
                </a:cxn>
                <a:cxn ang="0">
                  <a:pos x="213" y="76"/>
                </a:cxn>
                <a:cxn ang="0">
                  <a:pos x="217" y="68"/>
                </a:cxn>
                <a:cxn ang="0">
                  <a:pos x="218" y="58"/>
                </a:cxn>
                <a:cxn ang="0">
                  <a:pos x="217" y="48"/>
                </a:cxn>
                <a:cxn ang="0">
                  <a:pos x="214" y="39"/>
                </a:cxn>
                <a:cxn ang="0">
                  <a:pos x="212" y="31"/>
                </a:cxn>
                <a:cxn ang="0">
                  <a:pos x="206" y="24"/>
                </a:cxn>
                <a:cxn ang="0">
                  <a:pos x="200" y="18"/>
                </a:cxn>
                <a:cxn ang="0">
                  <a:pos x="193" y="12"/>
                </a:cxn>
                <a:cxn ang="0">
                  <a:pos x="184" y="7"/>
                </a:cxn>
                <a:cxn ang="0">
                  <a:pos x="173" y="5"/>
                </a:cxn>
                <a:cxn ang="0">
                  <a:pos x="162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6" y="2"/>
                </a:cxn>
                <a:cxn ang="0">
                  <a:pos x="111" y="5"/>
                </a:cxn>
                <a:cxn ang="0">
                  <a:pos x="98" y="7"/>
                </a:cxn>
                <a:cxn ang="0">
                  <a:pos x="87" y="12"/>
                </a:cxn>
              </a:cxnLst>
              <a:rect l="0" t="0" r="r" b="b"/>
              <a:pathLst>
                <a:path w="219" h="164">
                  <a:moveTo>
                    <a:pt x="87" y="12"/>
                  </a:moveTo>
                  <a:lnTo>
                    <a:pt x="74" y="18"/>
                  </a:lnTo>
                  <a:lnTo>
                    <a:pt x="63" y="24"/>
                  </a:lnTo>
                  <a:lnTo>
                    <a:pt x="50" y="31"/>
                  </a:lnTo>
                  <a:lnTo>
                    <a:pt x="39" y="38"/>
                  </a:lnTo>
                  <a:lnTo>
                    <a:pt x="30" y="48"/>
                  </a:lnTo>
                  <a:lnTo>
                    <a:pt x="21" y="57"/>
                  </a:lnTo>
                  <a:lnTo>
                    <a:pt x="13" y="68"/>
                  </a:lnTo>
                  <a:lnTo>
                    <a:pt x="8" y="76"/>
                  </a:lnTo>
                  <a:lnTo>
                    <a:pt x="3" y="85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0" y="115"/>
                  </a:lnTo>
                  <a:lnTo>
                    <a:pt x="2" y="124"/>
                  </a:lnTo>
                  <a:lnTo>
                    <a:pt x="6" y="131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5" y="150"/>
                  </a:lnTo>
                  <a:lnTo>
                    <a:pt x="34" y="156"/>
                  </a:lnTo>
                  <a:lnTo>
                    <a:pt x="44" y="159"/>
                  </a:lnTo>
                  <a:lnTo>
                    <a:pt x="56" y="163"/>
                  </a:lnTo>
                  <a:lnTo>
                    <a:pt x="68" y="163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6" y="159"/>
                  </a:lnTo>
                  <a:lnTo>
                    <a:pt x="120" y="156"/>
                  </a:lnTo>
                  <a:lnTo>
                    <a:pt x="132" y="151"/>
                  </a:lnTo>
                  <a:lnTo>
                    <a:pt x="145" y="145"/>
                  </a:lnTo>
                  <a:lnTo>
                    <a:pt x="156" y="139"/>
                  </a:lnTo>
                  <a:lnTo>
                    <a:pt x="167" y="132"/>
                  </a:lnTo>
                  <a:lnTo>
                    <a:pt x="178" y="124"/>
                  </a:lnTo>
                  <a:lnTo>
                    <a:pt x="188" y="116"/>
                  </a:lnTo>
                  <a:lnTo>
                    <a:pt x="196" y="107"/>
                  </a:lnTo>
                  <a:lnTo>
                    <a:pt x="203" y="96"/>
                  </a:lnTo>
                  <a:lnTo>
                    <a:pt x="209" y="86"/>
                  </a:lnTo>
                  <a:lnTo>
                    <a:pt x="213" y="76"/>
                  </a:lnTo>
                  <a:lnTo>
                    <a:pt x="217" y="68"/>
                  </a:lnTo>
                  <a:lnTo>
                    <a:pt x="218" y="58"/>
                  </a:lnTo>
                  <a:lnTo>
                    <a:pt x="217" y="48"/>
                  </a:lnTo>
                  <a:lnTo>
                    <a:pt x="214" y="39"/>
                  </a:lnTo>
                  <a:lnTo>
                    <a:pt x="212" y="31"/>
                  </a:lnTo>
                  <a:lnTo>
                    <a:pt x="206" y="24"/>
                  </a:lnTo>
                  <a:lnTo>
                    <a:pt x="200" y="18"/>
                  </a:lnTo>
                  <a:lnTo>
                    <a:pt x="193" y="12"/>
                  </a:lnTo>
                  <a:lnTo>
                    <a:pt x="184" y="7"/>
                  </a:lnTo>
                  <a:lnTo>
                    <a:pt x="173" y="5"/>
                  </a:lnTo>
                  <a:lnTo>
                    <a:pt x="162" y="2"/>
                  </a:lnTo>
                  <a:lnTo>
                    <a:pt x="150" y="0"/>
                  </a:lnTo>
                  <a:lnTo>
                    <a:pt x="137" y="0"/>
                  </a:lnTo>
                  <a:lnTo>
                    <a:pt x="126" y="2"/>
                  </a:lnTo>
                  <a:lnTo>
                    <a:pt x="111" y="5"/>
                  </a:lnTo>
                  <a:lnTo>
                    <a:pt x="98" y="7"/>
                  </a:lnTo>
                  <a:lnTo>
                    <a:pt x="87" y="12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49" name="Freeform 1633"/>
            <p:cNvSpPr>
              <a:spLocks/>
            </p:cNvSpPr>
            <p:nvPr/>
          </p:nvSpPr>
          <p:spPr bwMode="auto">
            <a:xfrm>
              <a:off x="3968" y="1476"/>
              <a:ext cx="160" cy="179"/>
            </a:xfrm>
            <a:custGeom>
              <a:avLst/>
              <a:gdLst/>
              <a:ahLst/>
              <a:cxnLst>
                <a:cxn ang="0">
                  <a:pos x="159" y="137"/>
                </a:cxn>
                <a:cxn ang="0">
                  <a:pos x="54" y="178"/>
                </a:cxn>
                <a:cxn ang="0">
                  <a:pos x="0" y="41"/>
                </a:cxn>
                <a:cxn ang="0">
                  <a:pos x="109" y="0"/>
                </a:cxn>
                <a:cxn ang="0">
                  <a:pos x="159" y="137"/>
                </a:cxn>
              </a:cxnLst>
              <a:rect l="0" t="0" r="r" b="b"/>
              <a:pathLst>
                <a:path w="160" h="179">
                  <a:moveTo>
                    <a:pt x="159" y="137"/>
                  </a:moveTo>
                  <a:lnTo>
                    <a:pt x="54" y="178"/>
                  </a:lnTo>
                  <a:lnTo>
                    <a:pt x="0" y="41"/>
                  </a:lnTo>
                  <a:lnTo>
                    <a:pt x="109" y="0"/>
                  </a:lnTo>
                  <a:lnTo>
                    <a:pt x="159" y="137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50" name="Freeform 1634"/>
            <p:cNvSpPr>
              <a:spLocks/>
            </p:cNvSpPr>
            <p:nvPr/>
          </p:nvSpPr>
          <p:spPr bwMode="auto">
            <a:xfrm>
              <a:off x="3990" y="1476"/>
              <a:ext cx="218" cy="149"/>
            </a:xfrm>
            <a:custGeom>
              <a:avLst/>
              <a:gdLst/>
              <a:ahLst/>
              <a:cxnLst>
                <a:cxn ang="0">
                  <a:pos x="91" y="10"/>
                </a:cxn>
                <a:cxn ang="0">
                  <a:pos x="79" y="17"/>
                </a:cxn>
                <a:cxn ang="0">
                  <a:pos x="66" y="22"/>
                </a:cxn>
                <a:cxn ang="0">
                  <a:pos x="54" y="31"/>
                </a:cxn>
                <a:cxn ang="0">
                  <a:pos x="42" y="39"/>
                </a:cxn>
                <a:cxn ang="0">
                  <a:pos x="32" y="46"/>
                </a:cxn>
                <a:cxn ang="0">
                  <a:pos x="24" y="56"/>
                </a:cxn>
                <a:cxn ang="0">
                  <a:pos x="16" y="64"/>
                </a:cxn>
                <a:cxn ang="0">
                  <a:pos x="10" y="72"/>
                </a:cxn>
                <a:cxn ang="0">
                  <a:pos x="5" y="80"/>
                </a:cxn>
                <a:cxn ang="0">
                  <a:pos x="3" y="89"/>
                </a:cxn>
                <a:cxn ang="0">
                  <a:pos x="0" y="100"/>
                </a:cxn>
                <a:cxn ang="0">
                  <a:pos x="1" y="107"/>
                </a:cxn>
                <a:cxn ang="0">
                  <a:pos x="3" y="115"/>
                </a:cxn>
                <a:cxn ang="0">
                  <a:pos x="7" y="121"/>
                </a:cxn>
                <a:cxn ang="0">
                  <a:pos x="12" y="128"/>
                </a:cxn>
                <a:cxn ang="0">
                  <a:pos x="18" y="135"/>
                </a:cxn>
                <a:cxn ang="0">
                  <a:pos x="25" y="137"/>
                </a:cxn>
                <a:cxn ang="0">
                  <a:pos x="32" y="142"/>
                </a:cxn>
                <a:cxn ang="0">
                  <a:pos x="43" y="145"/>
                </a:cxn>
                <a:cxn ang="0">
                  <a:pos x="54" y="147"/>
                </a:cxn>
                <a:cxn ang="0">
                  <a:pos x="65" y="148"/>
                </a:cxn>
                <a:cxn ang="0">
                  <a:pos x="77" y="147"/>
                </a:cxn>
                <a:cxn ang="0">
                  <a:pos x="90" y="146"/>
                </a:cxn>
                <a:cxn ang="0">
                  <a:pos x="103" y="143"/>
                </a:cxn>
                <a:cxn ang="0">
                  <a:pos x="117" y="139"/>
                </a:cxn>
                <a:cxn ang="0">
                  <a:pos x="128" y="135"/>
                </a:cxn>
                <a:cxn ang="0">
                  <a:pos x="143" y="129"/>
                </a:cxn>
                <a:cxn ang="0">
                  <a:pos x="153" y="123"/>
                </a:cxn>
                <a:cxn ang="0">
                  <a:pos x="165" y="117"/>
                </a:cxn>
                <a:cxn ang="0">
                  <a:pos x="175" y="109"/>
                </a:cxn>
                <a:cxn ang="0">
                  <a:pos x="185" y="101"/>
                </a:cxn>
                <a:cxn ang="0">
                  <a:pos x="193" y="92"/>
                </a:cxn>
                <a:cxn ang="0">
                  <a:pos x="201" y="83"/>
                </a:cxn>
                <a:cxn ang="0">
                  <a:pos x="207" y="73"/>
                </a:cxn>
                <a:cxn ang="0">
                  <a:pos x="211" y="65"/>
                </a:cxn>
                <a:cxn ang="0">
                  <a:pos x="215" y="56"/>
                </a:cxn>
                <a:cxn ang="0">
                  <a:pos x="217" y="48"/>
                </a:cxn>
                <a:cxn ang="0">
                  <a:pos x="217" y="40"/>
                </a:cxn>
                <a:cxn ang="0">
                  <a:pos x="215" y="32"/>
                </a:cxn>
                <a:cxn ang="0">
                  <a:pos x="213" y="24"/>
                </a:cxn>
                <a:cxn ang="0">
                  <a:pos x="208" y="18"/>
                </a:cxn>
                <a:cxn ang="0">
                  <a:pos x="201" y="12"/>
                </a:cxn>
                <a:cxn ang="0">
                  <a:pos x="194" y="8"/>
                </a:cxn>
                <a:cxn ang="0">
                  <a:pos x="186" y="4"/>
                </a:cxn>
                <a:cxn ang="0">
                  <a:pos x="176" y="1"/>
                </a:cxn>
                <a:cxn ang="0">
                  <a:pos x="167" y="0"/>
                </a:cxn>
                <a:cxn ang="0">
                  <a:pos x="153" y="0"/>
                </a:cxn>
                <a:cxn ang="0">
                  <a:pos x="141" y="0"/>
                </a:cxn>
                <a:cxn ang="0">
                  <a:pos x="128" y="1"/>
                </a:cxn>
                <a:cxn ang="0">
                  <a:pos x="115" y="4"/>
                </a:cxn>
                <a:cxn ang="0">
                  <a:pos x="102" y="8"/>
                </a:cxn>
                <a:cxn ang="0">
                  <a:pos x="91" y="12"/>
                </a:cxn>
                <a:cxn ang="0">
                  <a:pos x="91" y="10"/>
                </a:cxn>
              </a:cxnLst>
              <a:rect l="0" t="0" r="r" b="b"/>
              <a:pathLst>
                <a:path w="218" h="149">
                  <a:moveTo>
                    <a:pt x="91" y="10"/>
                  </a:moveTo>
                  <a:lnTo>
                    <a:pt x="79" y="17"/>
                  </a:lnTo>
                  <a:lnTo>
                    <a:pt x="66" y="22"/>
                  </a:lnTo>
                  <a:lnTo>
                    <a:pt x="54" y="31"/>
                  </a:lnTo>
                  <a:lnTo>
                    <a:pt x="42" y="39"/>
                  </a:lnTo>
                  <a:lnTo>
                    <a:pt x="32" y="46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5" y="80"/>
                  </a:lnTo>
                  <a:lnTo>
                    <a:pt x="3" y="89"/>
                  </a:lnTo>
                  <a:lnTo>
                    <a:pt x="0" y="100"/>
                  </a:lnTo>
                  <a:lnTo>
                    <a:pt x="1" y="107"/>
                  </a:lnTo>
                  <a:lnTo>
                    <a:pt x="3" y="115"/>
                  </a:lnTo>
                  <a:lnTo>
                    <a:pt x="7" y="121"/>
                  </a:lnTo>
                  <a:lnTo>
                    <a:pt x="12" y="128"/>
                  </a:lnTo>
                  <a:lnTo>
                    <a:pt x="18" y="135"/>
                  </a:lnTo>
                  <a:lnTo>
                    <a:pt x="25" y="137"/>
                  </a:lnTo>
                  <a:lnTo>
                    <a:pt x="32" y="142"/>
                  </a:lnTo>
                  <a:lnTo>
                    <a:pt x="43" y="145"/>
                  </a:lnTo>
                  <a:lnTo>
                    <a:pt x="54" y="147"/>
                  </a:lnTo>
                  <a:lnTo>
                    <a:pt x="65" y="148"/>
                  </a:lnTo>
                  <a:lnTo>
                    <a:pt x="77" y="147"/>
                  </a:lnTo>
                  <a:lnTo>
                    <a:pt x="90" y="146"/>
                  </a:lnTo>
                  <a:lnTo>
                    <a:pt x="103" y="143"/>
                  </a:lnTo>
                  <a:lnTo>
                    <a:pt x="117" y="139"/>
                  </a:lnTo>
                  <a:lnTo>
                    <a:pt x="128" y="135"/>
                  </a:lnTo>
                  <a:lnTo>
                    <a:pt x="143" y="129"/>
                  </a:lnTo>
                  <a:lnTo>
                    <a:pt x="153" y="123"/>
                  </a:lnTo>
                  <a:lnTo>
                    <a:pt x="165" y="117"/>
                  </a:lnTo>
                  <a:lnTo>
                    <a:pt x="175" y="109"/>
                  </a:lnTo>
                  <a:lnTo>
                    <a:pt x="185" y="101"/>
                  </a:lnTo>
                  <a:lnTo>
                    <a:pt x="193" y="92"/>
                  </a:lnTo>
                  <a:lnTo>
                    <a:pt x="201" y="83"/>
                  </a:lnTo>
                  <a:lnTo>
                    <a:pt x="207" y="73"/>
                  </a:lnTo>
                  <a:lnTo>
                    <a:pt x="211" y="65"/>
                  </a:lnTo>
                  <a:lnTo>
                    <a:pt x="215" y="56"/>
                  </a:lnTo>
                  <a:lnTo>
                    <a:pt x="217" y="48"/>
                  </a:lnTo>
                  <a:lnTo>
                    <a:pt x="217" y="40"/>
                  </a:lnTo>
                  <a:lnTo>
                    <a:pt x="215" y="32"/>
                  </a:lnTo>
                  <a:lnTo>
                    <a:pt x="213" y="24"/>
                  </a:lnTo>
                  <a:lnTo>
                    <a:pt x="208" y="18"/>
                  </a:lnTo>
                  <a:lnTo>
                    <a:pt x="201" y="12"/>
                  </a:lnTo>
                  <a:lnTo>
                    <a:pt x="194" y="8"/>
                  </a:lnTo>
                  <a:lnTo>
                    <a:pt x="186" y="4"/>
                  </a:lnTo>
                  <a:lnTo>
                    <a:pt x="176" y="1"/>
                  </a:lnTo>
                  <a:lnTo>
                    <a:pt x="167" y="0"/>
                  </a:lnTo>
                  <a:lnTo>
                    <a:pt x="153" y="0"/>
                  </a:lnTo>
                  <a:lnTo>
                    <a:pt x="141" y="0"/>
                  </a:lnTo>
                  <a:lnTo>
                    <a:pt x="128" y="1"/>
                  </a:lnTo>
                  <a:lnTo>
                    <a:pt x="115" y="4"/>
                  </a:lnTo>
                  <a:lnTo>
                    <a:pt x="102" y="8"/>
                  </a:lnTo>
                  <a:lnTo>
                    <a:pt x="91" y="12"/>
                  </a:lnTo>
                  <a:lnTo>
                    <a:pt x="91" y="10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51" name="Freeform 1635"/>
            <p:cNvSpPr>
              <a:spLocks/>
            </p:cNvSpPr>
            <p:nvPr/>
          </p:nvSpPr>
          <p:spPr bwMode="auto">
            <a:xfrm>
              <a:off x="3973" y="1486"/>
              <a:ext cx="153" cy="164"/>
            </a:xfrm>
            <a:custGeom>
              <a:avLst/>
              <a:gdLst/>
              <a:ahLst/>
              <a:cxnLst>
                <a:cxn ang="0">
                  <a:pos x="152" y="122"/>
                </a:cxn>
                <a:cxn ang="0">
                  <a:pos x="47" y="163"/>
                </a:cxn>
                <a:cxn ang="0">
                  <a:pos x="0" y="42"/>
                </a:cxn>
                <a:cxn ang="0">
                  <a:pos x="108" y="0"/>
                </a:cxn>
                <a:cxn ang="0">
                  <a:pos x="152" y="122"/>
                </a:cxn>
              </a:cxnLst>
              <a:rect l="0" t="0" r="r" b="b"/>
              <a:pathLst>
                <a:path w="153" h="164">
                  <a:moveTo>
                    <a:pt x="152" y="122"/>
                  </a:moveTo>
                  <a:lnTo>
                    <a:pt x="47" y="163"/>
                  </a:lnTo>
                  <a:lnTo>
                    <a:pt x="0" y="42"/>
                  </a:lnTo>
                  <a:lnTo>
                    <a:pt x="108" y="0"/>
                  </a:lnTo>
                  <a:lnTo>
                    <a:pt x="152" y="122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52" name="Freeform 1636"/>
            <p:cNvSpPr>
              <a:spLocks/>
            </p:cNvSpPr>
            <p:nvPr/>
          </p:nvSpPr>
          <p:spPr bwMode="auto">
            <a:xfrm>
              <a:off x="3992" y="1486"/>
              <a:ext cx="216" cy="135"/>
            </a:xfrm>
            <a:custGeom>
              <a:avLst/>
              <a:gdLst/>
              <a:ahLst/>
              <a:cxnLst>
                <a:cxn ang="0">
                  <a:pos x="92" y="12"/>
                </a:cxn>
                <a:cxn ang="0">
                  <a:pos x="80" y="18"/>
                </a:cxn>
                <a:cxn ang="0">
                  <a:pos x="69" y="23"/>
                </a:cxn>
                <a:cxn ang="0">
                  <a:pos x="55" y="31"/>
                </a:cxn>
                <a:cxn ang="0">
                  <a:pos x="45" y="38"/>
                </a:cxn>
                <a:cxn ang="0">
                  <a:pos x="35" y="46"/>
                </a:cxn>
                <a:cxn ang="0">
                  <a:pos x="25" y="54"/>
                </a:cxn>
                <a:cxn ang="0">
                  <a:pos x="17" y="62"/>
                </a:cxn>
                <a:cxn ang="0">
                  <a:pos x="11" y="70"/>
                </a:cxn>
                <a:cxn ang="0">
                  <a:pos x="6" y="79"/>
                </a:cxn>
                <a:cxn ang="0">
                  <a:pos x="2" y="87"/>
                </a:cxn>
                <a:cxn ang="0">
                  <a:pos x="0" y="95"/>
                </a:cxn>
                <a:cxn ang="0">
                  <a:pos x="0" y="102"/>
                </a:cxn>
                <a:cxn ang="0">
                  <a:pos x="1" y="109"/>
                </a:cxn>
                <a:cxn ang="0">
                  <a:pos x="5" y="115"/>
                </a:cxn>
                <a:cxn ang="0">
                  <a:pos x="10" y="119"/>
                </a:cxn>
                <a:cxn ang="0">
                  <a:pos x="14" y="125"/>
                </a:cxn>
                <a:cxn ang="0">
                  <a:pos x="22" y="128"/>
                </a:cxn>
                <a:cxn ang="0">
                  <a:pos x="30" y="132"/>
                </a:cxn>
                <a:cxn ang="0">
                  <a:pos x="39" y="134"/>
                </a:cxn>
                <a:cxn ang="0">
                  <a:pos x="51" y="134"/>
                </a:cxn>
                <a:cxn ang="0">
                  <a:pos x="62" y="134"/>
                </a:cxn>
                <a:cxn ang="0">
                  <a:pos x="74" y="134"/>
                </a:cxn>
                <a:cxn ang="0">
                  <a:pos x="85" y="132"/>
                </a:cxn>
                <a:cxn ang="0">
                  <a:pos x="99" y="129"/>
                </a:cxn>
                <a:cxn ang="0">
                  <a:pos x="112" y="126"/>
                </a:cxn>
                <a:cxn ang="0">
                  <a:pos x="124" y="121"/>
                </a:cxn>
                <a:cxn ang="0">
                  <a:pos x="138" y="115"/>
                </a:cxn>
                <a:cxn ang="0">
                  <a:pos x="149" y="110"/>
                </a:cxn>
                <a:cxn ang="0">
                  <a:pos x="160" y="102"/>
                </a:cxn>
                <a:cxn ang="0">
                  <a:pos x="171" y="96"/>
                </a:cxn>
                <a:cxn ang="0">
                  <a:pos x="180" y="88"/>
                </a:cxn>
                <a:cxn ang="0">
                  <a:pos x="189" y="81"/>
                </a:cxn>
                <a:cxn ang="0">
                  <a:pos x="197" y="72"/>
                </a:cxn>
                <a:cxn ang="0">
                  <a:pos x="204" y="63"/>
                </a:cxn>
                <a:cxn ang="0">
                  <a:pos x="209" y="55"/>
                </a:cxn>
                <a:cxn ang="0">
                  <a:pos x="212" y="48"/>
                </a:cxn>
                <a:cxn ang="0">
                  <a:pos x="213" y="40"/>
                </a:cxn>
                <a:cxn ang="0">
                  <a:pos x="215" y="32"/>
                </a:cxn>
                <a:cxn ang="0">
                  <a:pos x="213" y="26"/>
                </a:cxn>
                <a:cxn ang="0">
                  <a:pos x="211" y="20"/>
                </a:cxn>
                <a:cxn ang="0">
                  <a:pos x="207" y="14"/>
                </a:cxn>
                <a:cxn ang="0">
                  <a:pos x="201" y="9"/>
                </a:cxn>
                <a:cxn ang="0">
                  <a:pos x="195" y="5"/>
                </a:cxn>
                <a:cxn ang="0">
                  <a:pos x="186" y="3"/>
                </a:cxn>
                <a:cxn ang="0">
                  <a:pos x="176" y="0"/>
                </a:cxn>
                <a:cxn ang="0">
                  <a:pos x="165" y="0"/>
                </a:cxn>
                <a:cxn ang="0">
                  <a:pos x="155" y="0"/>
                </a:cxn>
                <a:cxn ang="0">
                  <a:pos x="141" y="0"/>
                </a:cxn>
                <a:cxn ang="0">
                  <a:pos x="130" y="2"/>
                </a:cxn>
                <a:cxn ang="0">
                  <a:pos x="117" y="5"/>
                </a:cxn>
                <a:cxn ang="0">
                  <a:pos x="103" y="9"/>
                </a:cxn>
                <a:cxn ang="0">
                  <a:pos x="93" y="14"/>
                </a:cxn>
                <a:cxn ang="0">
                  <a:pos x="92" y="12"/>
                </a:cxn>
              </a:cxnLst>
              <a:rect l="0" t="0" r="r" b="b"/>
              <a:pathLst>
                <a:path w="216" h="135">
                  <a:moveTo>
                    <a:pt x="92" y="12"/>
                  </a:moveTo>
                  <a:lnTo>
                    <a:pt x="80" y="18"/>
                  </a:lnTo>
                  <a:lnTo>
                    <a:pt x="69" y="23"/>
                  </a:lnTo>
                  <a:lnTo>
                    <a:pt x="55" y="31"/>
                  </a:lnTo>
                  <a:lnTo>
                    <a:pt x="45" y="38"/>
                  </a:lnTo>
                  <a:lnTo>
                    <a:pt x="35" y="46"/>
                  </a:lnTo>
                  <a:lnTo>
                    <a:pt x="25" y="54"/>
                  </a:lnTo>
                  <a:lnTo>
                    <a:pt x="17" y="62"/>
                  </a:lnTo>
                  <a:lnTo>
                    <a:pt x="11" y="70"/>
                  </a:lnTo>
                  <a:lnTo>
                    <a:pt x="6" y="79"/>
                  </a:lnTo>
                  <a:lnTo>
                    <a:pt x="2" y="87"/>
                  </a:lnTo>
                  <a:lnTo>
                    <a:pt x="0" y="95"/>
                  </a:lnTo>
                  <a:lnTo>
                    <a:pt x="0" y="102"/>
                  </a:lnTo>
                  <a:lnTo>
                    <a:pt x="1" y="109"/>
                  </a:lnTo>
                  <a:lnTo>
                    <a:pt x="5" y="115"/>
                  </a:lnTo>
                  <a:lnTo>
                    <a:pt x="10" y="119"/>
                  </a:lnTo>
                  <a:lnTo>
                    <a:pt x="14" y="125"/>
                  </a:lnTo>
                  <a:lnTo>
                    <a:pt x="22" y="128"/>
                  </a:lnTo>
                  <a:lnTo>
                    <a:pt x="30" y="132"/>
                  </a:lnTo>
                  <a:lnTo>
                    <a:pt x="39" y="134"/>
                  </a:lnTo>
                  <a:lnTo>
                    <a:pt x="51" y="134"/>
                  </a:lnTo>
                  <a:lnTo>
                    <a:pt x="62" y="134"/>
                  </a:lnTo>
                  <a:lnTo>
                    <a:pt x="74" y="134"/>
                  </a:lnTo>
                  <a:lnTo>
                    <a:pt x="85" y="132"/>
                  </a:lnTo>
                  <a:lnTo>
                    <a:pt x="99" y="129"/>
                  </a:lnTo>
                  <a:lnTo>
                    <a:pt x="112" y="126"/>
                  </a:lnTo>
                  <a:lnTo>
                    <a:pt x="124" y="121"/>
                  </a:lnTo>
                  <a:lnTo>
                    <a:pt x="138" y="115"/>
                  </a:lnTo>
                  <a:lnTo>
                    <a:pt x="149" y="110"/>
                  </a:lnTo>
                  <a:lnTo>
                    <a:pt x="160" y="102"/>
                  </a:lnTo>
                  <a:lnTo>
                    <a:pt x="171" y="96"/>
                  </a:lnTo>
                  <a:lnTo>
                    <a:pt x="180" y="88"/>
                  </a:lnTo>
                  <a:lnTo>
                    <a:pt x="189" y="81"/>
                  </a:lnTo>
                  <a:lnTo>
                    <a:pt x="197" y="72"/>
                  </a:lnTo>
                  <a:lnTo>
                    <a:pt x="204" y="63"/>
                  </a:lnTo>
                  <a:lnTo>
                    <a:pt x="209" y="55"/>
                  </a:lnTo>
                  <a:lnTo>
                    <a:pt x="212" y="48"/>
                  </a:lnTo>
                  <a:lnTo>
                    <a:pt x="213" y="40"/>
                  </a:lnTo>
                  <a:lnTo>
                    <a:pt x="215" y="32"/>
                  </a:lnTo>
                  <a:lnTo>
                    <a:pt x="213" y="26"/>
                  </a:lnTo>
                  <a:lnTo>
                    <a:pt x="211" y="20"/>
                  </a:lnTo>
                  <a:lnTo>
                    <a:pt x="207" y="14"/>
                  </a:lnTo>
                  <a:lnTo>
                    <a:pt x="201" y="9"/>
                  </a:lnTo>
                  <a:lnTo>
                    <a:pt x="195" y="5"/>
                  </a:lnTo>
                  <a:lnTo>
                    <a:pt x="186" y="3"/>
                  </a:lnTo>
                  <a:lnTo>
                    <a:pt x="176" y="0"/>
                  </a:lnTo>
                  <a:lnTo>
                    <a:pt x="165" y="0"/>
                  </a:lnTo>
                  <a:lnTo>
                    <a:pt x="155" y="0"/>
                  </a:lnTo>
                  <a:lnTo>
                    <a:pt x="141" y="0"/>
                  </a:lnTo>
                  <a:lnTo>
                    <a:pt x="130" y="2"/>
                  </a:lnTo>
                  <a:lnTo>
                    <a:pt x="117" y="5"/>
                  </a:lnTo>
                  <a:lnTo>
                    <a:pt x="103" y="9"/>
                  </a:lnTo>
                  <a:lnTo>
                    <a:pt x="93" y="14"/>
                  </a:lnTo>
                  <a:lnTo>
                    <a:pt x="92" y="1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53" name="Freeform 1637"/>
            <p:cNvSpPr>
              <a:spLocks/>
            </p:cNvSpPr>
            <p:nvPr/>
          </p:nvSpPr>
          <p:spPr bwMode="auto">
            <a:xfrm>
              <a:off x="3978" y="1498"/>
              <a:ext cx="145" cy="147"/>
            </a:xfrm>
            <a:custGeom>
              <a:avLst/>
              <a:gdLst/>
              <a:ahLst/>
              <a:cxnLst>
                <a:cxn ang="0">
                  <a:pos x="144" y="106"/>
                </a:cxn>
                <a:cxn ang="0">
                  <a:pos x="39" y="146"/>
                </a:cxn>
                <a:cxn ang="0">
                  <a:pos x="0" y="42"/>
                </a:cxn>
                <a:cxn ang="0">
                  <a:pos x="107" y="0"/>
                </a:cxn>
                <a:cxn ang="0">
                  <a:pos x="144" y="106"/>
                </a:cxn>
              </a:cxnLst>
              <a:rect l="0" t="0" r="r" b="b"/>
              <a:pathLst>
                <a:path w="145" h="147">
                  <a:moveTo>
                    <a:pt x="144" y="106"/>
                  </a:moveTo>
                  <a:lnTo>
                    <a:pt x="39" y="146"/>
                  </a:lnTo>
                  <a:lnTo>
                    <a:pt x="0" y="42"/>
                  </a:lnTo>
                  <a:lnTo>
                    <a:pt x="107" y="0"/>
                  </a:lnTo>
                  <a:lnTo>
                    <a:pt x="144" y="10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54" name="Freeform 1638"/>
            <p:cNvSpPr>
              <a:spLocks/>
            </p:cNvSpPr>
            <p:nvPr/>
          </p:nvSpPr>
          <p:spPr bwMode="auto">
            <a:xfrm>
              <a:off x="3767" y="1176"/>
              <a:ext cx="335" cy="639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33" y="11"/>
                </a:cxn>
                <a:cxn ang="0">
                  <a:pos x="23" y="23"/>
                </a:cxn>
                <a:cxn ang="0">
                  <a:pos x="13" y="40"/>
                </a:cxn>
                <a:cxn ang="0">
                  <a:pos x="5" y="59"/>
                </a:cxn>
                <a:cxn ang="0">
                  <a:pos x="0" y="85"/>
                </a:cxn>
                <a:cxn ang="0">
                  <a:pos x="0" y="113"/>
                </a:cxn>
                <a:cxn ang="0">
                  <a:pos x="0" y="145"/>
                </a:cxn>
                <a:cxn ang="0">
                  <a:pos x="2" y="178"/>
                </a:cxn>
                <a:cxn ang="0">
                  <a:pos x="8" y="213"/>
                </a:cxn>
                <a:cxn ang="0">
                  <a:pos x="16" y="251"/>
                </a:cxn>
                <a:cxn ang="0">
                  <a:pos x="26" y="289"/>
                </a:cxn>
                <a:cxn ang="0">
                  <a:pos x="37" y="327"/>
                </a:cxn>
                <a:cxn ang="0">
                  <a:pos x="50" y="366"/>
                </a:cxn>
                <a:cxn ang="0">
                  <a:pos x="68" y="404"/>
                </a:cxn>
                <a:cxn ang="0">
                  <a:pos x="85" y="441"/>
                </a:cxn>
                <a:cxn ang="0">
                  <a:pos x="103" y="476"/>
                </a:cxn>
                <a:cxn ang="0">
                  <a:pos x="123" y="508"/>
                </a:cxn>
                <a:cxn ang="0">
                  <a:pos x="143" y="538"/>
                </a:cxn>
                <a:cxn ang="0">
                  <a:pos x="162" y="563"/>
                </a:cxn>
                <a:cxn ang="0">
                  <a:pos x="183" y="587"/>
                </a:cxn>
                <a:cxn ang="0">
                  <a:pos x="203" y="605"/>
                </a:cxn>
                <a:cxn ang="0">
                  <a:pos x="223" y="622"/>
                </a:cxn>
                <a:cxn ang="0">
                  <a:pos x="242" y="631"/>
                </a:cxn>
                <a:cxn ang="0">
                  <a:pos x="260" y="638"/>
                </a:cxn>
                <a:cxn ang="0">
                  <a:pos x="277" y="637"/>
                </a:cxn>
                <a:cxn ang="0">
                  <a:pos x="289" y="634"/>
                </a:cxn>
                <a:cxn ang="0">
                  <a:pos x="303" y="626"/>
                </a:cxn>
                <a:cxn ang="0">
                  <a:pos x="313" y="614"/>
                </a:cxn>
                <a:cxn ang="0">
                  <a:pos x="323" y="596"/>
                </a:cxn>
                <a:cxn ang="0">
                  <a:pos x="330" y="576"/>
                </a:cxn>
                <a:cxn ang="0">
                  <a:pos x="334" y="550"/>
                </a:cxn>
                <a:cxn ang="0">
                  <a:pos x="334" y="523"/>
                </a:cxn>
                <a:cxn ang="0">
                  <a:pos x="334" y="491"/>
                </a:cxn>
                <a:cxn ang="0">
                  <a:pos x="332" y="458"/>
                </a:cxn>
                <a:cxn ang="0">
                  <a:pos x="325" y="421"/>
                </a:cxn>
                <a:cxn ang="0">
                  <a:pos x="317" y="384"/>
                </a:cxn>
                <a:cxn ang="0">
                  <a:pos x="308" y="347"/>
                </a:cxn>
                <a:cxn ang="0">
                  <a:pos x="294" y="308"/>
                </a:cxn>
                <a:cxn ang="0">
                  <a:pos x="281" y="269"/>
                </a:cxn>
                <a:cxn ang="0">
                  <a:pos x="264" y="231"/>
                </a:cxn>
                <a:cxn ang="0">
                  <a:pos x="250" y="196"/>
                </a:cxn>
                <a:cxn ang="0">
                  <a:pos x="230" y="161"/>
                </a:cxn>
                <a:cxn ang="0">
                  <a:pos x="211" y="126"/>
                </a:cxn>
                <a:cxn ang="0">
                  <a:pos x="190" y="99"/>
                </a:cxn>
                <a:cxn ang="0">
                  <a:pos x="170" y="72"/>
                </a:cxn>
                <a:cxn ang="0">
                  <a:pos x="151" y="50"/>
                </a:cxn>
                <a:cxn ang="0">
                  <a:pos x="129" y="30"/>
                </a:cxn>
                <a:cxn ang="0">
                  <a:pos x="111" y="17"/>
                </a:cxn>
                <a:cxn ang="0">
                  <a:pos x="92" y="7"/>
                </a:cxn>
                <a:cxn ang="0">
                  <a:pos x="74" y="0"/>
                </a:cxn>
                <a:cxn ang="0">
                  <a:pos x="57" y="0"/>
                </a:cxn>
                <a:cxn ang="0">
                  <a:pos x="47" y="5"/>
                </a:cxn>
                <a:cxn ang="0">
                  <a:pos x="47" y="2"/>
                </a:cxn>
              </a:cxnLst>
              <a:rect l="0" t="0" r="r" b="b"/>
              <a:pathLst>
                <a:path w="335" h="639">
                  <a:moveTo>
                    <a:pt x="47" y="2"/>
                  </a:moveTo>
                  <a:lnTo>
                    <a:pt x="33" y="11"/>
                  </a:lnTo>
                  <a:lnTo>
                    <a:pt x="23" y="23"/>
                  </a:lnTo>
                  <a:lnTo>
                    <a:pt x="13" y="40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0" y="113"/>
                  </a:lnTo>
                  <a:lnTo>
                    <a:pt x="0" y="145"/>
                  </a:lnTo>
                  <a:lnTo>
                    <a:pt x="2" y="178"/>
                  </a:lnTo>
                  <a:lnTo>
                    <a:pt x="8" y="213"/>
                  </a:lnTo>
                  <a:lnTo>
                    <a:pt x="16" y="251"/>
                  </a:lnTo>
                  <a:lnTo>
                    <a:pt x="26" y="289"/>
                  </a:lnTo>
                  <a:lnTo>
                    <a:pt x="37" y="327"/>
                  </a:lnTo>
                  <a:lnTo>
                    <a:pt x="50" y="366"/>
                  </a:lnTo>
                  <a:lnTo>
                    <a:pt x="68" y="404"/>
                  </a:lnTo>
                  <a:lnTo>
                    <a:pt x="85" y="441"/>
                  </a:lnTo>
                  <a:lnTo>
                    <a:pt x="103" y="476"/>
                  </a:lnTo>
                  <a:lnTo>
                    <a:pt x="123" y="508"/>
                  </a:lnTo>
                  <a:lnTo>
                    <a:pt x="143" y="538"/>
                  </a:lnTo>
                  <a:lnTo>
                    <a:pt x="162" y="563"/>
                  </a:lnTo>
                  <a:lnTo>
                    <a:pt x="183" y="587"/>
                  </a:lnTo>
                  <a:lnTo>
                    <a:pt x="203" y="605"/>
                  </a:lnTo>
                  <a:lnTo>
                    <a:pt x="223" y="622"/>
                  </a:lnTo>
                  <a:lnTo>
                    <a:pt x="242" y="631"/>
                  </a:lnTo>
                  <a:lnTo>
                    <a:pt x="260" y="638"/>
                  </a:lnTo>
                  <a:lnTo>
                    <a:pt x="277" y="637"/>
                  </a:lnTo>
                  <a:lnTo>
                    <a:pt x="289" y="634"/>
                  </a:lnTo>
                  <a:lnTo>
                    <a:pt x="303" y="626"/>
                  </a:lnTo>
                  <a:lnTo>
                    <a:pt x="313" y="614"/>
                  </a:lnTo>
                  <a:lnTo>
                    <a:pt x="323" y="596"/>
                  </a:lnTo>
                  <a:lnTo>
                    <a:pt x="330" y="576"/>
                  </a:lnTo>
                  <a:lnTo>
                    <a:pt x="334" y="550"/>
                  </a:lnTo>
                  <a:lnTo>
                    <a:pt x="334" y="523"/>
                  </a:lnTo>
                  <a:lnTo>
                    <a:pt x="334" y="491"/>
                  </a:lnTo>
                  <a:lnTo>
                    <a:pt x="332" y="458"/>
                  </a:lnTo>
                  <a:lnTo>
                    <a:pt x="325" y="421"/>
                  </a:lnTo>
                  <a:lnTo>
                    <a:pt x="317" y="384"/>
                  </a:lnTo>
                  <a:lnTo>
                    <a:pt x="308" y="347"/>
                  </a:lnTo>
                  <a:lnTo>
                    <a:pt x="294" y="308"/>
                  </a:lnTo>
                  <a:lnTo>
                    <a:pt x="281" y="269"/>
                  </a:lnTo>
                  <a:lnTo>
                    <a:pt x="264" y="231"/>
                  </a:lnTo>
                  <a:lnTo>
                    <a:pt x="250" y="196"/>
                  </a:lnTo>
                  <a:lnTo>
                    <a:pt x="230" y="161"/>
                  </a:lnTo>
                  <a:lnTo>
                    <a:pt x="211" y="126"/>
                  </a:lnTo>
                  <a:lnTo>
                    <a:pt x="190" y="99"/>
                  </a:lnTo>
                  <a:lnTo>
                    <a:pt x="170" y="72"/>
                  </a:lnTo>
                  <a:lnTo>
                    <a:pt x="151" y="50"/>
                  </a:lnTo>
                  <a:lnTo>
                    <a:pt x="129" y="30"/>
                  </a:lnTo>
                  <a:lnTo>
                    <a:pt x="111" y="17"/>
                  </a:lnTo>
                  <a:lnTo>
                    <a:pt x="92" y="7"/>
                  </a:lnTo>
                  <a:lnTo>
                    <a:pt x="74" y="0"/>
                  </a:lnTo>
                  <a:lnTo>
                    <a:pt x="57" y="0"/>
                  </a:lnTo>
                  <a:lnTo>
                    <a:pt x="47" y="5"/>
                  </a:lnTo>
                  <a:lnTo>
                    <a:pt x="47" y="2"/>
                  </a:lnTo>
                </a:path>
              </a:pathLst>
            </a:custGeom>
            <a:solidFill>
              <a:srgbClr val="0050B0"/>
            </a:solidFill>
            <a:ln w="12700" cap="rnd" cmpd="sng">
              <a:solidFill>
                <a:srgbClr val="005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55" name="Freeform 1639"/>
            <p:cNvSpPr>
              <a:spLocks/>
            </p:cNvSpPr>
            <p:nvPr/>
          </p:nvSpPr>
          <p:spPr bwMode="auto">
            <a:xfrm>
              <a:off x="3777" y="1191"/>
              <a:ext cx="326" cy="614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34" y="10"/>
                </a:cxn>
                <a:cxn ang="0">
                  <a:pos x="23" y="21"/>
                </a:cxn>
                <a:cxn ang="0">
                  <a:pos x="14" y="40"/>
                </a:cxn>
                <a:cxn ang="0">
                  <a:pos x="6" y="58"/>
                </a:cxn>
                <a:cxn ang="0">
                  <a:pos x="3" y="82"/>
                </a:cxn>
                <a:cxn ang="0">
                  <a:pos x="0" y="110"/>
                </a:cxn>
                <a:cxn ang="0">
                  <a:pos x="1" y="139"/>
                </a:cxn>
                <a:cxn ang="0">
                  <a:pos x="4" y="172"/>
                </a:cxn>
                <a:cxn ang="0">
                  <a:pos x="8" y="205"/>
                </a:cxn>
                <a:cxn ang="0">
                  <a:pos x="17" y="242"/>
                </a:cxn>
                <a:cxn ang="0">
                  <a:pos x="27" y="278"/>
                </a:cxn>
                <a:cxn ang="0">
                  <a:pos x="37" y="315"/>
                </a:cxn>
                <a:cxn ang="0">
                  <a:pos x="51" y="352"/>
                </a:cxn>
                <a:cxn ang="0">
                  <a:pos x="67" y="389"/>
                </a:cxn>
                <a:cxn ang="0">
                  <a:pos x="83" y="423"/>
                </a:cxn>
                <a:cxn ang="0">
                  <a:pos x="101" y="458"/>
                </a:cxn>
                <a:cxn ang="0">
                  <a:pos x="119" y="489"/>
                </a:cxn>
                <a:cxn ang="0">
                  <a:pos x="138" y="517"/>
                </a:cxn>
                <a:cxn ang="0">
                  <a:pos x="157" y="543"/>
                </a:cxn>
                <a:cxn ang="0">
                  <a:pos x="179" y="564"/>
                </a:cxn>
                <a:cxn ang="0">
                  <a:pos x="197" y="583"/>
                </a:cxn>
                <a:cxn ang="0">
                  <a:pos x="216" y="597"/>
                </a:cxn>
                <a:cxn ang="0">
                  <a:pos x="234" y="607"/>
                </a:cxn>
                <a:cxn ang="0">
                  <a:pos x="251" y="613"/>
                </a:cxn>
                <a:cxn ang="0">
                  <a:pos x="267" y="613"/>
                </a:cxn>
                <a:cxn ang="0">
                  <a:pos x="281" y="608"/>
                </a:cxn>
                <a:cxn ang="0">
                  <a:pos x="294" y="603"/>
                </a:cxn>
                <a:cxn ang="0">
                  <a:pos x="304" y="591"/>
                </a:cxn>
                <a:cxn ang="0">
                  <a:pos x="312" y="575"/>
                </a:cxn>
                <a:cxn ang="0">
                  <a:pos x="320" y="554"/>
                </a:cxn>
                <a:cxn ang="0">
                  <a:pos x="323" y="528"/>
                </a:cxn>
                <a:cxn ang="0">
                  <a:pos x="325" y="503"/>
                </a:cxn>
                <a:cxn ang="0">
                  <a:pos x="323" y="472"/>
                </a:cxn>
                <a:cxn ang="0">
                  <a:pos x="322" y="440"/>
                </a:cxn>
                <a:cxn ang="0">
                  <a:pos x="315" y="405"/>
                </a:cxn>
                <a:cxn ang="0">
                  <a:pos x="307" y="369"/>
                </a:cxn>
                <a:cxn ang="0">
                  <a:pos x="299" y="333"/>
                </a:cxn>
                <a:cxn ang="0">
                  <a:pos x="286" y="295"/>
                </a:cxn>
                <a:cxn ang="0">
                  <a:pos x="272" y="259"/>
                </a:cxn>
                <a:cxn ang="0">
                  <a:pos x="257" y="222"/>
                </a:cxn>
                <a:cxn ang="0">
                  <a:pos x="243" y="187"/>
                </a:cxn>
                <a:cxn ang="0">
                  <a:pos x="223" y="154"/>
                </a:cxn>
                <a:cxn ang="0">
                  <a:pos x="205" y="121"/>
                </a:cxn>
                <a:cxn ang="0">
                  <a:pos x="185" y="95"/>
                </a:cxn>
                <a:cxn ang="0">
                  <a:pos x="166" y="70"/>
                </a:cxn>
                <a:cxn ang="0">
                  <a:pos x="146" y="48"/>
                </a:cxn>
                <a:cxn ang="0">
                  <a:pos x="126" y="29"/>
                </a:cxn>
                <a:cxn ang="0">
                  <a:pos x="109" y="15"/>
                </a:cxn>
                <a:cxn ang="0">
                  <a:pos x="91" y="6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6" y="4"/>
                </a:cxn>
                <a:cxn ang="0">
                  <a:pos x="45" y="2"/>
                </a:cxn>
              </a:cxnLst>
              <a:rect l="0" t="0" r="r" b="b"/>
              <a:pathLst>
                <a:path w="326" h="614">
                  <a:moveTo>
                    <a:pt x="45" y="2"/>
                  </a:moveTo>
                  <a:lnTo>
                    <a:pt x="34" y="10"/>
                  </a:lnTo>
                  <a:lnTo>
                    <a:pt x="23" y="21"/>
                  </a:lnTo>
                  <a:lnTo>
                    <a:pt x="14" y="40"/>
                  </a:lnTo>
                  <a:lnTo>
                    <a:pt x="6" y="58"/>
                  </a:lnTo>
                  <a:lnTo>
                    <a:pt x="3" y="82"/>
                  </a:lnTo>
                  <a:lnTo>
                    <a:pt x="0" y="110"/>
                  </a:lnTo>
                  <a:lnTo>
                    <a:pt x="1" y="139"/>
                  </a:lnTo>
                  <a:lnTo>
                    <a:pt x="4" y="172"/>
                  </a:lnTo>
                  <a:lnTo>
                    <a:pt x="8" y="205"/>
                  </a:lnTo>
                  <a:lnTo>
                    <a:pt x="17" y="242"/>
                  </a:lnTo>
                  <a:lnTo>
                    <a:pt x="27" y="278"/>
                  </a:lnTo>
                  <a:lnTo>
                    <a:pt x="37" y="315"/>
                  </a:lnTo>
                  <a:lnTo>
                    <a:pt x="51" y="352"/>
                  </a:lnTo>
                  <a:lnTo>
                    <a:pt x="67" y="389"/>
                  </a:lnTo>
                  <a:lnTo>
                    <a:pt x="83" y="423"/>
                  </a:lnTo>
                  <a:lnTo>
                    <a:pt x="101" y="458"/>
                  </a:lnTo>
                  <a:lnTo>
                    <a:pt x="119" y="489"/>
                  </a:lnTo>
                  <a:lnTo>
                    <a:pt x="138" y="517"/>
                  </a:lnTo>
                  <a:lnTo>
                    <a:pt x="157" y="543"/>
                  </a:lnTo>
                  <a:lnTo>
                    <a:pt x="179" y="564"/>
                  </a:lnTo>
                  <a:lnTo>
                    <a:pt x="197" y="583"/>
                  </a:lnTo>
                  <a:lnTo>
                    <a:pt x="216" y="597"/>
                  </a:lnTo>
                  <a:lnTo>
                    <a:pt x="234" y="607"/>
                  </a:lnTo>
                  <a:lnTo>
                    <a:pt x="251" y="613"/>
                  </a:lnTo>
                  <a:lnTo>
                    <a:pt x="267" y="613"/>
                  </a:lnTo>
                  <a:lnTo>
                    <a:pt x="281" y="608"/>
                  </a:lnTo>
                  <a:lnTo>
                    <a:pt x="294" y="603"/>
                  </a:lnTo>
                  <a:lnTo>
                    <a:pt x="304" y="591"/>
                  </a:lnTo>
                  <a:lnTo>
                    <a:pt x="312" y="575"/>
                  </a:lnTo>
                  <a:lnTo>
                    <a:pt x="320" y="554"/>
                  </a:lnTo>
                  <a:lnTo>
                    <a:pt x="323" y="528"/>
                  </a:lnTo>
                  <a:lnTo>
                    <a:pt x="325" y="503"/>
                  </a:lnTo>
                  <a:lnTo>
                    <a:pt x="323" y="472"/>
                  </a:lnTo>
                  <a:lnTo>
                    <a:pt x="322" y="440"/>
                  </a:lnTo>
                  <a:lnTo>
                    <a:pt x="315" y="405"/>
                  </a:lnTo>
                  <a:lnTo>
                    <a:pt x="307" y="369"/>
                  </a:lnTo>
                  <a:lnTo>
                    <a:pt x="299" y="333"/>
                  </a:lnTo>
                  <a:lnTo>
                    <a:pt x="286" y="295"/>
                  </a:lnTo>
                  <a:lnTo>
                    <a:pt x="272" y="259"/>
                  </a:lnTo>
                  <a:lnTo>
                    <a:pt x="257" y="222"/>
                  </a:lnTo>
                  <a:lnTo>
                    <a:pt x="243" y="187"/>
                  </a:lnTo>
                  <a:lnTo>
                    <a:pt x="223" y="154"/>
                  </a:lnTo>
                  <a:lnTo>
                    <a:pt x="205" y="121"/>
                  </a:lnTo>
                  <a:lnTo>
                    <a:pt x="185" y="95"/>
                  </a:lnTo>
                  <a:lnTo>
                    <a:pt x="166" y="70"/>
                  </a:lnTo>
                  <a:lnTo>
                    <a:pt x="146" y="48"/>
                  </a:lnTo>
                  <a:lnTo>
                    <a:pt x="126" y="29"/>
                  </a:lnTo>
                  <a:lnTo>
                    <a:pt x="109" y="15"/>
                  </a:lnTo>
                  <a:lnTo>
                    <a:pt x="91" y="6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6" y="4"/>
                  </a:lnTo>
                  <a:lnTo>
                    <a:pt x="45" y="2"/>
                  </a:lnTo>
                </a:path>
              </a:pathLst>
            </a:custGeom>
            <a:solidFill>
              <a:srgbClr val="1060B0"/>
            </a:solidFill>
            <a:ln w="12700" cap="rnd" cmpd="sng">
              <a:solidFill>
                <a:srgbClr val="106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56" name="Freeform 1640"/>
            <p:cNvSpPr>
              <a:spLocks/>
            </p:cNvSpPr>
            <p:nvPr/>
          </p:nvSpPr>
          <p:spPr bwMode="auto">
            <a:xfrm>
              <a:off x="3788" y="1206"/>
              <a:ext cx="313" cy="590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31" y="10"/>
                </a:cxn>
                <a:cxn ang="0">
                  <a:pos x="22" y="20"/>
                </a:cxn>
                <a:cxn ang="0">
                  <a:pos x="13" y="37"/>
                </a:cxn>
                <a:cxn ang="0">
                  <a:pos x="6" y="55"/>
                </a:cxn>
                <a:cxn ang="0">
                  <a:pos x="3" y="78"/>
                </a:cxn>
                <a:cxn ang="0">
                  <a:pos x="0" y="104"/>
                </a:cxn>
                <a:cxn ang="0">
                  <a:pos x="1" y="134"/>
                </a:cxn>
                <a:cxn ang="0">
                  <a:pos x="3" y="165"/>
                </a:cxn>
                <a:cxn ang="0">
                  <a:pos x="8" y="197"/>
                </a:cxn>
                <a:cxn ang="0">
                  <a:pos x="16" y="231"/>
                </a:cxn>
                <a:cxn ang="0">
                  <a:pos x="25" y="269"/>
                </a:cxn>
                <a:cxn ang="0">
                  <a:pos x="34" y="303"/>
                </a:cxn>
                <a:cxn ang="0">
                  <a:pos x="49" y="338"/>
                </a:cxn>
                <a:cxn ang="0">
                  <a:pos x="64" y="374"/>
                </a:cxn>
                <a:cxn ang="0">
                  <a:pos x="80" y="407"/>
                </a:cxn>
                <a:cxn ang="0">
                  <a:pos x="97" y="440"/>
                </a:cxn>
                <a:cxn ang="0">
                  <a:pos x="114" y="469"/>
                </a:cxn>
                <a:cxn ang="0">
                  <a:pos x="132" y="497"/>
                </a:cxn>
                <a:cxn ang="0">
                  <a:pos x="152" y="522"/>
                </a:cxn>
                <a:cxn ang="0">
                  <a:pos x="170" y="542"/>
                </a:cxn>
                <a:cxn ang="0">
                  <a:pos x="188" y="560"/>
                </a:cxn>
                <a:cxn ang="0">
                  <a:pos x="208" y="574"/>
                </a:cxn>
                <a:cxn ang="0">
                  <a:pos x="224" y="582"/>
                </a:cxn>
                <a:cxn ang="0">
                  <a:pos x="241" y="589"/>
                </a:cxn>
                <a:cxn ang="0">
                  <a:pos x="257" y="589"/>
                </a:cxn>
                <a:cxn ang="0">
                  <a:pos x="268" y="584"/>
                </a:cxn>
                <a:cxn ang="0">
                  <a:pos x="281" y="579"/>
                </a:cxn>
                <a:cxn ang="0">
                  <a:pos x="292" y="566"/>
                </a:cxn>
                <a:cxn ang="0">
                  <a:pos x="301" y="551"/>
                </a:cxn>
                <a:cxn ang="0">
                  <a:pos x="308" y="532"/>
                </a:cxn>
                <a:cxn ang="0">
                  <a:pos x="311" y="507"/>
                </a:cxn>
                <a:cxn ang="0">
                  <a:pos x="312" y="483"/>
                </a:cxn>
                <a:cxn ang="0">
                  <a:pos x="312" y="453"/>
                </a:cxn>
                <a:cxn ang="0">
                  <a:pos x="309" y="422"/>
                </a:cxn>
                <a:cxn ang="0">
                  <a:pos x="303" y="389"/>
                </a:cxn>
                <a:cxn ang="0">
                  <a:pos x="296" y="354"/>
                </a:cxn>
                <a:cxn ang="0">
                  <a:pos x="287" y="320"/>
                </a:cxn>
                <a:cxn ang="0">
                  <a:pos x="275" y="283"/>
                </a:cxn>
                <a:cxn ang="0">
                  <a:pos x="262" y="248"/>
                </a:cxn>
                <a:cxn ang="0">
                  <a:pos x="249" y="213"/>
                </a:cxn>
                <a:cxn ang="0">
                  <a:pos x="232" y="180"/>
                </a:cxn>
                <a:cxn ang="0">
                  <a:pos x="215" y="148"/>
                </a:cxn>
                <a:cxn ang="0">
                  <a:pos x="196" y="116"/>
                </a:cxn>
                <a:cxn ang="0">
                  <a:pos x="178" y="90"/>
                </a:cxn>
                <a:cxn ang="0">
                  <a:pos x="160" y="66"/>
                </a:cxn>
                <a:cxn ang="0">
                  <a:pos x="141" y="46"/>
                </a:cxn>
                <a:cxn ang="0">
                  <a:pos x="122" y="27"/>
                </a:cxn>
                <a:cxn ang="0">
                  <a:pos x="105" y="14"/>
                </a:cxn>
                <a:cxn ang="0">
                  <a:pos x="86" y="4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44" y="3"/>
                </a:cxn>
                <a:cxn ang="0">
                  <a:pos x="43" y="1"/>
                </a:cxn>
              </a:cxnLst>
              <a:rect l="0" t="0" r="r" b="b"/>
              <a:pathLst>
                <a:path w="313" h="590">
                  <a:moveTo>
                    <a:pt x="43" y="1"/>
                  </a:moveTo>
                  <a:lnTo>
                    <a:pt x="31" y="10"/>
                  </a:lnTo>
                  <a:lnTo>
                    <a:pt x="22" y="20"/>
                  </a:lnTo>
                  <a:lnTo>
                    <a:pt x="13" y="37"/>
                  </a:lnTo>
                  <a:lnTo>
                    <a:pt x="6" y="55"/>
                  </a:lnTo>
                  <a:lnTo>
                    <a:pt x="3" y="78"/>
                  </a:lnTo>
                  <a:lnTo>
                    <a:pt x="0" y="104"/>
                  </a:lnTo>
                  <a:lnTo>
                    <a:pt x="1" y="134"/>
                  </a:lnTo>
                  <a:lnTo>
                    <a:pt x="3" y="165"/>
                  </a:lnTo>
                  <a:lnTo>
                    <a:pt x="8" y="197"/>
                  </a:lnTo>
                  <a:lnTo>
                    <a:pt x="16" y="231"/>
                  </a:lnTo>
                  <a:lnTo>
                    <a:pt x="25" y="269"/>
                  </a:lnTo>
                  <a:lnTo>
                    <a:pt x="34" y="303"/>
                  </a:lnTo>
                  <a:lnTo>
                    <a:pt x="49" y="338"/>
                  </a:lnTo>
                  <a:lnTo>
                    <a:pt x="64" y="374"/>
                  </a:lnTo>
                  <a:lnTo>
                    <a:pt x="80" y="407"/>
                  </a:lnTo>
                  <a:lnTo>
                    <a:pt x="97" y="440"/>
                  </a:lnTo>
                  <a:lnTo>
                    <a:pt x="114" y="469"/>
                  </a:lnTo>
                  <a:lnTo>
                    <a:pt x="132" y="497"/>
                  </a:lnTo>
                  <a:lnTo>
                    <a:pt x="152" y="522"/>
                  </a:lnTo>
                  <a:lnTo>
                    <a:pt x="170" y="542"/>
                  </a:lnTo>
                  <a:lnTo>
                    <a:pt x="188" y="560"/>
                  </a:lnTo>
                  <a:lnTo>
                    <a:pt x="208" y="574"/>
                  </a:lnTo>
                  <a:lnTo>
                    <a:pt x="224" y="582"/>
                  </a:lnTo>
                  <a:lnTo>
                    <a:pt x="241" y="589"/>
                  </a:lnTo>
                  <a:lnTo>
                    <a:pt x="257" y="589"/>
                  </a:lnTo>
                  <a:lnTo>
                    <a:pt x="268" y="584"/>
                  </a:lnTo>
                  <a:lnTo>
                    <a:pt x="281" y="579"/>
                  </a:lnTo>
                  <a:lnTo>
                    <a:pt x="292" y="566"/>
                  </a:lnTo>
                  <a:lnTo>
                    <a:pt x="301" y="551"/>
                  </a:lnTo>
                  <a:lnTo>
                    <a:pt x="308" y="532"/>
                  </a:lnTo>
                  <a:lnTo>
                    <a:pt x="311" y="507"/>
                  </a:lnTo>
                  <a:lnTo>
                    <a:pt x="312" y="483"/>
                  </a:lnTo>
                  <a:lnTo>
                    <a:pt x="312" y="453"/>
                  </a:lnTo>
                  <a:lnTo>
                    <a:pt x="309" y="422"/>
                  </a:lnTo>
                  <a:lnTo>
                    <a:pt x="303" y="389"/>
                  </a:lnTo>
                  <a:lnTo>
                    <a:pt x="296" y="354"/>
                  </a:lnTo>
                  <a:lnTo>
                    <a:pt x="287" y="320"/>
                  </a:lnTo>
                  <a:lnTo>
                    <a:pt x="275" y="283"/>
                  </a:lnTo>
                  <a:lnTo>
                    <a:pt x="262" y="248"/>
                  </a:lnTo>
                  <a:lnTo>
                    <a:pt x="249" y="213"/>
                  </a:lnTo>
                  <a:lnTo>
                    <a:pt x="232" y="180"/>
                  </a:lnTo>
                  <a:lnTo>
                    <a:pt x="215" y="148"/>
                  </a:lnTo>
                  <a:lnTo>
                    <a:pt x="196" y="116"/>
                  </a:lnTo>
                  <a:lnTo>
                    <a:pt x="178" y="90"/>
                  </a:lnTo>
                  <a:lnTo>
                    <a:pt x="160" y="66"/>
                  </a:lnTo>
                  <a:lnTo>
                    <a:pt x="141" y="46"/>
                  </a:lnTo>
                  <a:lnTo>
                    <a:pt x="122" y="27"/>
                  </a:lnTo>
                  <a:lnTo>
                    <a:pt x="105" y="14"/>
                  </a:lnTo>
                  <a:lnTo>
                    <a:pt x="86" y="4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44" y="3"/>
                  </a:lnTo>
                  <a:lnTo>
                    <a:pt x="43" y="1"/>
                  </a:lnTo>
                </a:path>
              </a:pathLst>
            </a:custGeom>
            <a:solidFill>
              <a:srgbClr val="1060C0"/>
            </a:solidFill>
            <a:ln w="12700" cap="rnd" cmpd="sng">
              <a:solidFill>
                <a:srgbClr val="106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57" name="Freeform 1641"/>
            <p:cNvSpPr>
              <a:spLocks/>
            </p:cNvSpPr>
            <p:nvPr/>
          </p:nvSpPr>
          <p:spPr bwMode="auto">
            <a:xfrm>
              <a:off x="3799" y="1220"/>
              <a:ext cx="301" cy="567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31" y="11"/>
                </a:cxn>
                <a:cxn ang="0">
                  <a:pos x="20" y="19"/>
                </a:cxn>
                <a:cxn ang="0">
                  <a:pos x="12" y="36"/>
                </a:cxn>
                <a:cxn ang="0">
                  <a:pos x="6" y="55"/>
                </a:cxn>
                <a:cxn ang="0">
                  <a:pos x="2" y="76"/>
                </a:cxn>
                <a:cxn ang="0">
                  <a:pos x="0" y="101"/>
                </a:cxn>
                <a:cxn ang="0">
                  <a:pos x="0" y="129"/>
                </a:cxn>
                <a:cxn ang="0">
                  <a:pos x="4" y="160"/>
                </a:cxn>
                <a:cxn ang="0">
                  <a:pos x="8" y="190"/>
                </a:cxn>
                <a:cxn ang="0">
                  <a:pos x="15" y="223"/>
                </a:cxn>
                <a:cxn ang="0">
                  <a:pos x="23" y="259"/>
                </a:cxn>
                <a:cxn ang="0">
                  <a:pos x="32" y="291"/>
                </a:cxn>
                <a:cxn ang="0">
                  <a:pos x="45" y="325"/>
                </a:cxn>
                <a:cxn ang="0">
                  <a:pos x="61" y="360"/>
                </a:cxn>
                <a:cxn ang="0">
                  <a:pos x="76" y="392"/>
                </a:cxn>
                <a:cxn ang="0">
                  <a:pos x="93" y="423"/>
                </a:cxn>
                <a:cxn ang="0">
                  <a:pos x="110" y="450"/>
                </a:cxn>
                <a:cxn ang="0">
                  <a:pos x="127" y="478"/>
                </a:cxn>
                <a:cxn ang="0">
                  <a:pos x="144" y="502"/>
                </a:cxn>
                <a:cxn ang="0">
                  <a:pos x="163" y="520"/>
                </a:cxn>
                <a:cxn ang="0">
                  <a:pos x="182" y="537"/>
                </a:cxn>
                <a:cxn ang="0">
                  <a:pos x="199" y="551"/>
                </a:cxn>
                <a:cxn ang="0">
                  <a:pos x="215" y="559"/>
                </a:cxn>
                <a:cxn ang="0">
                  <a:pos x="231" y="566"/>
                </a:cxn>
                <a:cxn ang="0">
                  <a:pos x="246" y="565"/>
                </a:cxn>
                <a:cxn ang="0">
                  <a:pos x="257" y="561"/>
                </a:cxn>
                <a:cxn ang="0">
                  <a:pos x="270" y="555"/>
                </a:cxn>
                <a:cxn ang="0">
                  <a:pos x="281" y="544"/>
                </a:cxn>
                <a:cxn ang="0">
                  <a:pos x="287" y="529"/>
                </a:cxn>
                <a:cxn ang="0">
                  <a:pos x="295" y="511"/>
                </a:cxn>
                <a:cxn ang="0">
                  <a:pos x="297" y="487"/>
                </a:cxn>
                <a:cxn ang="0">
                  <a:pos x="300" y="463"/>
                </a:cxn>
                <a:cxn ang="0">
                  <a:pos x="300" y="436"/>
                </a:cxn>
                <a:cxn ang="0">
                  <a:pos x="297" y="406"/>
                </a:cxn>
                <a:cxn ang="0">
                  <a:pos x="290" y="374"/>
                </a:cxn>
                <a:cxn ang="0">
                  <a:pos x="284" y="340"/>
                </a:cxn>
                <a:cxn ang="0">
                  <a:pos x="276" y="308"/>
                </a:cxn>
                <a:cxn ang="0">
                  <a:pos x="264" y="272"/>
                </a:cxn>
                <a:cxn ang="0">
                  <a:pos x="253" y="239"/>
                </a:cxn>
                <a:cxn ang="0">
                  <a:pos x="238" y="204"/>
                </a:cxn>
                <a:cxn ang="0">
                  <a:pos x="223" y="172"/>
                </a:cxn>
                <a:cxn ang="0">
                  <a:pos x="207" y="142"/>
                </a:cxn>
                <a:cxn ang="0">
                  <a:pos x="190" y="112"/>
                </a:cxn>
                <a:cxn ang="0">
                  <a:pos x="171" y="86"/>
                </a:cxn>
                <a:cxn ang="0">
                  <a:pos x="154" y="64"/>
                </a:cxn>
                <a:cxn ang="0">
                  <a:pos x="135" y="44"/>
                </a:cxn>
                <a:cxn ang="0">
                  <a:pos x="119" y="27"/>
                </a:cxn>
                <a:cxn ang="0">
                  <a:pos x="101" y="14"/>
                </a:cxn>
                <a:cxn ang="0">
                  <a:pos x="83" y="5"/>
                </a:cxn>
                <a:cxn ang="0">
                  <a:pos x="67" y="0"/>
                </a:cxn>
                <a:cxn ang="0">
                  <a:pos x="53" y="0"/>
                </a:cxn>
                <a:cxn ang="0">
                  <a:pos x="44" y="3"/>
                </a:cxn>
                <a:cxn ang="0">
                  <a:pos x="42" y="2"/>
                </a:cxn>
              </a:cxnLst>
              <a:rect l="0" t="0" r="r" b="b"/>
              <a:pathLst>
                <a:path w="301" h="567">
                  <a:moveTo>
                    <a:pt x="42" y="2"/>
                  </a:moveTo>
                  <a:lnTo>
                    <a:pt x="31" y="11"/>
                  </a:lnTo>
                  <a:lnTo>
                    <a:pt x="20" y="19"/>
                  </a:lnTo>
                  <a:lnTo>
                    <a:pt x="12" y="36"/>
                  </a:lnTo>
                  <a:lnTo>
                    <a:pt x="6" y="55"/>
                  </a:lnTo>
                  <a:lnTo>
                    <a:pt x="2" y="76"/>
                  </a:lnTo>
                  <a:lnTo>
                    <a:pt x="0" y="101"/>
                  </a:lnTo>
                  <a:lnTo>
                    <a:pt x="0" y="129"/>
                  </a:lnTo>
                  <a:lnTo>
                    <a:pt x="4" y="160"/>
                  </a:lnTo>
                  <a:lnTo>
                    <a:pt x="8" y="190"/>
                  </a:lnTo>
                  <a:lnTo>
                    <a:pt x="15" y="223"/>
                  </a:lnTo>
                  <a:lnTo>
                    <a:pt x="23" y="259"/>
                  </a:lnTo>
                  <a:lnTo>
                    <a:pt x="32" y="291"/>
                  </a:lnTo>
                  <a:lnTo>
                    <a:pt x="45" y="325"/>
                  </a:lnTo>
                  <a:lnTo>
                    <a:pt x="61" y="360"/>
                  </a:lnTo>
                  <a:lnTo>
                    <a:pt x="76" y="392"/>
                  </a:lnTo>
                  <a:lnTo>
                    <a:pt x="93" y="423"/>
                  </a:lnTo>
                  <a:lnTo>
                    <a:pt x="110" y="450"/>
                  </a:lnTo>
                  <a:lnTo>
                    <a:pt x="127" y="478"/>
                  </a:lnTo>
                  <a:lnTo>
                    <a:pt x="144" y="502"/>
                  </a:lnTo>
                  <a:lnTo>
                    <a:pt x="163" y="520"/>
                  </a:lnTo>
                  <a:lnTo>
                    <a:pt x="182" y="537"/>
                  </a:lnTo>
                  <a:lnTo>
                    <a:pt x="199" y="551"/>
                  </a:lnTo>
                  <a:lnTo>
                    <a:pt x="215" y="559"/>
                  </a:lnTo>
                  <a:lnTo>
                    <a:pt x="231" y="566"/>
                  </a:lnTo>
                  <a:lnTo>
                    <a:pt x="246" y="565"/>
                  </a:lnTo>
                  <a:lnTo>
                    <a:pt x="257" y="561"/>
                  </a:lnTo>
                  <a:lnTo>
                    <a:pt x="270" y="555"/>
                  </a:lnTo>
                  <a:lnTo>
                    <a:pt x="281" y="544"/>
                  </a:lnTo>
                  <a:lnTo>
                    <a:pt x="287" y="529"/>
                  </a:lnTo>
                  <a:lnTo>
                    <a:pt x="295" y="511"/>
                  </a:lnTo>
                  <a:lnTo>
                    <a:pt x="297" y="487"/>
                  </a:lnTo>
                  <a:lnTo>
                    <a:pt x="300" y="463"/>
                  </a:lnTo>
                  <a:lnTo>
                    <a:pt x="300" y="436"/>
                  </a:lnTo>
                  <a:lnTo>
                    <a:pt x="297" y="406"/>
                  </a:lnTo>
                  <a:lnTo>
                    <a:pt x="290" y="374"/>
                  </a:lnTo>
                  <a:lnTo>
                    <a:pt x="284" y="340"/>
                  </a:lnTo>
                  <a:lnTo>
                    <a:pt x="276" y="308"/>
                  </a:lnTo>
                  <a:lnTo>
                    <a:pt x="264" y="272"/>
                  </a:lnTo>
                  <a:lnTo>
                    <a:pt x="253" y="239"/>
                  </a:lnTo>
                  <a:lnTo>
                    <a:pt x="238" y="204"/>
                  </a:lnTo>
                  <a:lnTo>
                    <a:pt x="223" y="172"/>
                  </a:lnTo>
                  <a:lnTo>
                    <a:pt x="207" y="142"/>
                  </a:lnTo>
                  <a:lnTo>
                    <a:pt x="190" y="112"/>
                  </a:lnTo>
                  <a:lnTo>
                    <a:pt x="171" y="86"/>
                  </a:lnTo>
                  <a:lnTo>
                    <a:pt x="154" y="64"/>
                  </a:lnTo>
                  <a:lnTo>
                    <a:pt x="135" y="44"/>
                  </a:lnTo>
                  <a:lnTo>
                    <a:pt x="119" y="27"/>
                  </a:lnTo>
                  <a:lnTo>
                    <a:pt x="101" y="14"/>
                  </a:lnTo>
                  <a:lnTo>
                    <a:pt x="83" y="5"/>
                  </a:lnTo>
                  <a:lnTo>
                    <a:pt x="67" y="0"/>
                  </a:lnTo>
                  <a:lnTo>
                    <a:pt x="53" y="0"/>
                  </a:lnTo>
                  <a:lnTo>
                    <a:pt x="44" y="3"/>
                  </a:lnTo>
                  <a:lnTo>
                    <a:pt x="42" y="2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58" name="Freeform 1642"/>
            <p:cNvSpPr>
              <a:spLocks/>
            </p:cNvSpPr>
            <p:nvPr/>
          </p:nvSpPr>
          <p:spPr bwMode="auto">
            <a:xfrm>
              <a:off x="3808" y="1235"/>
              <a:ext cx="290" cy="542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1" y="9"/>
                </a:cxn>
                <a:cxn ang="0">
                  <a:pos x="23" y="20"/>
                </a:cxn>
                <a:cxn ang="0">
                  <a:pos x="14" y="35"/>
                </a:cxn>
                <a:cxn ang="0">
                  <a:pos x="7" y="52"/>
                </a:cxn>
                <a:cxn ang="0">
                  <a:pos x="3" y="72"/>
                </a:cxn>
                <a:cxn ang="0">
                  <a:pos x="0" y="96"/>
                </a:cxn>
                <a:cxn ang="0">
                  <a:pos x="2" y="124"/>
                </a:cxn>
                <a:cxn ang="0">
                  <a:pos x="6" y="151"/>
                </a:cxn>
                <a:cxn ang="0">
                  <a:pos x="8" y="182"/>
                </a:cxn>
                <a:cxn ang="0">
                  <a:pos x="15" y="213"/>
                </a:cxn>
                <a:cxn ang="0">
                  <a:pos x="24" y="248"/>
                </a:cxn>
                <a:cxn ang="0">
                  <a:pos x="33" y="280"/>
                </a:cxn>
                <a:cxn ang="0">
                  <a:pos x="47" y="312"/>
                </a:cxn>
                <a:cxn ang="0">
                  <a:pos x="60" y="345"/>
                </a:cxn>
                <a:cxn ang="0">
                  <a:pos x="75" y="374"/>
                </a:cxn>
                <a:cxn ang="0">
                  <a:pos x="91" y="404"/>
                </a:cxn>
                <a:cxn ang="0">
                  <a:pos x="107" y="432"/>
                </a:cxn>
                <a:cxn ang="0">
                  <a:pos x="124" y="457"/>
                </a:cxn>
                <a:cxn ang="0">
                  <a:pos x="142" y="479"/>
                </a:cxn>
                <a:cxn ang="0">
                  <a:pos x="159" y="498"/>
                </a:cxn>
                <a:cxn ang="0">
                  <a:pos x="175" y="513"/>
                </a:cxn>
                <a:cxn ang="0">
                  <a:pos x="192" y="528"/>
                </a:cxn>
                <a:cxn ang="0">
                  <a:pos x="207" y="536"/>
                </a:cxn>
                <a:cxn ang="0">
                  <a:pos x="223" y="541"/>
                </a:cxn>
                <a:cxn ang="0">
                  <a:pos x="238" y="541"/>
                </a:cxn>
                <a:cxn ang="0">
                  <a:pos x="250" y="537"/>
                </a:cxn>
                <a:cxn ang="0">
                  <a:pos x="261" y="532"/>
                </a:cxn>
                <a:cxn ang="0">
                  <a:pos x="270" y="521"/>
                </a:cxn>
                <a:cxn ang="0">
                  <a:pos x="278" y="506"/>
                </a:cxn>
                <a:cxn ang="0">
                  <a:pos x="285" y="488"/>
                </a:cxn>
                <a:cxn ang="0">
                  <a:pos x="288" y="466"/>
                </a:cxn>
                <a:cxn ang="0">
                  <a:pos x="289" y="443"/>
                </a:cxn>
                <a:cxn ang="0">
                  <a:pos x="289" y="416"/>
                </a:cxn>
                <a:cxn ang="0">
                  <a:pos x="287" y="388"/>
                </a:cxn>
                <a:cxn ang="0">
                  <a:pos x="281" y="357"/>
                </a:cxn>
                <a:cxn ang="0">
                  <a:pos x="273" y="325"/>
                </a:cxn>
                <a:cxn ang="0">
                  <a:pos x="267" y="294"/>
                </a:cxn>
                <a:cxn ang="0">
                  <a:pos x="255" y="260"/>
                </a:cxn>
                <a:cxn ang="0">
                  <a:pos x="244" y="228"/>
                </a:cxn>
                <a:cxn ang="0">
                  <a:pos x="231" y="195"/>
                </a:cxn>
                <a:cxn ang="0">
                  <a:pos x="217" y="163"/>
                </a:cxn>
                <a:cxn ang="0">
                  <a:pos x="201" y="135"/>
                </a:cxn>
                <a:cxn ang="0">
                  <a:pos x="184" y="107"/>
                </a:cxn>
                <a:cxn ang="0">
                  <a:pos x="167" y="82"/>
                </a:cxn>
                <a:cxn ang="0">
                  <a:pos x="150" y="60"/>
                </a:cxn>
                <a:cxn ang="0">
                  <a:pos x="133" y="42"/>
                </a:cxn>
                <a:cxn ang="0">
                  <a:pos x="114" y="25"/>
                </a:cxn>
                <a:cxn ang="0">
                  <a:pos x="99" y="12"/>
                </a:cxn>
                <a:cxn ang="0">
                  <a:pos x="83" y="4"/>
                </a:cxn>
                <a:cxn ang="0">
                  <a:pos x="67" y="0"/>
                </a:cxn>
                <a:cxn ang="0">
                  <a:pos x="53" y="0"/>
                </a:cxn>
                <a:cxn ang="0">
                  <a:pos x="44" y="3"/>
                </a:cxn>
                <a:cxn ang="0">
                  <a:pos x="43" y="0"/>
                </a:cxn>
              </a:cxnLst>
              <a:rect l="0" t="0" r="r" b="b"/>
              <a:pathLst>
                <a:path w="290" h="542">
                  <a:moveTo>
                    <a:pt x="43" y="0"/>
                  </a:moveTo>
                  <a:lnTo>
                    <a:pt x="31" y="9"/>
                  </a:lnTo>
                  <a:lnTo>
                    <a:pt x="23" y="20"/>
                  </a:lnTo>
                  <a:lnTo>
                    <a:pt x="14" y="35"/>
                  </a:lnTo>
                  <a:lnTo>
                    <a:pt x="7" y="52"/>
                  </a:lnTo>
                  <a:lnTo>
                    <a:pt x="3" y="72"/>
                  </a:lnTo>
                  <a:lnTo>
                    <a:pt x="0" y="96"/>
                  </a:lnTo>
                  <a:lnTo>
                    <a:pt x="2" y="124"/>
                  </a:lnTo>
                  <a:lnTo>
                    <a:pt x="6" y="151"/>
                  </a:lnTo>
                  <a:lnTo>
                    <a:pt x="8" y="182"/>
                  </a:lnTo>
                  <a:lnTo>
                    <a:pt x="15" y="213"/>
                  </a:lnTo>
                  <a:lnTo>
                    <a:pt x="24" y="248"/>
                  </a:lnTo>
                  <a:lnTo>
                    <a:pt x="33" y="280"/>
                  </a:lnTo>
                  <a:lnTo>
                    <a:pt x="47" y="312"/>
                  </a:lnTo>
                  <a:lnTo>
                    <a:pt x="60" y="345"/>
                  </a:lnTo>
                  <a:lnTo>
                    <a:pt x="75" y="374"/>
                  </a:lnTo>
                  <a:lnTo>
                    <a:pt x="91" y="404"/>
                  </a:lnTo>
                  <a:lnTo>
                    <a:pt x="107" y="432"/>
                  </a:lnTo>
                  <a:lnTo>
                    <a:pt x="124" y="457"/>
                  </a:lnTo>
                  <a:lnTo>
                    <a:pt x="142" y="479"/>
                  </a:lnTo>
                  <a:lnTo>
                    <a:pt x="159" y="498"/>
                  </a:lnTo>
                  <a:lnTo>
                    <a:pt x="175" y="513"/>
                  </a:lnTo>
                  <a:lnTo>
                    <a:pt x="192" y="528"/>
                  </a:lnTo>
                  <a:lnTo>
                    <a:pt x="207" y="536"/>
                  </a:lnTo>
                  <a:lnTo>
                    <a:pt x="223" y="541"/>
                  </a:lnTo>
                  <a:lnTo>
                    <a:pt x="238" y="541"/>
                  </a:lnTo>
                  <a:lnTo>
                    <a:pt x="250" y="537"/>
                  </a:lnTo>
                  <a:lnTo>
                    <a:pt x="261" y="532"/>
                  </a:lnTo>
                  <a:lnTo>
                    <a:pt x="270" y="521"/>
                  </a:lnTo>
                  <a:lnTo>
                    <a:pt x="278" y="506"/>
                  </a:lnTo>
                  <a:lnTo>
                    <a:pt x="285" y="488"/>
                  </a:lnTo>
                  <a:lnTo>
                    <a:pt x="288" y="466"/>
                  </a:lnTo>
                  <a:lnTo>
                    <a:pt x="289" y="443"/>
                  </a:lnTo>
                  <a:lnTo>
                    <a:pt x="289" y="416"/>
                  </a:lnTo>
                  <a:lnTo>
                    <a:pt x="287" y="388"/>
                  </a:lnTo>
                  <a:lnTo>
                    <a:pt x="281" y="357"/>
                  </a:lnTo>
                  <a:lnTo>
                    <a:pt x="273" y="325"/>
                  </a:lnTo>
                  <a:lnTo>
                    <a:pt x="267" y="294"/>
                  </a:lnTo>
                  <a:lnTo>
                    <a:pt x="255" y="260"/>
                  </a:lnTo>
                  <a:lnTo>
                    <a:pt x="244" y="228"/>
                  </a:lnTo>
                  <a:lnTo>
                    <a:pt x="231" y="195"/>
                  </a:lnTo>
                  <a:lnTo>
                    <a:pt x="217" y="163"/>
                  </a:lnTo>
                  <a:lnTo>
                    <a:pt x="201" y="135"/>
                  </a:lnTo>
                  <a:lnTo>
                    <a:pt x="184" y="107"/>
                  </a:lnTo>
                  <a:lnTo>
                    <a:pt x="167" y="82"/>
                  </a:lnTo>
                  <a:lnTo>
                    <a:pt x="150" y="60"/>
                  </a:lnTo>
                  <a:lnTo>
                    <a:pt x="133" y="42"/>
                  </a:lnTo>
                  <a:lnTo>
                    <a:pt x="114" y="25"/>
                  </a:lnTo>
                  <a:lnTo>
                    <a:pt x="99" y="12"/>
                  </a:lnTo>
                  <a:lnTo>
                    <a:pt x="83" y="4"/>
                  </a:lnTo>
                  <a:lnTo>
                    <a:pt x="67" y="0"/>
                  </a:lnTo>
                  <a:lnTo>
                    <a:pt x="53" y="0"/>
                  </a:lnTo>
                  <a:lnTo>
                    <a:pt x="44" y="3"/>
                  </a:lnTo>
                  <a:lnTo>
                    <a:pt x="43" y="0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59" name="Freeform 1643"/>
            <p:cNvSpPr>
              <a:spLocks/>
            </p:cNvSpPr>
            <p:nvPr/>
          </p:nvSpPr>
          <p:spPr bwMode="auto">
            <a:xfrm>
              <a:off x="3820" y="1250"/>
              <a:ext cx="277" cy="518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29" y="8"/>
                </a:cxn>
                <a:cxn ang="0">
                  <a:pos x="20" y="19"/>
                </a:cxn>
                <a:cxn ang="0">
                  <a:pos x="12" y="33"/>
                </a:cxn>
                <a:cxn ang="0">
                  <a:pos x="6" y="50"/>
                </a:cxn>
                <a:cxn ang="0">
                  <a:pos x="2" y="68"/>
                </a:cxn>
                <a:cxn ang="0">
                  <a:pos x="0" y="92"/>
                </a:cxn>
                <a:cxn ang="0">
                  <a:pos x="2" y="119"/>
                </a:cxn>
                <a:cxn ang="0">
                  <a:pos x="3" y="146"/>
                </a:cxn>
                <a:cxn ang="0">
                  <a:pos x="6" y="174"/>
                </a:cxn>
                <a:cxn ang="0">
                  <a:pos x="13" y="204"/>
                </a:cxn>
                <a:cxn ang="0">
                  <a:pos x="21" y="236"/>
                </a:cxn>
                <a:cxn ang="0">
                  <a:pos x="29" y="267"/>
                </a:cxn>
                <a:cxn ang="0">
                  <a:pos x="43" y="298"/>
                </a:cxn>
                <a:cxn ang="0">
                  <a:pos x="56" y="330"/>
                </a:cxn>
                <a:cxn ang="0">
                  <a:pos x="71" y="358"/>
                </a:cxn>
                <a:cxn ang="0">
                  <a:pos x="86" y="387"/>
                </a:cxn>
                <a:cxn ang="0">
                  <a:pos x="100" y="412"/>
                </a:cxn>
                <a:cxn ang="0">
                  <a:pos x="117" y="435"/>
                </a:cxn>
                <a:cxn ang="0">
                  <a:pos x="133" y="457"/>
                </a:cxn>
                <a:cxn ang="0">
                  <a:pos x="151" y="476"/>
                </a:cxn>
                <a:cxn ang="0">
                  <a:pos x="167" y="490"/>
                </a:cxn>
                <a:cxn ang="0">
                  <a:pos x="183" y="504"/>
                </a:cxn>
                <a:cxn ang="0">
                  <a:pos x="197" y="512"/>
                </a:cxn>
                <a:cxn ang="0">
                  <a:pos x="213" y="517"/>
                </a:cxn>
                <a:cxn ang="0">
                  <a:pos x="226" y="517"/>
                </a:cxn>
                <a:cxn ang="0">
                  <a:pos x="238" y="513"/>
                </a:cxn>
                <a:cxn ang="0">
                  <a:pos x="249" y="507"/>
                </a:cxn>
                <a:cxn ang="0">
                  <a:pos x="257" y="497"/>
                </a:cxn>
                <a:cxn ang="0">
                  <a:pos x="265" y="483"/>
                </a:cxn>
                <a:cxn ang="0">
                  <a:pos x="272" y="465"/>
                </a:cxn>
                <a:cxn ang="0">
                  <a:pos x="273" y="444"/>
                </a:cxn>
                <a:cxn ang="0">
                  <a:pos x="276" y="424"/>
                </a:cxn>
                <a:cxn ang="0">
                  <a:pos x="275" y="397"/>
                </a:cxn>
                <a:cxn ang="0">
                  <a:pos x="273" y="370"/>
                </a:cxn>
                <a:cxn ang="0">
                  <a:pos x="268" y="341"/>
                </a:cxn>
                <a:cxn ang="0">
                  <a:pos x="261" y="310"/>
                </a:cxn>
                <a:cxn ang="0">
                  <a:pos x="255" y="280"/>
                </a:cxn>
                <a:cxn ang="0">
                  <a:pos x="244" y="247"/>
                </a:cxn>
                <a:cxn ang="0">
                  <a:pos x="233" y="218"/>
                </a:cxn>
                <a:cxn ang="0">
                  <a:pos x="221" y="186"/>
                </a:cxn>
                <a:cxn ang="0">
                  <a:pos x="206" y="156"/>
                </a:cxn>
                <a:cxn ang="0">
                  <a:pos x="191" y="128"/>
                </a:cxn>
                <a:cxn ang="0">
                  <a:pos x="175" y="100"/>
                </a:cxn>
                <a:cxn ang="0">
                  <a:pos x="159" y="77"/>
                </a:cxn>
                <a:cxn ang="0">
                  <a:pos x="143" y="56"/>
                </a:cxn>
                <a:cxn ang="0">
                  <a:pos x="127" y="39"/>
                </a:cxn>
                <a:cxn ang="0">
                  <a:pos x="109" y="23"/>
                </a:cxn>
                <a:cxn ang="0">
                  <a:pos x="95" y="12"/>
                </a:cxn>
                <a:cxn ang="0">
                  <a:pos x="78" y="5"/>
                </a:cxn>
                <a:cxn ang="0">
                  <a:pos x="64" y="0"/>
                </a:cxn>
                <a:cxn ang="0">
                  <a:pos x="50" y="0"/>
                </a:cxn>
                <a:cxn ang="0">
                  <a:pos x="40" y="3"/>
                </a:cxn>
                <a:cxn ang="0">
                  <a:pos x="39" y="2"/>
                </a:cxn>
              </a:cxnLst>
              <a:rect l="0" t="0" r="r" b="b"/>
              <a:pathLst>
                <a:path w="277" h="518">
                  <a:moveTo>
                    <a:pt x="39" y="2"/>
                  </a:moveTo>
                  <a:lnTo>
                    <a:pt x="29" y="8"/>
                  </a:lnTo>
                  <a:lnTo>
                    <a:pt x="20" y="19"/>
                  </a:lnTo>
                  <a:lnTo>
                    <a:pt x="12" y="33"/>
                  </a:lnTo>
                  <a:lnTo>
                    <a:pt x="6" y="50"/>
                  </a:lnTo>
                  <a:lnTo>
                    <a:pt x="2" y="68"/>
                  </a:lnTo>
                  <a:lnTo>
                    <a:pt x="0" y="92"/>
                  </a:lnTo>
                  <a:lnTo>
                    <a:pt x="2" y="119"/>
                  </a:lnTo>
                  <a:lnTo>
                    <a:pt x="3" y="146"/>
                  </a:lnTo>
                  <a:lnTo>
                    <a:pt x="6" y="174"/>
                  </a:lnTo>
                  <a:lnTo>
                    <a:pt x="13" y="204"/>
                  </a:lnTo>
                  <a:lnTo>
                    <a:pt x="21" y="236"/>
                  </a:lnTo>
                  <a:lnTo>
                    <a:pt x="29" y="267"/>
                  </a:lnTo>
                  <a:lnTo>
                    <a:pt x="43" y="298"/>
                  </a:lnTo>
                  <a:lnTo>
                    <a:pt x="56" y="330"/>
                  </a:lnTo>
                  <a:lnTo>
                    <a:pt x="71" y="358"/>
                  </a:lnTo>
                  <a:lnTo>
                    <a:pt x="86" y="387"/>
                  </a:lnTo>
                  <a:lnTo>
                    <a:pt x="100" y="412"/>
                  </a:lnTo>
                  <a:lnTo>
                    <a:pt x="117" y="435"/>
                  </a:lnTo>
                  <a:lnTo>
                    <a:pt x="133" y="457"/>
                  </a:lnTo>
                  <a:lnTo>
                    <a:pt x="151" y="476"/>
                  </a:lnTo>
                  <a:lnTo>
                    <a:pt x="167" y="490"/>
                  </a:lnTo>
                  <a:lnTo>
                    <a:pt x="183" y="504"/>
                  </a:lnTo>
                  <a:lnTo>
                    <a:pt x="197" y="512"/>
                  </a:lnTo>
                  <a:lnTo>
                    <a:pt x="213" y="517"/>
                  </a:lnTo>
                  <a:lnTo>
                    <a:pt x="226" y="517"/>
                  </a:lnTo>
                  <a:lnTo>
                    <a:pt x="238" y="513"/>
                  </a:lnTo>
                  <a:lnTo>
                    <a:pt x="249" y="507"/>
                  </a:lnTo>
                  <a:lnTo>
                    <a:pt x="257" y="497"/>
                  </a:lnTo>
                  <a:lnTo>
                    <a:pt x="265" y="483"/>
                  </a:lnTo>
                  <a:lnTo>
                    <a:pt x="272" y="465"/>
                  </a:lnTo>
                  <a:lnTo>
                    <a:pt x="273" y="444"/>
                  </a:lnTo>
                  <a:lnTo>
                    <a:pt x="276" y="424"/>
                  </a:lnTo>
                  <a:lnTo>
                    <a:pt x="275" y="397"/>
                  </a:lnTo>
                  <a:lnTo>
                    <a:pt x="273" y="370"/>
                  </a:lnTo>
                  <a:lnTo>
                    <a:pt x="268" y="341"/>
                  </a:lnTo>
                  <a:lnTo>
                    <a:pt x="261" y="310"/>
                  </a:lnTo>
                  <a:lnTo>
                    <a:pt x="255" y="280"/>
                  </a:lnTo>
                  <a:lnTo>
                    <a:pt x="244" y="247"/>
                  </a:lnTo>
                  <a:lnTo>
                    <a:pt x="233" y="218"/>
                  </a:lnTo>
                  <a:lnTo>
                    <a:pt x="221" y="186"/>
                  </a:lnTo>
                  <a:lnTo>
                    <a:pt x="206" y="156"/>
                  </a:lnTo>
                  <a:lnTo>
                    <a:pt x="191" y="128"/>
                  </a:lnTo>
                  <a:lnTo>
                    <a:pt x="175" y="100"/>
                  </a:lnTo>
                  <a:lnTo>
                    <a:pt x="159" y="77"/>
                  </a:lnTo>
                  <a:lnTo>
                    <a:pt x="143" y="56"/>
                  </a:lnTo>
                  <a:lnTo>
                    <a:pt x="127" y="39"/>
                  </a:lnTo>
                  <a:lnTo>
                    <a:pt x="109" y="23"/>
                  </a:lnTo>
                  <a:lnTo>
                    <a:pt x="95" y="12"/>
                  </a:lnTo>
                  <a:lnTo>
                    <a:pt x="78" y="5"/>
                  </a:lnTo>
                  <a:lnTo>
                    <a:pt x="64" y="0"/>
                  </a:lnTo>
                  <a:lnTo>
                    <a:pt x="50" y="0"/>
                  </a:lnTo>
                  <a:lnTo>
                    <a:pt x="40" y="3"/>
                  </a:lnTo>
                  <a:lnTo>
                    <a:pt x="39" y="2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60" name="Freeform 1644"/>
            <p:cNvSpPr>
              <a:spLocks/>
            </p:cNvSpPr>
            <p:nvPr/>
          </p:nvSpPr>
          <p:spPr bwMode="auto">
            <a:xfrm>
              <a:off x="3831" y="1264"/>
              <a:ext cx="263" cy="495"/>
            </a:xfrm>
            <a:custGeom>
              <a:avLst/>
              <a:gdLst/>
              <a:ahLst/>
              <a:cxnLst>
                <a:cxn ang="0">
                  <a:pos x="38" y="1"/>
                </a:cxn>
                <a:cxn ang="0">
                  <a:pos x="28" y="9"/>
                </a:cxn>
                <a:cxn ang="0">
                  <a:pos x="18" y="18"/>
                </a:cxn>
                <a:cxn ang="0">
                  <a:pos x="10" y="32"/>
                </a:cxn>
                <a:cxn ang="0">
                  <a:pos x="6" y="47"/>
                </a:cxn>
                <a:cxn ang="0">
                  <a:pos x="1" y="67"/>
                </a:cxn>
                <a:cxn ang="0">
                  <a:pos x="0" y="88"/>
                </a:cxn>
                <a:cxn ang="0">
                  <a:pos x="0" y="114"/>
                </a:cxn>
                <a:cxn ang="0">
                  <a:pos x="2" y="141"/>
                </a:cxn>
                <a:cxn ang="0">
                  <a:pos x="6" y="166"/>
                </a:cxn>
                <a:cxn ang="0">
                  <a:pos x="12" y="196"/>
                </a:cxn>
                <a:cxn ang="0">
                  <a:pos x="21" y="226"/>
                </a:cxn>
                <a:cxn ang="0">
                  <a:pos x="29" y="256"/>
                </a:cxn>
                <a:cxn ang="0">
                  <a:pos x="40" y="284"/>
                </a:cxn>
                <a:cxn ang="0">
                  <a:pos x="54" y="316"/>
                </a:cxn>
                <a:cxn ang="0">
                  <a:pos x="66" y="342"/>
                </a:cxn>
                <a:cxn ang="0">
                  <a:pos x="81" y="370"/>
                </a:cxn>
                <a:cxn ang="0">
                  <a:pos x="95" y="394"/>
                </a:cxn>
                <a:cxn ang="0">
                  <a:pos x="111" y="417"/>
                </a:cxn>
                <a:cxn ang="0">
                  <a:pos x="127" y="437"/>
                </a:cxn>
                <a:cxn ang="0">
                  <a:pos x="144" y="454"/>
                </a:cxn>
                <a:cxn ang="0">
                  <a:pos x="159" y="468"/>
                </a:cxn>
                <a:cxn ang="0">
                  <a:pos x="175" y="480"/>
                </a:cxn>
                <a:cxn ang="0">
                  <a:pos x="189" y="488"/>
                </a:cxn>
                <a:cxn ang="0">
                  <a:pos x="203" y="494"/>
                </a:cxn>
                <a:cxn ang="0">
                  <a:pos x="216" y="493"/>
                </a:cxn>
                <a:cxn ang="0">
                  <a:pos x="227" y="490"/>
                </a:cxn>
                <a:cxn ang="0">
                  <a:pos x="238" y="484"/>
                </a:cxn>
                <a:cxn ang="0">
                  <a:pos x="246" y="475"/>
                </a:cxn>
                <a:cxn ang="0">
                  <a:pos x="253" y="461"/>
                </a:cxn>
                <a:cxn ang="0">
                  <a:pos x="259" y="445"/>
                </a:cxn>
                <a:cxn ang="0">
                  <a:pos x="262" y="424"/>
                </a:cxn>
                <a:cxn ang="0">
                  <a:pos x="262" y="403"/>
                </a:cxn>
                <a:cxn ang="0">
                  <a:pos x="262" y="379"/>
                </a:cxn>
                <a:cxn ang="0">
                  <a:pos x="261" y="353"/>
                </a:cxn>
                <a:cxn ang="0">
                  <a:pos x="255" y="326"/>
                </a:cxn>
                <a:cxn ang="0">
                  <a:pos x="250" y="296"/>
                </a:cxn>
                <a:cxn ang="0">
                  <a:pos x="243" y="268"/>
                </a:cxn>
                <a:cxn ang="0">
                  <a:pos x="232" y="236"/>
                </a:cxn>
                <a:cxn ang="0">
                  <a:pos x="223" y="207"/>
                </a:cxn>
                <a:cxn ang="0">
                  <a:pos x="210" y="177"/>
                </a:cxn>
                <a:cxn ang="0">
                  <a:pos x="197" y="149"/>
                </a:cxn>
                <a:cxn ang="0">
                  <a:pos x="183" y="122"/>
                </a:cxn>
                <a:cxn ang="0">
                  <a:pos x="168" y="96"/>
                </a:cxn>
                <a:cxn ang="0">
                  <a:pos x="152" y="73"/>
                </a:cxn>
                <a:cxn ang="0">
                  <a:pos x="136" y="54"/>
                </a:cxn>
                <a:cxn ang="0">
                  <a:pos x="121" y="38"/>
                </a:cxn>
                <a:cxn ang="0">
                  <a:pos x="104" y="22"/>
                </a:cxn>
                <a:cxn ang="0">
                  <a:pos x="89" y="12"/>
                </a:cxn>
                <a:cxn ang="0">
                  <a:pos x="75" y="3"/>
                </a:cxn>
                <a:cxn ang="0">
                  <a:pos x="60" y="0"/>
                </a:cxn>
                <a:cxn ang="0">
                  <a:pos x="47" y="0"/>
                </a:cxn>
                <a:cxn ang="0">
                  <a:pos x="38" y="5"/>
                </a:cxn>
                <a:cxn ang="0">
                  <a:pos x="38" y="1"/>
                </a:cxn>
              </a:cxnLst>
              <a:rect l="0" t="0" r="r" b="b"/>
              <a:pathLst>
                <a:path w="263" h="495">
                  <a:moveTo>
                    <a:pt x="38" y="1"/>
                  </a:moveTo>
                  <a:lnTo>
                    <a:pt x="28" y="9"/>
                  </a:lnTo>
                  <a:lnTo>
                    <a:pt x="18" y="18"/>
                  </a:lnTo>
                  <a:lnTo>
                    <a:pt x="10" y="32"/>
                  </a:lnTo>
                  <a:lnTo>
                    <a:pt x="6" y="47"/>
                  </a:lnTo>
                  <a:lnTo>
                    <a:pt x="1" y="67"/>
                  </a:lnTo>
                  <a:lnTo>
                    <a:pt x="0" y="88"/>
                  </a:lnTo>
                  <a:lnTo>
                    <a:pt x="0" y="114"/>
                  </a:lnTo>
                  <a:lnTo>
                    <a:pt x="2" y="141"/>
                  </a:lnTo>
                  <a:lnTo>
                    <a:pt x="6" y="166"/>
                  </a:lnTo>
                  <a:lnTo>
                    <a:pt x="12" y="196"/>
                  </a:lnTo>
                  <a:lnTo>
                    <a:pt x="21" y="226"/>
                  </a:lnTo>
                  <a:lnTo>
                    <a:pt x="29" y="256"/>
                  </a:lnTo>
                  <a:lnTo>
                    <a:pt x="40" y="284"/>
                  </a:lnTo>
                  <a:lnTo>
                    <a:pt x="54" y="316"/>
                  </a:lnTo>
                  <a:lnTo>
                    <a:pt x="66" y="342"/>
                  </a:lnTo>
                  <a:lnTo>
                    <a:pt x="81" y="370"/>
                  </a:lnTo>
                  <a:lnTo>
                    <a:pt x="95" y="394"/>
                  </a:lnTo>
                  <a:lnTo>
                    <a:pt x="111" y="417"/>
                  </a:lnTo>
                  <a:lnTo>
                    <a:pt x="127" y="437"/>
                  </a:lnTo>
                  <a:lnTo>
                    <a:pt x="144" y="454"/>
                  </a:lnTo>
                  <a:lnTo>
                    <a:pt x="159" y="468"/>
                  </a:lnTo>
                  <a:lnTo>
                    <a:pt x="175" y="480"/>
                  </a:lnTo>
                  <a:lnTo>
                    <a:pt x="189" y="488"/>
                  </a:lnTo>
                  <a:lnTo>
                    <a:pt x="203" y="494"/>
                  </a:lnTo>
                  <a:lnTo>
                    <a:pt x="216" y="493"/>
                  </a:lnTo>
                  <a:lnTo>
                    <a:pt x="227" y="490"/>
                  </a:lnTo>
                  <a:lnTo>
                    <a:pt x="238" y="484"/>
                  </a:lnTo>
                  <a:lnTo>
                    <a:pt x="246" y="475"/>
                  </a:lnTo>
                  <a:lnTo>
                    <a:pt x="253" y="461"/>
                  </a:lnTo>
                  <a:lnTo>
                    <a:pt x="259" y="445"/>
                  </a:lnTo>
                  <a:lnTo>
                    <a:pt x="262" y="424"/>
                  </a:lnTo>
                  <a:lnTo>
                    <a:pt x="262" y="403"/>
                  </a:lnTo>
                  <a:lnTo>
                    <a:pt x="262" y="379"/>
                  </a:lnTo>
                  <a:lnTo>
                    <a:pt x="261" y="353"/>
                  </a:lnTo>
                  <a:lnTo>
                    <a:pt x="255" y="326"/>
                  </a:lnTo>
                  <a:lnTo>
                    <a:pt x="250" y="296"/>
                  </a:lnTo>
                  <a:lnTo>
                    <a:pt x="243" y="268"/>
                  </a:lnTo>
                  <a:lnTo>
                    <a:pt x="232" y="236"/>
                  </a:lnTo>
                  <a:lnTo>
                    <a:pt x="223" y="207"/>
                  </a:lnTo>
                  <a:lnTo>
                    <a:pt x="210" y="177"/>
                  </a:lnTo>
                  <a:lnTo>
                    <a:pt x="197" y="149"/>
                  </a:lnTo>
                  <a:lnTo>
                    <a:pt x="183" y="122"/>
                  </a:lnTo>
                  <a:lnTo>
                    <a:pt x="168" y="96"/>
                  </a:lnTo>
                  <a:lnTo>
                    <a:pt x="152" y="73"/>
                  </a:lnTo>
                  <a:lnTo>
                    <a:pt x="136" y="54"/>
                  </a:lnTo>
                  <a:lnTo>
                    <a:pt x="121" y="38"/>
                  </a:lnTo>
                  <a:lnTo>
                    <a:pt x="104" y="22"/>
                  </a:lnTo>
                  <a:lnTo>
                    <a:pt x="89" y="12"/>
                  </a:lnTo>
                  <a:lnTo>
                    <a:pt x="75" y="3"/>
                  </a:lnTo>
                  <a:lnTo>
                    <a:pt x="60" y="0"/>
                  </a:lnTo>
                  <a:lnTo>
                    <a:pt x="47" y="0"/>
                  </a:lnTo>
                  <a:lnTo>
                    <a:pt x="38" y="5"/>
                  </a:lnTo>
                  <a:lnTo>
                    <a:pt x="38" y="1"/>
                  </a:lnTo>
                </a:path>
              </a:pathLst>
            </a:custGeom>
            <a:solidFill>
              <a:srgbClr val="4080C0"/>
            </a:solidFill>
            <a:ln w="12700" cap="rnd" cmpd="sng">
              <a:solidFill>
                <a:srgbClr val="4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61" name="Freeform 1645"/>
            <p:cNvSpPr>
              <a:spLocks/>
            </p:cNvSpPr>
            <p:nvPr/>
          </p:nvSpPr>
          <p:spPr bwMode="auto">
            <a:xfrm>
              <a:off x="3841" y="1278"/>
              <a:ext cx="253" cy="470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8" y="9"/>
                </a:cxn>
                <a:cxn ang="0">
                  <a:pos x="19" y="18"/>
                </a:cxn>
                <a:cxn ang="0">
                  <a:pos x="11" y="32"/>
                </a:cxn>
                <a:cxn ang="0">
                  <a:pos x="6" y="47"/>
                </a:cxn>
                <a:cxn ang="0">
                  <a:pos x="2" y="65"/>
                </a:cxn>
                <a:cxn ang="0">
                  <a:pos x="0" y="87"/>
                </a:cxn>
                <a:cxn ang="0">
                  <a:pos x="2" y="111"/>
                </a:cxn>
                <a:cxn ang="0">
                  <a:pos x="3" y="134"/>
                </a:cxn>
                <a:cxn ang="0">
                  <a:pos x="6" y="159"/>
                </a:cxn>
                <a:cxn ang="0">
                  <a:pos x="14" y="187"/>
                </a:cxn>
                <a:cxn ang="0">
                  <a:pos x="19" y="216"/>
                </a:cxn>
                <a:cxn ang="0">
                  <a:pos x="28" y="244"/>
                </a:cxn>
                <a:cxn ang="0">
                  <a:pos x="38" y="272"/>
                </a:cxn>
                <a:cxn ang="0">
                  <a:pos x="51" y="301"/>
                </a:cxn>
                <a:cxn ang="0">
                  <a:pos x="63" y="326"/>
                </a:cxn>
                <a:cxn ang="0">
                  <a:pos x="77" y="353"/>
                </a:cxn>
                <a:cxn ang="0">
                  <a:pos x="92" y="375"/>
                </a:cxn>
                <a:cxn ang="0">
                  <a:pos x="108" y="397"/>
                </a:cxn>
                <a:cxn ang="0">
                  <a:pos x="122" y="416"/>
                </a:cxn>
                <a:cxn ang="0">
                  <a:pos x="137" y="434"/>
                </a:cxn>
                <a:cxn ang="0">
                  <a:pos x="152" y="446"/>
                </a:cxn>
                <a:cxn ang="0">
                  <a:pos x="167" y="459"/>
                </a:cxn>
                <a:cxn ang="0">
                  <a:pos x="181" y="464"/>
                </a:cxn>
                <a:cxn ang="0">
                  <a:pos x="194" y="469"/>
                </a:cxn>
                <a:cxn ang="0">
                  <a:pos x="207" y="469"/>
                </a:cxn>
                <a:cxn ang="0">
                  <a:pos x="215" y="466"/>
                </a:cxn>
                <a:cxn ang="0">
                  <a:pos x="228" y="461"/>
                </a:cxn>
                <a:cxn ang="0">
                  <a:pos x="235" y="452"/>
                </a:cxn>
                <a:cxn ang="0">
                  <a:pos x="242" y="439"/>
                </a:cxn>
                <a:cxn ang="0">
                  <a:pos x="248" y="424"/>
                </a:cxn>
                <a:cxn ang="0">
                  <a:pos x="250" y="405"/>
                </a:cxn>
                <a:cxn ang="0">
                  <a:pos x="252" y="385"/>
                </a:cxn>
                <a:cxn ang="0">
                  <a:pos x="252" y="362"/>
                </a:cxn>
                <a:cxn ang="0">
                  <a:pos x="250" y="335"/>
                </a:cxn>
                <a:cxn ang="0">
                  <a:pos x="245" y="310"/>
                </a:cxn>
                <a:cxn ang="0">
                  <a:pos x="240" y="282"/>
                </a:cxn>
                <a:cxn ang="0">
                  <a:pos x="233" y="255"/>
                </a:cxn>
                <a:cxn ang="0">
                  <a:pos x="223" y="224"/>
                </a:cxn>
                <a:cxn ang="0">
                  <a:pos x="213" y="198"/>
                </a:cxn>
                <a:cxn ang="0">
                  <a:pos x="202" y="167"/>
                </a:cxn>
                <a:cxn ang="0">
                  <a:pos x="189" y="143"/>
                </a:cxn>
                <a:cxn ang="0">
                  <a:pos x="176" y="117"/>
                </a:cxn>
                <a:cxn ang="0">
                  <a:pos x="161" y="91"/>
                </a:cxn>
                <a:cxn ang="0">
                  <a:pos x="147" y="70"/>
                </a:cxn>
                <a:cxn ang="0">
                  <a:pos x="132" y="51"/>
                </a:cxn>
                <a:cxn ang="0">
                  <a:pos x="117" y="36"/>
                </a:cxn>
                <a:cxn ang="0">
                  <a:pos x="101" y="23"/>
                </a:cxn>
                <a:cxn ang="0">
                  <a:pos x="87" y="11"/>
                </a:cxn>
                <a:cxn ang="0">
                  <a:pos x="72" y="4"/>
                </a:cxn>
                <a:cxn ang="0">
                  <a:pos x="59" y="0"/>
                </a:cxn>
                <a:cxn ang="0">
                  <a:pos x="46" y="0"/>
                </a:cxn>
                <a:cxn ang="0">
                  <a:pos x="38" y="3"/>
                </a:cxn>
                <a:cxn ang="0">
                  <a:pos x="37" y="2"/>
                </a:cxn>
              </a:cxnLst>
              <a:rect l="0" t="0" r="r" b="b"/>
              <a:pathLst>
                <a:path w="253" h="470">
                  <a:moveTo>
                    <a:pt x="37" y="2"/>
                  </a:moveTo>
                  <a:lnTo>
                    <a:pt x="28" y="9"/>
                  </a:lnTo>
                  <a:lnTo>
                    <a:pt x="19" y="18"/>
                  </a:lnTo>
                  <a:lnTo>
                    <a:pt x="11" y="32"/>
                  </a:lnTo>
                  <a:lnTo>
                    <a:pt x="6" y="47"/>
                  </a:lnTo>
                  <a:lnTo>
                    <a:pt x="2" y="65"/>
                  </a:lnTo>
                  <a:lnTo>
                    <a:pt x="0" y="87"/>
                  </a:lnTo>
                  <a:lnTo>
                    <a:pt x="2" y="111"/>
                  </a:lnTo>
                  <a:lnTo>
                    <a:pt x="3" y="134"/>
                  </a:lnTo>
                  <a:lnTo>
                    <a:pt x="6" y="159"/>
                  </a:lnTo>
                  <a:lnTo>
                    <a:pt x="14" y="187"/>
                  </a:lnTo>
                  <a:lnTo>
                    <a:pt x="19" y="216"/>
                  </a:lnTo>
                  <a:lnTo>
                    <a:pt x="28" y="244"/>
                  </a:lnTo>
                  <a:lnTo>
                    <a:pt x="38" y="272"/>
                  </a:lnTo>
                  <a:lnTo>
                    <a:pt x="51" y="301"/>
                  </a:lnTo>
                  <a:lnTo>
                    <a:pt x="63" y="326"/>
                  </a:lnTo>
                  <a:lnTo>
                    <a:pt x="77" y="353"/>
                  </a:lnTo>
                  <a:lnTo>
                    <a:pt x="92" y="375"/>
                  </a:lnTo>
                  <a:lnTo>
                    <a:pt x="108" y="397"/>
                  </a:lnTo>
                  <a:lnTo>
                    <a:pt x="122" y="416"/>
                  </a:lnTo>
                  <a:lnTo>
                    <a:pt x="137" y="434"/>
                  </a:lnTo>
                  <a:lnTo>
                    <a:pt x="152" y="446"/>
                  </a:lnTo>
                  <a:lnTo>
                    <a:pt x="167" y="459"/>
                  </a:lnTo>
                  <a:lnTo>
                    <a:pt x="181" y="464"/>
                  </a:lnTo>
                  <a:lnTo>
                    <a:pt x="194" y="469"/>
                  </a:lnTo>
                  <a:lnTo>
                    <a:pt x="207" y="469"/>
                  </a:lnTo>
                  <a:lnTo>
                    <a:pt x="215" y="466"/>
                  </a:lnTo>
                  <a:lnTo>
                    <a:pt x="228" y="461"/>
                  </a:lnTo>
                  <a:lnTo>
                    <a:pt x="235" y="452"/>
                  </a:lnTo>
                  <a:lnTo>
                    <a:pt x="242" y="439"/>
                  </a:lnTo>
                  <a:lnTo>
                    <a:pt x="248" y="424"/>
                  </a:lnTo>
                  <a:lnTo>
                    <a:pt x="250" y="405"/>
                  </a:lnTo>
                  <a:lnTo>
                    <a:pt x="252" y="385"/>
                  </a:lnTo>
                  <a:lnTo>
                    <a:pt x="252" y="362"/>
                  </a:lnTo>
                  <a:lnTo>
                    <a:pt x="250" y="335"/>
                  </a:lnTo>
                  <a:lnTo>
                    <a:pt x="245" y="310"/>
                  </a:lnTo>
                  <a:lnTo>
                    <a:pt x="240" y="282"/>
                  </a:lnTo>
                  <a:lnTo>
                    <a:pt x="233" y="255"/>
                  </a:lnTo>
                  <a:lnTo>
                    <a:pt x="223" y="224"/>
                  </a:lnTo>
                  <a:lnTo>
                    <a:pt x="213" y="198"/>
                  </a:lnTo>
                  <a:lnTo>
                    <a:pt x="202" y="167"/>
                  </a:lnTo>
                  <a:lnTo>
                    <a:pt x="189" y="143"/>
                  </a:lnTo>
                  <a:lnTo>
                    <a:pt x="176" y="117"/>
                  </a:lnTo>
                  <a:lnTo>
                    <a:pt x="161" y="91"/>
                  </a:lnTo>
                  <a:lnTo>
                    <a:pt x="147" y="70"/>
                  </a:lnTo>
                  <a:lnTo>
                    <a:pt x="132" y="51"/>
                  </a:lnTo>
                  <a:lnTo>
                    <a:pt x="117" y="36"/>
                  </a:lnTo>
                  <a:lnTo>
                    <a:pt x="101" y="23"/>
                  </a:lnTo>
                  <a:lnTo>
                    <a:pt x="87" y="11"/>
                  </a:lnTo>
                  <a:lnTo>
                    <a:pt x="72" y="4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8" y="3"/>
                  </a:lnTo>
                  <a:lnTo>
                    <a:pt x="37" y="2"/>
                  </a:lnTo>
                </a:path>
              </a:pathLst>
            </a:custGeom>
            <a:solidFill>
              <a:srgbClr val="5080C0"/>
            </a:solidFill>
            <a:ln w="12700" cap="rnd" cmpd="sng">
              <a:solidFill>
                <a:srgbClr val="5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62" name="Freeform 1646"/>
            <p:cNvSpPr>
              <a:spLocks/>
            </p:cNvSpPr>
            <p:nvPr/>
          </p:nvSpPr>
          <p:spPr bwMode="auto">
            <a:xfrm>
              <a:off x="3852" y="1294"/>
              <a:ext cx="241" cy="44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8"/>
                </a:cxn>
                <a:cxn ang="0">
                  <a:pos x="18" y="16"/>
                </a:cxn>
                <a:cxn ang="0">
                  <a:pos x="11" y="29"/>
                </a:cxn>
                <a:cxn ang="0">
                  <a:pos x="5" y="43"/>
                </a:cxn>
                <a:cxn ang="0">
                  <a:pos x="3" y="61"/>
                </a:cxn>
                <a:cxn ang="0">
                  <a:pos x="0" y="80"/>
                </a:cxn>
                <a:cxn ang="0">
                  <a:pos x="0" y="103"/>
                </a:cxn>
                <a:cxn ang="0">
                  <a:pos x="4" y="127"/>
                </a:cxn>
                <a:cxn ang="0">
                  <a:pos x="5" y="150"/>
                </a:cxn>
                <a:cxn ang="0">
                  <a:pos x="11" y="177"/>
                </a:cxn>
                <a:cxn ang="0">
                  <a:pos x="19" y="204"/>
                </a:cxn>
                <a:cxn ang="0">
                  <a:pos x="26" y="230"/>
                </a:cxn>
                <a:cxn ang="0">
                  <a:pos x="36" y="258"/>
                </a:cxn>
                <a:cxn ang="0">
                  <a:pos x="49" y="285"/>
                </a:cxn>
                <a:cxn ang="0">
                  <a:pos x="61" y="309"/>
                </a:cxn>
                <a:cxn ang="0">
                  <a:pos x="74" y="334"/>
                </a:cxn>
                <a:cxn ang="0">
                  <a:pos x="88" y="355"/>
                </a:cxn>
                <a:cxn ang="0">
                  <a:pos x="101" y="375"/>
                </a:cxn>
                <a:cxn ang="0">
                  <a:pos x="115" y="394"/>
                </a:cxn>
                <a:cxn ang="0">
                  <a:pos x="130" y="410"/>
                </a:cxn>
                <a:cxn ang="0">
                  <a:pos x="145" y="422"/>
                </a:cxn>
                <a:cxn ang="0">
                  <a:pos x="159" y="434"/>
                </a:cxn>
                <a:cxn ang="0">
                  <a:pos x="171" y="440"/>
                </a:cxn>
                <a:cxn ang="0">
                  <a:pos x="185" y="445"/>
                </a:cxn>
                <a:cxn ang="0">
                  <a:pos x="197" y="445"/>
                </a:cxn>
                <a:cxn ang="0">
                  <a:pos x="206" y="441"/>
                </a:cxn>
                <a:cxn ang="0">
                  <a:pos x="217" y="437"/>
                </a:cxn>
                <a:cxn ang="0">
                  <a:pos x="224" y="427"/>
                </a:cxn>
                <a:cxn ang="0">
                  <a:pos x="231" y="416"/>
                </a:cxn>
                <a:cxn ang="0">
                  <a:pos x="234" y="400"/>
                </a:cxn>
                <a:cxn ang="0">
                  <a:pos x="237" y="383"/>
                </a:cxn>
                <a:cxn ang="0">
                  <a:pos x="239" y="364"/>
                </a:cxn>
                <a:cxn ang="0">
                  <a:pos x="240" y="342"/>
                </a:cxn>
                <a:cxn ang="0">
                  <a:pos x="237" y="318"/>
                </a:cxn>
                <a:cxn ang="0">
                  <a:pos x="233" y="293"/>
                </a:cxn>
                <a:cxn ang="0">
                  <a:pos x="228" y="266"/>
                </a:cxn>
                <a:cxn ang="0">
                  <a:pos x="222" y="240"/>
                </a:cxn>
                <a:cxn ang="0">
                  <a:pos x="212" y="212"/>
                </a:cxn>
                <a:cxn ang="0">
                  <a:pos x="203" y="186"/>
                </a:cxn>
                <a:cxn ang="0">
                  <a:pos x="193" y="157"/>
                </a:cxn>
                <a:cxn ang="0">
                  <a:pos x="181" y="134"/>
                </a:cxn>
                <a:cxn ang="0">
                  <a:pos x="168" y="109"/>
                </a:cxn>
                <a:cxn ang="0">
                  <a:pos x="154" y="86"/>
                </a:cxn>
                <a:cxn ang="0">
                  <a:pos x="140" y="65"/>
                </a:cxn>
                <a:cxn ang="0">
                  <a:pos x="126" y="48"/>
                </a:cxn>
                <a:cxn ang="0">
                  <a:pos x="111" y="32"/>
                </a:cxn>
                <a:cxn ang="0">
                  <a:pos x="98" y="18"/>
                </a:cxn>
                <a:cxn ang="0">
                  <a:pos x="82" y="9"/>
                </a:cxn>
                <a:cxn ang="0">
                  <a:pos x="68" y="2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35" y="0"/>
                </a:cxn>
              </a:cxnLst>
              <a:rect l="0" t="0" r="r" b="b"/>
              <a:pathLst>
                <a:path w="241" h="446">
                  <a:moveTo>
                    <a:pt x="35" y="0"/>
                  </a:moveTo>
                  <a:lnTo>
                    <a:pt x="26" y="8"/>
                  </a:lnTo>
                  <a:lnTo>
                    <a:pt x="18" y="16"/>
                  </a:lnTo>
                  <a:lnTo>
                    <a:pt x="11" y="29"/>
                  </a:lnTo>
                  <a:lnTo>
                    <a:pt x="5" y="43"/>
                  </a:lnTo>
                  <a:lnTo>
                    <a:pt x="3" y="61"/>
                  </a:lnTo>
                  <a:lnTo>
                    <a:pt x="0" y="80"/>
                  </a:lnTo>
                  <a:lnTo>
                    <a:pt x="0" y="103"/>
                  </a:lnTo>
                  <a:lnTo>
                    <a:pt x="4" y="127"/>
                  </a:lnTo>
                  <a:lnTo>
                    <a:pt x="5" y="150"/>
                  </a:lnTo>
                  <a:lnTo>
                    <a:pt x="11" y="177"/>
                  </a:lnTo>
                  <a:lnTo>
                    <a:pt x="19" y="204"/>
                  </a:lnTo>
                  <a:lnTo>
                    <a:pt x="26" y="230"/>
                  </a:lnTo>
                  <a:lnTo>
                    <a:pt x="36" y="258"/>
                  </a:lnTo>
                  <a:lnTo>
                    <a:pt x="49" y="285"/>
                  </a:lnTo>
                  <a:lnTo>
                    <a:pt x="61" y="309"/>
                  </a:lnTo>
                  <a:lnTo>
                    <a:pt x="74" y="334"/>
                  </a:lnTo>
                  <a:lnTo>
                    <a:pt x="88" y="355"/>
                  </a:lnTo>
                  <a:lnTo>
                    <a:pt x="101" y="375"/>
                  </a:lnTo>
                  <a:lnTo>
                    <a:pt x="115" y="394"/>
                  </a:lnTo>
                  <a:lnTo>
                    <a:pt x="130" y="410"/>
                  </a:lnTo>
                  <a:lnTo>
                    <a:pt x="145" y="422"/>
                  </a:lnTo>
                  <a:lnTo>
                    <a:pt x="159" y="434"/>
                  </a:lnTo>
                  <a:lnTo>
                    <a:pt x="171" y="440"/>
                  </a:lnTo>
                  <a:lnTo>
                    <a:pt x="185" y="445"/>
                  </a:lnTo>
                  <a:lnTo>
                    <a:pt x="197" y="445"/>
                  </a:lnTo>
                  <a:lnTo>
                    <a:pt x="206" y="441"/>
                  </a:lnTo>
                  <a:lnTo>
                    <a:pt x="217" y="437"/>
                  </a:lnTo>
                  <a:lnTo>
                    <a:pt x="224" y="427"/>
                  </a:lnTo>
                  <a:lnTo>
                    <a:pt x="231" y="416"/>
                  </a:lnTo>
                  <a:lnTo>
                    <a:pt x="234" y="400"/>
                  </a:lnTo>
                  <a:lnTo>
                    <a:pt x="237" y="383"/>
                  </a:lnTo>
                  <a:lnTo>
                    <a:pt x="239" y="364"/>
                  </a:lnTo>
                  <a:lnTo>
                    <a:pt x="240" y="342"/>
                  </a:lnTo>
                  <a:lnTo>
                    <a:pt x="237" y="318"/>
                  </a:lnTo>
                  <a:lnTo>
                    <a:pt x="233" y="293"/>
                  </a:lnTo>
                  <a:lnTo>
                    <a:pt x="228" y="266"/>
                  </a:lnTo>
                  <a:lnTo>
                    <a:pt x="222" y="240"/>
                  </a:lnTo>
                  <a:lnTo>
                    <a:pt x="212" y="212"/>
                  </a:lnTo>
                  <a:lnTo>
                    <a:pt x="203" y="186"/>
                  </a:lnTo>
                  <a:lnTo>
                    <a:pt x="193" y="157"/>
                  </a:lnTo>
                  <a:lnTo>
                    <a:pt x="181" y="134"/>
                  </a:lnTo>
                  <a:lnTo>
                    <a:pt x="168" y="109"/>
                  </a:lnTo>
                  <a:lnTo>
                    <a:pt x="154" y="86"/>
                  </a:lnTo>
                  <a:lnTo>
                    <a:pt x="140" y="65"/>
                  </a:lnTo>
                  <a:lnTo>
                    <a:pt x="126" y="48"/>
                  </a:lnTo>
                  <a:lnTo>
                    <a:pt x="111" y="32"/>
                  </a:lnTo>
                  <a:lnTo>
                    <a:pt x="98" y="18"/>
                  </a:lnTo>
                  <a:lnTo>
                    <a:pt x="82" y="9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5" y="0"/>
                  </a:lnTo>
                </a:path>
              </a:pathLst>
            </a:custGeom>
            <a:solidFill>
              <a:srgbClr val="6080C0"/>
            </a:solidFill>
            <a:ln w="12700" cap="rnd" cmpd="sng">
              <a:solidFill>
                <a:srgbClr val="6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63" name="Freeform 1647"/>
            <p:cNvSpPr>
              <a:spLocks/>
            </p:cNvSpPr>
            <p:nvPr/>
          </p:nvSpPr>
          <p:spPr bwMode="auto">
            <a:xfrm>
              <a:off x="3863" y="1307"/>
              <a:ext cx="228" cy="424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24" y="8"/>
                </a:cxn>
                <a:cxn ang="0">
                  <a:pos x="17" y="16"/>
                </a:cxn>
                <a:cxn ang="0">
                  <a:pos x="9" y="28"/>
                </a:cxn>
                <a:cxn ang="0">
                  <a:pos x="5" y="43"/>
                </a:cxn>
                <a:cxn ang="0">
                  <a:pos x="2" y="59"/>
                </a:cxn>
                <a:cxn ang="0">
                  <a:pos x="0" y="79"/>
                </a:cxn>
                <a:cxn ang="0">
                  <a:pos x="0" y="100"/>
                </a:cxn>
                <a:cxn ang="0">
                  <a:pos x="2" y="122"/>
                </a:cxn>
                <a:cxn ang="0">
                  <a:pos x="5" y="144"/>
                </a:cxn>
                <a:cxn ang="0">
                  <a:pos x="10" y="170"/>
                </a:cxn>
                <a:cxn ang="0">
                  <a:pos x="16" y="194"/>
                </a:cxn>
                <a:cxn ang="0">
                  <a:pos x="24" y="220"/>
                </a:cxn>
                <a:cxn ang="0">
                  <a:pos x="33" y="245"/>
                </a:cxn>
                <a:cxn ang="0">
                  <a:pos x="46" y="272"/>
                </a:cxn>
                <a:cxn ang="0">
                  <a:pos x="57" y="294"/>
                </a:cxn>
                <a:cxn ang="0">
                  <a:pos x="70" y="317"/>
                </a:cxn>
                <a:cxn ang="0">
                  <a:pos x="81" y="338"/>
                </a:cxn>
                <a:cxn ang="0">
                  <a:pos x="95" y="357"/>
                </a:cxn>
                <a:cxn ang="0">
                  <a:pos x="108" y="375"/>
                </a:cxn>
                <a:cxn ang="0">
                  <a:pos x="124" y="389"/>
                </a:cxn>
                <a:cxn ang="0">
                  <a:pos x="136" y="401"/>
                </a:cxn>
                <a:cxn ang="0">
                  <a:pos x="151" y="411"/>
                </a:cxn>
                <a:cxn ang="0">
                  <a:pos x="162" y="416"/>
                </a:cxn>
                <a:cxn ang="0">
                  <a:pos x="174" y="423"/>
                </a:cxn>
                <a:cxn ang="0">
                  <a:pos x="186" y="422"/>
                </a:cxn>
                <a:cxn ang="0">
                  <a:pos x="195" y="418"/>
                </a:cxn>
                <a:cxn ang="0">
                  <a:pos x="205" y="414"/>
                </a:cxn>
                <a:cxn ang="0">
                  <a:pos x="212" y="406"/>
                </a:cxn>
                <a:cxn ang="0">
                  <a:pos x="218" y="394"/>
                </a:cxn>
                <a:cxn ang="0">
                  <a:pos x="223" y="380"/>
                </a:cxn>
                <a:cxn ang="0">
                  <a:pos x="226" y="363"/>
                </a:cxn>
                <a:cxn ang="0">
                  <a:pos x="226" y="345"/>
                </a:cxn>
                <a:cxn ang="0">
                  <a:pos x="227" y="325"/>
                </a:cxn>
                <a:cxn ang="0">
                  <a:pos x="225" y="301"/>
                </a:cxn>
                <a:cxn ang="0">
                  <a:pos x="221" y="278"/>
                </a:cxn>
                <a:cxn ang="0">
                  <a:pos x="215" y="253"/>
                </a:cxn>
                <a:cxn ang="0">
                  <a:pos x="210" y="227"/>
                </a:cxn>
                <a:cxn ang="0">
                  <a:pos x="201" y="201"/>
                </a:cxn>
                <a:cxn ang="0">
                  <a:pos x="192" y="177"/>
                </a:cxn>
                <a:cxn ang="0">
                  <a:pos x="182" y="150"/>
                </a:cxn>
                <a:cxn ang="0">
                  <a:pos x="171" y="127"/>
                </a:cxn>
                <a:cxn ang="0">
                  <a:pos x="159" y="104"/>
                </a:cxn>
                <a:cxn ang="0">
                  <a:pos x="146" y="82"/>
                </a:cxn>
                <a:cxn ang="0">
                  <a:pos x="134" y="63"/>
                </a:cxn>
                <a:cxn ang="0">
                  <a:pos x="120" y="45"/>
                </a:cxn>
                <a:cxn ang="0">
                  <a:pos x="105" y="32"/>
                </a:cxn>
                <a:cxn ang="0">
                  <a:pos x="91" y="19"/>
                </a:cxn>
                <a:cxn ang="0">
                  <a:pos x="79" y="10"/>
                </a:cxn>
                <a:cxn ang="0">
                  <a:pos x="66" y="3"/>
                </a:cxn>
                <a:cxn ang="0">
                  <a:pos x="55" y="0"/>
                </a:cxn>
                <a:cxn ang="0">
                  <a:pos x="43" y="1"/>
                </a:cxn>
                <a:cxn ang="0">
                  <a:pos x="35" y="3"/>
                </a:cxn>
                <a:cxn ang="0">
                  <a:pos x="34" y="1"/>
                </a:cxn>
              </a:cxnLst>
              <a:rect l="0" t="0" r="r" b="b"/>
              <a:pathLst>
                <a:path w="228" h="424">
                  <a:moveTo>
                    <a:pt x="34" y="1"/>
                  </a:moveTo>
                  <a:lnTo>
                    <a:pt x="24" y="8"/>
                  </a:lnTo>
                  <a:lnTo>
                    <a:pt x="17" y="16"/>
                  </a:lnTo>
                  <a:lnTo>
                    <a:pt x="9" y="28"/>
                  </a:lnTo>
                  <a:lnTo>
                    <a:pt x="5" y="43"/>
                  </a:lnTo>
                  <a:lnTo>
                    <a:pt x="2" y="59"/>
                  </a:lnTo>
                  <a:lnTo>
                    <a:pt x="0" y="79"/>
                  </a:lnTo>
                  <a:lnTo>
                    <a:pt x="0" y="100"/>
                  </a:lnTo>
                  <a:lnTo>
                    <a:pt x="2" y="122"/>
                  </a:lnTo>
                  <a:lnTo>
                    <a:pt x="5" y="144"/>
                  </a:lnTo>
                  <a:lnTo>
                    <a:pt x="10" y="170"/>
                  </a:lnTo>
                  <a:lnTo>
                    <a:pt x="16" y="194"/>
                  </a:lnTo>
                  <a:lnTo>
                    <a:pt x="24" y="220"/>
                  </a:lnTo>
                  <a:lnTo>
                    <a:pt x="33" y="245"/>
                  </a:lnTo>
                  <a:lnTo>
                    <a:pt x="46" y="272"/>
                  </a:lnTo>
                  <a:lnTo>
                    <a:pt x="57" y="294"/>
                  </a:lnTo>
                  <a:lnTo>
                    <a:pt x="70" y="317"/>
                  </a:lnTo>
                  <a:lnTo>
                    <a:pt x="81" y="338"/>
                  </a:lnTo>
                  <a:lnTo>
                    <a:pt x="95" y="357"/>
                  </a:lnTo>
                  <a:lnTo>
                    <a:pt x="108" y="375"/>
                  </a:lnTo>
                  <a:lnTo>
                    <a:pt x="124" y="389"/>
                  </a:lnTo>
                  <a:lnTo>
                    <a:pt x="136" y="401"/>
                  </a:lnTo>
                  <a:lnTo>
                    <a:pt x="151" y="411"/>
                  </a:lnTo>
                  <a:lnTo>
                    <a:pt x="162" y="416"/>
                  </a:lnTo>
                  <a:lnTo>
                    <a:pt x="174" y="423"/>
                  </a:lnTo>
                  <a:lnTo>
                    <a:pt x="186" y="422"/>
                  </a:lnTo>
                  <a:lnTo>
                    <a:pt x="195" y="418"/>
                  </a:lnTo>
                  <a:lnTo>
                    <a:pt x="205" y="414"/>
                  </a:lnTo>
                  <a:lnTo>
                    <a:pt x="212" y="406"/>
                  </a:lnTo>
                  <a:lnTo>
                    <a:pt x="218" y="394"/>
                  </a:lnTo>
                  <a:lnTo>
                    <a:pt x="223" y="380"/>
                  </a:lnTo>
                  <a:lnTo>
                    <a:pt x="226" y="363"/>
                  </a:lnTo>
                  <a:lnTo>
                    <a:pt x="226" y="345"/>
                  </a:lnTo>
                  <a:lnTo>
                    <a:pt x="227" y="325"/>
                  </a:lnTo>
                  <a:lnTo>
                    <a:pt x="225" y="301"/>
                  </a:lnTo>
                  <a:lnTo>
                    <a:pt x="221" y="278"/>
                  </a:lnTo>
                  <a:lnTo>
                    <a:pt x="215" y="253"/>
                  </a:lnTo>
                  <a:lnTo>
                    <a:pt x="210" y="227"/>
                  </a:lnTo>
                  <a:lnTo>
                    <a:pt x="201" y="201"/>
                  </a:lnTo>
                  <a:lnTo>
                    <a:pt x="192" y="177"/>
                  </a:lnTo>
                  <a:lnTo>
                    <a:pt x="182" y="150"/>
                  </a:lnTo>
                  <a:lnTo>
                    <a:pt x="171" y="127"/>
                  </a:lnTo>
                  <a:lnTo>
                    <a:pt x="159" y="104"/>
                  </a:lnTo>
                  <a:lnTo>
                    <a:pt x="146" y="82"/>
                  </a:lnTo>
                  <a:lnTo>
                    <a:pt x="134" y="63"/>
                  </a:lnTo>
                  <a:lnTo>
                    <a:pt x="120" y="45"/>
                  </a:lnTo>
                  <a:lnTo>
                    <a:pt x="105" y="32"/>
                  </a:lnTo>
                  <a:lnTo>
                    <a:pt x="91" y="19"/>
                  </a:lnTo>
                  <a:lnTo>
                    <a:pt x="79" y="10"/>
                  </a:lnTo>
                  <a:lnTo>
                    <a:pt x="66" y="3"/>
                  </a:lnTo>
                  <a:lnTo>
                    <a:pt x="55" y="0"/>
                  </a:lnTo>
                  <a:lnTo>
                    <a:pt x="43" y="1"/>
                  </a:lnTo>
                  <a:lnTo>
                    <a:pt x="35" y="3"/>
                  </a:lnTo>
                  <a:lnTo>
                    <a:pt x="34" y="1"/>
                  </a:lnTo>
                </a:path>
              </a:pathLst>
            </a:custGeom>
            <a:solidFill>
              <a:srgbClr val="60A0C0"/>
            </a:solidFill>
            <a:ln w="12700" cap="rnd" cmpd="sng">
              <a:solidFill>
                <a:srgbClr val="6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64" name="Freeform 1648"/>
            <p:cNvSpPr>
              <a:spLocks/>
            </p:cNvSpPr>
            <p:nvPr/>
          </p:nvSpPr>
          <p:spPr bwMode="auto">
            <a:xfrm>
              <a:off x="3873" y="1322"/>
              <a:ext cx="217" cy="398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24" y="8"/>
                </a:cxn>
                <a:cxn ang="0">
                  <a:pos x="18" y="15"/>
                </a:cxn>
                <a:cxn ang="0">
                  <a:pos x="12" y="27"/>
                </a:cxn>
                <a:cxn ang="0">
                  <a:pos x="5" y="41"/>
                </a:cxn>
                <a:cxn ang="0">
                  <a:pos x="3" y="56"/>
                </a:cxn>
                <a:cxn ang="0">
                  <a:pos x="0" y="74"/>
                </a:cxn>
                <a:cxn ang="0">
                  <a:pos x="0" y="94"/>
                </a:cxn>
                <a:cxn ang="0">
                  <a:pos x="2" y="115"/>
                </a:cxn>
                <a:cxn ang="0">
                  <a:pos x="5" y="137"/>
                </a:cxn>
                <a:cxn ang="0">
                  <a:pos x="12" y="160"/>
                </a:cxn>
                <a:cxn ang="0">
                  <a:pos x="17" y="184"/>
                </a:cxn>
                <a:cxn ang="0">
                  <a:pos x="23" y="208"/>
                </a:cxn>
                <a:cxn ang="0">
                  <a:pos x="33" y="231"/>
                </a:cxn>
                <a:cxn ang="0">
                  <a:pos x="43" y="255"/>
                </a:cxn>
                <a:cxn ang="0">
                  <a:pos x="55" y="277"/>
                </a:cxn>
                <a:cxn ang="0">
                  <a:pos x="67" y="299"/>
                </a:cxn>
                <a:cxn ang="0">
                  <a:pos x="79" y="319"/>
                </a:cxn>
                <a:cxn ang="0">
                  <a:pos x="92" y="337"/>
                </a:cxn>
                <a:cxn ang="0">
                  <a:pos x="105" y="353"/>
                </a:cxn>
                <a:cxn ang="0">
                  <a:pos x="118" y="366"/>
                </a:cxn>
                <a:cxn ang="0">
                  <a:pos x="130" y="378"/>
                </a:cxn>
                <a:cxn ang="0">
                  <a:pos x="142" y="388"/>
                </a:cxn>
                <a:cxn ang="0">
                  <a:pos x="154" y="393"/>
                </a:cxn>
                <a:cxn ang="0">
                  <a:pos x="166" y="397"/>
                </a:cxn>
                <a:cxn ang="0">
                  <a:pos x="176" y="397"/>
                </a:cxn>
                <a:cxn ang="0">
                  <a:pos x="185" y="394"/>
                </a:cxn>
                <a:cxn ang="0">
                  <a:pos x="194" y="391"/>
                </a:cxn>
                <a:cxn ang="0">
                  <a:pos x="201" y="382"/>
                </a:cxn>
                <a:cxn ang="0">
                  <a:pos x="207" y="371"/>
                </a:cxn>
                <a:cxn ang="0">
                  <a:pos x="212" y="359"/>
                </a:cxn>
                <a:cxn ang="0">
                  <a:pos x="213" y="342"/>
                </a:cxn>
                <a:cxn ang="0">
                  <a:pos x="214" y="326"/>
                </a:cxn>
                <a:cxn ang="0">
                  <a:pos x="216" y="306"/>
                </a:cxn>
                <a:cxn ang="0">
                  <a:pos x="213" y="284"/>
                </a:cxn>
                <a:cxn ang="0">
                  <a:pos x="211" y="261"/>
                </a:cxn>
                <a:cxn ang="0">
                  <a:pos x="204" y="237"/>
                </a:cxn>
                <a:cxn ang="0">
                  <a:pos x="199" y="214"/>
                </a:cxn>
                <a:cxn ang="0">
                  <a:pos x="193" y="189"/>
                </a:cxn>
                <a:cxn ang="0">
                  <a:pos x="183" y="166"/>
                </a:cxn>
                <a:cxn ang="0">
                  <a:pos x="173" y="141"/>
                </a:cxn>
                <a:cxn ang="0">
                  <a:pos x="164" y="119"/>
                </a:cxn>
                <a:cxn ang="0">
                  <a:pos x="152" y="97"/>
                </a:cxn>
                <a:cxn ang="0">
                  <a:pos x="141" y="76"/>
                </a:cxn>
                <a:cxn ang="0">
                  <a:pos x="128" y="59"/>
                </a:cxn>
                <a:cxn ang="0">
                  <a:pos x="114" y="42"/>
                </a:cxn>
                <a:cxn ang="0">
                  <a:pos x="102" y="28"/>
                </a:cxn>
                <a:cxn ang="0">
                  <a:pos x="88" y="17"/>
                </a:cxn>
                <a:cxn ang="0">
                  <a:pos x="77" y="8"/>
                </a:cxn>
                <a:cxn ang="0">
                  <a:pos x="63" y="1"/>
                </a:cxn>
                <a:cxn ang="0">
                  <a:pos x="52" y="0"/>
                </a:cxn>
                <a:cxn ang="0">
                  <a:pos x="40" y="1"/>
                </a:cxn>
                <a:cxn ang="0">
                  <a:pos x="33" y="3"/>
                </a:cxn>
                <a:cxn ang="0">
                  <a:pos x="33" y="1"/>
                </a:cxn>
              </a:cxnLst>
              <a:rect l="0" t="0" r="r" b="b"/>
              <a:pathLst>
                <a:path w="217" h="398">
                  <a:moveTo>
                    <a:pt x="33" y="1"/>
                  </a:moveTo>
                  <a:lnTo>
                    <a:pt x="24" y="8"/>
                  </a:lnTo>
                  <a:lnTo>
                    <a:pt x="18" y="15"/>
                  </a:lnTo>
                  <a:lnTo>
                    <a:pt x="12" y="27"/>
                  </a:lnTo>
                  <a:lnTo>
                    <a:pt x="5" y="41"/>
                  </a:lnTo>
                  <a:lnTo>
                    <a:pt x="3" y="56"/>
                  </a:lnTo>
                  <a:lnTo>
                    <a:pt x="0" y="74"/>
                  </a:lnTo>
                  <a:lnTo>
                    <a:pt x="0" y="94"/>
                  </a:lnTo>
                  <a:lnTo>
                    <a:pt x="2" y="115"/>
                  </a:lnTo>
                  <a:lnTo>
                    <a:pt x="5" y="137"/>
                  </a:lnTo>
                  <a:lnTo>
                    <a:pt x="12" y="160"/>
                  </a:lnTo>
                  <a:lnTo>
                    <a:pt x="17" y="184"/>
                  </a:lnTo>
                  <a:lnTo>
                    <a:pt x="23" y="208"/>
                  </a:lnTo>
                  <a:lnTo>
                    <a:pt x="33" y="231"/>
                  </a:lnTo>
                  <a:lnTo>
                    <a:pt x="43" y="255"/>
                  </a:lnTo>
                  <a:lnTo>
                    <a:pt x="55" y="277"/>
                  </a:lnTo>
                  <a:lnTo>
                    <a:pt x="67" y="299"/>
                  </a:lnTo>
                  <a:lnTo>
                    <a:pt x="79" y="319"/>
                  </a:lnTo>
                  <a:lnTo>
                    <a:pt x="92" y="337"/>
                  </a:lnTo>
                  <a:lnTo>
                    <a:pt x="105" y="353"/>
                  </a:lnTo>
                  <a:lnTo>
                    <a:pt x="118" y="366"/>
                  </a:lnTo>
                  <a:lnTo>
                    <a:pt x="130" y="378"/>
                  </a:lnTo>
                  <a:lnTo>
                    <a:pt x="142" y="388"/>
                  </a:lnTo>
                  <a:lnTo>
                    <a:pt x="154" y="393"/>
                  </a:lnTo>
                  <a:lnTo>
                    <a:pt x="166" y="397"/>
                  </a:lnTo>
                  <a:lnTo>
                    <a:pt x="176" y="397"/>
                  </a:lnTo>
                  <a:lnTo>
                    <a:pt x="185" y="394"/>
                  </a:lnTo>
                  <a:lnTo>
                    <a:pt x="194" y="391"/>
                  </a:lnTo>
                  <a:lnTo>
                    <a:pt x="201" y="382"/>
                  </a:lnTo>
                  <a:lnTo>
                    <a:pt x="207" y="371"/>
                  </a:lnTo>
                  <a:lnTo>
                    <a:pt x="212" y="359"/>
                  </a:lnTo>
                  <a:lnTo>
                    <a:pt x="213" y="342"/>
                  </a:lnTo>
                  <a:lnTo>
                    <a:pt x="214" y="326"/>
                  </a:lnTo>
                  <a:lnTo>
                    <a:pt x="216" y="306"/>
                  </a:lnTo>
                  <a:lnTo>
                    <a:pt x="213" y="284"/>
                  </a:lnTo>
                  <a:lnTo>
                    <a:pt x="211" y="261"/>
                  </a:lnTo>
                  <a:lnTo>
                    <a:pt x="204" y="237"/>
                  </a:lnTo>
                  <a:lnTo>
                    <a:pt x="199" y="214"/>
                  </a:lnTo>
                  <a:lnTo>
                    <a:pt x="193" y="189"/>
                  </a:lnTo>
                  <a:lnTo>
                    <a:pt x="183" y="166"/>
                  </a:lnTo>
                  <a:lnTo>
                    <a:pt x="173" y="141"/>
                  </a:lnTo>
                  <a:lnTo>
                    <a:pt x="164" y="119"/>
                  </a:lnTo>
                  <a:lnTo>
                    <a:pt x="152" y="97"/>
                  </a:lnTo>
                  <a:lnTo>
                    <a:pt x="141" y="76"/>
                  </a:lnTo>
                  <a:lnTo>
                    <a:pt x="128" y="59"/>
                  </a:lnTo>
                  <a:lnTo>
                    <a:pt x="114" y="42"/>
                  </a:lnTo>
                  <a:lnTo>
                    <a:pt x="102" y="28"/>
                  </a:lnTo>
                  <a:lnTo>
                    <a:pt x="88" y="17"/>
                  </a:lnTo>
                  <a:lnTo>
                    <a:pt x="77" y="8"/>
                  </a:lnTo>
                  <a:lnTo>
                    <a:pt x="63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33" y="3"/>
                  </a:lnTo>
                  <a:lnTo>
                    <a:pt x="33" y="1"/>
                  </a:lnTo>
                </a:path>
              </a:pathLst>
            </a:custGeom>
            <a:solidFill>
              <a:srgbClr val="80A0C0"/>
            </a:solidFill>
            <a:ln w="12700" cap="rnd" cmpd="sng">
              <a:solidFill>
                <a:srgbClr val="8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65" name="Freeform 1649"/>
            <p:cNvSpPr>
              <a:spLocks/>
            </p:cNvSpPr>
            <p:nvPr/>
          </p:nvSpPr>
          <p:spPr bwMode="auto">
            <a:xfrm>
              <a:off x="3885" y="1336"/>
              <a:ext cx="202" cy="376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7"/>
                </a:cxn>
                <a:cxn ang="0">
                  <a:pos x="5" y="39"/>
                </a:cxn>
                <a:cxn ang="0">
                  <a:pos x="2" y="54"/>
                </a:cxn>
                <a:cxn ang="0">
                  <a:pos x="0" y="71"/>
                </a:cxn>
                <a:cxn ang="0">
                  <a:pos x="0" y="89"/>
                </a:cxn>
                <a:cxn ang="0">
                  <a:pos x="1" y="109"/>
                </a:cxn>
                <a:cxn ang="0">
                  <a:pos x="2" y="129"/>
                </a:cxn>
                <a:cxn ang="0">
                  <a:pos x="9" y="150"/>
                </a:cxn>
                <a:cxn ang="0">
                  <a:pos x="14" y="175"/>
                </a:cxn>
                <a:cxn ang="0">
                  <a:pos x="21" y="197"/>
                </a:cxn>
                <a:cxn ang="0">
                  <a:pos x="30" y="219"/>
                </a:cxn>
                <a:cxn ang="0">
                  <a:pos x="39" y="241"/>
                </a:cxn>
                <a:cxn ang="0">
                  <a:pos x="49" y="261"/>
                </a:cxn>
                <a:cxn ang="0">
                  <a:pos x="62" y="282"/>
                </a:cxn>
                <a:cxn ang="0">
                  <a:pos x="73" y="300"/>
                </a:cxn>
                <a:cxn ang="0">
                  <a:pos x="85" y="317"/>
                </a:cxn>
                <a:cxn ang="0">
                  <a:pos x="97" y="332"/>
                </a:cxn>
                <a:cxn ang="0">
                  <a:pos x="109" y="346"/>
                </a:cxn>
                <a:cxn ang="0">
                  <a:pos x="121" y="355"/>
                </a:cxn>
                <a:cxn ang="0">
                  <a:pos x="132" y="365"/>
                </a:cxn>
                <a:cxn ang="0">
                  <a:pos x="144" y="371"/>
                </a:cxn>
                <a:cxn ang="0">
                  <a:pos x="155" y="375"/>
                </a:cxn>
                <a:cxn ang="0">
                  <a:pos x="164" y="375"/>
                </a:cxn>
                <a:cxn ang="0">
                  <a:pos x="173" y="371"/>
                </a:cxn>
                <a:cxn ang="0">
                  <a:pos x="181" y="368"/>
                </a:cxn>
                <a:cxn ang="0">
                  <a:pos x="187" y="360"/>
                </a:cxn>
                <a:cxn ang="0">
                  <a:pos x="195" y="349"/>
                </a:cxn>
                <a:cxn ang="0">
                  <a:pos x="198" y="337"/>
                </a:cxn>
                <a:cxn ang="0">
                  <a:pos x="200" y="322"/>
                </a:cxn>
                <a:cxn ang="0">
                  <a:pos x="201" y="307"/>
                </a:cxn>
                <a:cxn ang="0">
                  <a:pos x="201" y="287"/>
                </a:cxn>
                <a:cxn ang="0">
                  <a:pos x="201" y="267"/>
                </a:cxn>
                <a:cxn ang="0">
                  <a:pos x="198" y="246"/>
                </a:cxn>
                <a:cxn ang="0">
                  <a:pos x="192" y="224"/>
                </a:cxn>
                <a:cxn ang="0">
                  <a:pos x="187" y="202"/>
                </a:cxn>
                <a:cxn ang="0">
                  <a:pos x="181" y="179"/>
                </a:cxn>
                <a:cxn ang="0">
                  <a:pos x="173" y="155"/>
                </a:cxn>
                <a:cxn ang="0">
                  <a:pos x="164" y="133"/>
                </a:cxn>
                <a:cxn ang="0">
                  <a:pos x="154" y="112"/>
                </a:cxn>
                <a:cxn ang="0">
                  <a:pos x="143" y="92"/>
                </a:cxn>
                <a:cxn ang="0">
                  <a:pos x="132" y="71"/>
                </a:cxn>
                <a:cxn ang="0">
                  <a:pos x="121" y="55"/>
                </a:cxn>
                <a:cxn ang="0">
                  <a:pos x="108" y="39"/>
                </a:cxn>
                <a:cxn ang="0">
                  <a:pos x="96" y="27"/>
                </a:cxn>
                <a:cxn ang="0">
                  <a:pos x="82" y="16"/>
                </a:cxn>
                <a:cxn ang="0">
                  <a:pos x="72" y="7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7" y="0"/>
                </a:cxn>
                <a:cxn ang="0">
                  <a:pos x="31" y="3"/>
                </a:cxn>
                <a:cxn ang="0">
                  <a:pos x="31" y="1"/>
                </a:cxn>
              </a:cxnLst>
              <a:rect l="0" t="0" r="r" b="b"/>
              <a:pathLst>
                <a:path w="202" h="376">
                  <a:moveTo>
                    <a:pt x="31" y="1"/>
                  </a:moveTo>
                  <a:lnTo>
                    <a:pt x="24" y="8"/>
                  </a:lnTo>
                  <a:lnTo>
                    <a:pt x="16" y="15"/>
                  </a:lnTo>
                  <a:lnTo>
                    <a:pt x="9" y="27"/>
                  </a:lnTo>
                  <a:lnTo>
                    <a:pt x="5" y="39"/>
                  </a:lnTo>
                  <a:lnTo>
                    <a:pt x="2" y="54"/>
                  </a:lnTo>
                  <a:lnTo>
                    <a:pt x="0" y="71"/>
                  </a:lnTo>
                  <a:lnTo>
                    <a:pt x="0" y="89"/>
                  </a:lnTo>
                  <a:lnTo>
                    <a:pt x="1" y="109"/>
                  </a:lnTo>
                  <a:lnTo>
                    <a:pt x="2" y="129"/>
                  </a:lnTo>
                  <a:lnTo>
                    <a:pt x="9" y="150"/>
                  </a:lnTo>
                  <a:lnTo>
                    <a:pt x="14" y="175"/>
                  </a:lnTo>
                  <a:lnTo>
                    <a:pt x="21" y="197"/>
                  </a:lnTo>
                  <a:lnTo>
                    <a:pt x="30" y="219"/>
                  </a:lnTo>
                  <a:lnTo>
                    <a:pt x="39" y="241"/>
                  </a:lnTo>
                  <a:lnTo>
                    <a:pt x="49" y="261"/>
                  </a:lnTo>
                  <a:lnTo>
                    <a:pt x="62" y="282"/>
                  </a:lnTo>
                  <a:lnTo>
                    <a:pt x="73" y="300"/>
                  </a:lnTo>
                  <a:lnTo>
                    <a:pt x="85" y="317"/>
                  </a:lnTo>
                  <a:lnTo>
                    <a:pt x="97" y="332"/>
                  </a:lnTo>
                  <a:lnTo>
                    <a:pt x="109" y="346"/>
                  </a:lnTo>
                  <a:lnTo>
                    <a:pt x="121" y="355"/>
                  </a:lnTo>
                  <a:lnTo>
                    <a:pt x="132" y="365"/>
                  </a:lnTo>
                  <a:lnTo>
                    <a:pt x="144" y="371"/>
                  </a:lnTo>
                  <a:lnTo>
                    <a:pt x="155" y="375"/>
                  </a:lnTo>
                  <a:lnTo>
                    <a:pt x="164" y="375"/>
                  </a:lnTo>
                  <a:lnTo>
                    <a:pt x="173" y="371"/>
                  </a:lnTo>
                  <a:lnTo>
                    <a:pt x="181" y="368"/>
                  </a:lnTo>
                  <a:lnTo>
                    <a:pt x="187" y="360"/>
                  </a:lnTo>
                  <a:lnTo>
                    <a:pt x="195" y="349"/>
                  </a:lnTo>
                  <a:lnTo>
                    <a:pt x="198" y="337"/>
                  </a:lnTo>
                  <a:lnTo>
                    <a:pt x="200" y="322"/>
                  </a:lnTo>
                  <a:lnTo>
                    <a:pt x="201" y="307"/>
                  </a:lnTo>
                  <a:lnTo>
                    <a:pt x="201" y="287"/>
                  </a:lnTo>
                  <a:lnTo>
                    <a:pt x="201" y="267"/>
                  </a:lnTo>
                  <a:lnTo>
                    <a:pt x="198" y="246"/>
                  </a:lnTo>
                  <a:lnTo>
                    <a:pt x="192" y="224"/>
                  </a:lnTo>
                  <a:lnTo>
                    <a:pt x="187" y="202"/>
                  </a:lnTo>
                  <a:lnTo>
                    <a:pt x="181" y="179"/>
                  </a:lnTo>
                  <a:lnTo>
                    <a:pt x="173" y="155"/>
                  </a:lnTo>
                  <a:lnTo>
                    <a:pt x="164" y="133"/>
                  </a:lnTo>
                  <a:lnTo>
                    <a:pt x="154" y="112"/>
                  </a:lnTo>
                  <a:lnTo>
                    <a:pt x="143" y="92"/>
                  </a:lnTo>
                  <a:lnTo>
                    <a:pt x="132" y="71"/>
                  </a:lnTo>
                  <a:lnTo>
                    <a:pt x="121" y="55"/>
                  </a:lnTo>
                  <a:lnTo>
                    <a:pt x="108" y="39"/>
                  </a:lnTo>
                  <a:lnTo>
                    <a:pt x="96" y="27"/>
                  </a:lnTo>
                  <a:lnTo>
                    <a:pt x="82" y="16"/>
                  </a:lnTo>
                  <a:lnTo>
                    <a:pt x="72" y="7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7" y="0"/>
                  </a:lnTo>
                  <a:lnTo>
                    <a:pt x="31" y="3"/>
                  </a:lnTo>
                  <a:lnTo>
                    <a:pt x="31" y="1"/>
                  </a:lnTo>
                </a:path>
              </a:pathLst>
            </a:custGeom>
            <a:solidFill>
              <a:srgbClr val="80A0D0"/>
            </a:solidFill>
            <a:ln w="12700" cap="rnd" cmpd="sng">
              <a:solidFill>
                <a:srgbClr val="80A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66" name="Freeform 1650"/>
            <p:cNvSpPr>
              <a:spLocks/>
            </p:cNvSpPr>
            <p:nvPr/>
          </p:nvSpPr>
          <p:spPr bwMode="auto">
            <a:xfrm>
              <a:off x="3894" y="1350"/>
              <a:ext cx="192" cy="352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24" y="9"/>
                </a:cxn>
                <a:cxn ang="0">
                  <a:pos x="16" y="16"/>
                </a:cxn>
                <a:cxn ang="0">
                  <a:pos x="10" y="26"/>
                </a:cxn>
                <a:cxn ang="0">
                  <a:pos x="6" y="39"/>
                </a:cxn>
                <a:cxn ang="0">
                  <a:pos x="2" y="51"/>
                </a:cxn>
                <a:cxn ang="0">
                  <a:pos x="0" y="68"/>
                </a:cxn>
                <a:cxn ang="0">
                  <a:pos x="1" y="84"/>
                </a:cxn>
                <a:cxn ang="0">
                  <a:pos x="2" y="103"/>
                </a:cxn>
                <a:cxn ang="0">
                  <a:pos x="6" y="122"/>
                </a:cxn>
                <a:cxn ang="0">
                  <a:pos x="9" y="143"/>
                </a:cxn>
                <a:cxn ang="0">
                  <a:pos x="15" y="165"/>
                </a:cxn>
                <a:cxn ang="0">
                  <a:pos x="21" y="185"/>
                </a:cxn>
                <a:cxn ang="0">
                  <a:pos x="28" y="206"/>
                </a:cxn>
                <a:cxn ang="0">
                  <a:pos x="39" y="227"/>
                </a:cxn>
                <a:cxn ang="0">
                  <a:pos x="48" y="246"/>
                </a:cxn>
                <a:cxn ang="0">
                  <a:pos x="59" y="263"/>
                </a:cxn>
                <a:cxn ang="0">
                  <a:pos x="69" y="282"/>
                </a:cxn>
                <a:cxn ang="0">
                  <a:pos x="81" y="298"/>
                </a:cxn>
                <a:cxn ang="0">
                  <a:pos x="93" y="311"/>
                </a:cxn>
                <a:cxn ang="0">
                  <a:pos x="104" y="325"/>
                </a:cxn>
                <a:cxn ang="0">
                  <a:pos x="115" y="333"/>
                </a:cxn>
                <a:cxn ang="0">
                  <a:pos x="126" y="342"/>
                </a:cxn>
                <a:cxn ang="0">
                  <a:pos x="136" y="347"/>
                </a:cxn>
                <a:cxn ang="0">
                  <a:pos x="146" y="351"/>
                </a:cxn>
                <a:cxn ang="0">
                  <a:pos x="157" y="351"/>
                </a:cxn>
                <a:cxn ang="0">
                  <a:pos x="164" y="348"/>
                </a:cxn>
                <a:cxn ang="0">
                  <a:pos x="172" y="343"/>
                </a:cxn>
                <a:cxn ang="0">
                  <a:pos x="178" y="337"/>
                </a:cxn>
                <a:cxn ang="0">
                  <a:pos x="183" y="328"/>
                </a:cxn>
                <a:cxn ang="0">
                  <a:pos x="189" y="316"/>
                </a:cxn>
                <a:cxn ang="0">
                  <a:pos x="189" y="302"/>
                </a:cxn>
                <a:cxn ang="0">
                  <a:pos x="191" y="287"/>
                </a:cxn>
                <a:cxn ang="0">
                  <a:pos x="191" y="269"/>
                </a:cxn>
                <a:cxn ang="0">
                  <a:pos x="191" y="250"/>
                </a:cxn>
                <a:cxn ang="0">
                  <a:pos x="187" y="230"/>
                </a:cxn>
                <a:cxn ang="0">
                  <a:pos x="183" y="209"/>
                </a:cxn>
                <a:cxn ang="0">
                  <a:pos x="178" y="189"/>
                </a:cxn>
                <a:cxn ang="0">
                  <a:pos x="172" y="167"/>
                </a:cxn>
                <a:cxn ang="0">
                  <a:pos x="164" y="145"/>
                </a:cxn>
                <a:cxn ang="0">
                  <a:pos x="156" y="125"/>
                </a:cxn>
                <a:cxn ang="0">
                  <a:pos x="147" y="104"/>
                </a:cxn>
                <a:cxn ang="0">
                  <a:pos x="136" y="84"/>
                </a:cxn>
                <a:cxn ang="0">
                  <a:pos x="126" y="67"/>
                </a:cxn>
                <a:cxn ang="0">
                  <a:pos x="114" y="51"/>
                </a:cxn>
                <a:cxn ang="0">
                  <a:pos x="104" y="37"/>
                </a:cxn>
                <a:cxn ang="0">
                  <a:pos x="92" y="25"/>
                </a:cxn>
                <a:cxn ang="0">
                  <a:pos x="79" y="16"/>
                </a:cxn>
                <a:cxn ang="0">
                  <a:pos x="69" y="8"/>
                </a:cxn>
                <a:cxn ang="0">
                  <a:pos x="58" y="2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1" y="5"/>
                </a:cxn>
                <a:cxn ang="0">
                  <a:pos x="31" y="2"/>
                </a:cxn>
              </a:cxnLst>
              <a:rect l="0" t="0" r="r" b="b"/>
              <a:pathLst>
                <a:path w="192" h="352">
                  <a:moveTo>
                    <a:pt x="31" y="2"/>
                  </a:moveTo>
                  <a:lnTo>
                    <a:pt x="24" y="9"/>
                  </a:lnTo>
                  <a:lnTo>
                    <a:pt x="16" y="16"/>
                  </a:lnTo>
                  <a:lnTo>
                    <a:pt x="10" y="26"/>
                  </a:lnTo>
                  <a:lnTo>
                    <a:pt x="6" y="39"/>
                  </a:lnTo>
                  <a:lnTo>
                    <a:pt x="2" y="51"/>
                  </a:lnTo>
                  <a:lnTo>
                    <a:pt x="0" y="68"/>
                  </a:lnTo>
                  <a:lnTo>
                    <a:pt x="1" y="84"/>
                  </a:lnTo>
                  <a:lnTo>
                    <a:pt x="2" y="103"/>
                  </a:lnTo>
                  <a:lnTo>
                    <a:pt x="6" y="122"/>
                  </a:lnTo>
                  <a:lnTo>
                    <a:pt x="9" y="143"/>
                  </a:lnTo>
                  <a:lnTo>
                    <a:pt x="15" y="165"/>
                  </a:lnTo>
                  <a:lnTo>
                    <a:pt x="21" y="185"/>
                  </a:lnTo>
                  <a:lnTo>
                    <a:pt x="28" y="206"/>
                  </a:lnTo>
                  <a:lnTo>
                    <a:pt x="39" y="227"/>
                  </a:lnTo>
                  <a:lnTo>
                    <a:pt x="48" y="246"/>
                  </a:lnTo>
                  <a:lnTo>
                    <a:pt x="59" y="263"/>
                  </a:lnTo>
                  <a:lnTo>
                    <a:pt x="69" y="282"/>
                  </a:lnTo>
                  <a:lnTo>
                    <a:pt x="81" y="298"/>
                  </a:lnTo>
                  <a:lnTo>
                    <a:pt x="93" y="311"/>
                  </a:lnTo>
                  <a:lnTo>
                    <a:pt x="104" y="325"/>
                  </a:lnTo>
                  <a:lnTo>
                    <a:pt x="115" y="333"/>
                  </a:lnTo>
                  <a:lnTo>
                    <a:pt x="126" y="342"/>
                  </a:lnTo>
                  <a:lnTo>
                    <a:pt x="136" y="347"/>
                  </a:lnTo>
                  <a:lnTo>
                    <a:pt x="146" y="351"/>
                  </a:lnTo>
                  <a:lnTo>
                    <a:pt x="157" y="351"/>
                  </a:lnTo>
                  <a:lnTo>
                    <a:pt x="164" y="348"/>
                  </a:lnTo>
                  <a:lnTo>
                    <a:pt x="172" y="343"/>
                  </a:lnTo>
                  <a:lnTo>
                    <a:pt x="178" y="337"/>
                  </a:lnTo>
                  <a:lnTo>
                    <a:pt x="183" y="328"/>
                  </a:lnTo>
                  <a:lnTo>
                    <a:pt x="189" y="316"/>
                  </a:lnTo>
                  <a:lnTo>
                    <a:pt x="189" y="302"/>
                  </a:lnTo>
                  <a:lnTo>
                    <a:pt x="191" y="287"/>
                  </a:lnTo>
                  <a:lnTo>
                    <a:pt x="191" y="269"/>
                  </a:lnTo>
                  <a:lnTo>
                    <a:pt x="191" y="250"/>
                  </a:lnTo>
                  <a:lnTo>
                    <a:pt x="187" y="230"/>
                  </a:lnTo>
                  <a:lnTo>
                    <a:pt x="183" y="209"/>
                  </a:lnTo>
                  <a:lnTo>
                    <a:pt x="178" y="189"/>
                  </a:lnTo>
                  <a:lnTo>
                    <a:pt x="172" y="167"/>
                  </a:lnTo>
                  <a:lnTo>
                    <a:pt x="164" y="145"/>
                  </a:lnTo>
                  <a:lnTo>
                    <a:pt x="156" y="125"/>
                  </a:lnTo>
                  <a:lnTo>
                    <a:pt x="147" y="104"/>
                  </a:lnTo>
                  <a:lnTo>
                    <a:pt x="136" y="84"/>
                  </a:lnTo>
                  <a:lnTo>
                    <a:pt x="126" y="67"/>
                  </a:lnTo>
                  <a:lnTo>
                    <a:pt x="114" y="51"/>
                  </a:lnTo>
                  <a:lnTo>
                    <a:pt x="104" y="37"/>
                  </a:lnTo>
                  <a:lnTo>
                    <a:pt x="92" y="25"/>
                  </a:lnTo>
                  <a:lnTo>
                    <a:pt x="79" y="16"/>
                  </a:lnTo>
                  <a:lnTo>
                    <a:pt x="69" y="8"/>
                  </a:lnTo>
                  <a:lnTo>
                    <a:pt x="58" y="2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1" y="5"/>
                  </a:lnTo>
                  <a:lnTo>
                    <a:pt x="31" y="2"/>
                  </a:lnTo>
                </a:path>
              </a:pathLst>
            </a:custGeom>
            <a:solidFill>
              <a:srgbClr val="80B0D0"/>
            </a:solidFill>
            <a:ln w="12700" cap="rnd" cmpd="sng">
              <a:solidFill>
                <a:srgbClr val="80B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67" name="Freeform 1651"/>
            <p:cNvSpPr>
              <a:spLocks/>
            </p:cNvSpPr>
            <p:nvPr/>
          </p:nvSpPr>
          <p:spPr bwMode="auto">
            <a:xfrm>
              <a:off x="3906" y="1366"/>
              <a:ext cx="179" cy="326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20" y="7"/>
                </a:cxn>
                <a:cxn ang="0">
                  <a:pos x="14" y="14"/>
                </a:cxn>
                <a:cxn ang="0">
                  <a:pos x="9" y="23"/>
                </a:cxn>
                <a:cxn ang="0">
                  <a:pos x="4" y="35"/>
                </a:cxn>
                <a:cxn ang="0">
                  <a:pos x="1" y="47"/>
                </a:cxn>
                <a:cxn ang="0">
                  <a:pos x="0" y="63"/>
                </a:cxn>
                <a:cxn ang="0">
                  <a:pos x="0" y="79"/>
                </a:cxn>
                <a:cxn ang="0">
                  <a:pos x="1" y="96"/>
                </a:cxn>
                <a:cxn ang="0">
                  <a:pos x="3" y="114"/>
                </a:cxn>
                <a:cxn ang="0">
                  <a:pos x="7" y="134"/>
                </a:cxn>
                <a:cxn ang="0">
                  <a:pos x="12" y="152"/>
                </a:cxn>
                <a:cxn ang="0">
                  <a:pos x="19" y="172"/>
                </a:cxn>
                <a:cxn ang="0">
                  <a:pos x="26" y="190"/>
                </a:cxn>
                <a:cxn ang="0">
                  <a:pos x="35" y="210"/>
                </a:cxn>
                <a:cxn ang="0">
                  <a:pos x="44" y="228"/>
                </a:cxn>
                <a:cxn ang="0">
                  <a:pos x="53" y="246"/>
                </a:cxn>
                <a:cxn ang="0">
                  <a:pos x="64" y="262"/>
                </a:cxn>
                <a:cxn ang="0">
                  <a:pos x="75" y="277"/>
                </a:cxn>
                <a:cxn ang="0">
                  <a:pos x="84" y="290"/>
                </a:cxn>
                <a:cxn ang="0">
                  <a:pos x="96" y="301"/>
                </a:cxn>
                <a:cxn ang="0">
                  <a:pos x="108" y="310"/>
                </a:cxn>
                <a:cxn ang="0">
                  <a:pos x="116" y="317"/>
                </a:cxn>
                <a:cxn ang="0">
                  <a:pos x="126" y="322"/>
                </a:cxn>
                <a:cxn ang="0">
                  <a:pos x="136" y="325"/>
                </a:cxn>
                <a:cxn ang="0">
                  <a:pos x="146" y="325"/>
                </a:cxn>
                <a:cxn ang="0">
                  <a:pos x="152" y="322"/>
                </a:cxn>
                <a:cxn ang="0">
                  <a:pos x="160" y="318"/>
                </a:cxn>
                <a:cxn ang="0">
                  <a:pos x="166" y="312"/>
                </a:cxn>
                <a:cxn ang="0">
                  <a:pos x="171" y="304"/>
                </a:cxn>
                <a:cxn ang="0">
                  <a:pos x="174" y="293"/>
                </a:cxn>
                <a:cxn ang="0">
                  <a:pos x="177" y="280"/>
                </a:cxn>
                <a:cxn ang="0">
                  <a:pos x="178" y="266"/>
                </a:cxn>
                <a:cxn ang="0">
                  <a:pos x="178" y="248"/>
                </a:cxn>
                <a:cxn ang="0">
                  <a:pos x="178" y="230"/>
                </a:cxn>
                <a:cxn ang="0">
                  <a:pos x="174" y="214"/>
                </a:cxn>
                <a:cxn ang="0">
                  <a:pos x="170" y="194"/>
                </a:cxn>
                <a:cxn ang="0">
                  <a:pos x="166" y="174"/>
                </a:cxn>
                <a:cxn ang="0">
                  <a:pos x="160" y="154"/>
                </a:cxn>
                <a:cxn ang="0">
                  <a:pos x="152" y="135"/>
                </a:cxn>
                <a:cxn ang="0">
                  <a:pos x="146" y="114"/>
                </a:cxn>
                <a:cxn ang="0">
                  <a:pos x="137" y="96"/>
                </a:cxn>
                <a:cxn ang="0">
                  <a:pos x="126" y="78"/>
                </a:cxn>
                <a:cxn ang="0">
                  <a:pos x="117" y="61"/>
                </a:cxn>
                <a:cxn ang="0">
                  <a:pos x="108" y="47"/>
                </a:cxn>
                <a:cxn ang="0">
                  <a:pos x="97" y="32"/>
                </a:cxn>
                <a:cxn ang="0">
                  <a:pos x="86" y="23"/>
                </a:cxn>
                <a:cxn ang="0">
                  <a:pos x="75" y="12"/>
                </a:cxn>
                <a:cxn ang="0">
                  <a:pos x="64" y="6"/>
                </a:cxn>
                <a:cxn ang="0">
                  <a:pos x="53" y="1"/>
                </a:cxn>
                <a:cxn ang="0">
                  <a:pos x="44" y="0"/>
                </a:cxn>
                <a:cxn ang="0">
                  <a:pos x="35" y="0"/>
                </a:cxn>
                <a:cxn ang="0">
                  <a:pos x="28" y="3"/>
                </a:cxn>
                <a:cxn ang="0">
                  <a:pos x="28" y="1"/>
                </a:cxn>
              </a:cxnLst>
              <a:rect l="0" t="0" r="r" b="b"/>
              <a:pathLst>
                <a:path w="179" h="326">
                  <a:moveTo>
                    <a:pt x="28" y="1"/>
                  </a:moveTo>
                  <a:lnTo>
                    <a:pt x="20" y="7"/>
                  </a:lnTo>
                  <a:lnTo>
                    <a:pt x="14" y="14"/>
                  </a:lnTo>
                  <a:lnTo>
                    <a:pt x="9" y="23"/>
                  </a:lnTo>
                  <a:lnTo>
                    <a:pt x="4" y="35"/>
                  </a:lnTo>
                  <a:lnTo>
                    <a:pt x="1" y="47"/>
                  </a:lnTo>
                  <a:lnTo>
                    <a:pt x="0" y="63"/>
                  </a:lnTo>
                  <a:lnTo>
                    <a:pt x="0" y="79"/>
                  </a:lnTo>
                  <a:lnTo>
                    <a:pt x="1" y="96"/>
                  </a:lnTo>
                  <a:lnTo>
                    <a:pt x="3" y="114"/>
                  </a:lnTo>
                  <a:lnTo>
                    <a:pt x="7" y="134"/>
                  </a:lnTo>
                  <a:lnTo>
                    <a:pt x="12" y="152"/>
                  </a:lnTo>
                  <a:lnTo>
                    <a:pt x="19" y="172"/>
                  </a:lnTo>
                  <a:lnTo>
                    <a:pt x="26" y="190"/>
                  </a:lnTo>
                  <a:lnTo>
                    <a:pt x="35" y="210"/>
                  </a:lnTo>
                  <a:lnTo>
                    <a:pt x="44" y="228"/>
                  </a:lnTo>
                  <a:lnTo>
                    <a:pt x="53" y="246"/>
                  </a:lnTo>
                  <a:lnTo>
                    <a:pt x="64" y="262"/>
                  </a:lnTo>
                  <a:lnTo>
                    <a:pt x="75" y="277"/>
                  </a:lnTo>
                  <a:lnTo>
                    <a:pt x="84" y="290"/>
                  </a:lnTo>
                  <a:lnTo>
                    <a:pt x="96" y="301"/>
                  </a:lnTo>
                  <a:lnTo>
                    <a:pt x="108" y="310"/>
                  </a:lnTo>
                  <a:lnTo>
                    <a:pt x="116" y="317"/>
                  </a:lnTo>
                  <a:lnTo>
                    <a:pt x="126" y="322"/>
                  </a:lnTo>
                  <a:lnTo>
                    <a:pt x="136" y="325"/>
                  </a:lnTo>
                  <a:lnTo>
                    <a:pt x="146" y="325"/>
                  </a:lnTo>
                  <a:lnTo>
                    <a:pt x="152" y="322"/>
                  </a:lnTo>
                  <a:lnTo>
                    <a:pt x="160" y="318"/>
                  </a:lnTo>
                  <a:lnTo>
                    <a:pt x="166" y="312"/>
                  </a:lnTo>
                  <a:lnTo>
                    <a:pt x="171" y="304"/>
                  </a:lnTo>
                  <a:lnTo>
                    <a:pt x="174" y="293"/>
                  </a:lnTo>
                  <a:lnTo>
                    <a:pt x="177" y="280"/>
                  </a:lnTo>
                  <a:lnTo>
                    <a:pt x="178" y="266"/>
                  </a:lnTo>
                  <a:lnTo>
                    <a:pt x="178" y="248"/>
                  </a:lnTo>
                  <a:lnTo>
                    <a:pt x="178" y="230"/>
                  </a:lnTo>
                  <a:lnTo>
                    <a:pt x="174" y="214"/>
                  </a:lnTo>
                  <a:lnTo>
                    <a:pt x="170" y="194"/>
                  </a:lnTo>
                  <a:lnTo>
                    <a:pt x="166" y="174"/>
                  </a:lnTo>
                  <a:lnTo>
                    <a:pt x="160" y="154"/>
                  </a:lnTo>
                  <a:lnTo>
                    <a:pt x="152" y="135"/>
                  </a:lnTo>
                  <a:lnTo>
                    <a:pt x="146" y="114"/>
                  </a:lnTo>
                  <a:lnTo>
                    <a:pt x="137" y="96"/>
                  </a:lnTo>
                  <a:lnTo>
                    <a:pt x="126" y="78"/>
                  </a:lnTo>
                  <a:lnTo>
                    <a:pt x="117" y="61"/>
                  </a:lnTo>
                  <a:lnTo>
                    <a:pt x="108" y="47"/>
                  </a:lnTo>
                  <a:lnTo>
                    <a:pt x="97" y="32"/>
                  </a:lnTo>
                  <a:lnTo>
                    <a:pt x="86" y="23"/>
                  </a:lnTo>
                  <a:lnTo>
                    <a:pt x="75" y="12"/>
                  </a:lnTo>
                  <a:lnTo>
                    <a:pt x="64" y="6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5" y="0"/>
                  </a:lnTo>
                  <a:lnTo>
                    <a:pt x="28" y="3"/>
                  </a:lnTo>
                  <a:lnTo>
                    <a:pt x="28" y="1"/>
                  </a:lnTo>
                </a:path>
              </a:pathLst>
            </a:custGeom>
            <a:solidFill>
              <a:srgbClr val="80C0E0"/>
            </a:solidFill>
            <a:ln w="12700" cap="rnd" cmpd="sng">
              <a:solidFill>
                <a:srgbClr val="8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68" name="Freeform 1652"/>
            <p:cNvSpPr>
              <a:spLocks/>
            </p:cNvSpPr>
            <p:nvPr/>
          </p:nvSpPr>
          <p:spPr bwMode="auto">
            <a:xfrm>
              <a:off x="3916" y="1380"/>
              <a:ext cx="168" cy="303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1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4" y="33"/>
                </a:cxn>
                <a:cxn ang="0">
                  <a:pos x="2" y="44"/>
                </a:cxn>
                <a:cxn ang="0">
                  <a:pos x="0" y="58"/>
                </a:cxn>
                <a:cxn ang="0">
                  <a:pos x="0" y="73"/>
                </a:cxn>
                <a:cxn ang="0">
                  <a:pos x="2" y="90"/>
                </a:cxn>
                <a:cxn ang="0">
                  <a:pos x="4" y="106"/>
                </a:cxn>
                <a:cxn ang="0">
                  <a:pos x="7" y="124"/>
                </a:cxn>
                <a:cxn ang="0">
                  <a:pos x="12" y="143"/>
                </a:cxn>
                <a:cxn ang="0">
                  <a:pos x="18" y="160"/>
                </a:cxn>
                <a:cxn ang="0">
                  <a:pos x="25" y="178"/>
                </a:cxn>
                <a:cxn ang="0">
                  <a:pos x="34" y="196"/>
                </a:cxn>
                <a:cxn ang="0">
                  <a:pos x="41" y="213"/>
                </a:cxn>
                <a:cxn ang="0">
                  <a:pos x="51" y="228"/>
                </a:cxn>
                <a:cxn ang="0">
                  <a:pos x="60" y="243"/>
                </a:cxn>
                <a:cxn ang="0">
                  <a:pos x="70" y="257"/>
                </a:cxn>
                <a:cxn ang="0">
                  <a:pos x="81" y="269"/>
                </a:cxn>
                <a:cxn ang="0">
                  <a:pos x="90" y="279"/>
                </a:cxn>
                <a:cxn ang="0">
                  <a:pos x="101" y="287"/>
                </a:cxn>
                <a:cxn ang="0">
                  <a:pos x="109" y="295"/>
                </a:cxn>
                <a:cxn ang="0">
                  <a:pos x="118" y="299"/>
                </a:cxn>
                <a:cxn ang="0">
                  <a:pos x="128" y="302"/>
                </a:cxn>
                <a:cxn ang="0">
                  <a:pos x="136" y="302"/>
                </a:cxn>
                <a:cxn ang="0">
                  <a:pos x="142" y="300"/>
                </a:cxn>
                <a:cxn ang="0">
                  <a:pos x="150" y="296"/>
                </a:cxn>
                <a:cxn ang="0">
                  <a:pos x="154" y="289"/>
                </a:cxn>
                <a:cxn ang="0">
                  <a:pos x="160" y="281"/>
                </a:cxn>
                <a:cxn ang="0">
                  <a:pos x="162" y="272"/>
                </a:cxn>
                <a:cxn ang="0">
                  <a:pos x="165" y="259"/>
                </a:cxn>
                <a:cxn ang="0">
                  <a:pos x="167" y="248"/>
                </a:cxn>
                <a:cxn ang="0">
                  <a:pos x="167" y="231"/>
                </a:cxn>
                <a:cxn ang="0">
                  <a:pos x="165" y="215"/>
                </a:cxn>
                <a:cxn ang="0">
                  <a:pos x="162" y="197"/>
                </a:cxn>
                <a:cxn ang="0">
                  <a:pos x="160" y="179"/>
                </a:cxn>
                <a:cxn ang="0">
                  <a:pos x="156" y="161"/>
                </a:cxn>
                <a:cxn ang="0">
                  <a:pos x="150" y="143"/>
                </a:cxn>
                <a:cxn ang="0">
                  <a:pos x="145" y="124"/>
                </a:cxn>
                <a:cxn ang="0">
                  <a:pos x="137" y="105"/>
                </a:cxn>
                <a:cxn ang="0">
                  <a:pos x="129" y="89"/>
                </a:cxn>
                <a:cxn ang="0">
                  <a:pos x="120" y="71"/>
                </a:cxn>
                <a:cxn ang="0">
                  <a:pos x="111" y="56"/>
                </a:cxn>
                <a:cxn ang="0">
                  <a:pos x="101" y="42"/>
                </a:cxn>
                <a:cxn ang="0">
                  <a:pos x="92" y="31"/>
                </a:cxn>
                <a:cxn ang="0">
                  <a:pos x="81" y="21"/>
                </a:cxn>
                <a:cxn ang="0">
                  <a:pos x="71" y="12"/>
                </a:cxn>
                <a:cxn ang="0">
                  <a:pos x="60" y="6"/>
                </a:cxn>
                <a:cxn ang="0">
                  <a:pos x="51" y="2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7" y="3"/>
                </a:cxn>
                <a:cxn ang="0">
                  <a:pos x="26" y="2"/>
                </a:cxn>
              </a:cxnLst>
              <a:rect l="0" t="0" r="r" b="b"/>
              <a:pathLst>
                <a:path w="168" h="303">
                  <a:moveTo>
                    <a:pt x="26" y="2"/>
                  </a:moveTo>
                  <a:lnTo>
                    <a:pt x="21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3"/>
                  </a:lnTo>
                  <a:lnTo>
                    <a:pt x="2" y="44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2" y="90"/>
                  </a:lnTo>
                  <a:lnTo>
                    <a:pt x="4" y="106"/>
                  </a:lnTo>
                  <a:lnTo>
                    <a:pt x="7" y="124"/>
                  </a:lnTo>
                  <a:lnTo>
                    <a:pt x="12" y="143"/>
                  </a:lnTo>
                  <a:lnTo>
                    <a:pt x="18" y="160"/>
                  </a:lnTo>
                  <a:lnTo>
                    <a:pt x="25" y="178"/>
                  </a:lnTo>
                  <a:lnTo>
                    <a:pt x="34" y="196"/>
                  </a:lnTo>
                  <a:lnTo>
                    <a:pt x="41" y="213"/>
                  </a:lnTo>
                  <a:lnTo>
                    <a:pt x="51" y="228"/>
                  </a:lnTo>
                  <a:lnTo>
                    <a:pt x="60" y="243"/>
                  </a:lnTo>
                  <a:lnTo>
                    <a:pt x="70" y="257"/>
                  </a:lnTo>
                  <a:lnTo>
                    <a:pt x="81" y="269"/>
                  </a:lnTo>
                  <a:lnTo>
                    <a:pt x="90" y="279"/>
                  </a:lnTo>
                  <a:lnTo>
                    <a:pt x="101" y="287"/>
                  </a:lnTo>
                  <a:lnTo>
                    <a:pt x="109" y="295"/>
                  </a:lnTo>
                  <a:lnTo>
                    <a:pt x="118" y="299"/>
                  </a:lnTo>
                  <a:lnTo>
                    <a:pt x="128" y="302"/>
                  </a:lnTo>
                  <a:lnTo>
                    <a:pt x="136" y="302"/>
                  </a:lnTo>
                  <a:lnTo>
                    <a:pt x="142" y="300"/>
                  </a:lnTo>
                  <a:lnTo>
                    <a:pt x="150" y="296"/>
                  </a:lnTo>
                  <a:lnTo>
                    <a:pt x="154" y="289"/>
                  </a:lnTo>
                  <a:lnTo>
                    <a:pt x="160" y="281"/>
                  </a:lnTo>
                  <a:lnTo>
                    <a:pt x="162" y="272"/>
                  </a:lnTo>
                  <a:lnTo>
                    <a:pt x="165" y="259"/>
                  </a:lnTo>
                  <a:lnTo>
                    <a:pt x="167" y="248"/>
                  </a:lnTo>
                  <a:lnTo>
                    <a:pt x="167" y="231"/>
                  </a:lnTo>
                  <a:lnTo>
                    <a:pt x="165" y="215"/>
                  </a:lnTo>
                  <a:lnTo>
                    <a:pt x="162" y="197"/>
                  </a:lnTo>
                  <a:lnTo>
                    <a:pt x="160" y="179"/>
                  </a:lnTo>
                  <a:lnTo>
                    <a:pt x="156" y="161"/>
                  </a:lnTo>
                  <a:lnTo>
                    <a:pt x="150" y="143"/>
                  </a:lnTo>
                  <a:lnTo>
                    <a:pt x="145" y="124"/>
                  </a:lnTo>
                  <a:lnTo>
                    <a:pt x="137" y="105"/>
                  </a:lnTo>
                  <a:lnTo>
                    <a:pt x="129" y="89"/>
                  </a:lnTo>
                  <a:lnTo>
                    <a:pt x="120" y="71"/>
                  </a:lnTo>
                  <a:lnTo>
                    <a:pt x="111" y="56"/>
                  </a:lnTo>
                  <a:lnTo>
                    <a:pt x="101" y="42"/>
                  </a:lnTo>
                  <a:lnTo>
                    <a:pt x="92" y="31"/>
                  </a:lnTo>
                  <a:lnTo>
                    <a:pt x="81" y="21"/>
                  </a:lnTo>
                  <a:lnTo>
                    <a:pt x="71" y="12"/>
                  </a:lnTo>
                  <a:lnTo>
                    <a:pt x="60" y="6"/>
                  </a:lnTo>
                  <a:lnTo>
                    <a:pt x="51" y="2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6" y="2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69" name="Freeform 1653"/>
            <p:cNvSpPr>
              <a:spLocks/>
            </p:cNvSpPr>
            <p:nvPr/>
          </p:nvSpPr>
          <p:spPr bwMode="auto">
            <a:xfrm>
              <a:off x="3926" y="1395"/>
              <a:ext cx="156" cy="279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0" y="7"/>
                </a:cxn>
                <a:cxn ang="0">
                  <a:pos x="15" y="12"/>
                </a:cxn>
                <a:cxn ang="0">
                  <a:pos x="8" y="21"/>
                </a:cxn>
                <a:cxn ang="0">
                  <a:pos x="6" y="30"/>
                </a:cxn>
                <a:cxn ang="0">
                  <a:pos x="3" y="42"/>
                </a:cxn>
                <a:cxn ang="0">
                  <a:pos x="1" y="54"/>
                </a:cxn>
                <a:cxn ang="0">
                  <a:pos x="0" y="68"/>
                </a:cxn>
                <a:cxn ang="0">
                  <a:pos x="3" y="84"/>
                </a:cxn>
                <a:cxn ang="0">
                  <a:pos x="3" y="98"/>
                </a:cxn>
                <a:cxn ang="0">
                  <a:pos x="8" y="114"/>
                </a:cxn>
                <a:cxn ang="0">
                  <a:pos x="12" y="132"/>
                </a:cxn>
                <a:cxn ang="0">
                  <a:pos x="16" y="147"/>
                </a:cxn>
                <a:cxn ang="0">
                  <a:pos x="24" y="164"/>
                </a:cxn>
                <a:cxn ang="0">
                  <a:pos x="32" y="180"/>
                </a:cxn>
                <a:cxn ang="0">
                  <a:pos x="39" y="196"/>
                </a:cxn>
                <a:cxn ang="0">
                  <a:pos x="48" y="210"/>
                </a:cxn>
                <a:cxn ang="0">
                  <a:pos x="56" y="224"/>
                </a:cxn>
                <a:cxn ang="0">
                  <a:pos x="66" y="237"/>
                </a:cxn>
                <a:cxn ang="0">
                  <a:pos x="75" y="248"/>
                </a:cxn>
                <a:cxn ang="0">
                  <a:pos x="85" y="256"/>
                </a:cxn>
                <a:cxn ang="0">
                  <a:pos x="94" y="264"/>
                </a:cxn>
                <a:cxn ang="0">
                  <a:pos x="102" y="271"/>
                </a:cxn>
                <a:cxn ang="0">
                  <a:pos x="111" y="274"/>
                </a:cxn>
                <a:cxn ang="0">
                  <a:pos x="119" y="278"/>
                </a:cxn>
                <a:cxn ang="0">
                  <a:pos x="126" y="277"/>
                </a:cxn>
                <a:cxn ang="0">
                  <a:pos x="132" y="275"/>
                </a:cxn>
                <a:cxn ang="0">
                  <a:pos x="140" y="272"/>
                </a:cxn>
                <a:cxn ang="0">
                  <a:pos x="143" y="266"/>
                </a:cxn>
                <a:cxn ang="0">
                  <a:pos x="149" y="259"/>
                </a:cxn>
                <a:cxn ang="0">
                  <a:pos x="152" y="250"/>
                </a:cxn>
                <a:cxn ang="0">
                  <a:pos x="154" y="238"/>
                </a:cxn>
                <a:cxn ang="0">
                  <a:pos x="155" y="226"/>
                </a:cxn>
                <a:cxn ang="0">
                  <a:pos x="155" y="211"/>
                </a:cxn>
                <a:cxn ang="0">
                  <a:pos x="155" y="197"/>
                </a:cxn>
                <a:cxn ang="0">
                  <a:pos x="151" y="181"/>
                </a:cxn>
                <a:cxn ang="0">
                  <a:pos x="149" y="164"/>
                </a:cxn>
                <a:cxn ang="0">
                  <a:pos x="146" y="147"/>
                </a:cxn>
                <a:cxn ang="0">
                  <a:pos x="140" y="129"/>
                </a:cxn>
                <a:cxn ang="0">
                  <a:pos x="135" y="113"/>
                </a:cxn>
                <a:cxn ang="0">
                  <a:pos x="128" y="96"/>
                </a:cxn>
                <a:cxn ang="0">
                  <a:pos x="120" y="81"/>
                </a:cxn>
                <a:cxn ang="0">
                  <a:pos x="112" y="65"/>
                </a:cxn>
                <a:cxn ang="0">
                  <a:pos x="104" y="50"/>
                </a:cxn>
                <a:cxn ang="0">
                  <a:pos x="95" y="38"/>
                </a:cxn>
                <a:cxn ang="0">
                  <a:pos x="86" y="27"/>
                </a:cxn>
                <a:cxn ang="0">
                  <a:pos x="77" y="18"/>
                </a:cxn>
                <a:cxn ang="0">
                  <a:pos x="67" y="10"/>
                </a:cxn>
                <a:cxn ang="0">
                  <a:pos x="58" y="4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2" y="0"/>
                </a:cxn>
                <a:cxn ang="0">
                  <a:pos x="27" y="3"/>
                </a:cxn>
                <a:cxn ang="0">
                  <a:pos x="27" y="2"/>
                </a:cxn>
              </a:cxnLst>
              <a:rect l="0" t="0" r="r" b="b"/>
              <a:pathLst>
                <a:path w="156" h="279">
                  <a:moveTo>
                    <a:pt x="27" y="2"/>
                  </a:moveTo>
                  <a:lnTo>
                    <a:pt x="20" y="7"/>
                  </a:lnTo>
                  <a:lnTo>
                    <a:pt x="15" y="12"/>
                  </a:lnTo>
                  <a:lnTo>
                    <a:pt x="8" y="21"/>
                  </a:lnTo>
                  <a:lnTo>
                    <a:pt x="6" y="30"/>
                  </a:lnTo>
                  <a:lnTo>
                    <a:pt x="3" y="42"/>
                  </a:lnTo>
                  <a:lnTo>
                    <a:pt x="1" y="54"/>
                  </a:lnTo>
                  <a:lnTo>
                    <a:pt x="0" y="68"/>
                  </a:lnTo>
                  <a:lnTo>
                    <a:pt x="3" y="84"/>
                  </a:lnTo>
                  <a:lnTo>
                    <a:pt x="3" y="98"/>
                  </a:lnTo>
                  <a:lnTo>
                    <a:pt x="8" y="114"/>
                  </a:lnTo>
                  <a:lnTo>
                    <a:pt x="12" y="132"/>
                  </a:lnTo>
                  <a:lnTo>
                    <a:pt x="16" y="147"/>
                  </a:lnTo>
                  <a:lnTo>
                    <a:pt x="24" y="164"/>
                  </a:lnTo>
                  <a:lnTo>
                    <a:pt x="32" y="180"/>
                  </a:lnTo>
                  <a:lnTo>
                    <a:pt x="39" y="196"/>
                  </a:lnTo>
                  <a:lnTo>
                    <a:pt x="48" y="210"/>
                  </a:lnTo>
                  <a:lnTo>
                    <a:pt x="56" y="224"/>
                  </a:lnTo>
                  <a:lnTo>
                    <a:pt x="66" y="237"/>
                  </a:lnTo>
                  <a:lnTo>
                    <a:pt x="75" y="248"/>
                  </a:lnTo>
                  <a:lnTo>
                    <a:pt x="85" y="256"/>
                  </a:lnTo>
                  <a:lnTo>
                    <a:pt x="94" y="264"/>
                  </a:lnTo>
                  <a:lnTo>
                    <a:pt x="102" y="271"/>
                  </a:lnTo>
                  <a:lnTo>
                    <a:pt x="111" y="274"/>
                  </a:lnTo>
                  <a:lnTo>
                    <a:pt x="119" y="278"/>
                  </a:lnTo>
                  <a:lnTo>
                    <a:pt x="126" y="277"/>
                  </a:lnTo>
                  <a:lnTo>
                    <a:pt x="132" y="275"/>
                  </a:lnTo>
                  <a:lnTo>
                    <a:pt x="140" y="272"/>
                  </a:lnTo>
                  <a:lnTo>
                    <a:pt x="143" y="266"/>
                  </a:lnTo>
                  <a:lnTo>
                    <a:pt x="149" y="259"/>
                  </a:lnTo>
                  <a:lnTo>
                    <a:pt x="152" y="250"/>
                  </a:lnTo>
                  <a:lnTo>
                    <a:pt x="154" y="238"/>
                  </a:lnTo>
                  <a:lnTo>
                    <a:pt x="155" y="226"/>
                  </a:lnTo>
                  <a:lnTo>
                    <a:pt x="155" y="211"/>
                  </a:lnTo>
                  <a:lnTo>
                    <a:pt x="155" y="197"/>
                  </a:lnTo>
                  <a:lnTo>
                    <a:pt x="151" y="181"/>
                  </a:lnTo>
                  <a:lnTo>
                    <a:pt x="149" y="164"/>
                  </a:lnTo>
                  <a:lnTo>
                    <a:pt x="146" y="147"/>
                  </a:lnTo>
                  <a:lnTo>
                    <a:pt x="140" y="129"/>
                  </a:lnTo>
                  <a:lnTo>
                    <a:pt x="135" y="113"/>
                  </a:lnTo>
                  <a:lnTo>
                    <a:pt x="128" y="96"/>
                  </a:lnTo>
                  <a:lnTo>
                    <a:pt x="120" y="81"/>
                  </a:lnTo>
                  <a:lnTo>
                    <a:pt x="112" y="65"/>
                  </a:lnTo>
                  <a:lnTo>
                    <a:pt x="104" y="50"/>
                  </a:lnTo>
                  <a:lnTo>
                    <a:pt x="95" y="38"/>
                  </a:lnTo>
                  <a:lnTo>
                    <a:pt x="86" y="27"/>
                  </a:lnTo>
                  <a:lnTo>
                    <a:pt x="77" y="18"/>
                  </a:lnTo>
                  <a:lnTo>
                    <a:pt x="67" y="10"/>
                  </a:lnTo>
                  <a:lnTo>
                    <a:pt x="58" y="4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7" y="3"/>
                  </a:lnTo>
                  <a:lnTo>
                    <a:pt x="27" y="2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70" name="Freeform 1654"/>
            <p:cNvSpPr>
              <a:spLocks/>
            </p:cNvSpPr>
            <p:nvPr/>
          </p:nvSpPr>
          <p:spPr bwMode="auto">
            <a:xfrm>
              <a:off x="3937" y="1410"/>
              <a:ext cx="142" cy="254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19" y="6"/>
                </a:cxn>
                <a:cxn ang="0">
                  <a:pos x="13" y="11"/>
                </a:cxn>
                <a:cxn ang="0">
                  <a:pos x="9" y="19"/>
                </a:cxn>
                <a:cxn ang="0">
                  <a:pos x="5" y="27"/>
                </a:cxn>
                <a:cxn ang="0">
                  <a:pos x="3" y="38"/>
                </a:cxn>
                <a:cxn ang="0">
                  <a:pos x="1" y="50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3" y="91"/>
                </a:cxn>
                <a:cxn ang="0">
                  <a:pos x="6" y="106"/>
                </a:cxn>
                <a:cxn ang="0">
                  <a:pos x="10" y="122"/>
                </a:cxn>
                <a:cxn ang="0">
                  <a:pos x="15" y="135"/>
                </a:cxn>
                <a:cxn ang="0">
                  <a:pos x="21" y="150"/>
                </a:cxn>
                <a:cxn ang="0">
                  <a:pos x="28" y="165"/>
                </a:cxn>
                <a:cxn ang="0">
                  <a:pos x="36" y="178"/>
                </a:cxn>
                <a:cxn ang="0">
                  <a:pos x="45" y="192"/>
                </a:cxn>
                <a:cxn ang="0">
                  <a:pos x="52" y="204"/>
                </a:cxn>
                <a:cxn ang="0">
                  <a:pos x="60" y="217"/>
                </a:cxn>
                <a:cxn ang="0">
                  <a:pos x="69" y="226"/>
                </a:cxn>
                <a:cxn ang="0">
                  <a:pos x="77" y="234"/>
                </a:cxn>
                <a:cxn ang="0">
                  <a:pos x="85" y="241"/>
                </a:cxn>
                <a:cxn ang="0">
                  <a:pos x="94" y="247"/>
                </a:cxn>
                <a:cxn ang="0">
                  <a:pos x="100" y="250"/>
                </a:cxn>
                <a:cxn ang="0">
                  <a:pos x="109" y="253"/>
                </a:cxn>
                <a:cxn ang="0">
                  <a:pos x="116" y="253"/>
                </a:cxn>
                <a:cxn ang="0">
                  <a:pos x="121" y="250"/>
                </a:cxn>
                <a:cxn ang="0">
                  <a:pos x="129" y="249"/>
                </a:cxn>
                <a:cxn ang="0">
                  <a:pos x="132" y="243"/>
                </a:cxn>
                <a:cxn ang="0">
                  <a:pos x="135" y="237"/>
                </a:cxn>
                <a:cxn ang="0">
                  <a:pos x="139" y="228"/>
                </a:cxn>
                <a:cxn ang="0">
                  <a:pos x="140" y="218"/>
                </a:cxn>
                <a:cxn ang="0">
                  <a:pos x="141" y="205"/>
                </a:cxn>
                <a:cxn ang="0">
                  <a:pos x="141" y="193"/>
                </a:cxn>
                <a:cxn ang="0">
                  <a:pos x="141" y="178"/>
                </a:cxn>
                <a:cxn ang="0">
                  <a:pos x="140" y="165"/>
                </a:cxn>
                <a:cxn ang="0">
                  <a:pos x="138" y="149"/>
                </a:cxn>
                <a:cxn ang="0">
                  <a:pos x="134" y="134"/>
                </a:cxn>
                <a:cxn ang="0">
                  <a:pos x="129" y="118"/>
                </a:cxn>
                <a:cxn ang="0">
                  <a:pos x="124" y="102"/>
                </a:cxn>
                <a:cxn ang="0">
                  <a:pos x="118" y="86"/>
                </a:cxn>
                <a:cxn ang="0">
                  <a:pos x="112" y="72"/>
                </a:cxn>
                <a:cxn ang="0">
                  <a:pos x="105" y="59"/>
                </a:cxn>
                <a:cxn ang="0">
                  <a:pos x="97" y="44"/>
                </a:cxn>
                <a:cxn ang="0">
                  <a:pos x="88" y="34"/>
                </a:cxn>
                <a:cxn ang="0">
                  <a:pos x="80" y="24"/>
                </a:cxn>
                <a:cxn ang="0">
                  <a:pos x="72" y="15"/>
                </a:cxn>
                <a:cxn ang="0">
                  <a:pos x="62" y="8"/>
                </a:cxn>
                <a:cxn ang="0">
                  <a:pos x="54" y="3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30" y="0"/>
                </a:cxn>
                <a:cxn ang="0">
                  <a:pos x="25" y="2"/>
                </a:cxn>
                <a:cxn ang="0">
                  <a:pos x="25" y="1"/>
                </a:cxn>
              </a:cxnLst>
              <a:rect l="0" t="0" r="r" b="b"/>
              <a:pathLst>
                <a:path w="142" h="254">
                  <a:moveTo>
                    <a:pt x="25" y="1"/>
                  </a:moveTo>
                  <a:lnTo>
                    <a:pt x="19" y="6"/>
                  </a:lnTo>
                  <a:lnTo>
                    <a:pt x="13" y="11"/>
                  </a:lnTo>
                  <a:lnTo>
                    <a:pt x="9" y="19"/>
                  </a:lnTo>
                  <a:lnTo>
                    <a:pt x="5" y="27"/>
                  </a:lnTo>
                  <a:lnTo>
                    <a:pt x="3" y="38"/>
                  </a:lnTo>
                  <a:lnTo>
                    <a:pt x="1" y="50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3" y="91"/>
                  </a:lnTo>
                  <a:lnTo>
                    <a:pt x="6" y="106"/>
                  </a:lnTo>
                  <a:lnTo>
                    <a:pt x="10" y="122"/>
                  </a:lnTo>
                  <a:lnTo>
                    <a:pt x="15" y="135"/>
                  </a:lnTo>
                  <a:lnTo>
                    <a:pt x="21" y="150"/>
                  </a:lnTo>
                  <a:lnTo>
                    <a:pt x="28" y="165"/>
                  </a:lnTo>
                  <a:lnTo>
                    <a:pt x="36" y="178"/>
                  </a:lnTo>
                  <a:lnTo>
                    <a:pt x="45" y="192"/>
                  </a:lnTo>
                  <a:lnTo>
                    <a:pt x="52" y="204"/>
                  </a:lnTo>
                  <a:lnTo>
                    <a:pt x="60" y="217"/>
                  </a:lnTo>
                  <a:lnTo>
                    <a:pt x="69" y="226"/>
                  </a:lnTo>
                  <a:lnTo>
                    <a:pt x="77" y="234"/>
                  </a:lnTo>
                  <a:lnTo>
                    <a:pt x="85" y="241"/>
                  </a:lnTo>
                  <a:lnTo>
                    <a:pt x="94" y="247"/>
                  </a:lnTo>
                  <a:lnTo>
                    <a:pt x="100" y="250"/>
                  </a:lnTo>
                  <a:lnTo>
                    <a:pt x="109" y="253"/>
                  </a:lnTo>
                  <a:lnTo>
                    <a:pt x="116" y="253"/>
                  </a:lnTo>
                  <a:lnTo>
                    <a:pt x="121" y="250"/>
                  </a:lnTo>
                  <a:lnTo>
                    <a:pt x="129" y="249"/>
                  </a:lnTo>
                  <a:lnTo>
                    <a:pt x="132" y="243"/>
                  </a:lnTo>
                  <a:lnTo>
                    <a:pt x="135" y="237"/>
                  </a:lnTo>
                  <a:lnTo>
                    <a:pt x="139" y="228"/>
                  </a:lnTo>
                  <a:lnTo>
                    <a:pt x="140" y="218"/>
                  </a:lnTo>
                  <a:lnTo>
                    <a:pt x="141" y="205"/>
                  </a:lnTo>
                  <a:lnTo>
                    <a:pt x="141" y="193"/>
                  </a:lnTo>
                  <a:lnTo>
                    <a:pt x="141" y="178"/>
                  </a:lnTo>
                  <a:lnTo>
                    <a:pt x="140" y="165"/>
                  </a:lnTo>
                  <a:lnTo>
                    <a:pt x="138" y="149"/>
                  </a:lnTo>
                  <a:lnTo>
                    <a:pt x="134" y="134"/>
                  </a:lnTo>
                  <a:lnTo>
                    <a:pt x="129" y="118"/>
                  </a:lnTo>
                  <a:lnTo>
                    <a:pt x="124" y="102"/>
                  </a:lnTo>
                  <a:lnTo>
                    <a:pt x="118" y="86"/>
                  </a:lnTo>
                  <a:lnTo>
                    <a:pt x="112" y="72"/>
                  </a:lnTo>
                  <a:lnTo>
                    <a:pt x="105" y="59"/>
                  </a:lnTo>
                  <a:lnTo>
                    <a:pt x="97" y="44"/>
                  </a:lnTo>
                  <a:lnTo>
                    <a:pt x="88" y="34"/>
                  </a:lnTo>
                  <a:lnTo>
                    <a:pt x="80" y="24"/>
                  </a:lnTo>
                  <a:lnTo>
                    <a:pt x="72" y="15"/>
                  </a:lnTo>
                  <a:lnTo>
                    <a:pt x="62" y="8"/>
                  </a:lnTo>
                  <a:lnTo>
                    <a:pt x="54" y="3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25" y="1"/>
                  </a:lnTo>
                </a:path>
              </a:pathLst>
            </a:custGeom>
            <a:solidFill>
              <a:srgbClr val="C0C0E0"/>
            </a:solidFill>
            <a:ln w="12700" cap="rnd" cmpd="sng">
              <a:solidFill>
                <a:srgbClr val="C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71" name="Freeform 1655"/>
            <p:cNvSpPr>
              <a:spLocks/>
            </p:cNvSpPr>
            <p:nvPr/>
          </p:nvSpPr>
          <p:spPr bwMode="auto">
            <a:xfrm>
              <a:off x="3949" y="1424"/>
              <a:ext cx="129" cy="231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5"/>
                </a:cxn>
                <a:cxn ang="0">
                  <a:pos x="12" y="10"/>
                </a:cxn>
                <a:cxn ang="0">
                  <a:pos x="7" y="19"/>
                </a:cxn>
                <a:cxn ang="0">
                  <a:pos x="4" y="26"/>
                </a:cxn>
                <a:cxn ang="0">
                  <a:pos x="1" y="36"/>
                </a:cxn>
                <a:cxn ang="0">
                  <a:pos x="0" y="47"/>
                </a:cxn>
                <a:cxn ang="0">
                  <a:pos x="0" y="59"/>
                </a:cxn>
                <a:cxn ang="0">
                  <a:pos x="1" y="70"/>
                </a:cxn>
                <a:cxn ang="0">
                  <a:pos x="1" y="83"/>
                </a:cxn>
                <a:cxn ang="0">
                  <a:pos x="5" y="97"/>
                </a:cxn>
                <a:cxn ang="0">
                  <a:pos x="8" y="110"/>
                </a:cxn>
                <a:cxn ang="0">
                  <a:pos x="12" y="124"/>
                </a:cxn>
                <a:cxn ang="0">
                  <a:pos x="18" y="138"/>
                </a:cxn>
                <a:cxn ang="0">
                  <a:pos x="24" y="151"/>
                </a:cxn>
                <a:cxn ang="0">
                  <a:pos x="30" y="164"/>
                </a:cxn>
                <a:cxn ang="0">
                  <a:pos x="38" y="176"/>
                </a:cxn>
                <a:cxn ang="0">
                  <a:pos x="46" y="185"/>
                </a:cxn>
                <a:cxn ang="0">
                  <a:pos x="53" y="196"/>
                </a:cxn>
                <a:cxn ang="0">
                  <a:pos x="62" y="205"/>
                </a:cxn>
                <a:cxn ang="0">
                  <a:pos x="69" y="213"/>
                </a:cxn>
                <a:cxn ang="0">
                  <a:pos x="77" y="219"/>
                </a:cxn>
                <a:cxn ang="0">
                  <a:pos x="83" y="225"/>
                </a:cxn>
                <a:cxn ang="0">
                  <a:pos x="91" y="227"/>
                </a:cxn>
                <a:cxn ang="0">
                  <a:pos x="97" y="230"/>
                </a:cxn>
                <a:cxn ang="0">
                  <a:pos x="105" y="229"/>
                </a:cxn>
                <a:cxn ang="0">
                  <a:pos x="109" y="228"/>
                </a:cxn>
                <a:cxn ang="0">
                  <a:pos x="114" y="226"/>
                </a:cxn>
                <a:cxn ang="0">
                  <a:pos x="119" y="221"/>
                </a:cxn>
                <a:cxn ang="0">
                  <a:pos x="123" y="215"/>
                </a:cxn>
                <a:cxn ang="0">
                  <a:pos x="126" y="207"/>
                </a:cxn>
                <a:cxn ang="0">
                  <a:pos x="127" y="197"/>
                </a:cxn>
                <a:cxn ang="0">
                  <a:pos x="128" y="188"/>
                </a:cxn>
                <a:cxn ang="0">
                  <a:pos x="128" y="175"/>
                </a:cxn>
                <a:cxn ang="0">
                  <a:pos x="128" y="163"/>
                </a:cxn>
                <a:cxn ang="0">
                  <a:pos x="127" y="149"/>
                </a:cxn>
                <a:cxn ang="0">
                  <a:pos x="125" y="135"/>
                </a:cxn>
                <a:cxn ang="0">
                  <a:pos x="122" y="121"/>
                </a:cxn>
                <a:cxn ang="0">
                  <a:pos x="117" y="108"/>
                </a:cxn>
                <a:cxn ang="0">
                  <a:pos x="112" y="92"/>
                </a:cxn>
                <a:cxn ang="0">
                  <a:pos x="107" y="77"/>
                </a:cxn>
                <a:cxn ang="0">
                  <a:pos x="102" y="65"/>
                </a:cxn>
                <a:cxn ang="0">
                  <a:pos x="95" y="53"/>
                </a:cxn>
                <a:cxn ang="0">
                  <a:pos x="88" y="40"/>
                </a:cxn>
                <a:cxn ang="0">
                  <a:pos x="81" y="29"/>
                </a:cxn>
                <a:cxn ang="0">
                  <a:pos x="73" y="21"/>
                </a:cxn>
                <a:cxn ang="0">
                  <a:pos x="65" y="13"/>
                </a:cxn>
                <a:cxn ang="0">
                  <a:pos x="57" y="8"/>
                </a:cxn>
                <a:cxn ang="0">
                  <a:pos x="50" y="3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7" y="0"/>
                </a:cxn>
                <a:cxn ang="0">
                  <a:pos x="21" y="3"/>
                </a:cxn>
              </a:cxnLst>
              <a:rect l="0" t="0" r="r" b="b"/>
              <a:pathLst>
                <a:path w="129" h="231">
                  <a:moveTo>
                    <a:pt x="21" y="3"/>
                  </a:moveTo>
                  <a:lnTo>
                    <a:pt x="16" y="5"/>
                  </a:lnTo>
                  <a:lnTo>
                    <a:pt x="12" y="10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1" y="36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0"/>
                  </a:lnTo>
                  <a:lnTo>
                    <a:pt x="1" y="83"/>
                  </a:lnTo>
                  <a:lnTo>
                    <a:pt x="5" y="97"/>
                  </a:lnTo>
                  <a:lnTo>
                    <a:pt x="8" y="110"/>
                  </a:lnTo>
                  <a:lnTo>
                    <a:pt x="12" y="124"/>
                  </a:lnTo>
                  <a:lnTo>
                    <a:pt x="18" y="138"/>
                  </a:lnTo>
                  <a:lnTo>
                    <a:pt x="24" y="151"/>
                  </a:lnTo>
                  <a:lnTo>
                    <a:pt x="30" y="164"/>
                  </a:lnTo>
                  <a:lnTo>
                    <a:pt x="38" y="176"/>
                  </a:lnTo>
                  <a:lnTo>
                    <a:pt x="46" y="185"/>
                  </a:lnTo>
                  <a:lnTo>
                    <a:pt x="53" y="196"/>
                  </a:lnTo>
                  <a:lnTo>
                    <a:pt x="62" y="205"/>
                  </a:lnTo>
                  <a:lnTo>
                    <a:pt x="69" y="213"/>
                  </a:lnTo>
                  <a:lnTo>
                    <a:pt x="77" y="219"/>
                  </a:lnTo>
                  <a:lnTo>
                    <a:pt x="83" y="225"/>
                  </a:lnTo>
                  <a:lnTo>
                    <a:pt x="91" y="227"/>
                  </a:lnTo>
                  <a:lnTo>
                    <a:pt x="97" y="230"/>
                  </a:lnTo>
                  <a:lnTo>
                    <a:pt x="105" y="229"/>
                  </a:lnTo>
                  <a:lnTo>
                    <a:pt x="109" y="228"/>
                  </a:lnTo>
                  <a:lnTo>
                    <a:pt x="114" y="226"/>
                  </a:lnTo>
                  <a:lnTo>
                    <a:pt x="119" y="221"/>
                  </a:lnTo>
                  <a:lnTo>
                    <a:pt x="123" y="215"/>
                  </a:lnTo>
                  <a:lnTo>
                    <a:pt x="126" y="207"/>
                  </a:lnTo>
                  <a:lnTo>
                    <a:pt x="127" y="197"/>
                  </a:lnTo>
                  <a:lnTo>
                    <a:pt x="128" y="188"/>
                  </a:lnTo>
                  <a:lnTo>
                    <a:pt x="128" y="175"/>
                  </a:lnTo>
                  <a:lnTo>
                    <a:pt x="128" y="163"/>
                  </a:lnTo>
                  <a:lnTo>
                    <a:pt x="127" y="149"/>
                  </a:lnTo>
                  <a:lnTo>
                    <a:pt x="125" y="135"/>
                  </a:lnTo>
                  <a:lnTo>
                    <a:pt x="122" y="121"/>
                  </a:lnTo>
                  <a:lnTo>
                    <a:pt x="117" y="108"/>
                  </a:lnTo>
                  <a:lnTo>
                    <a:pt x="112" y="92"/>
                  </a:lnTo>
                  <a:lnTo>
                    <a:pt x="107" y="77"/>
                  </a:lnTo>
                  <a:lnTo>
                    <a:pt x="102" y="65"/>
                  </a:lnTo>
                  <a:lnTo>
                    <a:pt x="95" y="53"/>
                  </a:lnTo>
                  <a:lnTo>
                    <a:pt x="88" y="40"/>
                  </a:lnTo>
                  <a:lnTo>
                    <a:pt x="81" y="29"/>
                  </a:lnTo>
                  <a:lnTo>
                    <a:pt x="73" y="21"/>
                  </a:lnTo>
                  <a:lnTo>
                    <a:pt x="65" y="13"/>
                  </a:lnTo>
                  <a:lnTo>
                    <a:pt x="57" y="8"/>
                  </a:lnTo>
                  <a:lnTo>
                    <a:pt x="50" y="3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3"/>
                  </a:lnTo>
                </a:path>
              </a:pathLst>
            </a:custGeom>
            <a:solidFill>
              <a:srgbClr val="C0D0F0"/>
            </a:solidFill>
            <a:ln w="12700" cap="rnd" cmpd="sng">
              <a:solidFill>
                <a:srgbClr val="C0D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72" name="Freeform 1656"/>
            <p:cNvSpPr>
              <a:spLocks/>
            </p:cNvSpPr>
            <p:nvPr/>
          </p:nvSpPr>
          <p:spPr bwMode="auto">
            <a:xfrm>
              <a:off x="3959" y="1437"/>
              <a:ext cx="119" cy="20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6" y="7"/>
                </a:cxn>
                <a:cxn ang="0">
                  <a:pos x="11" y="12"/>
                </a:cxn>
                <a:cxn ang="0">
                  <a:pos x="7" y="18"/>
                </a:cxn>
                <a:cxn ang="0">
                  <a:pos x="4" y="26"/>
                </a:cxn>
                <a:cxn ang="0">
                  <a:pos x="2" y="34"/>
                </a:cxn>
                <a:cxn ang="0">
                  <a:pos x="0" y="45"/>
                </a:cxn>
                <a:cxn ang="0">
                  <a:pos x="0" y="55"/>
                </a:cxn>
                <a:cxn ang="0">
                  <a:pos x="0" y="65"/>
                </a:cxn>
                <a:cxn ang="0">
                  <a:pos x="2" y="78"/>
                </a:cxn>
                <a:cxn ang="0">
                  <a:pos x="4" y="90"/>
                </a:cxn>
                <a:cxn ang="0">
                  <a:pos x="8" y="102"/>
                </a:cxn>
                <a:cxn ang="0">
                  <a:pos x="11" y="113"/>
                </a:cxn>
                <a:cxn ang="0">
                  <a:pos x="16" y="125"/>
                </a:cxn>
                <a:cxn ang="0">
                  <a:pos x="23" y="137"/>
                </a:cxn>
                <a:cxn ang="0">
                  <a:pos x="28" y="149"/>
                </a:cxn>
                <a:cxn ang="0">
                  <a:pos x="34" y="159"/>
                </a:cxn>
                <a:cxn ang="0">
                  <a:pos x="41" y="168"/>
                </a:cxn>
                <a:cxn ang="0">
                  <a:pos x="47" y="177"/>
                </a:cxn>
                <a:cxn ang="0">
                  <a:pos x="55" y="186"/>
                </a:cxn>
                <a:cxn ang="0">
                  <a:pos x="63" y="192"/>
                </a:cxn>
                <a:cxn ang="0">
                  <a:pos x="70" y="198"/>
                </a:cxn>
                <a:cxn ang="0">
                  <a:pos x="76" y="203"/>
                </a:cxn>
                <a:cxn ang="0">
                  <a:pos x="83" y="206"/>
                </a:cxn>
                <a:cxn ang="0">
                  <a:pos x="90" y="207"/>
                </a:cxn>
                <a:cxn ang="0">
                  <a:pos x="95" y="207"/>
                </a:cxn>
                <a:cxn ang="0">
                  <a:pos x="99" y="206"/>
                </a:cxn>
                <a:cxn ang="0">
                  <a:pos x="104" y="203"/>
                </a:cxn>
                <a:cxn ang="0">
                  <a:pos x="109" y="200"/>
                </a:cxn>
                <a:cxn ang="0">
                  <a:pos x="111" y="194"/>
                </a:cxn>
                <a:cxn ang="0">
                  <a:pos x="114" y="186"/>
                </a:cxn>
                <a:cxn ang="0">
                  <a:pos x="116" y="177"/>
                </a:cxn>
                <a:cxn ang="0">
                  <a:pos x="117" y="169"/>
                </a:cxn>
                <a:cxn ang="0">
                  <a:pos x="118" y="159"/>
                </a:cxn>
                <a:cxn ang="0">
                  <a:pos x="118" y="146"/>
                </a:cxn>
                <a:cxn ang="0">
                  <a:pos x="116" y="135"/>
                </a:cxn>
                <a:cxn ang="0">
                  <a:pos x="114" y="122"/>
                </a:cxn>
                <a:cxn ang="0">
                  <a:pos x="110" y="110"/>
                </a:cxn>
                <a:cxn ang="0">
                  <a:pos x="108" y="96"/>
                </a:cxn>
                <a:cxn ang="0">
                  <a:pos x="104" y="85"/>
                </a:cxn>
                <a:cxn ang="0">
                  <a:pos x="99" y="71"/>
                </a:cxn>
                <a:cxn ang="0">
                  <a:pos x="94" y="58"/>
                </a:cxn>
                <a:cxn ang="0">
                  <a:pos x="87" y="47"/>
                </a:cxn>
                <a:cxn ang="0">
                  <a:pos x="82" y="37"/>
                </a:cxn>
                <a:cxn ang="0">
                  <a:pos x="75" y="28"/>
                </a:cxn>
                <a:cxn ang="0">
                  <a:pos x="69" y="19"/>
                </a:cxn>
                <a:cxn ang="0">
                  <a:pos x="61" y="13"/>
                </a:cxn>
                <a:cxn ang="0">
                  <a:pos x="53" y="8"/>
                </a:cxn>
                <a:cxn ang="0">
                  <a:pos x="47" y="4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1"/>
                </a:cxn>
                <a:cxn ang="0">
                  <a:pos x="23" y="4"/>
                </a:cxn>
                <a:cxn ang="0">
                  <a:pos x="22" y="2"/>
                </a:cxn>
              </a:cxnLst>
              <a:rect l="0" t="0" r="r" b="b"/>
              <a:pathLst>
                <a:path w="119" h="208">
                  <a:moveTo>
                    <a:pt x="22" y="2"/>
                  </a:moveTo>
                  <a:lnTo>
                    <a:pt x="16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65"/>
                  </a:lnTo>
                  <a:lnTo>
                    <a:pt x="2" y="78"/>
                  </a:lnTo>
                  <a:lnTo>
                    <a:pt x="4" y="90"/>
                  </a:lnTo>
                  <a:lnTo>
                    <a:pt x="8" y="102"/>
                  </a:lnTo>
                  <a:lnTo>
                    <a:pt x="11" y="113"/>
                  </a:lnTo>
                  <a:lnTo>
                    <a:pt x="16" y="125"/>
                  </a:lnTo>
                  <a:lnTo>
                    <a:pt x="23" y="137"/>
                  </a:lnTo>
                  <a:lnTo>
                    <a:pt x="28" y="149"/>
                  </a:lnTo>
                  <a:lnTo>
                    <a:pt x="34" y="159"/>
                  </a:lnTo>
                  <a:lnTo>
                    <a:pt x="41" y="168"/>
                  </a:lnTo>
                  <a:lnTo>
                    <a:pt x="47" y="177"/>
                  </a:lnTo>
                  <a:lnTo>
                    <a:pt x="55" y="186"/>
                  </a:lnTo>
                  <a:lnTo>
                    <a:pt x="63" y="192"/>
                  </a:lnTo>
                  <a:lnTo>
                    <a:pt x="70" y="198"/>
                  </a:lnTo>
                  <a:lnTo>
                    <a:pt x="76" y="203"/>
                  </a:lnTo>
                  <a:lnTo>
                    <a:pt x="83" y="206"/>
                  </a:lnTo>
                  <a:lnTo>
                    <a:pt x="90" y="207"/>
                  </a:lnTo>
                  <a:lnTo>
                    <a:pt x="95" y="207"/>
                  </a:lnTo>
                  <a:lnTo>
                    <a:pt x="99" y="206"/>
                  </a:lnTo>
                  <a:lnTo>
                    <a:pt x="104" y="203"/>
                  </a:lnTo>
                  <a:lnTo>
                    <a:pt x="109" y="200"/>
                  </a:lnTo>
                  <a:lnTo>
                    <a:pt x="111" y="194"/>
                  </a:lnTo>
                  <a:lnTo>
                    <a:pt x="114" y="186"/>
                  </a:lnTo>
                  <a:lnTo>
                    <a:pt x="116" y="177"/>
                  </a:lnTo>
                  <a:lnTo>
                    <a:pt x="117" y="169"/>
                  </a:lnTo>
                  <a:lnTo>
                    <a:pt x="118" y="159"/>
                  </a:lnTo>
                  <a:lnTo>
                    <a:pt x="118" y="146"/>
                  </a:lnTo>
                  <a:lnTo>
                    <a:pt x="116" y="135"/>
                  </a:lnTo>
                  <a:lnTo>
                    <a:pt x="114" y="122"/>
                  </a:lnTo>
                  <a:lnTo>
                    <a:pt x="110" y="110"/>
                  </a:lnTo>
                  <a:lnTo>
                    <a:pt x="108" y="96"/>
                  </a:lnTo>
                  <a:lnTo>
                    <a:pt x="104" y="85"/>
                  </a:lnTo>
                  <a:lnTo>
                    <a:pt x="99" y="71"/>
                  </a:lnTo>
                  <a:lnTo>
                    <a:pt x="94" y="58"/>
                  </a:lnTo>
                  <a:lnTo>
                    <a:pt x="87" y="47"/>
                  </a:lnTo>
                  <a:lnTo>
                    <a:pt x="82" y="37"/>
                  </a:lnTo>
                  <a:lnTo>
                    <a:pt x="75" y="28"/>
                  </a:lnTo>
                  <a:lnTo>
                    <a:pt x="69" y="19"/>
                  </a:lnTo>
                  <a:lnTo>
                    <a:pt x="61" y="13"/>
                  </a:lnTo>
                  <a:lnTo>
                    <a:pt x="53" y="8"/>
                  </a:lnTo>
                  <a:lnTo>
                    <a:pt x="47" y="4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3" y="4"/>
                  </a:lnTo>
                  <a:lnTo>
                    <a:pt x="22" y="2"/>
                  </a:lnTo>
                </a:path>
              </a:pathLst>
            </a:custGeom>
            <a:solidFill>
              <a:srgbClr val="C0E0F0"/>
            </a:solidFill>
            <a:ln w="12700" cap="rnd" cmpd="sng">
              <a:solidFill>
                <a:srgbClr val="C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73" name="Freeform 1657"/>
            <p:cNvSpPr>
              <a:spLocks/>
            </p:cNvSpPr>
            <p:nvPr/>
          </p:nvSpPr>
          <p:spPr bwMode="auto">
            <a:xfrm>
              <a:off x="3970" y="1452"/>
              <a:ext cx="106" cy="18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4" y="7"/>
                </a:cxn>
                <a:cxn ang="0">
                  <a:pos x="12" y="11"/>
                </a:cxn>
                <a:cxn ang="0">
                  <a:pos x="5" y="17"/>
                </a:cxn>
                <a:cxn ang="0">
                  <a:pos x="4" y="25"/>
                </a:cxn>
                <a:cxn ang="0">
                  <a:pos x="3" y="31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0" y="70"/>
                </a:cxn>
                <a:cxn ang="0">
                  <a:pos x="3" y="80"/>
                </a:cxn>
                <a:cxn ang="0">
                  <a:pos x="6" y="91"/>
                </a:cxn>
                <a:cxn ang="0">
                  <a:pos x="9" y="102"/>
                </a:cxn>
                <a:cxn ang="0">
                  <a:pos x="14" y="111"/>
                </a:cxn>
                <a:cxn ang="0">
                  <a:pos x="20" y="122"/>
                </a:cxn>
                <a:cxn ang="0">
                  <a:pos x="25" y="131"/>
                </a:cxn>
                <a:cxn ang="0">
                  <a:pos x="32" y="141"/>
                </a:cxn>
                <a:cxn ang="0">
                  <a:pos x="36" y="149"/>
                </a:cxn>
                <a:cxn ang="0">
                  <a:pos x="44" y="157"/>
                </a:cxn>
                <a:cxn ang="0">
                  <a:pos x="48" y="163"/>
                </a:cxn>
                <a:cxn ang="0">
                  <a:pos x="55" y="170"/>
                </a:cxn>
                <a:cxn ang="0">
                  <a:pos x="62" y="176"/>
                </a:cxn>
                <a:cxn ang="0">
                  <a:pos x="67" y="180"/>
                </a:cxn>
                <a:cxn ang="0">
                  <a:pos x="74" y="182"/>
                </a:cxn>
                <a:cxn ang="0">
                  <a:pos x="79" y="184"/>
                </a:cxn>
                <a:cxn ang="0">
                  <a:pos x="84" y="183"/>
                </a:cxn>
                <a:cxn ang="0">
                  <a:pos x="89" y="181"/>
                </a:cxn>
                <a:cxn ang="0">
                  <a:pos x="93" y="180"/>
                </a:cxn>
                <a:cxn ang="0">
                  <a:pos x="97" y="176"/>
                </a:cxn>
                <a:cxn ang="0">
                  <a:pos x="99" y="170"/>
                </a:cxn>
                <a:cxn ang="0">
                  <a:pos x="102" y="163"/>
                </a:cxn>
                <a:cxn ang="0">
                  <a:pos x="104" y="156"/>
                </a:cxn>
                <a:cxn ang="0">
                  <a:pos x="105" y="149"/>
                </a:cxn>
                <a:cxn ang="0">
                  <a:pos x="105" y="139"/>
                </a:cxn>
                <a:cxn ang="0">
                  <a:pos x="105" y="129"/>
                </a:cxn>
                <a:cxn ang="0">
                  <a:pos x="104" y="118"/>
                </a:cxn>
                <a:cxn ang="0">
                  <a:pos x="102" y="107"/>
                </a:cxn>
                <a:cxn ang="0">
                  <a:pos x="100" y="96"/>
                </a:cxn>
                <a:cxn ang="0">
                  <a:pos x="97" y="84"/>
                </a:cxn>
                <a:cxn ang="0">
                  <a:pos x="93" y="72"/>
                </a:cxn>
                <a:cxn ang="0">
                  <a:pos x="89" y="61"/>
                </a:cxn>
                <a:cxn ang="0">
                  <a:pos x="85" y="50"/>
                </a:cxn>
                <a:cxn ang="0">
                  <a:pos x="80" y="40"/>
                </a:cxn>
                <a:cxn ang="0">
                  <a:pos x="75" y="31"/>
                </a:cxn>
                <a:cxn ang="0">
                  <a:pos x="67" y="24"/>
                </a:cxn>
                <a:cxn ang="0">
                  <a:pos x="61" y="17"/>
                </a:cxn>
                <a:cxn ang="0">
                  <a:pos x="55" y="11"/>
                </a:cxn>
                <a:cxn ang="0">
                  <a:pos x="50" y="5"/>
                </a:cxn>
                <a:cxn ang="0">
                  <a:pos x="44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1"/>
                </a:cxn>
                <a:cxn ang="0">
                  <a:pos x="20" y="3"/>
                </a:cxn>
              </a:cxnLst>
              <a:rect l="0" t="0" r="r" b="b"/>
              <a:pathLst>
                <a:path w="106" h="185">
                  <a:moveTo>
                    <a:pt x="20" y="3"/>
                  </a:moveTo>
                  <a:lnTo>
                    <a:pt x="14" y="7"/>
                  </a:lnTo>
                  <a:lnTo>
                    <a:pt x="12" y="11"/>
                  </a:lnTo>
                  <a:lnTo>
                    <a:pt x="5" y="17"/>
                  </a:lnTo>
                  <a:lnTo>
                    <a:pt x="4" y="25"/>
                  </a:lnTo>
                  <a:lnTo>
                    <a:pt x="3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3" y="80"/>
                  </a:lnTo>
                  <a:lnTo>
                    <a:pt x="6" y="91"/>
                  </a:lnTo>
                  <a:lnTo>
                    <a:pt x="9" y="102"/>
                  </a:lnTo>
                  <a:lnTo>
                    <a:pt x="14" y="111"/>
                  </a:lnTo>
                  <a:lnTo>
                    <a:pt x="20" y="122"/>
                  </a:lnTo>
                  <a:lnTo>
                    <a:pt x="25" y="131"/>
                  </a:lnTo>
                  <a:lnTo>
                    <a:pt x="32" y="141"/>
                  </a:lnTo>
                  <a:lnTo>
                    <a:pt x="36" y="149"/>
                  </a:lnTo>
                  <a:lnTo>
                    <a:pt x="44" y="157"/>
                  </a:lnTo>
                  <a:lnTo>
                    <a:pt x="48" y="163"/>
                  </a:lnTo>
                  <a:lnTo>
                    <a:pt x="55" y="170"/>
                  </a:lnTo>
                  <a:lnTo>
                    <a:pt x="62" y="176"/>
                  </a:lnTo>
                  <a:lnTo>
                    <a:pt x="67" y="180"/>
                  </a:lnTo>
                  <a:lnTo>
                    <a:pt x="74" y="182"/>
                  </a:lnTo>
                  <a:lnTo>
                    <a:pt x="79" y="184"/>
                  </a:lnTo>
                  <a:lnTo>
                    <a:pt x="84" y="183"/>
                  </a:lnTo>
                  <a:lnTo>
                    <a:pt x="89" y="181"/>
                  </a:lnTo>
                  <a:lnTo>
                    <a:pt x="93" y="180"/>
                  </a:lnTo>
                  <a:lnTo>
                    <a:pt x="97" y="176"/>
                  </a:lnTo>
                  <a:lnTo>
                    <a:pt x="99" y="170"/>
                  </a:lnTo>
                  <a:lnTo>
                    <a:pt x="102" y="163"/>
                  </a:lnTo>
                  <a:lnTo>
                    <a:pt x="104" y="156"/>
                  </a:lnTo>
                  <a:lnTo>
                    <a:pt x="105" y="149"/>
                  </a:lnTo>
                  <a:lnTo>
                    <a:pt x="105" y="139"/>
                  </a:lnTo>
                  <a:lnTo>
                    <a:pt x="105" y="129"/>
                  </a:lnTo>
                  <a:lnTo>
                    <a:pt x="104" y="118"/>
                  </a:lnTo>
                  <a:lnTo>
                    <a:pt x="102" y="107"/>
                  </a:lnTo>
                  <a:lnTo>
                    <a:pt x="100" y="96"/>
                  </a:lnTo>
                  <a:lnTo>
                    <a:pt x="97" y="84"/>
                  </a:lnTo>
                  <a:lnTo>
                    <a:pt x="93" y="72"/>
                  </a:lnTo>
                  <a:lnTo>
                    <a:pt x="89" y="61"/>
                  </a:lnTo>
                  <a:lnTo>
                    <a:pt x="85" y="50"/>
                  </a:lnTo>
                  <a:lnTo>
                    <a:pt x="80" y="40"/>
                  </a:lnTo>
                  <a:lnTo>
                    <a:pt x="75" y="31"/>
                  </a:lnTo>
                  <a:lnTo>
                    <a:pt x="67" y="24"/>
                  </a:lnTo>
                  <a:lnTo>
                    <a:pt x="61" y="17"/>
                  </a:lnTo>
                  <a:lnTo>
                    <a:pt x="55" y="11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20" y="3"/>
                  </a:lnTo>
                </a:path>
              </a:pathLst>
            </a:custGeom>
            <a:solidFill>
              <a:srgbClr val="D0E0F0"/>
            </a:solidFill>
            <a:ln w="12700" cap="rnd" cmpd="sng">
              <a:solidFill>
                <a:srgbClr val="D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74" name="Freeform 1658"/>
            <p:cNvSpPr>
              <a:spLocks/>
            </p:cNvSpPr>
            <p:nvPr/>
          </p:nvSpPr>
          <p:spPr bwMode="auto">
            <a:xfrm>
              <a:off x="3981" y="1466"/>
              <a:ext cx="94" cy="162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3" y="6"/>
                </a:cxn>
                <a:cxn ang="0">
                  <a:pos x="9" y="11"/>
                </a:cxn>
                <a:cxn ang="0">
                  <a:pos x="6" y="17"/>
                </a:cxn>
                <a:cxn ang="0">
                  <a:pos x="3" y="23"/>
                </a:cxn>
                <a:cxn ang="0">
                  <a:pos x="1" y="28"/>
                </a:cxn>
                <a:cxn ang="0">
                  <a:pos x="1" y="36"/>
                </a:cxn>
                <a:cxn ang="0">
                  <a:pos x="0" y="45"/>
                </a:cxn>
                <a:cxn ang="0">
                  <a:pos x="0" y="54"/>
                </a:cxn>
                <a:cxn ang="0">
                  <a:pos x="1" y="62"/>
                </a:cxn>
                <a:cxn ang="0">
                  <a:pos x="2" y="72"/>
                </a:cxn>
                <a:cxn ang="0">
                  <a:pos x="5" y="82"/>
                </a:cxn>
                <a:cxn ang="0">
                  <a:pos x="8" y="90"/>
                </a:cxn>
                <a:cxn ang="0">
                  <a:pos x="12" y="98"/>
                </a:cxn>
                <a:cxn ang="0">
                  <a:pos x="17" y="108"/>
                </a:cxn>
                <a:cxn ang="0">
                  <a:pos x="22" y="116"/>
                </a:cxn>
                <a:cxn ang="0">
                  <a:pos x="27" y="124"/>
                </a:cxn>
                <a:cxn ang="0">
                  <a:pos x="33" y="130"/>
                </a:cxn>
                <a:cxn ang="0">
                  <a:pos x="37" y="138"/>
                </a:cxn>
                <a:cxn ang="0">
                  <a:pos x="43" y="143"/>
                </a:cxn>
                <a:cxn ang="0">
                  <a:pos x="49" y="148"/>
                </a:cxn>
                <a:cxn ang="0">
                  <a:pos x="55" y="153"/>
                </a:cxn>
                <a:cxn ang="0">
                  <a:pos x="59" y="156"/>
                </a:cxn>
                <a:cxn ang="0">
                  <a:pos x="64" y="158"/>
                </a:cxn>
                <a:cxn ang="0">
                  <a:pos x="70" y="161"/>
                </a:cxn>
                <a:cxn ang="0">
                  <a:pos x="73" y="160"/>
                </a:cxn>
                <a:cxn ang="0">
                  <a:pos x="77" y="158"/>
                </a:cxn>
                <a:cxn ang="0">
                  <a:pos x="82" y="156"/>
                </a:cxn>
                <a:cxn ang="0">
                  <a:pos x="85" y="153"/>
                </a:cxn>
                <a:cxn ang="0">
                  <a:pos x="88" y="148"/>
                </a:cxn>
                <a:cxn ang="0">
                  <a:pos x="89" y="143"/>
                </a:cxn>
                <a:cxn ang="0">
                  <a:pos x="91" y="136"/>
                </a:cxn>
                <a:cxn ang="0">
                  <a:pos x="92" y="129"/>
                </a:cxn>
                <a:cxn ang="0">
                  <a:pos x="93" y="122"/>
                </a:cxn>
                <a:cxn ang="0">
                  <a:pos x="92" y="113"/>
                </a:cxn>
                <a:cxn ang="0">
                  <a:pos x="91" y="103"/>
                </a:cxn>
                <a:cxn ang="0">
                  <a:pos x="90" y="93"/>
                </a:cxn>
                <a:cxn ang="0">
                  <a:pos x="88" y="82"/>
                </a:cxn>
                <a:cxn ang="0">
                  <a:pos x="86" y="74"/>
                </a:cxn>
                <a:cxn ang="0">
                  <a:pos x="83" y="63"/>
                </a:cxn>
                <a:cxn ang="0">
                  <a:pos x="80" y="54"/>
                </a:cxn>
                <a:cxn ang="0">
                  <a:pos x="77" y="43"/>
                </a:cxn>
                <a:cxn ang="0">
                  <a:pos x="72" y="35"/>
                </a:cxn>
                <a:cxn ang="0">
                  <a:pos x="67" y="26"/>
                </a:cxn>
                <a:cxn ang="0">
                  <a:pos x="62" y="20"/>
                </a:cxn>
                <a:cxn ang="0">
                  <a:pos x="56" y="14"/>
                </a:cxn>
                <a:cxn ang="0">
                  <a:pos x="50" y="9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33" y="0"/>
                </a:cxn>
                <a:cxn ang="0">
                  <a:pos x="27" y="2"/>
                </a:cxn>
                <a:cxn ang="0">
                  <a:pos x="22" y="3"/>
                </a:cxn>
                <a:cxn ang="0">
                  <a:pos x="18" y="3"/>
                </a:cxn>
              </a:cxnLst>
              <a:rect l="0" t="0" r="r" b="b"/>
              <a:pathLst>
                <a:path w="94" h="162">
                  <a:moveTo>
                    <a:pt x="18" y="3"/>
                  </a:moveTo>
                  <a:lnTo>
                    <a:pt x="13" y="6"/>
                  </a:lnTo>
                  <a:lnTo>
                    <a:pt x="9" y="11"/>
                  </a:lnTo>
                  <a:lnTo>
                    <a:pt x="6" y="17"/>
                  </a:lnTo>
                  <a:lnTo>
                    <a:pt x="3" y="23"/>
                  </a:lnTo>
                  <a:lnTo>
                    <a:pt x="1" y="28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" y="62"/>
                  </a:lnTo>
                  <a:lnTo>
                    <a:pt x="2" y="72"/>
                  </a:lnTo>
                  <a:lnTo>
                    <a:pt x="5" y="82"/>
                  </a:lnTo>
                  <a:lnTo>
                    <a:pt x="8" y="90"/>
                  </a:lnTo>
                  <a:lnTo>
                    <a:pt x="12" y="98"/>
                  </a:lnTo>
                  <a:lnTo>
                    <a:pt x="17" y="108"/>
                  </a:lnTo>
                  <a:lnTo>
                    <a:pt x="22" y="116"/>
                  </a:lnTo>
                  <a:lnTo>
                    <a:pt x="27" y="124"/>
                  </a:lnTo>
                  <a:lnTo>
                    <a:pt x="33" y="130"/>
                  </a:lnTo>
                  <a:lnTo>
                    <a:pt x="37" y="138"/>
                  </a:lnTo>
                  <a:lnTo>
                    <a:pt x="43" y="143"/>
                  </a:lnTo>
                  <a:lnTo>
                    <a:pt x="49" y="148"/>
                  </a:lnTo>
                  <a:lnTo>
                    <a:pt x="55" y="153"/>
                  </a:lnTo>
                  <a:lnTo>
                    <a:pt x="59" y="156"/>
                  </a:lnTo>
                  <a:lnTo>
                    <a:pt x="64" y="158"/>
                  </a:lnTo>
                  <a:lnTo>
                    <a:pt x="70" y="161"/>
                  </a:lnTo>
                  <a:lnTo>
                    <a:pt x="73" y="160"/>
                  </a:lnTo>
                  <a:lnTo>
                    <a:pt x="77" y="158"/>
                  </a:lnTo>
                  <a:lnTo>
                    <a:pt x="82" y="156"/>
                  </a:lnTo>
                  <a:lnTo>
                    <a:pt x="85" y="153"/>
                  </a:lnTo>
                  <a:lnTo>
                    <a:pt x="88" y="148"/>
                  </a:lnTo>
                  <a:lnTo>
                    <a:pt x="89" y="143"/>
                  </a:lnTo>
                  <a:lnTo>
                    <a:pt x="91" y="136"/>
                  </a:lnTo>
                  <a:lnTo>
                    <a:pt x="92" y="129"/>
                  </a:lnTo>
                  <a:lnTo>
                    <a:pt x="93" y="122"/>
                  </a:lnTo>
                  <a:lnTo>
                    <a:pt x="92" y="113"/>
                  </a:lnTo>
                  <a:lnTo>
                    <a:pt x="91" y="103"/>
                  </a:lnTo>
                  <a:lnTo>
                    <a:pt x="90" y="93"/>
                  </a:lnTo>
                  <a:lnTo>
                    <a:pt x="88" y="82"/>
                  </a:lnTo>
                  <a:lnTo>
                    <a:pt x="86" y="74"/>
                  </a:lnTo>
                  <a:lnTo>
                    <a:pt x="83" y="63"/>
                  </a:lnTo>
                  <a:lnTo>
                    <a:pt x="80" y="54"/>
                  </a:lnTo>
                  <a:lnTo>
                    <a:pt x="77" y="43"/>
                  </a:lnTo>
                  <a:lnTo>
                    <a:pt x="72" y="35"/>
                  </a:lnTo>
                  <a:lnTo>
                    <a:pt x="67" y="26"/>
                  </a:lnTo>
                  <a:lnTo>
                    <a:pt x="62" y="20"/>
                  </a:lnTo>
                  <a:lnTo>
                    <a:pt x="56" y="14"/>
                  </a:lnTo>
                  <a:lnTo>
                    <a:pt x="50" y="9"/>
                  </a:lnTo>
                  <a:lnTo>
                    <a:pt x="44" y="4"/>
                  </a:lnTo>
                  <a:lnTo>
                    <a:pt x="39" y="3"/>
                  </a:lnTo>
                  <a:lnTo>
                    <a:pt x="33" y="0"/>
                  </a:lnTo>
                  <a:lnTo>
                    <a:pt x="27" y="2"/>
                  </a:lnTo>
                  <a:lnTo>
                    <a:pt x="22" y="3"/>
                  </a:lnTo>
                  <a:lnTo>
                    <a:pt x="18" y="3"/>
                  </a:lnTo>
                </a:path>
              </a:pathLst>
            </a:custGeom>
            <a:solidFill>
              <a:srgbClr val="E0F0F0"/>
            </a:solidFill>
            <a:ln w="12700" cap="rnd" cmpd="sng">
              <a:solidFill>
                <a:srgbClr val="E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75" name="Freeform 1659"/>
            <p:cNvSpPr>
              <a:spLocks/>
            </p:cNvSpPr>
            <p:nvPr/>
          </p:nvSpPr>
          <p:spPr bwMode="auto">
            <a:xfrm>
              <a:off x="3991" y="1481"/>
              <a:ext cx="82" cy="137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5"/>
                </a:cxn>
                <a:cxn ang="0">
                  <a:pos x="10" y="9"/>
                </a:cxn>
                <a:cxn ang="0">
                  <a:pos x="7" y="14"/>
                </a:cxn>
                <a:cxn ang="0">
                  <a:pos x="3" y="20"/>
                </a:cxn>
                <a:cxn ang="0">
                  <a:pos x="2" y="26"/>
                </a:cxn>
                <a:cxn ang="0">
                  <a:pos x="1" y="32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1" y="54"/>
                </a:cxn>
                <a:cxn ang="0">
                  <a:pos x="3" y="61"/>
                </a:cxn>
                <a:cxn ang="0">
                  <a:pos x="5" y="71"/>
                </a:cxn>
                <a:cxn ang="0">
                  <a:pos x="7" y="77"/>
                </a:cxn>
                <a:cxn ang="0">
                  <a:pos x="11" y="86"/>
                </a:cxn>
                <a:cxn ang="0">
                  <a:pos x="15" y="93"/>
                </a:cxn>
                <a:cxn ang="0">
                  <a:pos x="20" y="99"/>
                </a:cxn>
                <a:cxn ang="0">
                  <a:pos x="23" y="106"/>
                </a:cxn>
                <a:cxn ang="0">
                  <a:pos x="29" y="112"/>
                </a:cxn>
                <a:cxn ang="0">
                  <a:pos x="33" y="116"/>
                </a:cxn>
                <a:cxn ang="0">
                  <a:pos x="37" y="122"/>
                </a:cxn>
                <a:cxn ang="0">
                  <a:pos x="43" y="126"/>
                </a:cxn>
                <a:cxn ang="0">
                  <a:pos x="47" y="130"/>
                </a:cxn>
                <a:cxn ang="0">
                  <a:pos x="52" y="132"/>
                </a:cxn>
                <a:cxn ang="0">
                  <a:pos x="57" y="133"/>
                </a:cxn>
                <a:cxn ang="0">
                  <a:pos x="61" y="136"/>
                </a:cxn>
                <a:cxn ang="0">
                  <a:pos x="64" y="134"/>
                </a:cxn>
                <a:cxn ang="0">
                  <a:pos x="67" y="133"/>
                </a:cxn>
                <a:cxn ang="0">
                  <a:pos x="72" y="132"/>
                </a:cxn>
                <a:cxn ang="0">
                  <a:pos x="75" y="130"/>
                </a:cxn>
                <a:cxn ang="0">
                  <a:pos x="77" y="125"/>
                </a:cxn>
                <a:cxn ang="0">
                  <a:pos x="78" y="121"/>
                </a:cxn>
                <a:cxn ang="0">
                  <a:pos x="79" y="115"/>
                </a:cxn>
                <a:cxn ang="0">
                  <a:pos x="81" y="110"/>
                </a:cxn>
                <a:cxn ang="0">
                  <a:pos x="81" y="102"/>
                </a:cxn>
                <a:cxn ang="0">
                  <a:pos x="81" y="94"/>
                </a:cxn>
                <a:cxn ang="0">
                  <a:pos x="81" y="87"/>
                </a:cxn>
                <a:cxn ang="0">
                  <a:pos x="79" y="77"/>
                </a:cxn>
                <a:cxn ang="0">
                  <a:pos x="78" y="68"/>
                </a:cxn>
                <a:cxn ang="0">
                  <a:pos x="76" y="60"/>
                </a:cxn>
                <a:cxn ang="0">
                  <a:pos x="75" y="52"/>
                </a:cxn>
                <a:cxn ang="0">
                  <a:pos x="70" y="43"/>
                </a:cxn>
                <a:cxn ang="0">
                  <a:pos x="67" y="35"/>
                </a:cxn>
                <a:cxn ang="0">
                  <a:pos x="64" y="28"/>
                </a:cxn>
                <a:cxn ang="0">
                  <a:pos x="61" y="20"/>
                </a:cxn>
                <a:cxn ang="0">
                  <a:pos x="55" y="15"/>
                </a:cxn>
                <a:cxn ang="0">
                  <a:pos x="51" y="10"/>
                </a:cxn>
                <a:cxn ang="0">
                  <a:pos x="46" y="5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1" y="2"/>
                </a:cxn>
                <a:cxn ang="0">
                  <a:pos x="17" y="3"/>
                </a:cxn>
              </a:cxnLst>
              <a:rect l="0" t="0" r="r" b="b"/>
              <a:pathLst>
                <a:path w="82" h="137">
                  <a:moveTo>
                    <a:pt x="17" y="3"/>
                  </a:moveTo>
                  <a:lnTo>
                    <a:pt x="15" y="5"/>
                  </a:lnTo>
                  <a:lnTo>
                    <a:pt x="10" y="9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2" y="26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3" y="61"/>
                  </a:lnTo>
                  <a:lnTo>
                    <a:pt x="5" y="71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5" y="93"/>
                  </a:lnTo>
                  <a:lnTo>
                    <a:pt x="20" y="99"/>
                  </a:lnTo>
                  <a:lnTo>
                    <a:pt x="23" y="106"/>
                  </a:lnTo>
                  <a:lnTo>
                    <a:pt x="29" y="112"/>
                  </a:lnTo>
                  <a:lnTo>
                    <a:pt x="33" y="116"/>
                  </a:lnTo>
                  <a:lnTo>
                    <a:pt x="37" y="122"/>
                  </a:lnTo>
                  <a:lnTo>
                    <a:pt x="43" y="126"/>
                  </a:lnTo>
                  <a:lnTo>
                    <a:pt x="47" y="130"/>
                  </a:lnTo>
                  <a:lnTo>
                    <a:pt x="52" y="132"/>
                  </a:lnTo>
                  <a:lnTo>
                    <a:pt x="57" y="133"/>
                  </a:lnTo>
                  <a:lnTo>
                    <a:pt x="61" y="136"/>
                  </a:lnTo>
                  <a:lnTo>
                    <a:pt x="64" y="134"/>
                  </a:lnTo>
                  <a:lnTo>
                    <a:pt x="67" y="133"/>
                  </a:lnTo>
                  <a:lnTo>
                    <a:pt x="72" y="132"/>
                  </a:lnTo>
                  <a:lnTo>
                    <a:pt x="75" y="130"/>
                  </a:lnTo>
                  <a:lnTo>
                    <a:pt x="77" y="125"/>
                  </a:lnTo>
                  <a:lnTo>
                    <a:pt x="78" y="121"/>
                  </a:lnTo>
                  <a:lnTo>
                    <a:pt x="79" y="115"/>
                  </a:lnTo>
                  <a:lnTo>
                    <a:pt x="81" y="110"/>
                  </a:lnTo>
                  <a:lnTo>
                    <a:pt x="81" y="102"/>
                  </a:lnTo>
                  <a:lnTo>
                    <a:pt x="81" y="94"/>
                  </a:lnTo>
                  <a:lnTo>
                    <a:pt x="81" y="87"/>
                  </a:lnTo>
                  <a:lnTo>
                    <a:pt x="79" y="77"/>
                  </a:lnTo>
                  <a:lnTo>
                    <a:pt x="78" y="68"/>
                  </a:lnTo>
                  <a:lnTo>
                    <a:pt x="76" y="60"/>
                  </a:lnTo>
                  <a:lnTo>
                    <a:pt x="75" y="52"/>
                  </a:lnTo>
                  <a:lnTo>
                    <a:pt x="70" y="43"/>
                  </a:lnTo>
                  <a:lnTo>
                    <a:pt x="67" y="35"/>
                  </a:lnTo>
                  <a:lnTo>
                    <a:pt x="64" y="28"/>
                  </a:lnTo>
                  <a:lnTo>
                    <a:pt x="61" y="20"/>
                  </a:lnTo>
                  <a:lnTo>
                    <a:pt x="55" y="15"/>
                  </a:lnTo>
                  <a:lnTo>
                    <a:pt x="51" y="10"/>
                  </a:lnTo>
                  <a:lnTo>
                    <a:pt x="46" y="5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7" y="3"/>
                  </a:lnTo>
                </a:path>
              </a:pathLst>
            </a:custGeom>
            <a:solidFill>
              <a:srgbClr val="F0F0FF"/>
            </a:solidFill>
            <a:ln w="12700" cap="rnd" cmpd="sng">
              <a:solidFill>
                <a:srgbClr val="F0F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76" name="Freeform 1660"/>
            <p:cNvSpPr>
              <a:spLocks/>
            </p:cNvSpPr>
            <p:nvPr/>
          </p:nvSpPr>
          <p:spPr bwMode="auto">
            <a:xfrm>
              <a:off x="4002" y="1495"/>
              <a:ext cx="70" cy="11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2" y="6"/>
                </a:cxn>
                <a:cxn ang="0">
                  <a:pos x="9" y="9"/>
                </a:cxn>
                <a:cxn ang="0">
                  <a:pos x="6" y="14"/>
                </a:cxn>
                <a:cxn ang="0">
                  <a:pos x="4" y="18"/>
                </a:cxn>
                <a:cxn ang="0">
                  <a:pos x="2" y="23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" y="53"/>
                </a:cxn>
                <a:cxn ang="0">
                  <a:pos x="4" y="60"/>
                </a:cxn>
                <a:cxn ang="0">
                  <a:pos x="6" y="66"/>
                </a:cxn>
                <a:cxn ang="0">
                  <a:pos x="9" y="72"/>
                </a:cxn>
                <a:cxn ang="0">
                  <a:pos x="12" y="78"/>
                </a:cxn>
                <a:cxn ang="0">
                  <a:pos x="15" y="84"/>
                </a:cxn>
                <a:cxn ang="0">
                  <a:pos x="18" y="90"/>
                </a:cxn>
                <a:cxn ang="0">
                  <a:pos x="23" y="93"/>
                </a:cxn>
                <a:cxn ang="0">
                  <a:pos x="27" y="98"/>
                </a:cxn>
                <a:cxn ang="0">
                  <a:pos x="32" y="101"/>
                </a:cxn>
                <a:cxn ang="0">
                  <a:pos x="35" y="105"/>
                </a:cxn>
                <a:cxn ang="0">
                  <a:pos x="40" y="107"/>
                </a:cxn>
                <a:cxn ang="0">
                  <a:pos x="44" y="109"/>
                </a:cxn>
                <a:cxn ang="0">
                  <a:pos x="47" y="111"/>
                </a:cxn>
                <a:cxn ang="0">
                  <a:pos x="51" y="112"/>
                </a:cxn>
                <a:cxn ang="0">
                  <a:pos x="54" y="111"/>
                </a:cxn>
                <a:cxn ang="0">
                  <a:pos x="56" y="110"/>
                </a:cxn>
                <a:cxn ang="0">
                  <a:pos x="61" y="109"/>
                </a:cxn>
                <a:cxn ang="0">
                  <a:pos x="61" y="107"/>
                </a:cxn>
                <a:cxn ang="0">
                  <a:pos x="65" y="104"/>
                </a:cxn>
                <a:cxn ang="0">
                  <a:pos x="67" y="100"/>
                </a:cxn>
                <a:cxn ang="0">
                  <a:pos x="67" y="96"/>
                </a:cxn>
                <a:cxn ang="0">
                  <a:pos x="67" y="91"/>
                </a:cxn>
                <a:cxn ang="0">
                  <a:pos x="68" y="85"/>
                </a:cxn>
                <a:cxn ang="0">
                  <a:pos x="69" y="77"/>
                </a:cxn>
                <a:cxn ang="0">
                  <a:pos x="69" y="70"/>
                </a:cxn>
                <a:cxn ang="0">
                  <a:pos x="68" y="63"/>
                </a:cxn>
                <a:cxn ang="0">
                  <a:pos x="67" y="55"/>
                </a:cxn>
                <a:cxn ang="0">
                  <a:pos x="65" y="48"/>
                </a:cxn>
                <a:cxn ang="0">
                  <a:pos x="64" y="41"/>
                </a:cxn>
                <a:cxn ang="0">
                  <a:pos x="61" y="35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3" y="16"/>
                </a:cxn>
                <a:cxn ang="0">
                  <a:pos x="50" y="12"/>
                </a:cxn>
                <a:cxn ang="0">
                  <a:pos x="45" y="7"/>
                </a:cxn>
                <a:cxn ang="0">
                  <a:pos x="41" y="5"/>
                </a:cxn>
                <a:cxn ang="0">
                  <a:pos x="36" y="2"/>
                </a:cxn>
                <a:cxn ang="0">
                  <a:pos x="32" y="1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9" y="1"/>
                </a:cxn>
                <a:cxn ang="0">
                  <a:pos x="15" y="3"/>
                </a:cxn>
              </a:cxnLst>
              <a:rect l="0" t="0" r="r" b="b"/>
              <a:pathLst>
                <a:path w="70" h="113">
                  <a:moveTo>
                    <a:pt x="15" y="3"/>
                  </a:moveTo>
                  <a:lnTo>
                    <a:pt x="12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6" y="66"/>
                  </a:lnTo>
                  <a:lnTo>
                    <a:pt x="9" y="72"/>
                  </a:lnTo>
                  <a:lnTo>
                    <a:pt x="12" y="78"/>
                  </a:lnTo>
                  <a:lnTo>
                    <a:pt x="15" y="84"/>
                  </a:lnTo>
                  <a:lnTo>
                    <a:pt x="18" y="90"/>
                  </a:lnTo>
                  <a:lnTo>
                    <a:pt x="23" y="93"/>
                  </a:lnTo>
                  <a:lnTo>
                    <a:pt x="27" y="98"/>
                  </a:lnTo>
                  <a:lnTo>
                    <a:pt x="32" y="101"/>
                  </a:lnTo>
                  <a:lnTo>
                    <a:pt x="35" y="105"/>
                  </a:lnTo>
                  <a:lnTo>
                    <a:pt x="40" y="107"/>
                  </a:lnTo>
                  <a:lnTo>
                    <a:pt x="44" y="109"/>
                  </a:lnTo>
                  <a:lnTo>
                    <a:pt x="47" y="111"/>
                  </a:lnTo>
                  <a:lnTo>
                    <a:pt x="51" y="112"/>
                  </a:lnTo>
                  <a:lnTo>
                    <a:pt x="54" y="111"/>
                  </a:lnTo>
                  <a:lnTo>
                    <a:pt x="56" y="110"/>
                  </a:lnTo>
                  <a:lnTo>
                    <a:pt x="61" y="109"/>
                  </a:lnTo>
                  <a:lnTo>
                    <a:pt x="61" y="107"/>
                  </a:lnTo>
                  <a:lnTo>
                    <a:pt x="65" y="104"/>
                  </a:lnTo>
                  <a:lnTo>
                    <a:pt x="67" y="100"/>
                  </a:lnTo>
                  <a:lnTo>
                    <a:pt x="67" y="96"/>
                  </a:lnTo>
                  <a:lnTo>
                    <a:pt x="67" y="91"/>
                  </a:lnTo>
                  <a:lnTo>
                    <a:pt x="68" y="85"/>
                  </a:lnTo>
                  <a:lnTo>
                    <a:pt x="69" y="77"/>
                  </a:lnTo>
                  <a:lnTo>
                    <a:pt x="69" y="70"/>
                  </a:lnTo>
                  <a:lnTo>
                    <a:pt x="68" y="63"/>
                  </a:lnTo>
                  <a:lnTo>
                    <a:pt x="67" y="55"/>
                  </a:lnTo>
                  <a:lnTo>
                    <a:pt x="65" y="48"/>
                  </a:lnTo>
                  <a:lnTo>
                    <a:pt x="64" y="41"/>
                  </a:lnTo>
                  <a:lnTo>
                    <a:pt x="61" y="35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3" y="16"/>
                  </a:lnTo>
                  <a:lnTo>
                    <a:pt x="50" y="12"/>
                  </a:lnTo>
                  <a:lnTo>
                    <a:pt x="45" y="7"/>
                  </a:lnTo>
                  <a:lnTo>
                    <a:pt x="41" y="5"/>
                  </a:lnTo>
                  <a:lnTo>
                    <a:pt x="36" y="2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3"/>
                  </a:lnTo>
                </a:path>
              </a:pathLst>
            </a:custGeom>
            <a:solidFill>
              <a:srgbClr val="F0FFFF"/>
            </a:solidFill>
            <a:ln w="12700" cap="rnd" cmpd="sng">
              <a:solidFill>
                <a:srgbClr val="F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77" name="Freeform 1661"/>
            <p:cNvSpPr>
              <a:spLocks/>
            </p:cNvSpPr>
            <p:nvPr/>
          </p:nvSpPr>
          <p:spPr bwMode="auto">
            <a:xfrm>
              <a:off x="4012" y="1509"/>
              <a:ext cx="58" cy="89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1" y="7"/>
                </a:cxn>
                <a:cxn ang="0">
                  <a:pos x="10" y="9"/>
                </a:cxn>
                <a:cxn ang="0">
                  <a:pos x="6" y="13"/>
                </a:cxn>
                <a:cxn ang="0">
                  <a:pos x="3" y="18"/>
                </a:cxn>
                <a:cxn ang="0">
                  <a:pos x="2" y="21"/>
                </a:cxn>
                <a:cxn ang="0">
                  <a:pos x="2" y="26"/>
                </a:cxn>
                <a:cxn ang="0">
                  <a:pos x="0" y="31"/>
                </a:cxn>
                <a:cxn ang="0">
                  <a:pos x="2" y="35"/>
                </a:cxn>
                <a:cxn ang="0">
                  <a:pos x="0" y="40"/>
                </a:cxn>
                <a:cxn ang="0">
                  <a:pos x="2" y="45"/>
                </a:cxn>
                <a:cxn ang="0">
                  <a:pos x="2" y="50"/>
                </a:cxn>
                <a:cxn ang="0">
                  <a:pos x="5" y="54"/>
                </a:cxn>
                <a:cxn ang="0">
                  <a:pos x="8" y="60"/>
                </a:cxn>
                <a:cxn ang="0">
                  <a:pos x="10" y="64"/>
                </a:cxn>
                <a:cxn ang="0">
                  <a:pos x="13" y="67"/>
                </a:cxn>
                <a:cxn ang="0">
                  <a:pos x="16" y="71"/>
                </a:cxn>
                <a:cxn ang="0">
                  <a:pos x="19" y="74"/>
                </a:cxn>
                <a:cxn ang="0">
                  <a:pos x="22" y="78"/>
                </a:cxn>
                <a:cxn ang="0">
                  <a:pos x="26" y="81"/>
                </a:cxn>
                <a:cxn ang="0">
                  <a:pos x="30" y="83"/>
                </a:cxn>
                <a:cxn ang="0">
                  <a:pos x="33" y="85"/>
                </a:cxn>
                <a:cxn ang="0">
                  <a:pos x="36" y="87"/>
                </a:cxn>
                <a:cxn ang="0">
                  <a:pos x="40" y="87"/>
                </a:cxn>
                <a:cxn ang="0">
                  <a:pos x="42" y="88"/>
                </a:cxn>
                <a:cxn ang="0">
                  <a:pos x="44" y="87"/>
                </a:cxn>
                <a:cxn ang="0">
                  <a:pos x="47" y="87"/>
                </a:cxn>
                <a:cxn ang="0">
                  <a:pos x="49" y="86"/>
                </a:cxn>
                <a:cxn ang="0">
                  <a:pos x="51" y="84"/>
                </a:cxn>
                <a:cxn ang="0">
                  <a:pos x="54" y="82"/>
                </a:cxn>
                <a:cxn ang="0">
                  <a:pos x="55" y="79"/>
                </a:cxn>
                <a:cxn ang="0">
                  <a:pos x="57" y="76"/>
                </a:cxn>
                <a:cxn ang="0">
                  <a:pos x="57" y="71"/>
                </a:cxn>
                <a:cxn ang="0">
                  <a:pos x="57" y="66"/>
                </a:cxn>
                <a:cxn ang="0">
                  <a:pos x="57" y="61"/>
                </a:cxn>
                <a:cxn ang="0">
                  <a:pos x="57" y="55"/>
                </a:cxn>
                <a:cxn ang="0">
                  <a:pos x="57" y="49"/>
                </a:cxn>
                <a:cxn ang="0">
                  <a:pos x="57" y="44"/>
                </a:cxn>
                <a:cxn ang="0">
                  <a:pos x="57" y="38"/>
                </a:cxn>
                <a:cxn ang="0">
                  <a:pos x="54" y="32"/>
                </a:cxn>
                <a:cxn ang="0">
                  <a:pos x="54" y="26"/>
                </a:cxn>
                <a:cxn ang="0">
                  <a:pos x="51" y="23"/>
                </a:cxn>
                <a:cxn ang="0">
                  <a:pos x="49" y="17"/>
                </a:cxn>
                <a:cxn ang="0">
                  <a:pos x="46" y="12"/>
                </a:cxn>
                <a:cxn ang="0">
                  <a:pos x="43" y="8"/>
                </a:cxn>
                <a:cxn ang="0">
                  <a:pos x="40" y="6"/>
                </a:cxn>
                <a:cxn ang="0">
                  <a:pos x="37" y="3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7" y="3"/>
                </a:cxn>
                <a:cxn ang="0">
                  <a:pos x="16" y="4"/>
                </a:cxn>
              </a:cxnLst>
              <a:rect l="0" t="0" r="r" b="b"/>
              <a:pathLst>
                <a:path w="58" h="89">
                  <a:moveTo>
                    <a:pt x="16" y="4"/>
                  </a:moveTo>
                  <a:lnTo>
                    <a:pt x="11" y="7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2" y="50"/>
                  </a:lnTo>
                  <a:lnTo>
                    <a:pt x="5" y="54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3" y="67"/>
                  </a:lnTo>
                  <a:lnTo>
                    <a:pt x="16" y="71"/>
                  </a:lnTo>
                  <a:lnTo>
                    <a:pt x="19" y="74"/>
                  </a:lnTo>
                  <a:lnTo>
                    <a:pt x="22" y="78"/>
                  </a:lnTo>
                  <a:lnTo>
                    <a:pt x="26" y="81"/>
                  </a:lnTo>
                  <a:lnTo>
                    <a:pt x="30" y="83"/>
                  </a:lnTo>
                  <a:lnTo>
                    <a:pt x="33" y="85"/>
                  </a:lnTo>
                  <a:lnTo>
                    <a:pt x="36" y="87"/>
                  </a:lnTo>
                  <a:lnTo>
                    <a:pt x="40" y="87"/>
                  </a:lnTo>
                  <a:lnTo>
                    <a:pt x="42" y="88"/>
                  </a:lnTo>
                  <a:lnTo>
                    <a:pt x="44" y="87"/>
                  </a:lnTo>
                  <a:lnTo>
                    <a:pt x="47" y="87"/>
                  </a:lnTo>
                  <a:lnTo>
                    <a:pt x="49" y="86"/>
                  </a:lnTo>
                  <a:lnTo>
                    <a:pt x="51" y="84"/>
                  </a:lnTo>
                  <a:lnTo>
                    <a:pt x="54" y="82"/>
                  </a:lnTo>
                  <a:lnTo>
                    <a:pt x="55" y="79"/>
                  </a:lnTo>
                  <a:lnTo>
                    <a:pt x="57" y="76"/>
                  </a:lnTo>
                  <a:lnTo>
                    <a:pt x="57" y="71"/>
                  </a:lnTo>
                  <a:lnTo>
                    <a:pt x="57" y="66"/>
                  </a:lnTo>
                  <a:lnTo>
                    <a:pt x="57" y="61"/>
                  </a:lnTo>
                  <a:lnTo>
                    <a:pt x="57" y="55"/>
                  </a:lnTo>
                  <a:lnTo>
                    <a:pt x="57" y="49"/>
                  </a:lnTo>
                  <a:lnTo>
                    <a:pt x="57" y="44"/>
                  </a:lnTo>
                  <a:lnTo>
                    <a:pt x="57" y="38"/>
                  </a:lnTo>
                  <a:lnTo>
                    <a:pt x="54" y="32"/>
                  </a:lnTo>
                  <a:lnTo>
                    <a:pt x="54" y="26"/>
                  </a:lnTo>
                  <a:lnTo>
                    <a:pt x="51" y="23"/>
                  </a:lnTo>
                  <a:lnTo>
                    <a:pt x="49" y="17"/>
                  </a:lnTo>
                  <a:lnTo>
                    <a:pt x="46" y="12"/>
                  </a:lnTo>
                  <a:lnTo>
                    <a:pt x="43" y="8"/>
                  </a:lnTo>
                  <a:lnTo>
                    <a:pt x="40" y="6"/>
                  </a:lnTo>
                  <a:lnTo>
                    <a:pt x="37" y="3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3"/>
                  </a:lnTo>
                  <a:lnTo>
                    <a:pt x="16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78" name="Freeform 1662"/>
            <p:cNvSpPr>
              <a:spLocks/>
            </p:cNvSpPr>
            <p:nvPr/>
          </p:nvSpPr>
          <p:spPr bwMode="auto">
            <a:xfrm>
              <a:off x="3735" y="1203"/>
              <a:ext cx="329" cy="610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35" y="11"/>
                </a:cxn>
                <a:cxn ang="0">
                  <a:pos x="24" y="23"/>
                </a:cxn>
                <a:cxn ang="0">
                  <a:pos x="15" y="40"/>
                </a:cxn>
                <a:cxn ang="0">
                  <a:pos x="7" y="59"/>
                </a:cxn>
                <a:cxn ang="0">
                  <a:pos x="2" y="83"/>
                </a:cxn>
                <a:cxn ang="0">
                  <a:pos x="0" y="109"/>
                </a:cxn>
                <a:cxn ang="0">
                  <a:pos x="0" y="139"/>
                </a:cxn>
                <a:cxn ang="0">
                  <a:pos x="4" y="172"/>
                </a:cxn>
                <a:cxn ang="0">
                  <a:pos x="7" y="206"/>
                </a:cxn>
                <a:cxn ang="0">
                  <a:pos x="16" y="241"/>
                </a:cxn>
                <a:cxn ang="0">
                  <a:pos x="24" y="279"/>
                </a:cxn>
                <a:cxn ang="0">
                  <a:pos x="34" y="315"/>
                </a:cxn>
                <a:cxn ang="0">
                  <a:pos x="48" y="352"/>
                </a:cxn>
                <a:cxn ang="0">
                  <a:pos x="64" y="389"/>
                </a:cxn>
                <a:cxn ang="0">
                  <a:pos x="81" y="424"/>
                </a:cxn>
                <a:cxn ang="0">
                  <a:pos x="97" y="456"/>
                </a:cxn>
                <a:cxn ang="0">
                  <a:pos x="117" y="487"/>
                </a:cxn>
                <a:cxn ang="0">
                  <a:pos x="136" y="514"/>
                </a:cxn>
                <a:cxn ang="0">
                  <a:pos x="156" y="540"/>
                </a:cxn>
                <a:cxn ang="0">
                  <a:pos x="177" y="561"/>
                </a:cxn>
                <a:cxn ang="0">
                  <a:pos x="195" y="581"/>
                </a:cxn>
                <a:cxn ang="0">
                  <a:pos x="215" y="593"/>
                </a:cxn>
                <a:cxn ang="0">
                  <a:pos x="232" y="604"/>
                </a:cxn>
                <a:cxn ang="0">
                  <a:pos x="252" y="609"/>
                </a:cxn>
                <a:cxn ang="0">
                  <a:pos x="267" y="609"/>
                </a:cxn>
                <a:cxn ang="0">
                  <a:pos x="282" y="605"/>
                </a:cxn>
                <a:cxn ang="0">
                  <a:pos x="295" y="598"/>
                </a:cxn>
                <a:cxn ang="0">
                  <a:pos x="305" y="585"/>
                </a:cxn>
                <a:cxn ang="0">
                  <a:pos x="314" y="569"/>
                </a:cxn>
                <a:cxn ang="0">
                  <a:pos x="321" y="549"/>
                </a:cxn>
                <a:cxn ang="0">
                  <a:pos x="326" y="524"/>
                </a:cxn>
                <a:cxn ang="0">
                  <a:pos x="328" y="498"/>
                </a:cxn>
                <a:cxn ang="0">
                  <a:pos x="328" y="467"/>
                </a:cxn>
                <a:cxn ang="0">
                  <a:pos x="326" y="436"/>
                </a:cxn>
                <a:cxn ang="0">
                  <a:pos x="320" y="401"/>
                </a:cxn>
                <a:cxn ang="0">
                  <a:pos x="313" y="366"/>
                </a:cxn>
                <a:cxn ang="0">
                  <a:pos x="304" y="330"/>
                </a:cxn>
                <a:cxn ang="0">
                  <a:pos x="292" y="291"/>
                </a:cxn>
                <a:cxn ang="0">
                  <a:pos x="279" y="256"/>
                </a:cxn>
                <a:cxn ang="0">
                  <a:pos x="264" y="219"/>
                </a:cxn>
                <a:cxn ang="0">
                  <a:pos x="247" y="186"/>
                </a:cxn>
                <a:cxn ang="0">
                  <a:pos x="230" y="152"/>
                </a:cxn>
                <a:cxn ang="0">
                  <a:pos x="210" y="120"/>
                </a:cxn>
                <a:cxn ang="0">
                  <a:pos x="191" y="93"/>
                </a:cxn>
                <a:cxn ang="0">
                  <a:pos x="171" y="68"/>
                </a:cxn>
                <a:cxn ang="0">
                  <a:pos x="151" y="47"/>
                </a:cxn>
                <a:cxn ang="0">
                  <a:pos x="131" y="29"/>
                </a:cxn>
                <a:cxn ang="0">
                  <a:pos x="113" y="15"/>
                </a:cxn>
                <a:cxn ang="0">
                  <a:pos x="95" y="5"/>
                </a:cxn>
                <a:cxn ang="0">
                  <a:pos x="76" y="1"/>
                </a:cxn>
                <a:cxn ang="0">
                  <a:pos x="61" y="0"/>
                </a:cxn>
                <a:cxn ang="0">
                  <a:pos x="48" y="4"/>
                </a:cxn>
                <a:cxn ang="0">
                  <a:pos x="48" y="3"/>
                </a:cxn>
              </a:cxnLst>
              <a:rect l="0" t="0" r="r" b="b"/>
              <a:pathLst>
                <a:path w="329" h="610">
                  <a:moveTo>
                    <a:pt x="48" y="3"/>
                  </a:moveTo>
                  <a:lnTo>
                    <a:pt x="35" y="11"/>
                  </a:lnTo>
                  <a:lnTo>
                    <a:pt x="24" y="23"/>
                  </a:lnTo>
                  <a:lnTo>
                    <a:pt x="15" y="40"/>
                  </a:lnTo>
                  <a:lnTo>
                    <a:pt x="7" y="59"/>
                  </a:lnTo>
                  <a:lnTo>
                    <a:pt x="2" y="83"/>
                  </a:lnTo>
                  <a:lnTo>
                    <a:pt x="0" y="109"/>
                  </a:lnTo>
                  <a:lnTo>
                    <a:pt x="0" y="139"/>
                  </a:lnTo>
                  <a:lnTo>
                    <a:pt x="4" y="172"/>
                  </a:lnTo>
                  <a:lnTo>
                    <a:pt x="7" y="206"/>
                  </a:lnTo>
                  <a:lnTo>
                    <a:pt x="16" y="241"/>
                  </a:lnTo>
                  <a:lnTo>
                    <a:pt x="24" y="279"/>
                  </a:lnTo>
                  <a:lnTo>
                    <a:pt x="34" y="315"/>
                  </a:lnTo>
                  <a:lnTo>
                    <a:pt x="48" y="352"/>
                  </a:lnTo>
                  <a:lnTo>
                    <a:pt x="64" y="389"/>
                  </a:lnTo>
                  <a:lnTo>
                    <a:pt x="81" y="424"/>
                  </a:lnTo>
                  <a:lnTo>
                    <a:pt x="97" y="456"/>
                  </a:lnTo>
                  <a:lnTo>
                    <a:pt x="117" y="487"/>
                  </a:lnTo>
                  <a:lnTo>
                    <a:pt x="136" y="514"/>
                  </a:lnTo>
                  <a:lnTo>
                    <a:pt x="156" y="540"/>
                  </a:lnTo>
                  <a:lnTo>
                    <a:pt x="177" y="561"/>
                  </a:lnTo>
                  <a:lnTo>
                    <a:pt x="195" y="581"/>
                  </a:lnTo>
                  <a:lnTo>
                    <a:pt x="215" y="593"/>
                  </a:lnTo>
                  <a:lnTo>
                    <a:pt x="232" y="604"/>
                  </a:lnTo>
                  <a:lnTo>
                    <a:pt x="252" y="609"/>
                  </a:lnTo>
                  <a:lnTo>
                    <a:pt x="267" y="609"/>
                  </a:lnTo>
                  <a:lnTo>
                    <a:pt x="282" y="605"/>
                  </a:lnTo>
                  <a:lnTo>
                    <a:pt x="295" y="598"/>
                  </a:lnTo>
                  <a:lnTo>
                    <a:pt x="305" y="585"/>
                  </a:lnTo>
                  <a:lnTo>
                    <a:pt x="314" y="569"/>
                  </a:lnTo>
                  <a:lnTo>
                    <a:pt x="321" y="549"/>
                  </a:lnTo>
                  <a:lnTo>
                    <a:pt x="326" y="524"/>
                  </a:lnTo>
                  <a:lnTo>
                    <a:pt x="328" y="498"/>
                  </a:lnTo>
                  <a:lnTo>
                    <a:pt x="328" y="467"/>
                  </a:lnTo>
                  <a:lnTo>
                    <a:pt x="326" y="436"/>
                  </a:lnTo>
                  <a:lnTo>
                    <a:pt x="320" y="401"/>
                  </a:lnTo>
                  <a:lnTo>
                    <a:pt x="313" y="366"/>
                  </a:lnTo>
                  <a:lnTo>
                    <a:pt x="304" y="330"/>
                  </a:lnTo>
                  <a:lnTo>
                    <a:pt x="292" y="291"/>
                  </a:lnTo>
                  <a:lnTo>
                    <a:pt x="279" y="256"/>
                  </a:lnTo>
                  <a:lnTo>
                    <a:pt x="264" y="219"/>
                  </a:lnTo>
                  <a:lnTo>
                    <a:pt x="247" y="186"/>
                  </a:lnTo>
                  <a:lnTo>
                    <a:pt x="230" y="152"/>
                  </a:lnTo>
                  <a:lnTo>
                    <a:pt x="210" y="120"/>
                  </a:lnTo>
                  <a:lnTo>
                    <a:pt x="191" y="93"/>
                  </a:lnTo>
                  <a:lnTo>
                    <a:pt x="171" y="68"/>
                  </a:lnTo>
                  <a:lnTo>
                    <a:pt x="151" y="47"/>
                  </a:lnTo>
                  <a:lnTo>
                    <a:pt x="131" y="29"/>
                  </a:lnTo>
                  <a:lnTo>
                    <a:pt x="113" y="15"/>
                  </a:lnTo>
                  <a:lnTo>
                    <a:pt x="95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4"/>
                  </a:lnTo>
                  <a:lnTo>
                    <a:pt x="48" y="3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79" name="Freeform 1663"/>
            <p:cNvSpPr>
              <a:spLocks/>
            </p:cNvSpPr>
            <p:nvPr/>
          </p:nvSpPr>
          <p:spPr bwMode="auto">
            <a:xfrm>
              <a:off x="3656" y="1210"/>
              <a:ext cx="347" cy="649"/>
            </a:xfrm>
            <a:custGeom>
              <a:avLst/>
              <a:gdLst/>
              <a:ahLst/>
              <a:cxnLst>
                <a:cxn ang="0">
                  <a:pos x="346" y="603"/>
                </a:cxn>
                <a:cxn ang="0">
                  <a:pos x="231" y="648"/>
                </a:cxn>
                <a:cxn ang="0">
                  <a:pos x="0" y="45"/>
                </a:cxn>
                <a:cxn ang="0">
                  <a:pos x="114" y="0"/>
                </a:cxn>
                <a:cxn ang="0">
                  <a:pos x="346" y="603"/>
                </a:cxn>
              </a:cxnLst>
              <a:rect l="0" t="0" r="r" b="b"/>
              <a:pathLst>
                <a:path w="347" h="649">
                  <a:moveTo>
                    <a:pt x="346" y="603"/>
                  </a:moveTo>
                  <a:lnTo>
                    <a:pt x="231" y="648"/>
                  </a:lnTo>
                  <a:lnTo>
                    <a:pt x="0" y="45"/>
                  </a:lnTo>
                  <a:lnTo>
                    <a:pt x="114" y="0"/>
                  </a:lnTo>
                  <a:lnTo>
                    <a:pt x="346" y="603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80" name="Freeform 1664"/>
            <p:cNvSpPr>
              <a:spLocks/>
            </p:cNvSpPr>
            <p:nvPr/>
          </p:nvSpPr>
          <p:spPr bwMode="auto">
            <a:xfrm>
              <a:off x="3739" y="1215"/>
              <a:ext cx="323" cy="596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36" y="11"/>
                </a:cxn>
                <a:cxn ang="0">
                  <a:pos x="25" y="23"/>
                </a:cxn>
                <a:cxn ang="0">
                  <a:pos x="15" y="40"/>
                </a:cxn>
                <a:cxn ang="0">
                  <a:pos x="7" y="58"/>
                </a:cxn>
                <a:cxn ang="0">
                  <a:pos x="3" y="81"/>
                </a:cxn>
                <a:cxn ang="0">
                  <a:pos x="0" y="107"/>
                </a:cxn>
                <a:cxn ang="0">
                  <a:pos x="0" y="137"/>
                </a:cxn>
                <a:cxn ang="0">
                  <a:pos x="3" y="167"/>
                </a:cxn>
                <a:cxn ang="0">
                  <a:pos x="5" y="201"/>
                </a:cxn>
                <a:cxn ang="0">
                  <a:pos x="13" y="235"/>
                </a:cxn>
                <a:cxn ang="0">
                  <a:pos x="22" y="271"/>
                </a:cxn>
                <a:cxn ang="0">
                  <a:pos x="33" y="308"/>
                </a:cxn>
                <a:cxn ang="0">
                  <a:pos x="46" y="343"/>
                </a:cxn>
                <a:cxn ang="0">
                  <a:pos x="61" y="380"/>
                </a:cxn>
                <a:cxn ang="0">
                  <a:pos x="77" y="413"/>
                </a:cxn>
                <a:cxn ang="0">
                  <a:pos x="94" y="444"/>
                </a:cxn>
                <a:cxn ang="0">
                  <a:pos x="113" y="475"/>
                </a:cxn>
                <a:cxn ang="0">
                  <a:pos x="131" y="501"/>
                </a:cxn>
                <a:cxn ang="0">
                  <a:pos x="151" y="527"/>
                </a:cxn>
                <a:cxn ang="0">
                  <a:pos x="171" y="548"/>
                </a:cxn>
                <a:cxn ang="0">
                  <a:pos x="190" y="565"/>
                </a:cxn>
                <a:cxn ang="0">
                  <a:pos x="210" y="579"/>
                </a:cxn>
                <a:cxn ang="0">
                  <a:pos x="227" y="587"/>
                </a:cxn>
                <a:cxn ang="0">
                  <a:pos x="244" y="595"/>
                </a:cxn>
                <a:cxn ang="0">
                  <a:pos x="261" y="595"/>
                </a:cxn>
                <a:cxn ang="0">
                  <a:pos x="275" y="588"/>
                </a:cxn>
                <a:cxn ang="0">
                  <a:pos x="289" y="582"/>
                </a:cxn>
                <a:cxn ang="0">
                  <a:pos x="300" y="570"/>
                </a:cxn>
                <a:cxn ang="0">
                  <a:pos x="309" y="554"/>
                </a:cxn>
                <a:cxn ang="0">
                  <a:pos x="316" y="533"/>
                </a:cxn>
                <a:cxn ang="0">
                  <a:pos x="320" y="508"/>
                </a:cxn>
                <a:cxn ang="0">
                  <a:pos x="322" y="484"/>
                </a:cxn>
                <a:cxn ang="0">
                  <a:pos x="322" y="454"/>
                </a:cxn>
                <a:cxn ang="0">
                  <a:pos x="322" y="423"/>
                </a:cxn>
                <a:cxn ang="0">
                  <a:pos x="315" y="389"/>
                </a:cxn>
                <a:cxn ang="0">
                  <a:pos x="309" y="355"/>
                </a:cxn>
                <a:cxn ang="0">
                  <a:pos x="299" y="320"/>
                </a:cxn>
                <a:cxn ang="0">
                  <a:pos x="289" y="282"/>
                </a:cxn>
                <a:cxn ang="0">
                  <a:pos x="275" y="248"/>
                </a:cxn>
                <a:cxn ang="0">
                  <a:pos x="260" y="212"/>
                </a:cxn>
                <a:cxn ang="0">
                  <a:pos x="245" y="180"/>
                </a:cxn>
                <a:cxn ang="0">
                  <a:pos x="227" y="148"/>
                </a:cxn>
                <a:cxn ang="0">
                  <a:pos x="208" y="116"/>
                </a:cxn>
                <a:cxn ang="0">
                  <a:pos x="190" y="89"/>
                </a:cxn>
                <a:cxn ang="0">
                  <a:pos x="171" y="65"/>
                </a:cxn>
                <a:cxn ang="0">
                  <a:pos x="149" y="46"/>
                </a:cxn>
                <a:cxn ang="0">
                  <a:pos x="130" y="28"/>
                </a:cxn>
                <a:cxn ang="0">
                  <a:pos x="113" y="16"/>
                </a:cxn>
                <a:cxn ang="0">
                  <a:pos x="93" y="5"/>
                </a:cxn>
                <a:cxn ang="0">
                  <a:pos x="77" y="0"/>
                </a:cxn>
                <a:cxn ang="0">
                  <a:pos x="60" y="0"/>
                </a:cxn>
                <a:cxn ang="0">
                  <a:pos x="48" y="4"/>
                </a:cxn>
                <a:cxn ang="0">
                  <a:pos x="48" y="2"/>
                </a:cxn>
              </a:cxnLst>
              <a:rect l="0" t="0" r="r" b="b"/>
              <a:pathLst>
                <a:path w="323" h="596">
                  <a:moveTo>
                    <a:pt x="48" y="2"/>
                  </a:moveTo>
                  <a:lnTo>
                    <a:pt x="36" y="11"/>
                  </a:lnTo>
                  <a:lnTo>
                    <a:pt x="25" y="23"/>
                  </a:lnTo>
                  <a:lnTo>
                    <a:pt x="15" y="40"/>
                  </a:lnTo>
                  <a:lnTo>
                    <a:pt x="7" y="58"/>
                  </a:lnTo>
                  <a:lnTo>
                    <a:pt x="3" y="81"/>
                  </a:lnTo>
                  <a:lnTo>
                    <a:pt x="0" y="107"/>
                  </a:lnTo>
                  <a:lnTo>
                    <a:pt x="0" y="137"/>
                  </a:lnTo>
                  <a:lnTo>
                    <a:pt x="3" y="167"/>
                  </a:lnTo>
                  <a:lnTo>
                    <a:pt x="5" y="201"/>
                  </a:lnTo>
                  <a:lnTo>
                    <a:pt x="13" y="235"/>
                  </a:lnTo>
                  <a:lnTo>
                    <a:pt x="22" y="271"/>
                  </a:lnTo>
                  <a:lnTo>
                    <a:pt x="33" y="308"/>
                  </a:lnTo>
                  <a:lnTo>
                    <a:pt x="46" y="343"/>
                  </a:lnTo>
                  <a:lnTo>
                    <a:pt x="61" y="380"/>
                  </a:lnTo>
                  <a:lnTo>
                    <a:pt x="77" y="413"/>
                  </a:lnTo>
                  <a:lnTo>
                    <a:pt x="94" y="444"/>
                  </a:lnTo>
                  <a:lnTo>
                    <a:pt x="113" y="475"/>
                  </a:lnTo>
                  <a:lnTo>
                    <a:pt x="131" y="501"/>
                  </a:lnTo>
                  <a:lnTo>
                    <a:pt x="151" y="527"/>
                  </a:lnTo>
                  <a:lnTo>
                    <a:pt x="171" y="548"/>
                  </a:lnTo>
                  <a:lnTo>
                    <a:pt x="190" y="565"/>
                  </a:lnTo>
                  <a:lnTo>
                    <a:pt x="210" y="579"/>
                  </a:lnTo>
                  <a:lnTo>
                    <a:pt x="227" y="587"/>
                  </a:lnTo>
                  <a:lnTo>
                    <a:pt x="244" y="595"/>
                  </a:lnTo>
                  <a:lnTo>
                    <a:pt x="261" y="595"/>
                  </a:lnTo>
                  <a:lnTo>
                    <a:pt x="275" y="588"/>
                  </a:lnTo>
                  <a:lnTo>
                    <a:pt x="289" y="582"/>
                  </a:lnTo>
                  <a:lnTo>
                    <a:pt x="300" y="570"/>
                  </a:lnTo>
                  <a:lnTo>
                    <a:pt x="309" y="554"/>
                  </a:lnTo>
                  <a:lnTo>
                    <a:pt x="316" y="533"/>
                  </a:lnTo>
                  <a:lnTo>
                    <a:pt x="320" y="508"/>
                  </a:lnTo>
                  <a:lnTo>
                    <a:pt x="322" y="484"/>
                  </a:lnTo>
                  <a:lnTo>
                    <a:pt x="322" y="454"/>
                  </a:lnTo>
                  <a:lnTo>
                    <a:pt x="322" y="423"/>
                  </a:lnTo>
                  <a:lnTo>
                    <a:pt x="315" y="389"/>
                  </a:lnTo>
                  <a:lnTo>
                    <a:pt x="309" y="355"/>
                  </a:lnTo>
                  <a:lnTo>
                    <a:pt x="299" y="320"/>
                  </a:lnTo>
                  <a:lnTo>
                    <a:pt x="289" y="282"/>
                  </a:lnTo>
                  <a:lnTo>
                    <a:pt x="275" y="248"/>
                  </a:lnTo>
                  <a:lnTo>
                    <a:pt x="260" y="212"/>
                  </a:lnTo>
                  <a:lnTo>
                    <a:pt x="245" y="180"/>
                  </a:lnTo>
                  <a:lnTo>
                    <a:pt x="227" y="148"/>
                  </a:lnTo>
                  <a:lnTo>
                    <a:pt x="208" y="116"/>
                  </a:lnTo>
                  <a:lnTo>
                    <a:pt x="190" y="89"/>
                  </a:lnTo>
                  <a:lnTo>
                    <a:pt x="171" y="65"/>
                  </a:lnTo>
                  <a:lnTo>
                    <a:pt x="149" y="46"/>
                  </a:lnTo>
                  <a:lnTo>
                    <a:pt x="130" y="28"/>
                  </a:lnTo>
                  <a:lnTo>
                    <a:pt x="113" y="16"/>
                  </a:lnTo>
                  <a:lnTo>
                    <a:pt x="93" y="5"/>
                  </a:lnTo>
                  <a:lnTo>
                    <a:pt x="77" y="0"/>
                  </a:lnTo>
                  <a:lnTo>
                    <a:pt x="60" y="0"/>
                  </a:lnTo>
                  <a:lnTo>
                    <a:pt x="48" y="4"/>
                  </a:lnTo>
                  <a:lnTo>
                    <a:pt x="48" y="2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81" name="Freeform 1665"/>
            <p:cNvSpPr>
              <a:spLocks/>
            </p:cNvSpPr>
            <p:nvPr/>
          </p:nvSpPr>
          <p:spPr bwMode="auto">
            <a:xfrm>
              <a:off x="3659" y="1223"/>
              <a:ext cx="344" cy="632"/>
            </a:xfrm>
            <a:custGeom>
              <a:avLst/>
              <a:gdLst/>
              <a:ahLst/>
              <a:cxnLst>
                <a:cxn ang="0">
                  <a:pos x="343" y="587"/>
                </a:cxn>
                <a:cxn ang="0">
                  <a:pos x="226" y="631"/>
                </a:cxn>
                <a:cxn ang="0">
                  <a:pos x="0" y="44"/>
                </a:cxn>
                <a:cxn ang="0">
                  <a:pos x="116" y="0"/>
                </a:cxn>
                <a:cxn ang="0">
                  <a:pos x="343" y="587"/>
                </a:cxn>
              </a:cxnLst>
              <a:rect l="0" t="0" r="r" b="b"/>
              <a:pathLst>
                <a:path w="344" h="632">
                  <a:moveTo>
                    <a:pt x="343" y="587"/>
                  </a:moveTo>
                  <a:lnTo>
                    <a:pt x="226" y="631"/>
                  </a:lnTo>
                  <a:lnTo>
                    <a:pt x="0" y="44"/>
                  </a:lnTo>
                  <a:lnTo>
                    <a:pt x="116" y="0"/>
                  </a:lnTo>
                  <a:lnTo>
                    <a:pt x="343" y="587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82" name="Freeform 1666"/>
            <p:cNvSpPr>
              <a:spLocks/>
            </p:cNvSpPr>
            <p:nvPr/>
          </p:nvSpPr>
          <p:spPr bwMode="auto">
            <a:xfrm>
              <a:off x="3742" y="1227"/>
              <a:ext cx="320" cy="578"/>
            </a:xfrm>
            <a:custGeom>
              <a:avLst/>
              <a:gdLst/>
              <a:ahLst/>
              <a:cxnLst>
                <a:cxn ang="0">
                  <a:pos x="49" y="2"/>
                </a:cxn>
                <a:cxn ang="0">
                  <a:pos x="36" y="10"/>
                </a:cxn>
                <a:cxn ang="0">
                  <a:pos x="25" y="22"/>
                </a:cxn>
                <a:cxn ang="0">
                  <a:pos x="16" y="37"/>
                </a:cxn>
                <a:cxn ang="0">
                  <a:pos x="9" y="57"/>
                </a:cxn>
                <a:cxn ang="0">
                  <a:pos x="2" y="78"/>
                </a:cxn>
                <a:cxn ang="0">
                  <a:pos x="0" y="104"/>
                </a:cxn>
                <a:cxn ang="0">
                  <a:pos x="0" y="134"/>
                </a:cxn>
                <a:cxn ang="0">
                  <a:pos x="2" y="164"/>
                </a:cxn>
                <a:cxn ang="0">
                  <a:pos x="5" y="195"/>
                </a:cxn>
                <a:cxn ang="0">
                  <a:pos x="12" y="230"/>
                </a:cxn>
                <a:cxn ang="0">
                  <a:pos x="21" y="266"/>
                </a:cxn>
                <a:cxn ang="0">
                  <a:pos x="33" y="300"/>
                </a:cxn>
                <a:cxn ang="0">
                  <a:pos x="45" y="334"/>
                </a:cxn>
                <a:cxn ang="0">
                  <a:pos x="59" y="369"/>
                </a:cxn>
                <a:cxn ang="0">
                  <a:pos x="75" y="402"/>
                </a:cxn>
                <a:cxn ang="0">
                  <a:pos x="90" y="433"/>
                </a:cxn>
                <a:cxn ang="0">
                  <a:pos x="110" y="463"/>
                </a:cxn>
                <a:cxn ang="0">
                  <a:pos x="127" y="489"/>
                </a:cxn>
                <a:cxn ang="0">
                  <a:pos x="146" y="513"/>
                </a:cxn>
                <a:cxn ang="0">
                  <a:pos x="167" y="533"/>
                </a:cxn>
                <a:cxn ang="0">
                  <a:pos x="184" y="550"/>
                </a:cxn>
                <a:cxn ang="0">
                  <a:pos x="205" y="562"/>
                </a:cxn>
                <a:cxn ang="0">
                  <a:pos x="221" y="572"/>
                </a:cxn>
                <a:cxn ang="0">
                  <a:pos x="240" y="577"/>
                </a:cxn>
                <a:cxn ang="0">
                  <a:pos x="256" y="577"/>
                </a:cxn>
                <a:cxn ang="0">
                  <a:pos x="269" y="572"/>
                </a:cxn>
                <a:cxn ang="0">
                  <a:pos x="283" y="566"/>
                </a:cxn>
                <a:cxn ang="0">
                  <a:pos x="295" y="554"/>
                </a:cxn>
                <a:cxn ang="0">
                  <a:pos x="304" y="538"/>
                </a:cxn>
                <a:cxn ang="0">
                  <a:pos x="311" y="519"/>
                </a:cxn>
                <a:cxn ang="0">
                  <a:pos x="316" y="495"/>
                </a:cxn>
                <a:cxn ang="0">
                  <a:pos x="317" y="470"/>
                </a:cxn>
                <a:cxn ang="0">
                  <a:pos x="319" y="440"/>
                </a:cxn>
                <a:cxn ang="0">
                  <a:pos x="316" y="411"/>
                </a:cxn>
                <a:cxn ang="0">
                  <a:pos x="311" y="378"/>
                </a:cxn>
                <a:cxn ang="0">
                  <a:pos x="304" y="344"/>
                </a:cxn>
                <a:cxn ang="0">
                  <a:pos x="296" y="311"/>
                </a:cxn>
                <a:cxn ang="0">
                  <a:pos x="285" y="274"/>
                </a:cxn>
                <a:cxn ang="0">
                  <a:pos x="272" y="241"/>
                </a:cxn>
                <a:cxn ang="0">
                  <a:pos x="258" y="205"/>
                </a:cxn>
                <a:cxn ang="0">
                  <a:pos x="242" y="173"/>
                </a:cxn>
                <a:cxn ang="0">
                  <a:pos x="225" y="142"/>
                </a:cxn>
                <a:cxn ang="0">
                  <a:pos x="208" y="113"/>
                </a:cxn>
                <a:cxn ang="0">
                  <a:pos x="188" y="86"/>
                </a:cxn>
                <a:cxn ang="0">
                  <a:pos x="168" y="63"/>
                </a:cxn>
                <a:cxn ang="0">
                  <a:pos x="150" y="44"/>
                </a:cxn>
                <a:cxn ang="0">
                  <a:pos x="129" y="27"/>
                </a:cxn>
                <a:cxn ang="0">
                  <a:pos x="113" y="13"/>
                </a:cxn>
                <a:cxn ang="0">
                  <a:pos x="95" y="4"/>
                </a:cxn>
                <a:cxn ang="0">
                  <a:pos x="77" y="0"/>
                </a:cxn>
                <a:cxn ang="0">
                  <a:pos x="61" y="0"/>
                </a:cxn>
                <a:cxn ang="0">
                  <a:pos x="49" y="4"/>
                </a:cxn>
                <a:cxn ang="0">
                  <a:pos x="49" y="2"/>
                </a:cxn>
              </a:cxnLst>
              <a:rect l="0" t="0" r="r" b="b"/>
              <a:pathLst>
                <a:path w="320" h="578">
                  <a:moveTo>
                    <a:pt x="49" y="2"/>
                  </a:moveTo>
                  <a:lnTo>
                    <a:pt x="36" y="10"/>
                  </a:lnTo>
                  <a:lnTo>
                    <a:pt x="25" y="22"/>
                  </a:lnTo>
                  <a:lnTo>
                    <a:pt x="16" y="37"/>
                  </a:lnTo>
                  <a:lnTo>
                    <a:pt x="9" y="57"/>
                  </a:lnTo>
                  <a:lnTo>
                    <a:pt x="2" y="78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2" y="164"/>
                  </a:lnTo>
                  <a:lnTo>
                    <a:pt x="5" y="195"/>
                  </a:lnTo>
                  <a:lnTo>
                    <a:pt x="12" y="230"/>
                  </a:lnTo>
                  <a:lnTo>
                    <a:pt x="21" y="266"/>
                  </a:lnTo>
                  <a:lnTo>
                    <a:pt x="33" y="300"/>
                  </a:lnTo>
                  <a:lnTo>
                    <a:pt x="45" y="334"/>
                  </a:lnTo>
                  <a:lnTo>
                    <a:pt x="59" y="369"/>
                  </a:lnTo>
                  <a:lnTo>
                    <a:pt x="75" y="402"/>
                  </a:lnTo>
                  <a:lnTo>
                    <a:pt x="90" y="433"/>
                  </a:lnTo>
                  <a:lnTo>
                    <a:pt x="110" y="463"/>
                  </a:lnTo>
                  <a:lnTo>
                    <a:pt x="127" y="489"/>
                  </a:lnTo>
                  <a:lnTo>
                    <a:pt x="146" y="513"/>
                  </a:lnTo>
                  <a:lnTo>
                    <a:pt x="167" y="533"/>
                  </a:lnTo>
                  <a:lnTo>
                    <a:pt x="184" y="550"/>
                  </a:lnTo>
                  <a:lnTo>
                    <a:pt x="205" y="562"/>
                  </a:lnTo>
                  <a:lnTo>
                    <a:pt x="221" y="572"/>
                  </a:lnTo>
                  <a:lnTo>
                    <a:pt x="240" y="577"/>
                  </a:lnTo>
                  <a:lnTo>
                    <a:pt x="256" y="577"/>
                  </a:lnTo>
                  <a:lnTo>
                    <a:pt x="269" y="572"/>
                  </a:lnTo>
                  <a:lnTo>
                    <a:pt x="283" y="566"/>
                  </a:lnTo>
                  <a:lnTo>
                    <a:pt x="295" y="554"/>
                  </a:lnTo>
                  <a:lnTo>
                    <a:pt x="304" y="538"/>
                  </a:lnTo>
                  <a:lnTo>
                    <a:pt x="311" y="519"/>
                  </a:lnTo>
                  <a:lnTo>
                    <a:pt x="316" y="495"/>
                  </a:lnTo>
                  <a:lnTo>
                    <a:pt x="317" y="470"/>
                  </a:lnTo>
                  <a:lnTo>
                    <a:pt x="319" y="440"/>
                  </a:lnTo>
                  <a:lnTo>
                    <a:pt x="316" y="411"/>
                  </a:lnTo>
                  <a:lnTo>
                    <a:pt x="311" y="378"/>
                  </a:lnTo>
                  <a:lnTo>
                    <a:pt x="304" y="344"/>
                  </a:lnTo>
                  <a:lnTo>
                    <a:pt x="296" y="311"/>
                  </a:lnTo>
                  <a:lnTo>
                    <a:pt x="285" y="274"/>
                  </a:lnTo>
                  <a:lnTo>
                    <a:pt x="272" y="241"/>
                  </a:lnTo>
                  <a:lnTo>
                    <a:pt x="258" y="205"/>
                  </a:lnTo>
                  <a:lnTo>
                    <a:pt x="242" y="173"/>
                  </a:lnTo>
                  <a:lnTo>
                    <a:pt x="225" y="142"/>
                  </a:lnTo>
                  <a:lnTo>
                    <a:pt x="208" y="113"/>
                  </a:lnTo>
                  <a:lnTo>
                    <a:pt x="188" y="86"/>
                  </a:lnTo>
                  <a:lnTo>
                    <a:pt x="168" y="63"/>
                  </a:lnTo>
                  <a:lnTo>
                    <a:pt x="150" y="44"/>
                  </a:lnTo>
                  <a:lnTo>
                    <a:pt x="129" y="27"/>
                  </a:lnTo>
                  <a:lnTo>
                    <a:pt x="113" y="13"/>
                  </a:lnTo>
                  <a:lnTo>
                    <a:pt x="95" y="4"/>
                  </a:lnTo>
                  <a:lnTo>
                    <a:pt x="77" y="0"/>
                  </a:lnTo>
                  <a:lnTo>
                    <a:pt x="61" y="0"/>
                  </a:lnTo>
                  <a:lnTo>
                    <a:pt x="49" y="4"/>
                  </a:lnTo>
                  <a:lnTo>
                    <a:pt x="49" y="2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83" name="Freeform 1667"/>
            <p:cNvSpPr>
              <a:spLocks/>
            </p:cNvSpPr>
            <p:nvPr/>
          </p:nvSpPr>
          <p:spPr bwMode="auto">
            <a:xfrm>
              <a:off x="3664" y="1232"/>
              <a:ext cx="336" cy="618"/>
            </a:xfrm>
            <a:custGeom>
              <a:avLst/>
              <a:gdLst/>
              <a:ahLst/>
              <a:cxnLst>
                <a:cxn ang="0">
                  <a:pos x="335" y="572"/>
                </a:cxn>
                <a:cxn ang="0">
                  <a:pos x="220" y="617"/>
                </a:cxn>
                <a:cxn ang="0">
                  <a:pos x="0" y="46"/>
                </a:cxn>
                <a:cxn ang="0">
                  <a:pos x="116" y="0"/>
                </a:cxn>
                <a:cxn ang="0">
                  <a:pos x="335" y="572"/>
                </a:cxn>
              </a:cxnLst>
              <a:rect l="0" t="0" r="r" b="b"/>
              <a:pathLst>
                <a:path w="336" h="618">
                  <a:moveTo>
                    <a:pt x="335" y="572"/>
                  </a:moveTo>
                  <a:lnTo>
                    <a:pt x="220" y="617"/>
                  </a:lnTo>
                  <a:lnTo>
                    <a:pt x="0" y="46"/>
                  </a:lnTo>
                  <a:lnTo>
                    <a:pt x="116" y="0"/>
                  </a:lnTo>
                  <a:lnTo>
                    <a:pt x="335" y="572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84" name="Freeform 1668"/>
            <p:cNvSpPr>
              <a:spLocks/>
            </p:cNvSpPr>
            <p:nvPr/>
          </p:nvSpPr>
          <p:spPr bwMode="auto">
            <a:xfrm>
              <a:off x="3744" y="1239"/>
              <a:ext cx="315" cy="563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39" y="11"/>
                </a:cxn>
                <a:cxn ang="0">
                  <a:pos x="26" y="22"/>
                </a:cxn>
                <a:cxn ang="0">
                  <a:pos x="16" y="39"/>
                </a:cxn>
                <a:cxn ang="0">
                  <a:pos x="10" y="55"/>
                </a:cxn>
                <a:cxn ang="0">
                  <a:pos x="5" y="77"/>
                </a:cxn>
                <a:cxn ang="0">
                  <a:pos x="0" y="103"/>
                </a:cxn>
                <a:cxn ang="0">
                  <a:pos x="0" y="130"/>
                </a:cxn>
                <a:cxn ang="0">
                  <a:pos x="2" y="160"/>
                </a:cxn>
                <a:cxn ang="0">
                  <a:pos x="5" y="191"/>
                </a:cxn>
                <a:cxn ang="0">
                  <a:pos x="11" y="225"/>
                </a:cxn>
                <a:cxn ang="0">
                  <a:pos x="20" y="259"/>
                </a:cxn>
                <a:cxn ang="0">
                  <a:pos x="31" y="293"/>
                </a:cxn>
                <a:cxn ang="0">
                  <a:pos x="42" y="326"/>
                </a:cxn>
                <a:cxn ang="0">
                  <a:pos x="58" y="361"/>
                </a:cxn>
                <a:cxn ang="0">
                  <a:pos x="72" y="393"/>
                </a:cxn>
                <a:cxn ang="0">
                  <a:pos x="88" y="421"/>
                </a:cxn>
                <a:cxn ang="0">
                  <a:pos x="105" y="450"/>
                </a:cxn>
                <a:cxn ang="0">
                  <a:pos x="125" y="476"/>
                </a:cxn>
                <a:cxn ang="0">
                  <a:pos x="143" y="499"/>
                </a:cxn>
                <a:cxn ang="0">
                  <a:pos x="163" y="519"/>
                </a:cxn>
                <a:cxn ang="0">
                  <a:pos x="181" y="535"/>
                </a:cxn>
                <a:cxn ang="0">
                  <a:pos x="199" y="547"/>
                </a:cxn>
                <a:cxn ang="0">
                  <a:pos x="218" y="556"/>
                </a:cxn>
                <a:cxn ang="0">
                  <a:pos x="234" y="561"/>
                </a:cxn>
                <a:cxn ang="0">
                  <a:pos x="251" y="562"/>
                </a:cxn>
                <a:cxn ang="0">
                  <a:pos x="264" y="556"/>
                </a:cxn>
                <a:cxn ang="0">
                  <a:pos x="278" y="549"/>
                </a:cxn>
                <a:cxn ang="0">
                  <a:pos x="289" y="539"/>
                </a:cxn>
                <a:cxn ang="0">
                  <a:pos x="299" y="522"/>
                </a:cxn>
                <a:cxn ang="0">
                  <a:pos x="306" y="503"/>
                </a:cxn>
                <a:cxn ang="0">
                  <a:pos x="310" y="479"/>
                </a:cxn>
                <a:cxn ang="0">
                  <a:pos x="312" y="455"/>
                </a:cxn>
                <a:cxn ang="0">
                  <a:pos x="314" y="428"/>
                </a:cxn>
                <a:cxn ang="0">
                  <a:pos x="312" y="398"/>
                </a:cxn>
                <a:cxn ang="0">
                  <a:pos x="308" y="366"/>
                </a:cxn>
                <a:cxn ang="0">
                  <a:pos x="302" y="333"/>
                </a:cxn>
                <a:cxn ang="0">
                  <a:pos x="293" y="301"/>
                </a:cxn>
                <a:cxn ang="0">
                  <a:pos x="282" y="264"/>
                </a:cxn>
                <a:cxn ang="0">
                  <a:pos x="270" y="232"/>
                </a:cxn>
                <a:cxn ang="0">
                  <a:pos x="256" y="198"/>
                </a:cxn>
                <a:cxn ang="0">
                  <a:pos x="242" y="166"/>
                </a:cxn>
                <a:cxn ang="0">
                  <a:pos x="223" y="136"/>
                </a:cxn>
                <a:cxn ang="0">
                  <a:pos x="208" y="107"/>
                </a:cxn>
                <a:cxn ang="0">
                  <a:pos x="189" y="82"/>
                </a:cxn>
                <a:cxn ang="0">
                  <a:pos x="171" y="59"/>
                </a:cxn>
                <a:cxn ang="0">
                  <a:pos x="150" y="40"/>
                </a:cxn>
                <a:cxn ang="0">
                  <a:pos x="132" y="24"/>
                </a:cxn>
                <a:cxn ang="0">
                  <a:pos x="113" y="13"/>
                </a:cxn>
                <a:cxn ang="0">
                  <a:pos x="95" y="4"/>
                </a:cxn>
                <a:cxn ang="0">
                  <a:pos x="78" y="0"/>
                </a:cxn>
                <a:cxn ang="0">
                  <a:pos x="63" y="0"/>
                </a:cxn>
                <a:cxn ang="0">
                  <a:pos x="52" y="2"/>
                </a:cxn>
                <a:cxn ang="0">
                  <a:pos x="50" y="2"/>
                </a:cxn>
              </a:cxnLst>
              <a:rect l="0" t="0" r="r" b="b"/>
              <a:pathLst>
                <a:path w="315" h="563">
                  <a:moveTo>
                    <a:pt x="50" y="2"/>
                  </a:moveTo>
                  <a:lnTo>
                    <a:pt x="39" y="11"/>
                  </a:lnTo>
                  <a:lnTo>
                    <a:pt x="26" y="22"/>
                  </a:lnTo>
                  <a:lnTo>
                    <a:pt x="16" y="39"/>
                  </a:lnTo>
                  <a:lnTo>
                    <a:pt x="10" y="55"/>
                  </a:lnTo>
                  <a:lnTo>
                    <a:pt x="5" y="77"/>
                  </a:lnTo>
                  <a:lnTo>
                    <a:pt x="0" y="103"/>
                  </a:lnTo>
                  <a:lnTo>
                    <a:pt x="0" y="130"/>
                  </a:lnTo>
                  <a:lnTo>
                    <a:pt x="2" y="160"/>
                  </a:lnTo>
                  <a:lnTo>
                    <a:pt x="5" y="191"/>
                  </a:lnTo>
                  <a:lnTo>
                    <a:pt x="11" y="225"/>
                  </a:lnTo>
                  <a:lnTo>
                    <a:pt x="20" y="259"/>
                  </a:lnTo>
                  <a:lnTo>
                    <a:pt x="31" y="293"/>
                  </a:lnTo>
                  <a:lnTo>
                    <a:pt x="42" y="326"/>
                  </a:lnTo>
                  <a:lnTo>
                    <a:pt x="58" y="361"/>
                  </a:lnTo>
                  <a:lnTo>
                    <a:pt x="72" y="393"/>
                  </a:lnTo>
                  <a:lnTo>
                    <a:pt x="88" y="421"/>
                  </a:lnTo>
                  <a:lnTo>
                    <a:pt x="105" y="450"/>
                  </a:lnTo>
                  <a:lnTo>
                    <a:pt x="125" y="476"/>
                  </a:lnTo>
                  <a:lnTo>
                    <a:pt x="143" y="499"/>
                  </a:lnTo>
                  <a:lnTo>
                    <a:pt x="163" y="519"/>
                  </a:lnTo>
                  <a:lnTo>
                    <a:pt x="181" y="535"/>
                  </a:lnTo>
                  <a:lnTo>
                    <a:pt x="199" y="547"/>
                  </a:lnTo>
                  <a:lnTo>
                    <a:pt x="218" y="556"/>
                  </a:lnTo>
                  <a:lnTo>
                    <a:pt x="234" y="561"/>
                  </a:lnTo>
                  <a:lnTo>
                    <a:pt x="251" y="562"/>
                  </a:lnTo>
                  <a:lnTo>
                    <a:pt x="264" y="556"/>
                  </a:lnTo>
                  <a:lnTo>
                    <a:pt x="278" y="549"/>
                  </a:lnTo>
                  <a:lnTo>
                    <a:pt x="289" y="539"/>
                  </a:lnTo>
                  <a:lnTo>
                    <a:pt x="299" y="522"/>
                  </a:lnTo>
                  <a:lnTo>
                    <a:pt x="306" y="503"/>
                  </a:lnTo>
                  <a:lnTo>
                    <a:pt x="310" y="479"/>
                  </a:lnTo>
                  <a:lnTo>
                    <a:pt x="312" y="455"/>
                  </a:lnTo>
                  <a:lnTo>
                    <a:pt x="314" y="428"/>
                  </a:lnTo>
                  <a:lnTo>
                    <a:pt x="312" y="398"/>
                  </a:lnTo>
                  <a:lnTo>
                    <a:pt x="308" y="366"/>
                  </a:lnTo>
                  <a:lnTo>
                    <a:pt x="302" y="333"/>
                  </a:lnTo>
                  <a:lnTo>
                    <a:pt x="293" y="301"/>
                  </a:lnTo>
                  <a:lnTo>
                    <a:pt x="282" y="264"/>
                  </a:lnTo>
                  <a:lnTo>
                    <a:pt x="270" y="232"/>
                  </a:lnTo>
                  <a:lnTo>
                    <a:pt x="256" y="198"/>
                  </a:lnTo>
                  <a:lnTo>
                    <a:pt x="242" y="166"/>
                  </a:lnTo>
                  <a:lnTo>
                    <a:pt x="223" y="136"/>
                  </a:lnTo>
                  <a:lnTo>
                    <a:pt x="208" y="107"/>
                  </a:lnTo>
                  <a:lnTo>
                    <a:pt x="189" y="82"/>
                  </a:lnTo>
                  <a:lnTo>
                    <a:pt x="171" y="59"/>
                  </a:lnTo>
                  <a:lnTo>
                    <a:pt x="150" y="40"/>
                  </a:lnTo>
                  <a:lnTo>
                    <a:pt x="132" y="24"/>
                  </a:lnTo>
                  <a:lnTo>
                    <a:pt x="113" y="13"/>
                  </a:lnTo>
                  <a:lnTo>
                    <a:pt x="95" y="4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50" y="2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85" name="Freeform 1669"/>
            <p:cNvSpPr>
              <a:spLocks/>
            </p:cNvSpPr>
            <p:nvPr/>
          </p:nvSpPr>
          <p:spPr bwMode="auto">
            <a:xfrm>
              <a:off x="3668" y="1245"/>
              <a:ext cx="330" cy="600"/>
            </a:xfrm>
            <a:custGeom>
              <a:avLst/>
              <a:gdLst/>
              <a:ahLst/>
              <a:cxnLst>
                <a:cxn ang="0">
                  <a:pos x="329" y="555"/>
                </a:cxn>
                <a:cxn ang="0">
                  <a:pos x="214" y="599"/>
                </a:cxn>
                <a:cxn ang="0">
                  <a:pos x="0" y="45"/>
                </a:cxn>
                <a:cxn ang="0">
                  <a:pos x="115" y="0"/>
                </a:cxn>
                <a:cxn ang="0">
                  <a:pos x="329" y="555"/>
                </a:cxn>
              </a:cxnLst>
              <a:rect l="0" t="0" r="r" b="b"/>
              <a:pathLst>
                <a:path w="330" h="600">
                  <a:moveTo>
                    <a:pt x="329" y="555"/>
                  </a:moveTo>
                  <a:lnTo>
                    <a:pt x="214" y="599"/>
                  </a:lnTo>
                  <a:lnTo>
                    <a:pt x="0" y="45"/>
                  </a:lnTo>
                  <a:lnTo>
                    <a:pt x="115" y="0"/>
                  </a:lnTo>
                  <a:lnTo>
                    <a:pt x="329" y="555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86" name="Freeform 1670"/>
            <p:cNvSpPr>
              <a:spLocks/>
            </p:cNvSpPr>
            <p:nvPr/>
          </p:nvSpPr>
          <p:spPr bwMode="auto">
            <a:xfrm>
              <a:off x="3747" y="1251"/>
              <a:ext cx="309" cy="546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39" y="10"/>
                </a:cxn>
                <a:cxn ang="0">
                  <a:pos x="28" y="21"/>
                </a:cxn>
                <a:cxn ang="0">
                  <a:pos x="17" y="36"/>
                </a:cxn>
                <a:cxn ang="0">
                  <a:pos x="9" y="53"/>
                </a:cxn>
                <a:cxn ang="0">
                  <a:pos x="4" y="75"/>
                </a:cxn>
                <a:cxn ang="0">
                  <a:pos x="2" y="99"/>
                </a:cxn>
                <a:cxn ang="0">
                  <a:pos x="0" y="129"/>
                </a:cxn>
                <a:cxn ang="0">
                  <a:pos x="1" y="156"/>
                </a:cxn>
                <a:cxn ang="0">
                  <a:pos x="4" y="186"/>
                </a:cxn>
                <a:cxn ang="0">
                  <a:pos x="11" y="219"/>
                </a:cxn>
                <a:cxn ang="0">
                  <a:pos x="20" y="252"/>
                </a:cxn>
                <a:cxn ang="0">
                  <a:pos x="28" y="285"/>
                </a:cxn>
                <a:cxn ang="0">
                  <a:pos x="40" y="318"/>
                </a:cxn>
                <a:cxn ang="0">
                  <a:pos x="55" y="351"/>
                </a:cxn>
                <a:cxn ang="0">
                  <a:pos x="69" y="382"/>
                </a:cxn>
                <a:cxn ang="0">
                  <a:pos x="85" y="410"/>
                </a:cxn>
                <a:cxn ang="0">
                  <a:pos x="102" y="439"/>
                </a:cxn>
                <a:cxn ang="0">
                  <a:pos x="119" y="464"/>
                </a:cxn>
                <a:cxn ang="0">
                  <a:pos x="139" y="486"/>
                </a:cxn>
                <a:cxn ang="0">
                  <a:pos x="157" y="504"/>
                </a:cxn>
                <a:cxn ang="0">
                  <a:pos x="176" y="520"/>
                </a:cxn>
                <a:cxn ang="0">
                  <a:pos x="194" y="532"/>
                </a:cxn>
                <a:cxn ang="0">
                  <a:pos x="211" y="541"/>
                </a:cxn>
                <a:cxn ang="0">
                  <a:pos x="229" y="545"/>
                </a:cxn>
                <a:cxn ang="0">
                  <a:pos x="245" y="545"/>
                </a:cxn>
                <a:cxn ang="0">
                  <a:pos x="259" y="540"/>
                </a:cxn>
                <a:cxn ang="0">
                  <a:pos x="273" y="534"/>
                </a:cxn>
                <a:cxn ang="0">
                  <a:pos x="283" y="521"/>
                </a:cxn>
                <a:cxn ang="0">
                  <a:pos x="293" y="506"/>
                </a:cxn>
                <a:cxn ang="0">
                  <a:pos x="300" y="488"/>
                </a:cxn>
                <a:cxn ang="0">
                  <a:pos x="305" y="465"/>
                </a:cxn>
                <a:cxn ang="0">
                  <a:pos x="308" y="442"/>
                </a:cxn>
                <a:cxn ang="0">
                  <a:pos x="308" y="414"/>
                </a:cxn>
                <a:cxn ang="0">
                  <a:pos x="307" y="385"/>
                </a:cxn>
                <a:cxn ang="0">
                  <a:pos x="304" y="354"/>
                </a:cxn>
                <a:cxn ang="0">
                  <a:pos x="298" y="323"/>
                </a:cxn>
                <a:cxn ang="0">
                  <a:pos x="290" y="290"/>
                </a:cxn>
                <a:cxn ang="0">
                  <a:pos x="279" y="256"/>
                </a:cxn>
                <a:cxn ang="0">
                  <a:pos x="267" y="224"/>
                </a:cxn>
                <a:cxn ang="0">
                  <a:pos x="255" y="191"/>
                </a:cxn>
                <a:cxn ang="0">
                  <a:pos x="240" y="161"/>
                </a:cxn>
                <a:cxn ang="0">
                  <a:pos x="223" y="131"/>
                </a:cxn>
                <a:cxn ang="0">
                  <a:pos x="206" y="104"/>
                </a:cxn>
                <a:cxn ang="0">
                  <a:pos x="187" y="79"/>
                </a:cxn>
                <a:cxn ang="0">
                  <a:pos x="169" y="57"/>
                </a:cxn>
                <a:cxn ang="0">
                  <a:pos x="150" y="39"/>
                </a:cxn>
                <a:cxn ang="0">
                  <a:pos x="131" y="22"/>
                </a:cxn>
                <a:cxn ang="0">
                  <a:pos x="114" y="11"/>
                </a:cxn>
                <a:cxn ang="0">
                  <a:pos x="96" y="4"/>
                </a:cxn>
                <a:cxn ang="0">
                  <a:pos x="79" y="0"/>
                </a:cxn>
                <a:cxn ang="0">
                  <a:pos x="63" y="0"/>
                </a:cxn>
                <a:cxn ang="0">
                  <a:pos x="52" y="4"/>
                </a:cxn>
                <a:cxn ang="0">
                  <a:pos x="52" y="2"/>
                </a:cxn>
              </a:cxnLst>
              <a:rect l="0" t="0" r="r" b="b"/>
              <a:pathLst>
                <a:path w="309" h="546">
                  <a:moveTo>
                    <a:pt x="52" y="2"/>
                  </a:moveTo>
                  <a:lnTo>
                    <a:pt x="39" y="10"/>
                  </a:lnTo>
                  <a:lnTo>
                    <a:pt x="28" y="21"/>
                  </a:lnTo>
                  <a:lnTo>
                    <a:pt x="17" y="36"/>
                  </a:lnTo>
                  <a:lnTo>
                    <a:pt x="9" y="53"/>
                  </a:lnTo>
                  <a:lnTo>
                    <a:pt x="4" y="75"/>
                  </a:lnTo>
                  <a:lnTo>
                    <a:pt x="2" y="99"/>
                  </a:lnTo>
                  <a:lnTo>
                    <a:pt x="0" y="129"/>
                  </a:lnTo>
                  <a:lnTo>
                    <a:pt x="1" y="156"/>
                  </a:lnTo>
                  <a:lnTo>
                    <a:pt x="4" y="186"/>
                  </a:lnTo>
                  <a:lnTo>
                    <a:pt x="11" y="219"/>
                  </a:lnTo>
                  <a:lnTo>
                    <a:pt x="20" y="252"/>
                  </a:lnTo>
                  <a:lnTo>
                    <a:pt x="28" y="285"/>
                  </a:lnTo>
                  <a:lnTo>
                    <a:pt x="40" y="318"/>
                  </a:lnTo>
                  <a:lnTo>
                    <a:pt x="55" y="351"/>
                  </a:lnTo>
                  <a:lnTo>
                    <a:pt x="69" y="382"/>
                  </a:lnTo>
                  <a:lnTo>
                    <a:pt x="85" y="410"/>
                  </a:lnTo>
                  <a:lnTo>
                    <a:pt x="102" y="439"/>
                  </a:lnTo>
                  <a:lnTo>
                    <a:pt x="119" y="464"/>
                  </a:lnTo>
                  <a:lnTo>
                    <a:pt x="139" y="486"/>
                  </a:lnTo>
                  <a:lnTo>
                    <a:pt x="157" y="504"/>
                  </a:lnTo>
                  <a:lnTo>
                    <a:pt x="176" y="520"/>
                  </a:lnTo>
                  <a:lnTo>
                    <a:pt x="194" y="532"/>
                  </a:lnTo>
                  <a:lnTo>
                    <a:pt x="211" y="541"/>
                  </a:lnTo>
                  <a:lnTo>
                    <a:pt x="229" y="545"/>
                  </a:lnTo>
                  <a:lnTo>
                    <a:pt x="245" y="545"/>
                  </a:lnTo>
                  <a:lnTo>
                    <a:pt x="259" y="540"/>
                  </a:lnTo>
                  <a:lnTo>
                    <a:pt x="273" y="534"/>
                  </a:lnTo>
                  <a:lnTo>
                    <a:pt x="283" y="521"/>
                  </a:lnTo>
                  <a:lnTo>
                    <a:pt x="293" y="506"/>
                  </a:lnTo>
                  <a:lnTo>
                    <a:pt x="300" y="488"/>
                  </a:lnTo>
                  <a:lnTo>
                    <a:pt x="305" y="465"/>
                  </a:lnTo>
                  <a:lnTo>
                    <a:pt x="308" y="442"/>
                  </a:lnTo>
                  <a:lnTo>
                    <a:pt x="308" y="414"/>
                  </a:lnTo>
                  <a:lnTo>
                    <a:pt x="307" y="385"/>
                  </a:lnTo>
                  <a:lnTo>
                    <a:pt x="304" y="354"/>
                  </a:lnTo>
                  <a:lnTo>
                    <a:pt x="298" y="323"/>
                  </a:lnTo>
                  <a:lnTo>
                    <a:pt x="290" y="290"/>
                  </a:lnTo>
                  <a:lnTo>
                    <a:pt x="279" y="256"/>
                  </a:lnTo>
                  <a:lnTo>
                    <a:pt x="267" y="224"/>
                  </a:lnTo>
                  <a:lnTo>
                    <a:pt x="255" y="191"/>
                  </a:lnTo>
                  <a:lnTo>
                    <a:pt x="240" y="161"/>
                  </a:lnTo>
                  <a:lnTo>
                    <a:pt x="223" y="131"/>
                  </a:lnTo>
                  <a:lnTo>
                    <a:pt x="206" y="104"/>
                  </a:lnTo>
                  <a:lnTo>
                    <a:pt x="187" y="79"/>
                  </a:lnTo>
                  <a:lnTo>
                    <a:pt x="169" y="57"/>
                  </a:lnTo>
                  <a:lnTo>
                    <a:pt x="150" y="39"/>
                  </a:lnTo>
                  <a:lnTo>
                    <a:pt x="131" y="22"/>
                  </a:lnTo>
                  <a:lnTo>
                    <a:pt x="114" y="11"/>
                  </a:lnTo>
                  <a:lnTo>
                    <a:pt x="96" y="4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52" y="4"/>
                  </a:lnTo>
                  <a:lnTo>
                    <a:pt x="52" y="2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87" name="Freeform 1671"/>
            <p:cNvSpPr>
              <a:spLocks/>
            </p:cNvSpPr>
            <p:nvPr/>
          </p:nvSpPr>
          <p:spPr bwMode="auto">
            <a:xfrm>
              <a:off x="3672" y="1256"/>
              <a:ext cx="324" cy="585"/>
            </a:xfrm>
            <a:custGeom>
              <a:avLst/>
              <a:gdLst/>
              <a:ahLst/>
              <a:cxnLst>
                <a:cxn ang="0">
                  <a:pos x="323" y="540"/>
                </a:cxn>
                <a:cxn ang="0">
                  <a:pos x="207" y="584"/>
                </a:cxn>
                <a:cxn ang="0">
                  <a:pos x="0" y="45"/>
                </a:cxn>
                <a:cxn ang="0">
                  <a:pos x="117" y="0"/>
                </a:cxn>
                <a:cxn ang="0">
                  <a:pos x="323" y="540"/>
                </a:cxn>
              </a:cxnLst>
              <a:rect l="0" t="0" r="r" b="b"/>
              <a:pathLst>
                <a:path w="324" h="585">
                  <a:moveTo>
                    <a:pt x="323" y="540"/>
                  </a:moveTo>
                  <a:lnTo>
                    <a:pt x="207" y="584"/>
                  </a:lnTo>
                  <a:lnTo>
                    <a:pt x="0" y="45"/>
                  </a:lnTo>
                  <a:lnTo>
                    <a:pt x="117" y="0"/>
                  </a:lnTo>
                  <a:lnTo>
                    <a:pt x="323" y="540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88" name="Freeform 1672"/>
            <p:cNvSpPr>
              <a:spLocks/>
            </p:cNvSpPr>
            <p:nvPr/>
          </p:nvSpPr>
          <p:spPr bwMode="auto">
            <a:xfrm>
              <a:off x="3751" y="1262"/>
              <a:ext cx="304" cy="532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39" y="11"/>
                </a:cxn>
                <a:cxn ang="0">
                  <a:pos x="27" y="22"/>
                </a:cxn>
                <a:cxn ang="0">
                  <a:pos x="16" y="36"/>
                </a:cxn>
                <a:cxn ang="0">
                  <a:pos x="9" y="53"/>
                </a:cxn>
                <a:cxn ang="0">
                  <a:pos x="4" y="74"/>
                </a:cxn>
                <a:cxn ang="0">
                  <a:pos x="1" y="99"/>
                </a:cxn>
                <a:cxn ang="0">
                  <a:pos x="0" y="126"/>
                </a:cxn>
                <a:cxn ang="0">
                  <a:pos x="0" y="154"/>
                </a:cxn>
                <a:cxn ang="0">
                  <a:pos x="3" y="183"/>
                </a:cxn>
                <a:cxn ang="0">
                  <a:pos x="8" y="215"/>
                </a:cxn>
                <a:cxn ang="0">
                  <a:pos x="16" y="247"/>
                </a:cxn>
                <a:cxn ang="0">
                  <a:pos x="25" y="278"/>
                </a:cxn>
                <a:cxn ang="0">
                  <a:pos x="38" y="311"/>
                </a:cxn>
                <a:cxn ang="0">
                  <a:pos x="51" y="342"/>
                </a:cxn>
                <a:cxn ang="0">
                  <a:pos x="65" y="373"/>
                </a:cxn>
                <a:cxn ang="0">
                  <a:pos x="81" y="401"/>
                </a:cxn>
                <a:cxn ang="0">
                  <a:pos x="97" y="427"/>
                </a:cxn>
                <a:cxn ang="0">
                  <a:pos x="115" y="452"/>
                </a:cxn>
                <a:cxn ang="0">
                  <a:pos x="134" y="473"/>
                </a:cxn>
                <a:cxn ang="0">
                  <a:pos x="151" y="492"/>
                </a:cxn>
                <a:cxn ang="0">
                  <a:pos x="169" y="507"/>
                </a:cxn>
                <a:cxn ang="0">
                  <a:pos x="188" y="518"/>
                </a:cxn>
                <a:cxn ang="0">
                  <a:pos x="205" y="525"/>
                </a:cxn>
                <a:cxn ang="0">
                  <a:pos x="222" y="531"/>
                </a:cxn>
                <a:cxn ang="0">
                  <a:pos x="239" y="531"/>
                </a:cxn>
                <a:cxn ang="0">
                  <a:pos x="251" y="524"/>
                </a:cxn>
                <a:cxn ang="0">
                  <a:pos x="266" y="518"/>
                </a:cxn>
                <a:cxn ang="0">
                  <a:pos x="277" y="507"/>
                </a:cxn>
                <a:cxn ang="0">
                  <a:pos x="286" y="493"/>
                </a:cxn>
                <a:cxn ang="0">
                  <a:pos x="294" y="475"/>
                </a:cxn>
                <a:cxn ang="0">
                  <a:pos x="298" y="451"/>
                </a:cxn>
                <a:cxn ang="0">
                  <a:pos x="302" y="429"/>
                </a:cxn>
                <a:cxn ang="0">
                  <a:pos x="303" y="402"/>
                </a:cxn>
                <a:cxn ang="0">
                  <a:pos x="302" y="374"/>
                </a:cxn>
                <a:cxn ang="0">
                  <a:pos x="298" y="344"/>
                </a:cxn>
                <a:cxn ang="0">
                  <a:pos x="293" y="313"/>
                </a:cxn>
                <a:cxn ang="0">
                  <a:pos x="286" y="280"/>
                </a:cxn>
                <a:cxn ang="0">
                  <a:pos x="276" y="247"/>
                </a:cxn>
                <a:cxn ang="0">
                  <a:pos x="263" y="217"/>
                </a:cxn>
                <a:cxn ang="0">
                  <a:pos x="251" y="185"/>
                </a:cxn>
                <a:cxn ang="0">
                  <a:pos x="236" y="155"/>
                </a:cxn>
                <a:cxn ang="0">
                  <a:pos x="222" y="127"/>
                </a:cxn>
                <a:cxn ang="0">
                  <a:pos x="205" y="100"/>
                </a:cxn>
                <a:cxn ang="0">
                  <a:pos x="186" y="76"/>
                </a:cxn>
                <a:cxn ang="0">
                  <a:pos x="169" y="55"/>
                </a:cxn>
                <a:cxn ang="0">
                  <a:pos x="150" y="39"/>
                </a:cxn>
                <a:cxn ang="0">
                  <a:pos x="131" y="23"/>
                </a:cxn>
                <a:cxn ang="0">
                  <a:pos x="114" y="11"/>
                </a:cxn>
                <a:cxn ang="0">
                  <a:pos x="96" y="3"/>
                </a:cxn>
                <a:cxn ang="0">
                  <a:pos x="79" y="0"/>
                </a:cxn>
                <a:cxn ang="0">
                  <a:pos x="64" y="0"/>
                </a:cxn>
                <a:cxn ang="0">
                  <a:pos x="52" y="4"/>
                </a:cxn>
                <a:cxn ang="0">
                  <a:pos x="51" y="2"/>
                </a:cxn>
              </a:cxnLst>
              <a:rect l="0" t="0" r="r" b="b"/>
              <a:pathLst>
                <a:path w="304" h="532">
                  <a:moveTo>
                    <a:pt x="51" y="2"/>
                  </a:moveTo>
                  <a:lnTo>
                    <a:pt x="39" y="11"/>
                  </a:lnTo>
                  <a:lnTo>
                    <a:pt x="27" y="22"/>
                  </a:lnTo>
                  <a:lnTo>
                    <a:pt x="16" y="36"/>
                  </a:lnTo>
                  <a:lnTo>
                    <a:pt x="9" y="53"/>
                  </a:lnTo>
                  <a:lnTo>
                    <a:pt x="4" y="74"/>
                  </a:lnTo>
                  <a:lnTo>
                    <a:pt x="1" y="99"/>
                  </a:lnTo>
                  <a:lnTo>
                    <a:pt x="0" y="126"/>
                  </a:lnTo>
                  <a:lnTo>
                    <a:pt x="0" y="154"/>
                  </a:lnTo>
                  <a:lnTo>
                    <a:pt x="3" y="183"/>
                  </a:lnTo>
                  <a:lnTo>
                    <a:pt x="8" y="215"/>
                  </a:lnTo>
                  <a:lnTo>
                    <a:pt x="16" y="247"/>
                  </a:lnTo>
                  <a:lnTo>
                    <a:pt x="25" y="278"/>
                  </a:lnTo>
                  <a:lnTo>
                    <a:pt x="38" y="311"/>
                  </a:lnTo>
                  <a:lnTo>
                    <a:pt x="51" y="342"/>
                  </a:lnTo>
                  <a:lnTo>
                    <a:pt x="65" y="373"/>
                  </a:lnTo>
                  <a:lnTo>
                    <a:pt x="81" y="401"/>
                  </a:lnTo>
                  <a:lnTo>
                    <a:pt x="97" y="427"/>
                  </a:lnTo>
                  <a:lnTo>
                    <a:pt x="115" y="452"/>
                  </a:lnTo>
                  <a:lnTo>
                    <a:pt x="134" y="473"/>
                  </a:lnTo>
                  <a:lnTo>
                    <a:pt x="151" y="492"/>
                  </a:lnTo>
                  <a:lnTo>
                    <a:pt x="169" y="507"/>
                  </a:lnTo>
                  <a:lnTo>
                    <a:pt x="188" y="518"/>
                  </a:lnTo>
                  <a:lnTo>
                    <a:pt x="205" y="525"/>
                  </a:lnTo>
                  <a:lnTo>
                    <a:pt x="222" y="531"/>
                  </a:lnTo>
                  <a:lnTo>
                    <a:pt x="239" y="531"/>
                  </a:lnTo>
                  <a:lnTo>
                    <a:pt x="251" y="524"/>
                  </a:lnTo>
                  <a:lnTo>
                    <a:pt x="266" y="518"/>
                  </a:lnTo>
                  <a:lnTo>
                    <a:pt x="277" y="507"/>
                  </a:lnTo>
                  <a:lnTo>
                    <a:pt x="286" y="493"/>
                  </a:lnTo>
                  <a:lnTo>
                    <a:pt x="294" y="475"/>
                  </a:lnTo>
                  <a:lnTo>
                    <a:pt x="298" y="451"/>
                  </a:lnTo>
                  <a:lnTo>
                    <a:pt x="302" y="429"/>
                  </a:lnTo>
                  <a:lnTo>
                    <a:pt x="303" y="402"/>
                  </a:lnTo>
                  <a:lnTo>
                    <a:pt x="302" y="374"/>
                  </a:lnTo>
                  <a:lnTo>
                    <a:pt x="298" y="344"/>
                  </a:lnTo>
                  <a:lnTo>
                    <a:pt x="293" y="313"/>
                  </a:lnTo>
                  <a:lnTo>
                    <a:pt x="286" y="280"/>
                  </a:lnTo>
                  <a:lnTo>
                    <a:pt x="276" y="247"/>
                  </a:lnTo>
                  <a:lnTo>
                    <a:pt x="263" y="217"/>
                  </a:lnTo>
                  <a:lnTo>
                    <a:pt x="251" y="185"/>
                  </a:lnTo>
                  <a:lnTo>
                    <a:pt x="236" y="155"/>
                  </a:lnTo>
                  <a:lnTo>
                    <a:pt x="222" y="127"/>
                  </a:lnTo>
                  <a:lnTo>
                    <a:pt x="205" y="100"/>
                  </a:lnTo>
                  <a:lnTo>
                    <a:pt x="186" y="76"/>
                  </a:lnTo>
                  <a:lnTo>
                    <a:pt x="169" y="55"/>
                  </a:lnTo>
                  <a:lnTo>
                    <a:pt x="150" y="39"/>
                  </a:lnTo>
                  <a:lnTo>
                    <a:pt x="131" y="23"/>
                  </a:lnTo>
                  <a:lnTo>
                    <a:pt x="114" y="11"/>
                  </a:lnTo>
                  <a:lnTo>
                    <a:pt x="96" y="3"/>
                  </a:lnTo>
                  <a:lnTo>
                    <a:pt x="79" y="0"/>
                  </a:lnTo>
                  <a:lnTo>
                    <a:pt x="64" y="0"/>
                  </a:lnTo>
                  <a:lnTo>
                    <a:pt x="52" y="4"/>
                  </a:lnTo>
                  <a:lnTo>
                    <a:pt x="51" y="2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89" name="Freeform 1673"/>
            <p:cNvSpPr>
              <a:spLocks/>
            </p:cNvSpPr>
            <p:nvPr/>
          </p:nvSpPr>
          <p:spPr bwMode="auto">
            <a:xfrm>
              <a:off x="3677" y="1269"/>
              <a:ext cx="317" cy="566"/>
            </a:xfrm>
            <a:custGeom>
              <a:avLst/>
              <a:gdLst/>
              <a:ahLst/>
              <a:cxnLst>
                <a:cxn ang="0">
                  <a:pos x="316" y="521"/>
                </a:cxn>
                <a:cxn ang="0">
                  <a:pos x="201" y="565"/>
                </a:cxn>
                <a:cxn ang="0">
                  <a:pos x="0" y="43"/>
                </a:cxn>
                <a:cxn ang="0">
                  <a:pos x="116" y="0"/>
                </a:cxn>
                <a:cxn ang="0">
                  <a:pos x="316" y="521"/>
                </a:cxn>
              </a:cxnLst>
              <a:rect l="0" t="0" r="r" b="b"/>
              <a:pathLst>
                <a:path w="317" h="566">
                  <a:moveTo>
                    <a:pt x="316" y="521"/>
                  </a:moveTo>
                  <a:lnTo>
                    <a:pt x="201" y="565"/>
                  </a:lnTo>
                  <a:lnTo>
                    <a:pt x="0" y="43"/>
                  </a:lnTo>
                  <a:lnTo>
                    <a:pt x="116" y="0"/>
                  </a:lnTo>
                  <a:lnTo>
                    <a:pt x="316" y="521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90" name="Freeform 1674"/>
            <p:cNvSpPr>
              <a:spLocks/>
            </p:cNvSpPr>
            <p:nvPr/>
          </p:nvSpPr>
          <p:spPr bwMode="auto">
            <a:xfrm>
              <a:off x="3753" y="1273"/>
              <a:ext cx="301" cy="515"/>
            </a:xfrm>
            <a:custGeom>
              <a:avLst/>
              <a:gdLst/>
              <a:ahLst/>
              <a:cxnLst>
                <a:cxn ang="0">
                  <a:pos x="54" y="3"/>
                </a:cxn>
                <a:cxn ang="0">
                  <a:pos x="40" y="12"/>
                </a:cxn>
                <a:cxn ang="0">
                  <a:pos x="30" y="22"/>
                </a:cxn>
                <a:cxn ang="0">
                  <a:pos x="17" y="37"/>
                </a:cxn>
                <a:cxn ang="0">
                  <a:pos x="11" y="53"/>
                </a:cxn>
                <a:cxn ang="0">
                  <a:pos x="5" y="73"/>
                </a:cxn>
                <a:cxn ang="0">
                  <a:pos x="2" y="98"/>
                </a:cxn>
                <a:cxn ang="0">
                  <a:pos x="0" y="124"/>
                </a:cxn>
                <a:cxn ang="0">
                  <a:pos x="1" y="151"/>
                </a:cxn>
                <a:cxn ang="0">
                  <a:pos x="3" y="179"/>
                </a:cxn>
                <a:cxn ang="0">
                  <a:pos x="8" y="211"/>
                </a:cxn>
                <a:cxn ang="0">
                  <a:pos x="16" y="243"/>
                </a:cxn>
                <a:cxn ang="0">
                  <a:pos x="23" y="272"/>
                </a:cxn>
                <a:cxn ang="0">
                  <a:pos x="36" y="303"/>
                </a:cxn>
                <a:cxn ang="0">
                  <a:pos x="49" y="334"/>
                </a:cxn>
                <a:cxn ang="0">
                  <a:pos x="63" y="363"/>
                </a:cxn>
                <a:cxn ang="0">
                  <a:pos x="78" y="390"/>
                </a:cxn>
                <a:cxn ang="0">
                  <a:pos x="95" y="415"/>
                </a:cxn>
                <a:cxn ang="0">
                  <a:pos x="112" y="440"/>
                </a:cxn>
                <a:cxn ang="0">
                  <a:pos x="129" y="461"/>
                </a:cxn>
                <a:cxn ang="0">
                  <a:pos x="149" y="477"/>
                </a:cxn>
                <a:cxn ang="0">
                  <a:pos x="165" y="493"/>
                </a:cxn>
                <a:cxn ang="0">
                  <a:pos x="184" y="502"/>
                </a:cxn>
                <a:cxn ang="0">
                  <a:pos x="200" y="511"/>
                </a:cxn>
                <a:cxn ang="0">
                  <a:pos x="217" y="514"/>
                </a:cxn>
                <a:cxn ang="0">
                  <a:pos x="234" y="514"/>
                </a:cxn>
                <a:cxn ang="0">
                  <a:pos x="246" y="510"/>
                </a:cxn>
                <a:cxn ang="0">
                  <a:pos x="261" y="502"/>
                </a:cxn>
                <a:cxn ang="0">
                  <a:pos x="272" y="493"/>
                </a:cxn>
                <a:cxn ang="0">
                  <a:pos x="281" y="477"/>
                </a:cxn>
                <a:cxn ang="0">
                  <a:pos x="290" y="460"/>
                </a:cxn>
                <a:cxn ang="0">
                  <a:pos x="294" y="438"/>
                </a:cxn>
                <a:cxn ang="0">
                  <a:pos x="298" y="415"/>
                </a:cxn>
                <a:cxn ang="0">
                  <a:pos x="300" y="389"/>
                </a:cxn>
                <a:cxn ang="0">
                  <a:pos x="299" y="363"/>
                </a:cxn>
                <a:cxn ang="0">
                  <a:pos x="294" y="333"/>
                </a:cxn>
                <a:cxn ang="0">
                  <a:pos x="290" y="303"/>
                </a:cxn>
                <a:cxn ang="0">
                  <a:pos x="283" y="271"/>
                </a:cxn>
                <a:cxn ang="0">
                  <a:pos x="272" y="240"/>
                </a:cxn>
                <a:cxn ang="0">
                  <a:pos x="261" y="211"/>
                </a:cxn>
                <a:cxn ang="0">
                  <a:pos x="249" y="178"/>
                </a:cxn>
                <a:cxn ang="0">
                  <a:pos x="237" y="150"/>
                </a:cxn>
                <a:cxn ang="0">
                  <a:pos x="220" y="123"/>
                </a:cxn>
                <a:cxn ang="0">
                  <a:pos x="203" y="98"/>
                </a:cxn>
                <a:cxn ang="0">
                  <a:pos x="186" y="73"/>
                </a:cxn>
                <a:cxn ang="0">
                  <a:pos x="167" y="53"/>
                </a:cxn>
                <a:cxn ang="0">
                  <a:pos x="149" y="37"/>
                </a:cxn>
                <a:cxn ang="0">
                  <a:pos x="132" y="21"/>
                </a:cxn>
                <a:cxn ang="0">
                  <a:pos x="115" y="12"/>
                </a:cxn>
                <a:cxn ang="0">
                  <a:pos x="96" y="5"/>
                </a:cxn>
                <a:cxn ang="0">
                  <a:pos x="79" y="0"/>
                </a:cxn>
                <a:cxn ang="0">
                  <a:pos x="64" y="2"/>
                </a:cxn>
                <a:cxn ang="0">
                  <a:pos x="54" y="5"/>
                </a:cxn>
                <a:cxn ang="0">
                  <a:pos x="54" y="3"/>
                </a:cxn>
              </a:cxnLst>
              <a:rect l="0" t="0" r="r" b="b"/>
              <a:pathLst>
                <a:path w="301" h="515">
                  <a:moveTo>
                    <a:pt x="54" y="3"/>
                  </a:moveTo>
                  <a:lnTo>
                    <a:pt x="40" y="12"/>
                  </a:lnTo>
                  <a:lnTo>
                    <a:pt x="30" y="22"/>
                  </a:lnTo>
                  <a:lnTo>
                    <a:pt x="17" y="37"/>
                  </a:lnTo>
                  <a:lnTo>
                    <a:pt x="11" y="53"/>
                  </a:lnTo>
                  <a:lnTo>
                    <a:pt x="5" y="73"/>
                  </a:lnTo>
                  <a:lnTo>
                    <a:pt x="2" y="98"/>
                  </a:lnTo>
                  <a:lnTo>
                    <a:pt x="0" y="124"/>
                  </a:lnTo>
                  <a:lnTo>
                    <a:pt x="1" y="151"/>
                  </a:lnTo>
                  <a:lnTo>
                    <a:pt x="3" y="179"/>
                  </a:lnTo>
                  <a:lnTo>
                    <a:pt x="8" y="211"/>
                  </a:lnTo>
                  <a:lnTo>
                    <a:pt x="16" y="243"/>
                  </a:lnTo>
                  <a:lnTo>
                    <a:pt x="23" y="272"/>
                  </a:lnTo>
                  <a:lnTo>
                    <a:pt x="36" y="303"/>
                  </a:lnTo>
                  <a:lnTo>
                    <a:pt x="49" y="334"/>
                  </a:lnTo>
                  <a:lnTo>
                    <a:pt x="63" y="363"/>
                  </a:lnTo>
                  <a:lnTo>
                    <a:pt x="78" y="390"/>
                  </a:lnTo>
                  <a:lnTo>
                    <a:pt x="95" y="415"/>
                  </a:lnTo>
                  <a:lnTo>
                    <a:pt x="112" y="440"/>
                  </a:lnTo>
                  <a:lnTo>
                    <a:pt x="129" y="461"/>
                  </a:lnTo>
                  <a:lnTo>
                    <a:pt x="149" y="477"/>
                  </a:lnTo>
                  <a:lnTo>
                    <a:pt x="165" y="493"/>
                  </a:lnTo>
                  <a:lnTo>
                    <a:pt x="184" y="502"/>
                  </a:lnTo>
                  <a:lnTo>
                    <a:pt x="200" y="511"/>
                  </a:lnTo>
                  <a:lnTo>
                    <a:pt x="217" y="514"/>
                  </a:lnTo>
                  <a:lnTo>
                    <a:pt x="234" y="514"/>
                  </a:lnTo>
                  <a:lnTo>
                    <a:pt x="246" y="510"/>
                  </a:lnTo>
                  <a:lnTo>
                    <a:pt x="261" y="502"/>
                  </a:lnTo>
                  <a:lnTo>
                    <a:pt x="272" y="493"/>
                  </a:lnTo>
                  <a:lnTo>
                    <a:pt x="281" y="477"/>
                  </a:lnTo>
                  <a:lnTo>
                    <a:pt x="290" y="460"/>
                  </a:lnTo>
                  <a:lnTo>
                    <a:pt x="294" y="438"/>
                  </a:lnTo>
                  <a:lnTo>
                    <a:pt x="298" y="415"/>
                  </a:lnTo>
                  <a:lnTo>
                    <a:pt x="300" y="389"/>
                  </a:lnTo>
                  <a:lnTo>
                    <a:pt x="299" y="363"/>
                  </a:lnTo>
                  <a:lnTo>
                    <a:pt x="294" y="333"/>
                  </a:lnTo>
                  <a:lnTo>
                    <a:pt x="290" y="303"/>
                  </a:lnTo>
                  <a:lnTo>
                    <a:pt x="283" y="271"/>
                  </a:lnTo>
                  <a:lnTo>
                    <a:pt x="272" y="240"/>
                  </a:lnTo>
                  <a:lnTo>
                    <a:pt x="261" y="211"/>
                  </a:lnTo>
                  <a:lnTo>
                    <a:pt x="249" y="178"/>
                  </a:lnTo>
                  <a:lnTo>
                    <a:pt x="237" y="150"/>
                  </a:lnTo>
                  <a:lnTo>
                    <a:pt x="220" y="123"/>
                  </a:lnTo>
                  <a:lnTo>
                    <a:pt x="203" y="98"/>
                  </a:lnTo>
                  <a:lnTo>
                    <a:pt x="186" y="73"/>
                  </a:lnTo>
                  <a:lnTo>
                    <a:pt x="167" y="53"/>
                  </a:lnTo>
                  <a:lnTo>
                    <a:pt x="149" y="37"/>
                  </a:lnTo>
                  <a:lnTo>
                    <a:pt x="132" y="21"/>
                  </a:lnTo>
                  <a:lnTo>
                    <a:pt x="115" y="12"/>
                  </a:lnTo>
                  <a:lnTo>
                    <a:pt x="96" y="5"/>
                  </a:lnTo>
                  <a:lnTo>
                    <a:pt x="79" y="0"/>
                  </a:lnTo>
                  <a:lnTo>
                    <a:pt x="64" y="2"/>
                  </a:lnTo>
                  <a:lnTo>
                    <a:pt x="54" y="5"/>
                  </a:lnTo>
                  <a:lnTo>
                    <a:pt x="54" y="3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91" name="Freeform 1675"/>
            <p:cNvSpPr>
              <a:spLocks/>
            </p:cNvSpPr>
            <p:nvPr/>
          </p:nvSpPr>
          <p:spPr bwMode="auto">
            <a:xfrm>
              <a:off x="3681" y="1279"/>
              <a:ext cx="310" cy="552"/>
            </a:xfrm>
            <a:custGeom>
              <a:avLst/>
              <a:gdLst/>
              <a:ahLst/>
              <a:cxnLst>
                <a:cxn ang="0">
                  <a:pos x="309" y="507"/>
                </a:cxn>
                <a:cxn ang="0">
                  <a:pos x="195" y="551"/>
                </a:cxn>
                <a:cxn ang="0">
                  <a:pos x="0" y="44"/>
                </a:cxn>
                <a:cxn ang="0">
                  <a:pos x="115" y="0"/>
                </a:cxn>
                <a:cxn ang="0">
                  <a:pos x="309" y="507"/>
                </a:cxn>
              </a:cxnLst>
              <a:rect l="0" t="0" r="r" b="b"/>
              <a:pathLst>
                <a:path w="310" h="552">
                  <a:moveTo>
                    <a:pt x="309" y="507"/>
                  </a:moveTo>
                  <a:lnTo>
                    <a:pt x="195" y="551"/>
                  </a:lnTo>
                  <a:lnTo>
                    <a:pt x="0" y="44"/>
                  </a:lnTo>
                  <a:lnTo>
                    <a:pt x="115" y="0"/>
                  </a:lnTo>
                  <a:lnTo>
                    <a:pt x="309" y="507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92" name="Freeform 1676"/>
            <p:cNvSpPr>
              <a:spLocks/>
            </p:cNvSpPr>
            <p:nvPr/>
          </p:nvSpPr>
          <p:spPr bwMode="auto">
            <a:xfrm>
              <a:off x="3756" y="1286"/>
              <a:ext cx="296" cy="500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41" y="10"/>
                </a:cxn>
                <a:cxn ang="0">
                  <a:pos x="29" y="20"/>
                </a:cxn>
                <a:cxn ang="0">
                  <a:pos x="19" y="35"/>
                </a:cxn>
                <a:cxn ang="0">
                  <a:pos x="11" y="51"/>
                </a:cxn>
                <a:cxn ang="0">
                  <a:pos x="5" y="71"/>
                </a:cxn>
                <a:cxn ang="0">
                  <a:pos x="0" y="94"/>
                </a:cxn>
                <a:cxn ang="0">
                  <a:pos x="0" y="119"/>
                </a:cxn>
                <a:cxn ang="0">
                  <a:pos x="0" y="147"/>
                </a:cxn>
                <a:cxn ang="0">
                  <a:pos x="2" y="174"/>
                </a:cxn>
                <a:cxn ang="0">
                  <a:pos x="8" y="203"/>
                </a:cxn>
                <a:cxn ang="0">
                  <a:pos x="14" y="235"/>
                </a:cxn>
                <a:cxn ang="0">
                  <a:pos x="22" y="263"/>
                </a:cxn>
                <a:cxn ang="0">
                  <a:pos x="34" y="294"/>
                </a:cxn>
                <a:cxn ang="0">
                  <a:pos x="48" y="323"/>
                </a:cxn>
                <a:cxn ang="0">
                  <a:pos x="60" y="352"/>
                </a:cxn>
                <a:cxn ang="0">
                  <a:pos x="75" y="378"/>
                </a:cxn>
                <a:cxn ang="0">
                  <a:pos x="91" y="403"/>
                </a:cxn>
                <a:cxn ang="0">
                  <a:pos x="107" y="426"/>
                </a:cxn>
                <a:cxn ang="0">
                  <a:pos x="125" y="445"/>
                </a:cxn>
                <a:cxn ang="0">
                  <a:pos x="144" y="461"/>
                </a:cxn>
                <a:cxn ang="0">
                  <a:pos x="162" y="477"/>
                </a:cxn>
                <a:cxn ang="0">
                  <a:pos x="178" y="486"/>
                </a:cxn>
                <a:cxn ang="0">
                  <a:pos x="196" y="494"/>
                </a:cxn>
                <a:cxn ang="0">
                  <a:pos x="211" y="499"/>
                </a:cxn>
                <a:cxn ang="0">
                  <a:pos x="228" y="498"/>
                </a:cxn>
                <a:cxn ang="0">
                  <a:pos x="242" y="492"/>
                </a:cxn>
                <a:cxn ang="0">
                  <a:pos x="255" y="486"/>
                </a:cxn>
                <a:cxn ang="0">
                  <a:pos x="266" y="475"/>
                </a:cxn>
                <a:cxn ang="0">
                  <a:pos x="275" y="461"/>
                </a:cxn>
                <a:cxn ang="0">
                  <a:pos x="283" y="445"/>
                </a:cxn>
                <a:cxn ang="0">
                  <a:pos x="289" y="423"/>
                </a:cxn>
                <a:cxn ang="0">
                  <a:pos x="292" y="401"/>
                </a:cxn>
                <a:cxn ang="0">
                  <a:pos x="295" y="375"/>
                </a:cxn>
                <a:cxn ang="0">
                  <a:pos x="293" y="349"/>
                </a:cxn>
                <a:cxn ang="0">
                  <a:pos x="290" y="320"/>
                </a:cxn>
                <a:cxn ang="0">
                  <a:pos x="286" y="291"/>
                </a:cxn>
                <a:cxn ang="0">
                  <a:pos x="279" y="262"/>
                </a:cxn>
                <a:cxn ang="0">
                  <a:pos x="270" y="230"/>
                </a:cxn>
                <a:cxn ang="0">
                  <a:pos x="259" y="200"/>
                </a:cxn>
                <a:cxn ang="0">
                  <a:pos x="247" y="170"/>
                </a:cxn>
                <a:cxn ang="0">
                  <a:pos x="234" y="143"/>
                </a:cxn>
                <a:cxn ang="0">
                  <a:pos x="218" y="117"/>
                </a:cxn>
                <a:cxn ang="0">
                  <a:pos x="202" y="92"/>
                </a:cxn>
                <a:cxn ang="0">
                  <a:pos x="186" y="69"/>
                </a:cxn>
                <a:cxn ang="0">
                  <a:pos x="167" y="49"/>
                </a:cxn>
                <a:cxn ang="0">
                  <a:pos x="150" y="33"/>
                </a:cxn>
                <a:cxn ang="0">
                  <a:pos x="131" y="18"/>
                </a:cxn>
                <a:cxn ang="0">
                  <a:pos x="114" y="10"/>
                </a:cxn>
                <a:cxn ang="0">
                  <a:pos x="99" y="1"/>
                </a:cxn>
                <a:cxn ang="0">
                  <a:pos x="81" y="0"/>
                </a:cxn>
                <a:cxn ang="0">
                  <a:pos x="66" y="0"/>
                </a:cxn>
                <a:cxn ang="0">
                  <a:pos x="54" y="4"/>
                </a:cxn>
                <a:cxn ang="0">
                  <a:pos x="52" y="1"/>
                </a:cxn>
              </a:cxnLst>
              <a:rect l="0" t="0" r="r" b="b"/>
              <a:pathLst>
                <a:path w="296" h="500">
                  <a:moveTo>
                    <a:pt x="52" y="1"/>
                  </a:moveTo>
                  <a:lnTo>
                    <a:pt x="41" y="10"/>
                  </a:lnTo>
                  <a:lnTo>
                    <a:pt x="29" y="20"/>
                  </a:lnTo>
                  <a:lnTo>
                    <a:pt x="19" y="35"/>
                  </a:lnTo>
                  <a:lnTo>
                    <a:pt x="11" y="51"/>
                  </a:lnTo>
                  <a:lnTo>
                    <a:pt x="5" y="71"/>
                  </a:lnTo>
                  <a:lnTo>
                    <a:pt x="0" y="94"/>
                  </a:lnTo>
                  <a:lnTo>
                    <a:pt x="0" y="119"/>
                  </a:lnTo>
                  <a:lnTo>
                    <a:pt x="0" y="147"/>
                  </a:lnTo>
                  <a:lnTo>
                    <a:pt x="2" y="174"/>
                  </a:lnTo>
                  <a:lnTo>
                    <a:pt x="8" y="203"/>
                  </a:lnTo>
                  <a:lnTo>
                    <a:pt x="14" y="235"/>
                  </a:lnTo>
                  <a:lnTo>
                    <a:pt x="22" y="263"/>
                  </a:lnTo>
                  <a:lnTo>
                    <a:pt x="34" y="294"/>
                  </a:lnTo>
                  <a:lnTo>
                    <a:pt x="48" y="323"/>
                  </a:lnTo>
                  <a:lnTo>
                    <a:pt x="60" y="352"/>
                  </a:lnTo>
                  <a:lnTo>
                    <a:pt x="75" y="378"/>
                  </a:lnTo>
                  <a:lnTo>
                    <a:pt x="91" y="403"/>
                  </a:lnTo>
                  <a:lnTo>
                    <a:pt x="107" y="426"/>
                  </a:lnTo>
                  <a:lnTo>
                    <a:pt x="125" y="445"/>
                  </a:lnTo>
                  <a:lnTo>
                    <a:pt x="144" y="461"/>
                  </a:lnTo>
                  <a:lnTo>
                    <a:pt x="162" y="477"/>
                  </a:lnTo>
                  <a:lnTo>
                    <a:pt x="178" y="486"/>
                  </a:lnTo>
                  <a:lnTo>
                    <a:pt x="196" y="494"/>
                  </a:lnTo>
                  <a:lnTo>
                    <a:pt x="211" y="499"/>
                  </a:lnTo>
                  <a:lnTo>
                    <a:pt x="228" y="498"/>
                  </a:lnTo>
                  <a:lnTo>
                    <a:pt x="242" y="492"/>
                  </a:lnTo>
                  <a:lnTo>
                    <a:pt x="255" y="486"/>
                  </a:lnTo>
                  <a:lnTo>
                    <a:pt x="266" y="475"/>
                  </a:lnTo>
                  <a:lnTo>
                    <a:pt x="275" y="461"/>
                  </a:lnTo>
                  <a:lnTo>
                    <a:pt x="283" y="445"/>
                  </a:lnTo>
                  <a:lnTo>
                    <a:pt x="289" y="423"/>
                  </a:lnTo>
                  <a:lnTo>
                    <a:pt x="292" y="401"/>
                  </a:lnTo>
                  <a:lnTo>
                    <a:pt x="295" y="375"/>
                  </a:lnTo>
                  <a:lnTo>
                    <a:pt x="293" y="349"/>
                  </a:lnTo>
                  <a:lnTo>
                    <a:pt x="290" y="320"/>
                  </a:lnTo>
                  <a:lnTo>
                    <a:pt x="286" y="291"/>
                  </a:lnTo>
                  <a:lnTo>
                    <a:pt x="279" y="262"/>
                  </a:lnTo>
                  <a:lnTo>
                    <a:pt x="270" y="230"/>
                  </a:lnTo>
                  <a:lnTo>
                    <a:pt x="259" y="200"/>
                  </a:lnTo>
                  <a:lnTo>
                    <a:pt x="247" y="170"/>
                  </a:lnTo>
                  <a:lnTo>
                    <a:pt x="234" y="143"/>
                  </a:lnTo>
                  <a:lnTo>
                    <a:pt x="218" y="117"/>
                  </a:lnTo>
                  <a:lnTo>
                    <a:pt x="202" y="92"/>
                  </a:lnTo>
                  <a:lnTo>
                    <a:pt x="186" y="69"/>
                  </a:lnTo>
                  <a:lnTo>
                    <a:pt x="167" y="49"/>
                  </a:lnTo>
                  <a:lnTo>
                    <a:pt x="150" y="33"/>
                  </a:lnTo>
                  <a:lnTo>
                    <a:pt x="131" y="18"/>
                  </a:lnTo>
                  <a:lnTo>
                    <a:pt x="114" y="10"/>
                  </a:lnTo>
                  <a:lnTo>
                    <a:pt x="99" y="1"/>
                  </a:lnTo>
                  <a:lnTo>
                    <a:pt x="81" y="0"/>
                  </a:lnTo>
                  <a:lnTo>
                    <a:pt x="66" y="0"/>
                  </a:lnTo>
                  <a:lnTo>
                    <a:pt x="54" y="4"/>
                  </a:lnTo>
                  <a:lnTo>
                    <a:pt x="52" y="1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93" name="Freeform 1677"/>
            <p:cNvSpPr>
              <a:spLocks/>
            </p:cNvSpPr>
            <p:nvPr/>
          </p:nvSpPr>
          <p:spPr bwMode="auto">
            <a:xfrm>
              <a:off x="3686" y="1292"/>
              <a:ext cx="304" cy="535"/>
            </a:xfrm>
            <a:custGeom>
              <a:avLst/>
              <a:gdLst/>
              <a:ahLst/>
              <a:cxnLst>
                <a:cxn ang="0">
                  <a:pos x="303" y="490"/>
                </a:cxn>
                <a:cxn ang="0">
                  <a:pos x="188" y="534"/>
                </a:cxn>
                <a:cxn ang="0">
                  <a:pos x="0" y="43"/>
                </a:cxn>
                <a:cxn ang="0">
                  <a:pos x="115" y="0"/>
                </a:cxn>
                <a:cxn ang="0">
                  <a:pos x="303" y="490"/>
                </a:cxn>
              </a:cxnLst>
              <a:rect l="0" t="0" r="r" b="b"/>
              <a:pathLst>
                <a:path w="304" h="535">
                  <a:moveTo>
                    <a:pt x="303" y="490"/>
                  </a:moveTo>
                  <a:lnTo>
                    <a:pt x="188" y="534"/>
                  </a:lnTo>
                  <a:lnTo>
                    <a:pt x="0" y="43"/>
                  </a:lnTo>
                  <a:lnTo>
                    <a:pt x="115" y="0"/>
                  </a:lnTo>
                  <a:lnTo>
                    <a:pt x="303" y="490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94" name="Freeform 1678"/>
            <p:cNvSpPr>
              <a:spLocks/>
            </p:cNvSpPr>
            <p:nvPr/>
          </p:nvSpPr>
          <p:spPr bwMode="auto">
            <a:xfrm>
              <a:off x="3759" y="1296"/>
              <a:ext cx="291" cy="485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41" y="12"/>
                </a:cxn>
                <a:cxn ang="0">
                  <a:pos x="31" y="22"/>
                </a:cxn>
                <a:cxn ang="0">
                  <a:pos x="19" y="35"/>
                </a:cxn>
                <a:cxn ang="0">
                  <a:pos x="11" y="52"/>
                </a:cxn>
                <a:cxn ang="0">
                  <a:pos x="7" y="71"/>
                </a:cxn>
                <a:cxn ang="0">
                  <a:pos x="1" y="94"/>
                </a:cxn>
                <a:cxn ang="0">
                  <a:pos x="0" y="117"/>
                </a:cxn>
                <a:cxn ang="0">
                  <a:pos x="0" y="143"/>
                </a:cxn>
                <a:cxn ang="0">
                  <a:pos x="2" y="170"/>
                </a:cxn>
                <a:cxn ang="0">
                  <a:pos x="8" y="200"/>
                </a:cxn>
                <a:cxn ang="0">
                  <a:pos x="13" y="230"/>
                </a:cxn>
                <a:cxn ang="0">
                  <a:pos x="21" y="259"/>
                </a:cxn>
                <a:cxn ang="0">
                  <a:pos x="32" y="287"/>
                </a:cxn>
                <a:cxn ang="0">
                  <a:pos x="44" y="316"/>
                </a:cxn>
                <a:cxn ang="0">
                  <a:pos x="57" y="343"/>
                </a:cxn>
                <a:cxn ang="0">
                  <a:pos x="72" y="369"/>
                </a:cxn>
                <a:cxn ang="0">
                  <a:pos x="87" y="392"/>
                </a:cxn>
                <a:cxn ang="0">
                  <a:pos x="104" y="415"/>
                </a:cxn>
                <a:cxn ang="0">
                  <a:pos x="120" y="434"/>
                </a:cxn>
                <a:cxn ang="0">
                  <a:pos x="138" y="450"/>
                </a:cxn>
                <a:cxn ang="0">
                  <a:pos x="156" y="464"/>
                </a:cxn>
                <a:cxn ang="0">
                  <a:pos x="173" y="473"/>
                </a:cxn>
                <a:cxn ang="0">
                  <a:pos x="191" y="480"/>
                </a:cxn>
                <a:cxn ang="0">
                  <a:pos x="207" y="484"/>
                </a:cxn>
                <a:cxn ang="0">
                  <a:pos x="223" y="484"/>
                </a:cxn>
                <a:cxn ang="0">
                  <a:pos x="235" y="478"/>
                </a:cxn>
                <a:cxn ang="0">
                  <a:pos x="249" y="472"/>
                </a:cxn>
                <a:cxn ang="0">
                  <a:pos x="261" y="462"/>
                </a:cxn>
                <a:cxn ang="0">
                  <a:pos x="270" y="447"/>
                </a:cxn>
                <a:cxn ang="0">
                  <a:pos x="278" y="431"/>
                </a:cxn>
                <a:cxn ang="0">
                  <a:pos x="283" y="410"/>
                </a:cxn>
                <a:cxn ang="0">
                  <a:pos x="287" y="388"/>
                </a:cxn>
                <a:cxn ang="0">
                  <a:pos x="289" y="364"/>
                </a:cxn>
                <a:cxn ang="0">
                  <a:pos x="290" y="338"/>
                </a:cxn>
                <a:cxn ang="0">
                  <a:pos x="287" y="311"/>
                </a:cxn>
                <a:cxn ang="0">
                  <a:pos x="281" y="283"/>
                </a:cxn>
                <a:cxn ang="0">
                  <a:pos x="275" y="253"/>
                </a:cxn>
                <a:cxn ang="0">
                  <a:pos x="266" y="224"/>
                </a:cxn>
                <a:cxn ang="0">
                  <a:pos x="256" y="195"/>
                </a:cxn>
                <a:cxn ang="0">
                  <a:pos x="245" y="166"/>
                </a:cxn>
                <a:cxn ang="0">
                  <a:pos x="231" y="138"/>
                </a:cxn>
                <a:cxn ang="0">
                  <a:pos x="216" y="114"/>
                </a:cxn>
                <a:cxn ang="0">
                  <a:pos x="200" y="90"/>
                </a:cxn>
                <a:cxn ang="0">
                  <a:pos x="185" y="69"/>
                </a:cxn>
                <a:cxn ang="0">
                  <a:pos x="167" y="48"/>
                </a:cxn>
                <a:cxn ang="0">
                  <a:pos x="150" y="33"/>
                </a:cxn>
                <a:cxn ang="0">
                  <a:pos x="132" y="20"/>
                </a:cxn>
                <a:cxn ang="0">
                  <a:pos x="115" y="9"/>
                </a:cxn>
                <a:cxn ang="0">
                  <a:pos x="98" y="4"/>
                </a:cxn>
                <a:cxn ang="0">
                  <a:pos x="81" y="0"/>
                </a:cxn>
                <a:cxn ang="0">
                  <a:pos x="65" y="2"/>
                </a:cxn>
                <a:cxn ang="0">
                  <a:pos x="56" y="6"/>
                </a:cxn>
                <a:cxn ang="0">
                  <a:pos x="55" y="4"/>
                </a:cxn>
              </a:cxnLst>
              <a:rect l="0" t="0" r="r" b="b"/>
              <a:pathLst>
                <a:path w="291" h="485">
                  <a:moveTo>
                    <a:pt x="55" y="4"/>
                  </a:moveTo>
                  <a:lnTo>
                    <a:pt x="41" y="12"/>
                  </a:lnTo>
                  <a:lnTo>
                    <a:pt x="31" y="22"/>
                  </a:lnTo>
                  <a:lnTo>
                    <a:pt x="19" y="35"/>
                  </a:lnTo>
                  <a:lnTo>
                    <a:pt x="11" y="52"/>
                  </a:lnTo>
                  <a:lnTo>
                    <a:pt x="7" y="71"/>
                  </a:lnTo>
                  <a:lnTo>
                    <a:pt x="1" y="94"/>
                  </a:lnTo>
                  <a:lnTo>
                    <a:pt x="0" y="117"/>
                  </a:lnTo>
                  <a:lnTo>
                    <a:pt x="0" y="143"/>
                  </a:lnTo>
                  <a:lnTo>
                    <a:pt x="2" y="170"/>
                  </a:lnTo>
                  <a:lnTo>
                    <a:pt x="8" y="200"/>
                  </a:lnTo>
                  <a:lnTo>
                    <a:pt x="13" y="230"/>
                  </a:lnTo>
                  <a:lnTo>
                    <a:pt x="21" y="259"/>
                  </a:lnTo>
                  <a:lnTo>
                    <a:pt x="32" y="287"/>
                  </a:lnTo>
                  <a:lnTo>
                    <a:pt x="44" y="316"/>
                  </a:lnTo>
                  <a:lnTo>
                    <a:pt x="57" y="343"/>
                  </a:lnTo>
                  <a:lnTo>
                    <a:pt x="72" y="369"/>
                  </a:lnTo>
                  <a:lnTo>
                    <a:pt x="87" y="392"/>
                  </a:lnTo>
                  <a:lnTo>
                    <a:pt x="104" y="415"/>
                  </a:lnTo>
                  <a:lnTo>
                    <a:pt x="120" y="434"/>
                  </a:lnTo>
                  <a:lnTo>
                    <a:pt x="138" y="450"/>
                  </a:lnTo>
                  <a:lnTo>
                    <a:pt x="156" y="464"/>
                  </a:lnTo>
                  <a:lnTo>
                    <a:pt x="173" y="473"/>
                  </a:lnTo>
                  <a:lnTo>
                    <a:pt x="191" y="480"/>
                  </a:lnTo>
                  <a:lnTo>
                    <a:pt x="207" y="484"/>
                  </a:lnTo>
                  <a:lnTo>
                    <a:pt x="223" y="484"/>
                  </a:lnTo>
                  <a:lnTo>
                    <a:pt x="235" y="478"/>
                  </a:lnTo>
                  <a:lnTo>
                    <a:pt x="249" y="472"/>
                  </a:lnTo>
                  <a:lnTo>
                    <a:pt x="261" y="462"/>
                  </a:lnTo>
                  <a:lnTo>
                    <a:pt x="270" y="447"/>
                  </a:lnTo>
                  <a:lnTo>
                    <a:pt x="278" y="431"/>
                  </a:lnTo>
                  <a:lnTo>
                    <a:pt x="283" y="410"/>
                  </a:lnTo>
                  <a:lnTo>
                    <a:pt x="287" y="388"/>
                  </a:lnTo>
                  <a:lnTo>
                    <a:pt x="289" y="364"/>
                  </a:lnTo>
                  <a:lnTo>
                    <a:pt x="290" y="338"/>
                  </a:lnTo>
                  <a:lnTo>
                    <a:pt x="287" y="311"/>
                  </a:lnTo>
                  <a:lnTo>
                    <a:pt x="281" y="283"/>
                  </a:lnTo>
                  <a:lnTo>
                    <a:pt x="275" y="253"/>
                  </a:lnTo>
                  <a:lnTo>
                    <a:pt x="266" y="224"/>
                  </a:lnTo>
                  <a:lnTo>
                    <a:pt x="256" y="195"/>
                  </a:lnTo>
                  <a:lnTo>
                    <a:pt x="245" y="166"/>
                  </a:lnTo>
                  <a:lnTo>
                    <a:pt x="231" y="138"/>
                  </a:lnTo>
                  <a:lnTo>
                    <a:pt x="216" y="114"/>
                  </a:lnTo>
                  <a:lnTo>
                    <a:pt x="200" y="90"/>
                  </a:lnTo>
                  <a:lnTo>
                    <a:pt x="185" y="69"/>
                  </a:lnTo>
                  <a:lnTo>
                    <a:pt x="167" y="48"/>
                  </a:lnTo>
                  <a:lnTo>
                    <a:pt x="150" y="33"/>
                  </a:lnTo>
                  <a:lnTo>
                    <a:pt x="132" y="20"/>
                  </a:lnTo>
                  <a:lnTo>
                    <a:pt x="115" y="9"/>
                  </a:lnTo>
                  <a:lnTo>
                    <a:pt x="98" y="4"/>
                  </a:lnTo>
                  <a:lnTo>
                    <a:pt x="81" y="0"/>
                  </a:lnTo>
                  <a:lnTo>
                    <a:pt x="65" y="2"/>
                  </a:lnTo>
                  <a:lnTo>
                    <a:pt x="56" y="6"/>
                  </a:lnTo>
                  <a:lnTo>
                    <a:pt x="55" y="4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95" name="Freeform 1679"/>
            <p:cNvSpPr>
              <a:spLocks/>
            </p:cNvSpPr>
            <p:nvPr/>
          </p:nvSpPr>
          <p:spPr bwMode="auto">
            <a:xfrm>
              <a:off x="3690" y="1302"/>
              <a:ext cx="297" cy="521"/>
            </a:xfrm>
            <a:custGeom>
              <a:avLst/>
              <a:gdLst/>
              <a:ahLst/>
              <a:cxnLst>
                <a:cxn ang="0">
                  <a:pos x="296" y="476"/>
                </a:cxn>
                <a:cxn ang="0">
                  <a:pos x="182" y="520"/>
                </a:cxn>
                <a:cxn ang="0">
                  <a:pos x="0" y="44"/>
                </a:cxn>
                <a:cxn ang="0">
                  <a:pos x="115" y="0"/>
                </a:cxn>
                <a:cxn ang="0">
                  <a:pos x="296" y="476"/>
                </a:cxn>
              </a:cxnLst>
              <a:rect l="0" t="0" r="r" b="b"/>
              <a:pathLst>
                <a:path w="297" h="521">
                  <a:moveTo>
                    <a:pt x="296" y="476"/>
                  </a:moveTo>
                  <a:lnTo>
                    <a:pt x="182" y="520"/>
                  </a:lnTo>
                  <a:lnTo>
                    <a:pt x="0" y="44"/>
                  </a:lnTo>
                  <a:lnTo>
                    <a:pt x="115" y="0"/>
                  </a:lnTo>
                  <a:lnTo>
                    <a:pt x="296" y="476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96" name="Freeform 1680"/>
            <p:cNvSpPr>
              <a:spLocks/>
            </p:cNvSpPr>
            <p:nvPr/>
          </p:nvSpPr>
          <p:spPr bwMode="auto">
            <a:xfrm>
              <a:off x="3761" y="1308"/>
              <a:ext cx="286" cy="469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44" y="11"/>
                </a:cxn>
                <a:cxn ang="0">
                  <a:pos x="32" y="21"/>
                </a:cxn>
                <a:cxn ang="0">
                  <a:pos x="22" y="35"/>
                </a:cxn>
                <a:cxn ang="0">
                  <a:pos x="14" y="51"/>
                </a:cxn>
                <a:cxn ang="0">
                  <a:pos x="6" y="70"/>
                </a:cxn>
                <a:cxn ang="0">
                  <a:pos x="3" y="91"/>
                </a:cxn>
                <a:cxn ang="0">
                  <a:pos x="0" y="115"/>
                </a:cxn>
                <a:cxn ang="0">
                  <a:pos x="0" y="139"/>
                </a:cxn>
                <a:cxn ang="0">
                  <a:pos x="3" y="167"/>
                </a:cxn>
                <a:cxn ang="0">
                  <a:pos x="6" y="194"/>
                </a:cxn>
                <a:cxn ang="0">
                  <a:pos x="12" y="224"/>
                </a:cxn>
                <a:cxn ang="0">
                  <a:pos x="20" y="251"/>
                </a:cxn>
                <a:cxn ang="0">
                  <a:pos x="30" y="279"/>
                </a:cxn>
                <a:cxn ang="0">
                  <a:pos x="42" y="307"/>
                </a:cxn>
                <a:cxn ang="0">
                  <a:pos x="55" y="333"/>
                </a:cxn>
                <a:cxn ang="0">
                  <a:pos x="70" y="357"/>
                </a:cxn>
                <a:cxn ang="0">
                  <a:pos x="85" y="380"/>
                </a:cxn>
                <a:cxn ang="0">
                  <a:pos x="100" y="402"/>
                </a:cxn>
                <a:cxn ang="0">
                  <a:pos x="117" y="421"/>
                </a:cxn>
                <a:cxn ang="0">
                  <a:pos x="135" y="435"/>
                </a:cxn>
                <a:cxn ang="0">
                  <a:pos x="151" y="449"/>
                </a:cxn>
                <a:cxn ang="0">
                  <a:pos x="168" y="458"/>
                </a:cxn>
                <a:cxn ang="0">
                  <a:pos x="186" y="464"/>
                </a:cxn>
                <a:cxn ang="0">
                  <a:pos x="202" y="468"/>
                </a:cxn>
                <a:cxn ang="0">
                  <a:pos x="217" y="467"/>
                </a:cxn>
                <a:cxn ang="0">
                  <a:pos x="231" y="463"/>
                </a:cxn>
                <a:cxn ang="0">
                  <a:pos x="245" y="455"/>
                </a:cxn>
                <a:cxn ang="0">
                  <a:pos x="256" y="446"/>
                </a:cxn>
                <a:cxn ang="0">
                  <a:pos x="265" y="431"/>
                </a:cxn>
                <a:cxn ang="0">
                  <a:pos x="273" y="415"/>
                </a:cxn>
                <a:cxn ang="0">
                  <a:pos x="279" y="396"/>
                </a:cxn>
                <a:cxn ang="0">
                  <a:pos x="283" y="375"/>
                </a:cxn>
                <a:cxn ang="0">
                  <a:pos x="285" y="351"/>
                </a:cxn>
                <a:cxn ang="0">
                  <a:pos x="285" y="326"/>
                </a:cxn>
                <a:cxn ang="0">
                  <a:pos x="283" y="298"/>
                </a:cxn>
                <a:cxn ang="0">
                  <a:pos x="279" y="272"/>
                </a:cxn>
                <a:cxn ang="0">
                  <a:pos x="273" y="244"/>
                </a:cxn>
                <a:cxn ang="0">
                  <a:pos x="264" y="215"/>
                </a:cxn>
                <a:cxn ang="0">
                  <a:pos x="253" y="187"/>
                </a:cxn>
                <a:cxn ang="0">
                  <a:pos x="243" y="160"/>
                </a:cxn>
                <a:cxn ang="0">
                  <a:pos x="231" y="133"/>
                </a:cxn>
                <a:cxn ang="0">
                  <a:pos x="217" y="109"/>
                </a:cxn>
                <a:cxn ang="0">
                  <a:pos x="200" y="85"/>
                </a:cxn>
                <a:cxn ang="0">
                  <a:pos x="186" y="65"/>
                </a:cxn>
                <a:cxn ang="0">
                  <a:pos x="168" y="47"/>
                </a:cxn>
                <a:cxn ang="0">
                  <a:pos x="149" y="31"/>
                </a:cxn>
                <a:cxn ang="0">
                  <a:pos x="133" y="18"/>
                </a:cxn>
                <a:cxn ang="0">
                  <a:pos x="117" y="9"/>
                </a:cxn>
                <a:cxn ang="0">
                  <a:pos x="99" y="2"/>
                </a:cxn>
                <a:cxn ang="0">
                  <a:pos x="83" y="0"/>
                </a:cxn>
                <a:cxn ang="0">
                  <a:pos x="68" y="2"/>
                </a:cxn>
                <a:cxn ang="0">
                  <a:pos x="56" y="5"/>
                </a:cxn>
                <a:cxn ang="0">
                  <a:pos x="55" y="3"/>
                </a:cxn>
              </a:cxnLst>
              <a:rect l="0" t="0" r="r" b="b"/>
              <a:pathLst>
                <a:path w="286" h="469">
                  <a:moveTo>
                    <a:pt x="55" y="3"/>
                  </a:moveTo>
                  <a:lnTo>
                    <a:pt x="44" y="11"/>
                  </a:lnTo>
                  <a:lnTo>
                    <a:pt x="32" y="21"/>
                  </a:lnTo>
                  <a:lnTo>
                    <a:pt x="22" y="35"/>
                  </a:lnTo>
                  <a:lnTo>
                    <a:pt x="14" y="51"/>
                  </a:lnTo>
                  <a:lnTo>
                    <a:pt x="6" y="70"/>
                  </a:lnTo>
                  <a:lnTo>
                    <a:pt x="3" y="91"/>
                  </a:lnTo>
                  <a:lnTo>
                    <a:pt x="0" y="115"/>
                  </a:lnTo>
                  <a:lnTo>
                    <a:pt x="0" y="139"/>
                  </a:lnTo>
                  <a:lnTo>
                    <a:pt x="3" y="167"/>
                  </a:lnTo>
                  <a:lnTo>
                    <a:pt x="6" y="194"/>
                  </a:lnTo>
                  <a:lnTo>
                    <a:pt x="12" y="224"/>
                  </a:lnTo>
                  <a:lnTo>
                    <a:pt x="20" y="251"/>
                  </a:lnTo>
                  <a:lnTo>
                    <a:pt x="30" y="279"/>
                  </a:lnTo>
                  <a:lnTo>
                    <a:pt x="42" y="307"/>
                  </a:lnTo>
                  <a:lnTo>
                    <a:pt x="55" y="333"/>
                  </a:lnTo>
                  <a:lnTo>
                    <a:pt x="70" y="357"/>
                  </a:lnTo>
                  <a:lnTo>
                    <a:pt x="85" y="380"/>
                  </a:lnTo>
                  <a:lnTo>
                    <a:pt x="100" y="402"/>
                  </a:lnTo>
                  <a:lnTo>
                    <a:pt x="117" y="421"/>
                  </a:lnTo>
                  <a:lnTo>
                    <a:pt x="135" y="435"/>
                  </a:lnTo>
                  <a:lnTo>
                    <a:pt x="151" y="449"/>
                  </a:lnTo>
                  <a:lnTo>
                    <a:pt x="168" y="458"/>
                  </a:lnTo>
                  <a:lnTo>
                    <a:pt x="186" y="464"/>
                  </a:lnTo>
                  <a:lnTo>
                    <a:pt x="202" y="468"/>
                  </a:lnTo>
                  <a:lnTo>
                    <a:pt x="217" y="467"/>
                  </a:lnTo>
                  <a:lnTo>
                    <a:pt x="231" y="463"/>
                  </a:lnTo>
                  <a:lnTo>
                    <a:pt x="245" y="455"/>
                  </a:lnTo>
                  <a:lnTo>
                    <a:pt x="256" y="446"/>
                  </a:lnTo>
                  <a:lnTo>
                    <a:pt x="265" y="431"/>
                  </a:lnTo>
                  <a:lnTo>
                    <a:pt x="273" y="415"/>
                  </a:lnTo>
                  <a:lnTo>
                    <a:pt x="279" y="396"/>
                  </a:lnTo>
                  <a:lnTo>
                    <a:pt x="283" y="375"/>
                  </a:lnTo>
                  <a:lnTo>
                    <a:pt x="285" y="351"/>
                  </a:lnTo>
                  <a:lnTo>
                    <a:pt x="285" y="326"/>
                  </a:lnTo>
                  <a:lnTo>
                    <a:pt x="283" y="298"/>
                  </a:lnTo>
                  <a:lnTo>
                    <a:pt x="279" y="272"/>
                  </a:lnTo>
                  <a:lnTo>
                    <a:pt x="273" y="244"/>
                  </a:lnTo>
                  <a:lnTo>
                    <a:pt x="264" y="215"/>
                  </a:lnTo>
                  <a:lnTo>
                    <a:pt x="253" y="187"/>
                  </a:lnTo>
                  <a:lnTo>
                    <a:pt x="243" y="160"/>
                  </a:lnTo>
                  <a:lnTo>
                    <a:pt x="231" y="133"/>
                  </a:lnTo>
                  <a:lnTo>
                    <a:pt x="217" y="109"/>
                  </a:lnTo>
                  <a:lnTo>
                    <a:pt x="200" y="85"/>
                  </a:lnTo>
                  <a:lnTo>
                    <a:pt x="186" y="65"/>
                  </a:lnTo>
                  <a:lnTo>
                    <a:pt x="168" y="47"/>
                  </a:lnTo>
                  <a:lnTo>
                    <a:pt x="149" y="31"/>
                  </a:lnTo>
                  <a:lnTo>
                    <a:pt x="133" y="18"/>
                  </a:lnTo>
                  <a:lnTo>
                    <a:pt x="117" y="9"/>
                  </a:lnTo>
                  <a:lnTo>
                    <a:pt x="99" y="2"/>
                  </a:lnTo>
                  <a:lnTo>
                    <a:pt x="83" y="0"/>
                  </a:lnTo>
                  <a:lnTo>
                    <a:pt x="68" y="2"/>
                  </a:lnTo>
                  <a:lnTo>
                    <a:pt x="56" y="5"/>
                  </a:lnTo>
                  <a:lnTo>
                    <a:pt x="55" y="3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97" name="Freeform 1681"/>
            <p:cNvSpPr>
              <a:spLocks/>
            </p:cNvSpPr>
            <p:nvPr/>
          </p:nvSpPr>
          <p:spPr bwMode="auto">
            <a:xfrm>
              <a:off x="3695" y="1314"/>
              <a:ext cx="290" cy="504"/>
            </a:xfrm>
            <a:custGeom>
              <a:avLst/>
              <a:gdLst/>
              <a:ahLst/>
              <a:cxnLst>
                <a:cxn ang="0">
                  <a:pos x="289" y="459"/>
                </a:cxn>
                <a:cxn ang="0">
                  <a:pos x="176" y="503"/>
                </a:cxn>
                <a:cxn ang="0">
                  <a:pos x="0" y="45"/>
                </a:cxn>
                <a:cxn ang="0">
                  <a:pos x="113" y="0"/>
                </a:cxn>
                <a:cxn ang="0">
                  <a:pos x="289" y="459"/>
                </a:cxn>
              </a:cxnLst>
              <a:rect l="0" t="0" r="r" b="b"/>
              <a:pathLst>
                <a:path w="290" h="504">
                  <a:moveTo>
                    <a:pt x="289" y="459"/>
                  </a:moveTo>
                  <a:lnTo>
                    <a:pt x="176" y="503"/>
                  </a:lnTo>
                  <a:lnTo>
                    <a:pt x="0" y="45"/>
                  </a:lnTo>
                  <a:lnTo>
                    <a:pt x="113" y="0"/>
                  </a:lnTo>
                  <a:lnTo>
                    <a:pt x="289" y="459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98" name="Freeform 1682"/>
            <p:cNvSpPr>
              <a:spLocks/>
            </p:cNvSpPr>
            <p:nvPr/>
          </p:nvSpPr>
          <p:spPr bwMode="auto">
            <a:xfrm>
              <a:off x="3764" y="1319"/>
              <a:ext cx="282" cy="454"/>
            </a:xfrm>
            <a:custGeom>
              <a:avLst/>
              <a:gdLst/>
              <a:ahLst/>
              <a:cxnLst>
                <a:cxn ang="0">
                  <a:pos x="56" y="4"/>
                </a:cxn>
                <a:cxn ang="0">
                  <a:pos x="44" y="12"/>
                </a:cxn>
                <a:cxn ang="0">
                  <a:pos x="33" y="23"/>
                </a:cxn>
                <a:cxn ang="0">
                  <a:pos x="21" y="36"/>
                </a:cxn>
                <a:cxn ang="0">
                  <a:pos x="12" y="50"/>
                </a:cxn>
                <a:cxn ang="0">
                  <a:pos x="6" y="69"/>
                </a:cxn>
                <a:cxn ang="0">
                  <a:pos x="3" y="91"/>
                </a:cxn>
                <a:cxn ang="0">
                  <a:pos x="0" y="113"/>
                </a:cxn>
                <a:cxn ang="0">
                  <a:pos x="0" y="137"/>
                </a:cxn>
                <a:cxn ang="0">
                  <a:pos x="2" y="163"/>
                </a:cxn>
                <a:cxn ang="0">
                  <a:pos x="3" y="190"/>
                </a:cxn>
                <a:cxn ang="0">
                  <a:pos x="11" y="219"/>
                </a:cxn>
                <a:cxn ang="0">
                  <a:pos x="19" y="244"/>
                </a:cxn>
                <a:cxn ang="0">
                  <a:pos x="27" y="272"/>
                </a:cxn>
                <a:cxn ang="0">
                  <a:pos x="40" y="299"/>
                </a:cxn>
                <a:cxn ang="0">
                  <a:pos x="52" y="324"/>
                </a:cxn>
                <a:cxn ang="0">
                  <a:pos x="66" y="347"/>
                </a:cxn>
                <a:cxn ang="0">
                  <a:pos x="82" y="369"/>
                </a:cxn>
                <a:cxn ang="0">
                  <a:pos x="96" y="389"/>
                </a:cxn>
                <a:cxn ang="0">
                  <a:pos x="112" y="407"/>
                </a:cxn>
                <a:cxn ang="0">
                  <a:pos x="130" y="421"/>
                </a:cxn>
                <a:cxn ang="0">
                  <a:pos x="146" y="435"/>
                </a:cxn>
                <a:cxn ang="0">
                  <a:pos x="162" y="444"/>
                </a:cxn>
                <a:cxn ang="0">
                  <a:pos x="179" y="450"/>
                </a:cxn>
                <a:cxn ang="0">
                  <a:pos x="197" y="453"/>
                </a:cxn>
                <a:cxn ang="0">
                  <a:pos x="211" y="452"/>
                </a:cxn>
                <a:cxn ang="0">
                  <a:pos x="225" y="447"/>
                </a:cxn>
                <a:cxn ang="0">
                  <a:pos x="239" y="441"/>
                </a:cxn>
                <a:cxn ang="0">
                  <a:pos x="250" y="429"/>
                </a:cxn>
                <a:cxn ang="0">
                  <a:pos x="260" y="417"/>
                </a:cxn>
                <a:cxn ang="0">
                  <a:pos x="267" y="401"/>
                </a:cxn>
                <a:cxn ang="0">
                  <a:pos x="273" y="382"/>
                </a:cxn>
                <a:cxn ang="0">
                  <a:pos x="278" y="362"/>
                </a:cxn>
                <a:cxn ang="0">
                  <a:pos x="280" y="339"/>
                </a:cxn>
                <a:cxn ang="0">
                  <a:pos x="281" y="314"/>
                </a:cxn>
                <a:cxn ang="0">
                  <a:pos x="279" y="287"/>
                </a:cxn>
                <a:cxn ang="0">
                  <a:pos x="275" y="261"/>
                </a:cxn>
                <a:cxn ang="0">
                  <a:pos x="269" y="234"/>
                </a:cxn>
                <a:cxn ang="0">
                  <a:pos x="261" y="207"/>
                </a:cxn>
                <a:cxn ang="0">
                  <a:pos x="251" y="179"/>
                </a:cxn>
                <a:cxn ang="0">
                  <a:pos x="242" y="153"/>
                </a:cxn>
                <a:cxn ang="0">
                  <a:pos x="228" y="128"/>
                </a:cxn>
                <a:cxn ang="0">
                  <a:pos x="214" y="104"/>
                </a:cxn>
                <a:cxn ang="0">
                  <a:pos x="199" y="82"/>
                </a:cxn>
                <a:cxn ang="0">
                  <a:pos x="185" y="63"/>
                </a:cxn>
                <a:cxn ang="0">
                  <a:pos x="168" y="44"/>
                </a:cxn>
                <a:cxn ang="0">
                  <a:pos x="151" y="31"/>
                </a:cxn>
                <a:cxn ang="0">
                  <a:pos x="132" y="18"/>
                </a:cxn>
                <a:cxn ang="0">
                  <a:pos x="117" y="8"/>
                </a:cxn>
                <a:cxn ang="0">
                  <a:pos x="99" y="2"/>
                </a:cxn>
                <a:cxn ang="0">
                  <a:pos x="83" y="0"/>
                </a:cxn>
                <a:cxn ang="0">
                  <a:pos x="68" y="2"/>
                </a:cxn>
                <a:cxn ang="0">
                  <a:pos x="56" y="6"/>
                </a:cxn>
                <a:cxn ang="0">
                  <a:pos x="56" y="4"/>
                </a:cxn>
              </a:cxnLst>
              <a:rect l="0" t="0" r="r" b="b"/>
              <a:pathLst>
                <a:path w="282" h="454">
                  <a:moveTo>
                    <a:pt x="56" y="4"/>
                  </a:moveTo>
                  <a:lnTo>
                    <a:pt x="44" y="12"/>
                  </a:lnTo>
                  <a:lnTo>
                    <a:pt x="33" y="23"/>
                  </a:lnTo>
                  <a:lnTo>
                    <a:pt x="21" y="36"/>
                  </a:lnTo>
                  <a:lnTo>
                    <a:pt x="12" y="50"/>
                  </a:lnTo>
                  <a:lnTo>
                    <a:pt x="6" y="69"/>
                  </a:lnTo>
                  <a:lnTo>
                    <a:pt x="3" y="91"/>
                  </a:lnTo>
                  <a:lnTo>
                    <a:pt x="0" y="113"/>
                  </a:lnTo>
                  <a:lnTo>
                    <a:pt x="0" y="137"/>
                  </a:lnTo>
                  <a:lnTo>
                    <a:pt x="2" y="163"/>
                  </a:lnTo>
                  <a:lnTo>
                    <a:pt x="3" y="190"/>
                  </a:lnTo>
                  <a:lnTo>
                    <a:pt x="11" y="219"/>
                  </a:lnTo>
                  <a:lnTo>
                    <a:pt x="19" y="244"/>
                  </a:lnTo>
                  <a:lnTo>
                    <a:pt x="27" y="272"/>
                  </a:lnTo>
                  <a:lnTo>
                    <a:pt x="40" y="299"/>
                  </a:lnTo>
                  <a:lnTo>
                    <a:pt x="52" y="324"/>
                  </a:lnTo>
                  <a:lnTo>
                    <a:pt x="66" y="347"/>
                  </a:lnTo>
                  <a:lnTo>
                    <a:pt x="82" y="369"/>
                  </a:lnTo>
                  <a:lnTo>
                    <a:pt x="96" y="389"/>
                  </a:lnTo>
                  <a:lnTo>
                    <a:pt x="112" y="407"/>
                  </a:lnTo>
                  <a:lnTo>
                    <a:pt x="130" y="421"/>
                  </a:lnTo>
                  <a:lnTo>
                    <a:pt x="146" y="435"/>
                  </a:lnTo>
                  <a:lnTo>
                    <a:pt x="162" y="444"/>
                  </a:lnTo>
                  <a:lnTo>
                    <a:pt x="179" y="450"/>
                  </a:lnTo>
                  <a:lnTo>
                    <a:pt x="197" y="453"/>
                  </a:lnTo>
                  <a:lnTo>
                    <a:pt x="211" y="452"/>
                  </a:lnTo>
                  <a:lnTo>
                    <a:pt x="225" y="447"/>
                  </a:lnTo>
                  <a:lnTo>
                    <a:pt x="239" y="441"/>
                  </a:lnTo>
                  <a:lnTo>
                    <a:pt x="250" y="429"/>
                  </a:lnTo>
                  <a:lnTo>
                    <a:pt x="260" y="417"/>
                  </a:lnTo>
                  <a:lnTo>
                    <a:pt x="267" y="401"/>
                  </a:lnTo>
                  <a:lnTo>
                    <a:pt x="273" y="382"/>
                  </a:lnTo>
                  <a:lnTo>
                    <a:pt x="278" y="362"/>
                  </a:lnTo>
                  <a:lnTo>
                    <a:pt x="280" y="339"/>
                  </a:lnTo>
                  <a:lnTo>
                    <a:pt x="281" y="314"/>
                  </a:lnTo>
                  <a:lnTo>
                    <a:pt x="279" y="287"/>
                  </a:lnTo>
                  <a:lnTo>
                    <a:pt x="275" y="261"/>
                  </a:lnTo>
                  <a:lnTo>
                    <a:pt x="269" y="234"/>
                  </a:lnTo>
                  <a:lnTo>
                    <a:pt x="261" y="207"/>
                  </a:lnTo>
                  <a:lnTo>
                    <a:pt x="251" y="179"/>
                  </a:lnTo>
                  <a:lnTo>
                    <a:pt x="242" y="153"/>
                  </a:lnTo>
                  <a:lnTo>
                    <a:pt x="228" y="128"/>
                  </a:lnTo>
                  <a:lnTo>
                    <a:pt x="214" y="104"/>
                  </a:lnTo>
                  <a:lnTo>
                    <a:pt x="199" y="82"/>
                  </a:lnTo>
                  <a:lnTo>
                    <a:pt x="185" y="63"/>
                  </a:lnTo>
                  <a:lnTo>
                    <a:pt x="168" y="44"/>
                  </a:lnTo>
                  <a:lnTo>
                    <a:pt x="151" y="31"/>
                  </a:lnTo>
                  <a:lnTo>
                    <a:pt x="132" y="18"/>
                  </a:lnTo>
                  <a:lnTo>
                    <a:pt x="117" y="8"/>
                  </a:lnTo>
                  <a:lnTo>
                    <a:pt x="99" y="2"/>
                  </a:lnTo>
                  <a:lnTo>
                    <a:pt x="83" y="0"/>
                  </a:lnTo>
                  <a:lnTo>
                    <a:pt x="68" y="2"/>
                  </a:lnTo>
                  <a:lnTo>
                    <a:pt x="56" y="6"/>
                  </a:lnTo>
                  <a:lnTo>
                    <a:pt x="56" y="4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899" name="Freeform 1683"/>
            <p:cNvSpPr>
              <a:spLocks/>
            </p:cNvSpPr>
            <p:nvPr/>
          </p:nvSpPr>
          <p:spPr bwMode="auto">
            <a:xfrm>
              <a:off x="3699" y="1326"/>
              <a:ext cx="284" cy="487"/>
            </a:xfrm>
            <a:custGeom>
              <a:avLst/>
              <a:gdLst/>
              <a:ahLst/>
              <a:cxnLst>
                <a:cxn ang="0">
                  <a:pos x="283" y="443"/>
                </a:cxn>
                <a:cxn ang="0">
                  <a:pos x="170" y="486"/>
                </a:cxn>
                <a:cxn ang="0">
                  <a:pos x="0" y="43"/>
                </a:cxn>
                <a:cxn ang="0">
                  <a:pos x="115" y="0"/>
                </a:cxn>
                <a:cxn ang="0">
                  <a:pos x="283" y="443"/>
                </a:cxn>
              </a:cxnLst>
              <a:rect l="0" t="0" r="r" b="b"/>
              <a:pathLst>
                <a:path w="284" h="487">
                  <a:moveTo>
                    <a:pt x="283" y="443"/>
                  </a:moveTo>
                  <a:lnTo>
                    <a:pt x="170" y="486"/>
                  </a:lnTo>
                  <a:lnTo>
                    <a:pt x="0" y="43"/>
                  </a:lnTo>
                  <a:lnTo>
                    <a:pt x="115" y="0"/>
                  </a:lnTo>
                  <a:lnTo>
                    <a:pt x="283" y="443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00" name="Freeform 1684"/>
            <p:cNvSpPr>
              <a:spLocks/>
            </p:cNvSpPr>
            <p:nvPr/>
          </p:nvSpPr>
          <p:spPr bwMode="auto">
            <a:xfrm>
              <a:off x="3767" y="1331"/>
              <a:ext cx="278" cy="438"/>
            </a:xfrm>
            <a:custGeom>
              <a:avLst/>
              <a:gdLst/>
              <a:ahLst/>
              <a:cxnLst>
                <a:cxn ang="0">
                  <a:pos x="56" y="3"/>
                </a:cxn>
                <a:cxn ang="0">
                  <a:pos x="44" y="12"/>
                </a:cxn>
                <a:cxn ang="0">
                  <a:pos x="33" y="21"/>
                </a:cxn>
                <a:cxn ang="0">
                  <a:pos x="23" y="35"/>
                </a:cxn>
                <a:cxn ang="0">
                  <a:pos x="14" y="51"/>
                </a:cxn>
                <a:cxn ang="0">
                  <a:pos x="8" y="67"/>
                </a:cxn>
                <a:cxn ang="0">
                  <a:pos x="2" y="87"/>
                </a:cxn>
                <a:cxn ang="0">
                  <a:pos x="0" y="110"/>
                </a:cxn>
                <a:cxn ang="0">
                  <a:pos x="0" y="133"/>
                </a:cxn>
                <a:cxn ang="0">
                  <a:pos x="0" y="158"/>
                </a:cxn>
                <a:cxn ang="0">
                  <a:pos x="3" y="185"/>
                </a:cxn>
                <a:cxn ang="0">
                  <a:pos x="8" y="211"/>
                </a:cxn>
                <a:cxn ang="0">
                  <a:pos x="16" y="238"/>
                </a:cxn>
                <a:cxn ang="0">
                  <a:pos x="26" y="263"/>
                </a:cxn>
                <a:cxn ang="0">
                  <a:pos x="38" y="289"/>
                </a:cxn>
                <a:cxn ang="0">
                  <a:pos x="49" y="313"/>
                </a:cxn>
                <a:cxn ang="0">
                  <a:pos x="63" y="336"/>
                </a:cxn>
                <a:cxn ang="0">
                  <a:pos x="77" y="357"/>
                </a:cxn>
                <a:cxn ang="0">
                  <a:pos x="93" y="376"/>
                </a:cxn>
                <a:cxn ang="0">
                  <a:pos x="107" y="394"/>
                </a:cxn>
                <a:cxn ang="0">
                  <a:pos x="126" y="408"/>
                </a:cxn>
                <a:cxn ang="0">
                  <a:pos x="142" y="420"/>
                </a:cxn>
                <a:cxn ang="0">
                  <a:pos x="158" y="429"/>
                </a:cxn>
                <a:cxn ang="0">
                  <a:pos x="175" y="434"/>
                </a:cxn>
                <a:cxn ang="0">
                  <a:pos x="191" y="437"/>
                </a:cxn>
                <a:cxn ang="0">
                  <a:pos x="206" y="436"/>
                </a:cxn>
                <a:cxn ang="0">
                  <a:pos x="219" y="432"/>
                </a:cxn>
                <a:cxn ang="0">
                  <a:pos x="232" y="424"/>
                </a:cxn>
                <a:cxn ang="0">
                  <a:pos x="244" y="415"/>
                </a:cxn>
                <a:cxn ang="0">
                  <a:pos x="253" y="402"/>
                </a:cxn>
                <a:cxn ang="0">
                  <a:pos x="262" y="385"/>
                </a:cxn>
                <a:cxn ang="0">
                  <a:pos x="268" y="367"/>
                </a:cxn>
                <a:cxn ang="0">
                  <a:pos x="273" y="347"/>
                </a:cxn>
                <a:cxn ang="0">
                  <a:pos x="275" y="325"/>
                </a:cxn>
                <a:cxn ang="0">
                  <a:pos x="277" y="302"/>
                </a:cxn>
                <a:cxn ang="0">
                  <a:pos x="273" y="276"/>
                </a:cxn>
                <a:cxn ang="0">
                  <a:pos x="270" y="251"/>
                </a:cxn>
                <a:cxn ang="0">
                  <a:pos x="265" y="225"/>
                </a:cxn>
                <a:cxn ang="0">
                  <a:pos x="258" y="197"/>
                </a:cxn>
                <a:cxn ang="0">
                  <a:pos x="248" y="172"/>
                </a:cxn>
                <a:cxn ang="0">
                  <a:pos x="239" y="146"/>
                </a:cxn>
                <a:cxn ang="0">
                  <a:pos x="227" y="122"/>
                </a:cxn>
                <a:cxn ang="0">
                  <a:pos x="212" y="99"/>
                </a:cxn>
                <a:cxn ang="0">
                  <a:pos x="198" y="78"/>
                </a:cxn>
                <a:cxn ang="0">
                  <a:pos x="183" y="59"/>
                </a:cxn>
                <a:cxn ang="0">
                  <a:pos x="167" y="42"/>
                </a:cxn>
                <a:cxn ang="0">
                  <a:pos x="151" y="28"/>
                </a:cxn>
                <a:cxn ang="0">
                  <a:pos x="133" y="17"/>
                </a:cxn>
                <a:cxn ang="0">
                  <a:pos x="118" y="8"/>
                </a:cxn>
                <a:cxn ang="0">
                  <a:pos x="101" y="3"/>
                </a:cxn>
                <a:cxn ang="0">
                  <a:pos x="85" y="0"/>
                </a:cxn>
                <a:cxn ang="0">
                  <a:pos x="69" y="1"/>
                </a:cxn>
                <a:cxn ang="0">
                  <a:pos x="57" y="5"/>
                </a:cxn>
                <a:cxn ang="0">
                  <a:pos x="56" y="3"/>
                </a:cxn>
              </a:cxnLst>
              <a:rect l="0" t="0" r="r" b="b"/>
              <a:pathLst>
                <a:path w="278" h="438">
                  <a:moveTo>
                    <a:pt x="56" y="3"/>
                  </a:moveTo>
                  <a:lnTo>
                    <a:pt x="44" y="12"/>
                  </a:lnTo>
                  <a:lnTo>
                    <a:pt x="33" y="21"/>
                  </a:lnTo>
                  <a:lnTo>
                    <a:pt x="23" y="35"/>
                  </a:lnTo>
                  <a:lnTo>
                    <a:pt x="14" y="51"/>
                  </a:lnTo>
                  <a:lnTo>
                    <a:pt x="8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0" y="133"/>
                  </a:lnTo>
                  <a:lnTo>
                    <a:pt x="0" y="158"/>
                  </a:lnTo>
                  <a:lnTo>
                    <a:pt x="3" y="185"/>
                  </a:lnTo>
                  <a:lnTo>
                    <a:pt x="8" y="211"/>
                  </a:lnTo>
                  <a:lnTo>
                    <a:pt x="16" y="238"/>
                  </a:lnTo>
                  <a:lnTo>
                    <a:pt x="26" y="263"/>
                  </a:lnTo>
                  <a:lnTo>
                    <a:pt x="38" y="289"/>
                  </a:lnTo>
                  <a:lnTo>
                    <a:pt x="49" y="313"/>
                  </a:lnTo>
                  <a:lnTo>
                    <a:pt x="63" y="336"/>
                  </a:lnTo>
                  <a:lnTo>
                    <a:pt x="77" y="357"/>
                  </a:lnTo>
                  <a:lnTo>
                    <a:pt x="93" y="376"/>
                  </a:lnTo>
                  <a:lnTo>
                    <a:pt x="107" y="394"/>
                  </a:lnTo>
                  <a:lnTo>
                    <a:pt x="126" y="408"/>
                  </a:lnTo>
                  <a:lnTo>
                    <a:pt x="142" y="420"/>
                  </a:lnTo>
                  <a:lnTo>
                    <a:pt x="158" y="429"/>
                  </a:lnTo>
                  <a:lnTo>
                    <a:pt x="175" y="434"/>
                  </a:lnTo>
                  <a:lnTo>
                    <a:pt x="191" y="437"/>
                  </a:lnTo>
                  <a:lnTo>
                    <a:pt x="206" y="436"/>
                  </a:lnTo>
                  <a:lnTo>
                    <a:pt x="219" y="432"/>
                  </a:lnTo>
                  <a:lnTo>
                    <a:pt x="232" y="424"/>
                  </a:lnTo>
                  <a:lnTo>
                    <a:pt x="244" y="415"/>
                  </a:lnTo>
                  <a:lnTo>
                    <a:pt x="253" y="402"/>
                  </a:lnTo>
                  <a:lnTo>
                    <a:pt x="262" y="385"/>
                  </a:lnTo>
                  <a:lnTo>
                    <a:pt x="268" y="367"/>
                  </a:lnTo>
                  <a:lnTo>
                    <a:pt x="273" y="347"/>
                  </a:lnTo>
                  <a:lnTo>
                    <a:pt x="275" y="325"/>
                  </a:lnTo>
                  <a:lnTo>
                    <a:pt x="277" y="302"/>
                  </a:lnTo>
                  <a:lnTo>
                    <a:pt x="273" y="276"/>
                  </a:lnTo>
                  <a:lnTo>
                    <a:pt x="270" y="251"/>
                  </a:lnTo>
                  <a:lnTo>
                    <a:pt x="265" y="225"/>
                  </a:lnTo>
                  <a:lnTo>
                    <a:pt x="258" y="197"/>
                  </a:lnTo>
                  <a:lnTo>
                    <a:pt x="248" y="172"/>
                  </a:lnTo>
                  <a:lnTo>
                    <a:pt x="239" y="146"/>
                  </a:lnTo>
                  <a:lnTo>
                    <a:pt x="227" y="122"/>
                  </a:lnTo>
                  <a:lnTo>
                    <a:pt x="212" y="99"/>
                  </a:lnTo>
                  <a:lnTo>
                    <a:pt x="198" y="78"/>
                  </a:lnTo>
                  <a:lnTo>
                    <a:pt x="183" y="59"/>
                  </a:lnTo>
                  <a:lnTo>
                    <a:pt x="167" y="42"/>
                  </a:lnTo>
                  <a:lnTo>
                    <a:pt x="151" y="28"/>
                  </a:lnTo>
                  <a:lnTo>
                    <a:pt x="133" y="17"/>
                  </a:lnTo>
                  <a:lnTo>
                    <a:pt x="118" y="8"/>
                  </a:lnTo>
                  <a:lnTo>
                    <a:pt x="101" y="3"/>
                  </a:lnTo>
                  <a:lnTo>
                    <a:pt x="85" y="0"/>
                  </a:lnTo>
                  <a:lnTo>
                    <a:pt x="69" y="1"/>
                  </a:lnTo>
                  <a:lnTo>
                    <a:pt x="57" y="5"/>
                  </a:lnTo>
                  <a:lnTo>
                    <a:pt x="56" y="3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01" name="Freeform 1685"/>
            <p:cNvSpPr>
              <a:spLocks/>
            </p:cNvSpPr>
            <p:nvPr/>
          </p:nvSpPr>
          <p:spPr bwMode="auto">
            <a:xfrm>
              <a:off x="3703" y="1337"/>
              <a:ext cx="277" cy="472"/>
            </a:xfrm>
            <a:custGeom>
              <a:avLst/>
              <a:gdLst/>
              <a:ahLst/>
              <a:cxnLst>
                <a:cxn ang="0">
                  <a:pos x="276" y="427"/>
                </a:cxn>
                <a:cxn ang="0">
                  <a:pos x="165" y="471"/>
                </a:cxn>
                <a:cxn ang="0">
                  <a:pos x="0" y="45"/>
                </a:cxn>
                <a:cxn ang="0">
                  <a:pos x="114" y="0"/>
                </a:cxn>
                <a:cxn ang="0">
                  <a:pos x="276" y="427"/>
                </a:cxn>
              </a:cxnLst>
              <a:rect l="0" t="0" r="r" b="b"/>
              <a:pathLst>
                <a:path w="277" h="472">
                  <a:moveTo>
                    <a:pt x="276" y="427"/>
                  </a:moveTo>
                  <a:lnTo>
                    <a:pt x="165" y="471"/>
                  </a:lnTo>
                  <a:lnTo>
                    <a:pt x="0" y="45"/>
                  </a:lnTo>
                  <a:lnTo>
                    <a:pt x="114" y="0"/>
                  </a:lnTo>
                  <a:lnTo>
                    <a:pt x="276" y="427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02" name="Freeform 1686"/>
            <p:cNvSpPr>
              <a:spLocks/>
            </p:cNvSpPr>
            <p:nvPr/>
          </p:nvSpPr>
          <p:spPr bwMode="auto">
            <a:xfrm>
              <a:off x="3769" y="1342"/>
              <a:ext cx="274" cy="422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47" y="13"/>
                </a:cxn>
                <a:cxn ang="0">
                  <a:pos x="36" y="22"/>
                </a:cxn>
                <a:cxn ang="0">
                  <a:pos x="24" y="35"/>
                </a:cxn>
                <a:cxn ang="0">
                  <a:pos x="15" y="50"/>
                </a:cxn>
                <a:cxn ang="0">
                  <a:pos x="9" y="67"/>
                </a:cxn>
                <a:cxn ang="0">
                  <a:pos x="4" y="87"/>
                </a:cxn>
                <a:cxn ang="0">
                  <a:pos x="0" y="108"/>
                </a:cxn>
                <a:cxn ang="0">
                  <a:pos x="0" y="130"/>
                </a:cxn>
                <a:cxn ang="0">
                  <a:pos x="0" y="154"/>
                </a:cxn>
                <a:cxn ang="0">
                  <a:pos x="3" y="180"/>
                </a:cxn>
                <a:cxn ang="0">
                  <a:pos x="8" y="206"/>
                </a:cxn>
                <a:cxn ang="0">
                  <a:pos x="14" y="231"/>
                </a:cxn>
                <a:cxn ang="0">
                  <a:pos x="25" y="255"/>
                </a:cxn>
                <a:cxn ang="0">
                  <a:pos x="36" y="280"/>
                </a:cxn>
                <a:cxn ang="0">
                  <a:pos x="47" y="304"/>
                </a:cxn>
                <a:cxn ang="0">
                  <a:pos x="60" y="325"/>
                </a:cxn>
                <a:cxn ang="0">
                  <a:pos x="75" y="346"/>
                </a:cxn>
                <a:cxn ang="0">
                  <a:pos x="88" y="365"/>
                </a:cxn>
                <a:cxn ang="0">
                  <a:pos x="104" y="381"/>
                </a:cxn>
                <a:cxn ang="0">
                  <a:pos x="122" y="395"/>
                </a:cxn>
                <a:cxn ang="0">
                  <a:pos x="138" y="405"/>
                </a:cxn>
                <a:cxn ang="0">
                  <a:pos x="153" y="413"/>
                </a:cxn>
                <a:cxn ang="0">
                  <a:pos x="171" y="419"/>
                </a:cxn>
                <a:cxn ang="0">
                  <a:pos x="187" y="421"/>
                </a:cxn>
                <a:cxn ang="0">
                  <a:pos x="201" y="421"/>
                </a:cxn>
                <a:cxn ang="0">
                  <a:pos x="214" y="415"/>
                </a:cxn>
                <a:cxn ang="0">
                  <a:pos x="229" y="409"/>
                </a:cxn>
                <a:cxn ang="0">
                  <a:pos x="239" y="399"/>
                </a:cxn>
                <a:cxn ang="0">
                  <a:pos x="249" y="387"/>
                </a:cxn>
                <a:cxn ang="0">
                  <a:pos x="257" y="372"/>
                </a:cxn>
                <a:cxn ang="0">
                  <a:pos x="263" y="354"/>
                </a:cxn>
                <a:cxn ang="0">
                  <a:pos x="268" y="334"/>
                </a:cxn>
                <a:cxn ang="0">
                  <a:pos x="271" y="313"/>
                </a:cxn>
                <a:cxn ang="0">
                  <a:pos x="273" y="290"/>
                </a:cxn>
                <a:cxn ang="0">
                  <a:pos x="271" y="265"/>
                </a:cxn>
                <a:cxn ang="0">
                  <a:pos x="268" y="240"/>
                </a:cxn>
                <a:cxn ang="0">
                  <a:pos x="262" y="214"/>
                </a:cxn>
                <a:cxn ang="0">
                  <a:pos x="256" y="190"/>
                </a:cxn>
                <a:cxn ang="0">
                  <a:pos x="248" y="165"/>
                </a:cxn>
                <a:cxn ang="0">
                  <a:pos x="237" y="140"/>
                </a:cxn>
                <a:cxn ang="0">
                  <a:pos x="226" y="117"/>
                </a:cxn>
                <a:cxn ang="0">
                  <a:pos x="213" y="95"/>
                </a:cxn>
                <a:cxn ang="0">
                  <a:pos x="198" y="74"/>
                </a:cxn>
                <a:cxn ang="0">
                  <a:pos x="183" y="56"/>
                </a:cxn>
                <a:cxn ang="0">
                  <a:pos x="167" y="40"/>
                </a:cxn>
                <a:cxn ang="0">
                  <a:pos x="151" y="27"/>
                </a:cxn>
                <a:cxn ang="0">
                  <a:pos x="134" y="16"/>
                </a:cxn>
                <a:cxn ang="0">
                  <a:pos x="118" y="8"/>
                </a:cxn>
                <a:cxn ang="0">
                  <a:pos x="102" y="1"/>
                </a:cxn>
                <a:cxn ang="0">
                  <a:pos x="86" y="0"/>
                </a:cxn>
                <a:cxn ang="0">
                  <a:pos x="70" y="1"/>
                </a:cxn>
                <a:cxn ang="0">
                  <a:pos x="60" y="6"/>
                </a:cxn>
                <a:cxn ang="0">
                  <a:pos x="59" y="4"/>
                </a:cxn>
              </a:cxnLst>
              <a:rect l="0" t="0" r="r" b="b"/>
              <a:pathLst>
                <a:path w="274" h="422">
                  <a:moveTo>
                    <a:pt x="59" y="4"/>
                  </a:moveTo>
                  <a:lnTo>
                    <a:pt x="47" y="13"/>
                  </a:lnTo>
                  <a:lnTo>
                    <a:pt x="36" y="22"/>
                  </a:lnTo>
                  <a:lnTo>
                    <a:pt x="24" y="35"/>
                  </a:lnTo>
                  <a:lnTo>
                    <a:pt x="15" y="50"/>
                  </a:lnTo>
                  <a:lnTo>
                    <a:pt x="9" y="67"/>
                  </a:lnTo>
                  <a:lnTo>
                    <a:pt x="4" y="87"/>
                  </a:lnTo>
                  <a:lnTo>
                    <a:pt x="0" y="108"/>
                  </a:lnTo>
                  <a:lnTo>
                    <a:pt x="0" y="130"/>
                  </a:lnTo>
                  <a:lnTo>
                    <a:pt x="0" y="154"/>
                  </a:lnTo>
                  <a:lnTo>
                    <a:pt x="3" y="180"/>
                  </a:lnTo>
                  <a:lnTo>
                    <a:pt x="8" y="206"/>
                  </a:lnTo>
                  <a:lnTo>
                    <a:pt x="14" y="231"/>
                  </a:lnTo>
                  <a:lnTo>
                    <a:pt x="25" y="255"/>
                  </a:lnTo>
                  <a:lnTo>
                    <a:pt x="36" y="280"/>
                  </a:lnTo>
                  <a:lnTo>
                    <a:pt x="47" y="304"/>
                  </a:lnTo>
                  <a:lnTo>
                    <a:pt x="60" y="325"/>
                  </a:lnTo>
                  <a:lnTo>
                    <a:pt x="75" y="346"/>
                  </a:lnTo>
                  <a:lnTo>
                    <a:pt x="88" y="365"/>
                  </a:lnTo>
                  <a:lnTo>
                    <a:pt x="104" y="381"/>
                  </a:lnTo>
                  <a:lnTo>
                    <a:pt x="122" y="395"/>
                  </a:lnTo>
                  <a:lnTo>
                    <a:pt x="138" y="405"/>
                  </a:lnTo>
                  <a:lnTo>
                    <a:pt x="153" y="413"/>
                  </a:lnTo>
                  <a:lnTo>
                    <a:pt x="171" y="419"/>
                  </a:lnTo>
                  <a:lnTo>
                    <a:pt x="187" y="421"/>
                  </a:lnTo>
                  <a:lnTo>
                    <a:pt x="201" y="421"/>
                  </a:lnTo>
                  <a:lnTo>
                    <a:pt x="214" y="415"/>
                  </a:lnTo>
                  <a:lnTo>
                    <a:pt x="229" y="409"/>
                  </a:lnTo>
                  <a:lnTo>
                    <a:pt x="239" y="399"/>
                  </a:lnTo>
                  <a:lnTo>
                    <a:pt x="249" y="387"/>
                  </a:lnTo>
                  <a:lnTo>
                    <a:pt x="257" y="372"/>
                  </a:lnTo>
                  <a:lnTo>
                    <a:pt x="263" y="354"/>
                  </a:lnTo>
                  <a:lnTo>
                    <a:pt x="268" y="334"/>
                  </a:lnTo>
                  <a:lnTo>
                    <a:pt x="271" y="313"/>
                  </a:lnTo>
                  <a:lnTo>
                    <a:pt x="273" y="290"/>
                  </a:lnTo>
                  <a:lnTo>
                    <a:pt x="271" y="265"/>
                  </a:lnTo>
                  <a:lnTo>
                    <a:pt x="268" y="240"/>
                  </a:lnTo>
                  <a:lnTo>
                    <a:pt x="262" y="214"/>
                  </a:lnTo>
                  <a:lnTo>
                    <a:pt x="256" y="190"/>
                  </a:lnTo>
                  <a:lnTo>
                    <a:pt x="248" y="165"/>
                  </a:lnTo>
                  <a:lnTo>
                    <a:pt x="237" y="140"/>
                  </a:lnTo>
                  <a:lnTo>
                    <a:pt x="226" y="117"/>
                  </a:lnTo>
                  <a:lnTo>
                    <a:pt x="213" y="95"/>
                  </a:lnTo>
                  <a:lnTo>
                    <a:pt x="198" y="74"/>
                  </a:lnTo>
                  <a:lnTo>
                    <a:pt x="183" y="56"/>
                  </a:lnTo>
                  <a:lnTo>
                    <a:pt x="167" y="40"/>
                  </a:lnTo>
                  <a:lnTo>
                    <a:pt x="151" y="27"/>
                  </a:lnTo>
                  <a:lnTo>
                    <a:pt x="134" y="16"/>
                  </a:lnTo>
                  <a:lnTo>
                    <a:pt x="118" y="8"/>
                  </a:lnTo>
                  <a:lnTo>
                    <a:pt x="102" y="1"/>
                  </a:lnTo>
                  <a:lnTo>
                    <a:pt x="86" y="0"/>
                  </a:lnTo>
                  <a:lnTo>
                    <a:pt x="70" y="1"/>
                  </a:lnTo>
                  <a:lnTo>
                    <a:pt x="60" y="6"/>
                  </a:lnTo>
                  <a:lnTo>
                    <a:pt x="59" y="4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03" name="Freeform 1687"/>
            <p:cNvSpPr>
              <a:spLocks/>
            </p:cNvSpPr>
            <p:nvPr/>
          </p:nvSpPr>
          <p:spPr bwMode="auto">
            <a:xfrm>
              <a:off x="3708" y="1349"/>
              <a:ext cx="271" cy="454"/>
            </a:xfrm>
            <a:custGeom>
              <a:avLst/>
              <a:gdLst/>
              <a:ahLst/>
              <a:cxnLst>
                <a:cxn ang="0">
                  <a:pos x="270" y="411"/>
                </a:cxn>
                <a:cxn ang="0">
                  <a:pos x="158" y="453"/>
                </a:cxn>
                <a:cxn ang="0">
                  <a:pos x="0" y="43"/>
                </a:cxn>
                <a:cxn ang="0">
                  <a:pos x="114" y="0"/>
                </a:cxn>
                <a:cxn ang="0">
                  <a:pos x="270" y="411"/>
                </a:cxn>
              </a:cxnLst>
              <a:rect l="0" t="0" r="r" b="b"/>
              <a:pathLst>
                <a:path w="271" h="454">
                  <a:moveTo>
                    <a:pt x="270" y="411"/>
                  </a:moveTo>
                  <a:lnTo>
                    <a:pt x="158" y="453"/>
                  </a:lnTo>
                  <a:lnTo>
                    <a:pt x="0" y="43"/>
                  </a:lnTo>
                  <a:lnTo>
                    <a:pt x="114" y="0"/>
                  </a:lnTo>
                  <a:lnTo>
                    <a:pt x="270" y="411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04" name="Freeform 1688"/>
            <p:cNvSpPr>
              <a:spLocks/>
            </p:cNvSpPr>
            <p:nvPr/>
          </p:nvSpPr>
          <p:spPr bwMode="auto">
            <a:xfrm>
              <a:off x="3770" y="1355"/>
              <a:ext cx="271" cy="406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49" y="11"/>
                </a:cxn>
                <a:cxn ang="0">
                  <a:pos x="37" y="20"/>
                </a:cxn>
                <a:cxn ang="0">
                  <a:pos x="26" y="34"/>
                </a:cxn>
                <a:cxn ang="0">
                  <a:pos x="17" y="47"/>
                </a:cxn>
                <a:cxn ang="0">
                  <a:pos x="11" y="64"/>
                </a:cxn>
                <a:cxn ang="0">
                  <a:pos x="5" y="82"/>
                </a:cxn>
                <a:cxn ang="0">
                  <a:pos x="2" y="104"/>
                </a:cxn>
                <a:cxn ang="0">
                  <a:pos x="2" y="126"/>
                </a:cxn>
                <a:cxn ang="0">
                  <a:pos x="0" y="148"/>
                </a:cxn>
                <a:cxn ang="0">
                  <a:pos x="5" y="174"/>
                </a:cxn>
                <a:cxn ang="0">
                  <a:pos x="8" y="198"/>
                </a:cxn>
                <a:cxn ang="0">
                  <a:pos x="15" y="222"/>
                </a:cxn>
                <a:cxn ang="0">
                  <a:pos x="24" y="246"/>
                </a:cxn>
                <a:cxn ang="0">
                  <a:pos x="35" y="271"/>
                </a:cxn>
                <a:cxn ang="0">
                  <a:pos x="46" y="293"/>
                </a:cxn>
                <a:cxn ang="0">
                  <a:pos x="58" y="313"/>
                </a:cxn>
                <a:cxn ang="0">
                  <a:pos x="73" y="333"/>
                </a:cxn>
                <a:cxn ang="0">
                  <a:pos x="87" y="351"/>
                </a:cxn>
                <a:cxn ang="0">
                  <a:pos x="102" y="366"/>
                </a:cxn>
                <a:cxn ang="0">
                  <a:pos x="118" y="380"/>
                </a:cxn>
                <a:cxn ang="0">
                  <a:pos x="134" y="389"/>
                </a:cxn>
                <a:cxn ang="0">
                  <a:pos x="151" y="398"/>
                </a:cxn>
                <a:cxn ang="0">
                  <a:pos x="166" y="402"/>
                </a:cxn>
                <a:cxn ang="0">
                  <a:pos x="182" y="405"/>
                </a:cxn>
                <a:cxn ang="0">
                  <a:pos x="197" y="403"/>
                </a:cxn>
                <a:cxn ang="0">
                  <a:pos x="211" y="399"/>
                </a:cxn>
                <a:cxn ang="0">
                  <a:pos x="225" y="392"/>
                </a:cxn>
                <a:cxn ang="0">
                  <a:pos x="236" y="383"/>
                </a:cxn>
                <a:cxn ang="0">
                  <a:pos x="245" y="370"/>
                </a:cxn>
                <a:cxn ang="0">
                  <a:pos x="254" y="356"/>
                </a:cxn>
                <a:cxn ang="0">
                  <a:pos x="260" y="337"/>
                </a:cxn>
                <a:cxn ang="0">
                  <a:pos x="265" y="320"/>
                </a:cxn>
                <a:cxn ang="0">
                  <a:pos x="269" y="298"/>
                </a:cxn>
                <a:cxn ang="0">
                  <a:pos x="270" y="276"/>
                </a:cxn>
                <a:cxn ang="0">
                  <a:pos x="268" y="252"/>
                </a:cxn>
                <a:cxn ang="0">
                  <a:pos x="267" y="230"/>
                </a:cxn>
                <a:cxn ang="0">
                  <a:pos x="261" y="205"/>
                </a:cxn>
                <a:cxn ang="0">
                  <a:pos x="254" y="179"/>
                </a:cxn>
                <a:cxn ang="0">
                  <a:pos x="245" y="156"/>
                </a:cxn>
                <a:cxn ang="0">
                  <a:pos x="236" y="131"/>
                </a:cxn>
                <a:cxn ang="0">
                  <a:pos x="227" y="110"/>
                </a:cxn>
                <a:cxn ang="0">
                  <a:pos x="212" y="89"/>
                </a:cxn>
                <a:cxn ang="0">
                  <a:pos x="197" y="69"/>
                </a:cxn>
                <a:cxn ang="0">
                  <a:pos x="184" y="51"/>
                </a:cxn>
                <a:cxn ang="0">
                  <a:pos x="168" y="36"/>
                </a:cxn>
                <a:cxn ang="0">
                  <a:pos x="152" y="23"/>
                </a:cxn>
                <a:cxn ang="0">
                  <a:pos x="136" y="14"/>
                </a:cxn>
                <a:cxn ang="0">
                  <a:pos x="121" y="6"/>
                </a:cxn>
                <a:cxn ang="0">
                  <a:pos x="104" y="2"/>
                </a:cxn>
                <a:cxn ang="0">
                  <a:pos x="89" y="0"/>
                </a:cxn>
                <a:cxn ang="0">
                  <a:pos x="74" y="0"/>
                </a:cxn>
                <a:cxn ang="0">
                  <a:pos x="62" y="4"/>
                </a:cxn>
              </a:cxnLst>
              <a:rect l="0" t="0" r="r" b="b"/>
              <a:pathLst>
                <a:path w="271" h="406">
                  <a:moveTo>
                    <a:pt x="62" y="4"/>
                  </a:moveTo>
                  <a:lnTo>
                    <a:pt x="49" y="11"/>
                  </a:lnTo>
                  <a:lnTo>
                    <a:pt x="37" y="20"/>
                  </a:lnTo>
                  <a:lnTo>
                    <a:pt x="26" y="34"/>
                  </a:lnTo>
                  <a:lnTo>
                    <a:pt x="17" y="47"/>
                  </a:lnTo>
                  <a:lnTo>
                    <a:pt x="11" y="64"/>
                  </a:lnTo>
                  <a:lnTo>
                    <a:pt x="5" y="82"/>
                  </a:lnTo>
                  <a:lnTo>
                    <a:pt x="2" y="104"/>
                  </a:lnTo>
                  <a:lnTo>
                    <a:pt x="2" y="126"/>
                  </a:lnTo>
                  <a:lnTo>
                    <a:pt x="0" y="148"/>
                  </a:lnTo>
                  <a:lnTo>
                    <a:pt x="5" y="174"/>
                  </a:lnTo>
                  <a:lnTo>
                    <a:pt x="8" y="198"/>
                  </a:lnTo>
                  <a:lnTo>
                    <a:pt x="15" y="222"/>
                  </a:lnTo>
                  <a:lnTo>
                    <a:pt x="24" y="246"/>
                  </a:lnTo>
                  <a:lnTo>
                    <a:pt x="35" y="271"/>
                  </a:lnTo>
                  <a:lnTo>
                    <a:pt x="46" y="293"/>
                  </a:lnTo>
                  <a:lnTo>
                    <a:pt x="58" y="313"/>
                  </a:lnTo>
                  <a:lnTo>
                    <a:pt x="73" y="333"/>
                  </a:lnTo>
                  <a:lnTo>
                    <a:pt x="87" y="351"/>
                  </a:lnTo>
                  <a:lnTo>
                    <a:pt x="102" y="366"/>
                  </a:lnTo>
                  <a:lnTo>
                    <a:pt x="118" y="380"/>
                  </a:lnTo>
                  <a:lnTo>
                    <a:pt x="134" y="389"/>
                  </a:lnTo>
                  <a:lnTo>
                    <a:pt x="151" y="398"/>
                  </a:lnTo>
                  <a:lnTo>
                    <a:pt x="166" y="402"/>
                  </a:lnTo>
                  <a:lnTo>
                    <a:pt x="182" y="405"/>
                  </a:lnTo>
                  <a:lnTo>
                    <a:pt x="197" y="403"/>
                  </a:lnTo>
                  <a:lnTo>
                    <a:pt x="211" y="399"/>
                  </a:lnTo>
                  <a:lnTo>
                    <a:pt x="225" y="392"/>
                  </a:lnTo>
                  <a:lnTo>
                    <a:pt x="236" y="383"/>
                  </a:lnTo>
                  <a:lnTo>
                    <a:pt x="245" y="370"/>
                  </a:lnTo>
                  <a:lnTo>
                    <a:pt x="254" y="356"/>
                  </a:lnTo>
                  <a:lnTo>
                    <a:pt x="260" y="337"/>
                  </a:lnTo>
                  <a:lnTo>
                    <a:pt x="265" y="320"/>
                  </a:lnTo>
                  <a:lnTo>
                    <a:pt x="269" y="298"/>
                  </a:lnTo>
                  <a:lnTo>
                    <a:pt x="270" y="276"/>
                  </a:lnTo>
                  <a:lnTo>
                    <a:pt x="268" y="252"/>
                  </a:lnTo>
                  <a:lnTo>
                    <a:pt x="267" y="230"/>
                  </a:lnTo>
                  <a:lnTo>
                    <a:pt x="261" y="205"/>
                  </a:lnTo>
                  <a:lnTo>
                    <a:pt x="254" y="179"/>
                  </a:lnTo>
                  <a:lnTo>
                    <a:pt x="245" y="156"/>
                  </a:lnTo>
                  <a:lnTo>
                    <a:pt x="236" y="131"/>
                  </a:lnTo>
                  <a:lnTo>
                    <a:pt x="227" y="110"/>
                  </a:lnTo>
                  <a:lnTo>
                    <a:pt x="212" y="89"/>
                  </a:lnTo>
                  <a:lnTo>
                    <a:pt x="197" y="69"/>
                  </a:lnTo>
                  <a:lnTo>
                    <a:pt x="184" y="51"/>
                  </a:lnTo>
                  <a:lnTo>
                    <a:pt x="168" y="36"/>
                  </a:lnTo>
                  <a:lnTo>
                    <a:pt x="152" y="23"/>
                  </a:lnTo>
                  <a:lnTo>
                    <a:pt x="136" y="14"/>
                  </a:lnTo>
                  <a:lnTo>
                    <a:pt x="121" y="6"/>
                  </a:lnTo>
                  <a:lnTo>
                    <a:pt x="104" y="2"/>
                  </a:lnTo>
                  <a:lnTo>
                    <a:pt x="89" y="0"/>
                  </a:lnTo>
                  <a:lnTo>
                    <a:pt x="74" y="0"/>
                  </a:lnTo>
                  <a:lnTo>
                    <a:pt x="62" y="4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05" name="Freeform 1689"/>
            <p:cNvSpPr>
              <a:spLocks/>
            </p:cNvSpPr>
            <p:nvPr/>
          </p:nvSpPr>
          <p:spPr bwMode="auto">
            <a:xfrm>
              <a:off x="3713" y="1361"/>
              <a:ext cx="263" cy="439"/>
            </a:xfrm>
            <a:custGeom>
              <a:avLst/>
              <a:gdLst/>
              <a:ahLst/>
              <a:cxnLst>
                <a:cxn ang="0">
                  <a:pos x="262" y="394"/>
                </a:cxn>
                <a:cxn ang="0">
                  <a:pos x="152" y="438"/>
                </a:cxn>
                <a:cxn ang="0">
                  <a:pos x="0" y="44"/>
                </a:cxn>
                <a:cxn ang="0">
                  <a:pos x="112" y="0"/>
                </a:cxn>
                <a:cxn ang="0">
                  <a:pos x="262" y="394"/>
                </a:cxn>
              </a:cxnLst>
              <a:rect l="0" t="0" r="r" b="b"/>
              <a:pathLst>
                <a:path w="263" h="439">
                  <a:moveTo>
                    <a:pt x="262" y="394"/>
                  </a:moveTo>
                  <a:lnTo>
                    <a:pt x="152" y="438"/>
                  </a:lnTo>
                  <a:lnTo>
                    <a:pt x="0" y="44"/>
                  </a:lnTo>
                  <a:lnTo>
                    <a:pt x="112" y="0"/>
                  </a:lnTo>
                  <a:lnTo>
                    <a:pt x="262" y="394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06" name="Freeform 1690"/>
            <p:cNvSpPr>
              <a:spLocks/>
            </p:cNvSpPr>
            <p:nvPr/>
          </p:nvSpPr>
          <p:spPr bwMode="auto">
            <a:xfrm>
              <a:off x="3775" y="1366"/>
              <a:ext cx="263" cy="390"/>
            </a:xfrm>
            <a:custGeom>
              <a:avLst/>
              <a:gdLst/>
              <a:ahLst/>
              <a:cxnLst>
                <a:cxn ang="0">
                  <a:pos x="61" y="4"/>
                </a:cxn>
                <a:cxn ang="0">
                  <a:pos x="47" y="12"/>
                </a:cxn>
                <a:cxn ang="0">
                  <a:pos x="36" y="21"/>
                </a:cxn>
                <a:cxn ang="0">
                  <a:pos x="25" y="32"/>
                </a:cxn>
                <a:cxn ang="0">
                  <a:pos x="16" y="47"/>
                </a:cxn>
                <a:cxn ang="0">
                  <a:pos x="9" y="63"/>
                </a:cxn>
                <a:cxn ang="0">
                  <a:pos x="3" y="81"/>
                </a:cxn>
                <a:cxn ang="0">
                  <a:pos x="0" y="103"/>
                </a:cxn>
                <a:cxn ang="0">
                  <a:pos x="0" y="123"/>
                </a:cxn>
                <a:cxn ang="0">
                  <a:pos x="0" y="145"/>
                </a:cxn>
                <a:cxn ang="0">
                  <a:pos x="1" y="168"/>
                </a:cxn>
                <a:cxn ang="0">
                  <a:pos x="6" y="192"/>
                </a:cxn>
                <a:cxn ang="0">
                  <a:pos x="12" y="216"/>
                </a:cxn>
                <a:cxn ang="0">
                  <a:pos x="21" y="239"/>
                </a:cxn>
                <a:cxn ang="0">
                  <a:pos x="30" y="262"/>
                </a:cxn>
                <a:cxn ang="0">
                  <a:pos x="41" y="283"/>
                </a:cxn>
                <a:cxn ang="0">
                  <a:pos x="53" y="303"/>
                </a:cxn>
                <a:cxn ang="0">
                  <a:pos x="66" y="321"/>
                </a:cxn>
                <a:cxn ang="0">
                  <a:pos x="81" y="339"/>
                </a:cxn>
                <a:cxn ang="0">
                  <a:pos x="96" y="353"/>
                </a:cxn>
                <a:cxn ang="0">
                  <a:pos x="112" y="366"/>
                </a:cxn>
                <a:cxn ang="0">
                  <a:pos x="128" y="375"/>
                </a:cxn>
                <a:cxn ang="0">
                  <a:pos x="143" y="382"/>
                </a:cxn>
                <a:cxn ang="0">
                  <a:pos x="159" y="388"/>
                </a:cxn>
                <a:cxn ang="0">
                  <a:pos x="175" y="389"/>
                </a:cxn>
                <a:cxn ang="0">
                  <a:pos x="190" y="389"/>
                </a:cxn>
                <a:cxn ang="0">
                  <a:pos x="203" y="383"/>
                </a:cxn>
                <a:cxn ang="0">
                  <a:pos x="217" y="377"/>
                </a:cxn>
                <a:cxn ang="0">
                  <a:pos x="227" y="368"/>
                </a:cxn>
                <a:cxn ang="0">
                  <a:pos x="239" y="356"/>
                </a:cxn>
                <a:cxn ang="0">
                  <a:pos x="247" y="341"/>
                </a:cxn>
                <a:cxn ang="0">
                  <a:pos x="253" y="324"/>
                </a:cxn>
                <a:cxn ang="0">
                  <a:pos x="258" y="306"/>
                </a:cxn>
                <a:cxn ang="0">
                  <a:pos x="262" y="286"/>
                </a:cxn>
                <a:cxn ang="0">
                  <a:pos x="262" y="265"/>
                </a:cxn>
                <a:cxn ang="0">
                  <a:pos x="262" y="242"/>
                </a:cxn>
                <a:cxn ang="0">
                  <a:pos x="259" y="220"/>
                </a:cxn>
                <a:cxn ang="0">
                  <a:pos x="256" y="195"/>
                </a:cxn>
                <a:cxn ang="0">
                  <a:pos x="249" y="172"/>
                </a:cxn>
                <a:cxn ang="0">
                  <a:pos x="242" y="150"/>
                </a:cxn>
                <a:cxn ang="0">
                  <a:pos x="233" y="125"/>
                </a:cxn>
                <a:cxn ang="0">
                  <a:pos x="222" y="104"/>
                </a:cxn>
                <a:cxn ang="0">
                  <a:pos x="209" y="84"/>
                </a:cxn>
                <a:cxn ang="0">
                  <a:pos x="195" y="66"/>
                </a:cxn>
                <a:cxn ang="0">
                  <a:pos x="181" y="50"/>
                </a:cxn>
                <a:cxn ang="0">
                  <a:pos x="167" y="35"/>
                </a:cxn>
                <a:cxn ang="0">
                  <a:pos x="150" y="23"/>
                </a:cxn>
                <a:cxn ang="0">
                  <a:pos x="135" y="14"/>
                </a:cxn>
                <a:cxn ang="0">
                  <a:pos x="119" y="6"/>
                </a:cxn>
                <a:cxn ang="0">
                  <a:pos x="103" y="1"/>
                </a:cxn>
                <a:cxn ang="0">
                  <a:pos x="86" y="0"/>
                </a:cxn>
                <a:cxn ang="0">
                  <a:pos x="72" y="2"/>
                </a:cxn>
                <a:cxn ang="0">
                  <a:pos x="62" y="6"/>
                </a:cxn>
                <a:cxn ang="0">
                  <a:pos x="61" y="4"/>
                </a:cxn>
              </a:cxnLst>
              <a:rect l="0" t="0" r="r" b="b"/>
              <a:pathLst>
                <a:path w="263" h="390">
                  <a:moveTo>
                    <a:pt x="61" y="4"/>
                  </a:moveTo>
                  <a:lnTo>
                    <a:pt x="47" y="12"/>
                  </a:lnTo>
                  <a:lnTo>
                    <a:pt x="36" y="21"/>
                  </a:lnTo>
                  <a:lnTo>
                    <a:pt x="25" y="32"/>
                  </a:lnTo>
                  <a:lnTo>
                    <a:pt x="16" y="47"/>
                  </a:lnTo>
                  <a:lnTo>
                    <a:pt x="9" y="63"/>
                  </a:lnTo>
                  <a:lnTo>
                    <a:pt x="3" y="81"/>
                  </a:lnTo>
                  <a:lnTo>
                    <a:pt x="0" y="103"/>
                  </a:lnTo>
                  <a:lnTo>
                    <a:pt x="0" y="123"/>
                  </a:lnTo>
                  <a:lnTo>
                    <a:pt x="0" y="145"/>
                  </a:lnTo>
                  <a:lnTo>
                    <a:pt x="1" y="168"/>
                  </a:lnTo>
                  <a:lnTo>
                    <a:pt x="6" y="192"/>
                  </a:lnTo>
                  <a:lnTo>
                    <a:pt x="12" y="216"/>
                  </a:lnTo>
                  <a:lnTo>
                    <a:pt x="21" y="239"/>
                  </a:lnTo>
                  <a:lnTo>
                    <a:pt x="30" y="262"/>
                  </a:lnTo>
                  <a:lnTo>
                    <a:pt x="41" y="283"/>
                  </a:lnTo>
                  <a:lnTo>
                    <a:pt x="53" y="303"/>
                  </a:lnTo>
                  <a:lnTo>
                    <a:pt x="66" y="321"/>
                  </a:lnTo>
                  <a:lnTo>
                    <a:pt x="81" y="339"/>
                  </a:lnTo>
                  <a:lnTo>
                    <a:pt x="96" y="353"/>
                  </a:lnTo>
                  <a:lnTo>
                    <a:pt x="112" y="366"/>
                  </a:lnTo>
                  <a:lnTo>
                    <a:pt x="128" y="375"/>
                  </a:lnTo>
                  <a:lnTo>
                    <a:pt x="143" y="382"/>
                  </a:lnTo>
                  <a:lnTo>
                    <a:pt x="159" y="388"/>
                  </a:lnTo>
                  <a:lnTo>
                    <a:pt x="175" y="389"/>
                  </a:lnTo>
                  <a:lnTo>
                    <a:pt x="190" y="389"/>
                  </a:lnTo>
                  <a:lnTo>
                    <a:pt x="203" y="383"/>
                  </a:lnTo>
                  <a:lnTo>
                    <a:pt x="217" y="377"/>
                  </a:lnTo>
                  <a:lnTo>
                    <a:pt x="227" y="368"/>
                  </a:lnTo>
                  <a:lnTo>
                    <a:pt x="239" y="356"/>
                  </a:lnTo>
                  <a:lnTo>
                    <a:pt x="247" y="341"/>
                  </a:lnTo>
                  <a:lnTo>
                    <a:pt x="253" y="324"/>
                  </a:lnTo>
                  <a:lnTo>
                    <a:pt x="258" y="306"/>
                  </a:lnTo>
                  <a:lnTo>
                    <a:pt x="262" y="286"/>
                  </a:lnTo>
                  <a:lnTo>
                    <a:pt x="262" y="265"/>
                  </a:lnTo>
                  <a:lnTo>
                    <a:pt x="262" y="242"/>
                  </a:lnTo>
                  <a:lnTo>
                    <a:pt x="259" y="220"/>
                  </a:lnTo>
                  <a:lnTo>
                    <a:pt x="256" y="195"/>
                  </a:lnTo>
                  <a:lnTo>
                    <a:pt x="249" y="172"/>
                  </a:lnTo>
                  <a:lnTo>
                    <a:pt x="242" y="150"/>
                  </a:lnTo>
                  <a:lnTo>
                    <a:pt x="233" y="125"/>
                  </a:lnTo>
                  <a:lnTo>
                    <a:pt x="222" y="104"/>
                  </a:lnTo>
                  <a:lnTo>
                    <a:pt x="209" y="84"/>
                  </a:lnTo>
                  <a:lnTo>
                    <a:pt x="195" y="66"/>
                  </a:lnTo>
                  <a:lnTo>
                    <a:pt x="181" y="50"/>
                  </a:lnTo>
                  <a:lnTo>
                    <a:pt x="167" y="35"/>
                  </a:lnTo>
                  <a:lnTo>
                    <a:pt x="150" y="23"/>
                  </a:lnTo>
                  <a:lnTo>
                    <a:pt x="135" y="14"/>
                  </a:lnTo>
                  <a:lnTo>
                    <a:pt x="119" y="6"/>
                  </a:lnTo>
                  <a:lnTo>
                    <a:pt x="103" y="1"/>
                  </a:lnTo>
                  <a:lnTo>
                    <a:pt x="86" y="0"/>
                  </a:lnTo>
                  <a:lnTo>
                    <a:pt x="72" y="2"/>
                  </a:lnTo>
                  <a:lnTo>
                    <a:pt x="62" y="6"/>
                  </a:lnTo>
                  <a:lnTo>
                    <a:pt x="61" y="4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07" name="Freeform 1691"/>
            <p:cNvSpPr>
              <a:spLocks/>
            </p:cNvSpPr>
            <p:nvPr/>
          </p:nvSpPr>
          <p:spPr bwMode="auto">
            <a:xfrm>
              <a:off x="3717" y="1372"/>
              <a:ext cx="257" cy="423"/>
            </a:xfrm>
            <a:custGeom>
              <a:avLst/>
              <a:gdLst/>
              <a:ahLst/>
              <a:cxnLst>
                <a:cxn ang="0">
                  <a:pos x="256" y="379"/>
                </a:cxn>
                <a:cxn ang="0">
                  <a:pos x="146" y="422"/>
                </a:cxn>
                <a:cxn ang="0">
                  <a:pos x="0" y="44"/>
                </a:cxn>
                <a:cxn ang="0">
                  <a:pos x="113" y="0"/>
                </a:cxn>
                <a:cxn ang="0">
                  <a:pos x="256" y="379"/>
                </a:cxn>
              </a:cxnLst>
              <a:rect l="0" t="0" r="r" b="b"/>
              <a:pathLst>
                <a:path w="257" h="423">
                  <a:moveTo>
                    <a:pt x="256" y="379"/>
                  </a:moveTo>
                  <a:lnTo>
                    <a:pt x="146" y="422"/>
                  </a:lnTo>
                  <a:lnTo>
                    <a:pt x="0" y="44"/>
                  </a:lnTo>
                  <a:lnTo>
                    <a:pt x="113" y="0"/>
                  </a:lnTo>
                  <a:lnTo>
                    <a:pt x="256" y="379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08" name="Freeform 1692"/>
            <p:cNvSpPr>
              <a:spLocks/>
            </p:cNvSpPr>
            <p:nvPr/>
          </p:nvSpPr>
          <p:spPr bwMode="auto">
            <a:xfrm>
              <a:off x="3776" y="1378"/>
              <a:ext cx="262" cy="374"/>
            </a:xfrm>
            <a:custGeom>
              <a:avLst/>
              <a:gdLst/>
              <a:ahLst/>
              <a:cxnLst>
                <a:cxn ang="0">
                  <a:pos x="63" y="4"/>
                </a:cxn>
                <a:cxn ang="0">
                  <a:pos x="50" y="12"/>
                </a:cxn>
                <a:cxn ang="0">
                  <a:pos x="40" y="20"/>
                </a:cxn>
                <a:cxn ang="0">
                  <a:pos x="28" y="33"/>
                </a:cxn>
                <a:cxn ang="0">
                  <a:pos x="20" y="45"/>
                </a:cxn>
                <a:cxn ang="0">
                  <a:pos x="12" y="60"/>
                </a:cxn>
                <a:cxn ang="0">
                  <a:pos x="7" y="79"/>
                </a:cxn>
                <a:cxn ang="0">
                  <a:pos x="2" y="99"/>
                </a:cxn>
                <a:cxn ang="0">
                  <a:pos x="0" y="119"/>
                </a:cxn>
                <a:cxn ang="0">
                  <a:pos x="0" y="140"/>
                </a:cxn>
                <a:cxn ang="0">
                  <a:pos x="2" y="163"/>
                </a:cxn>
                <a:cxn ang="0">
                  <a:pos x="7" y="186"/>
                </a:cxn>
                <a:cxn ang="0">
                  <a:pos x="12" y="209"/>
                </a:cxn>
                <a:cxn ang="0">
                  <a:pos x="20" y="230"/>
                </a:cxn>
                <a:cxn ang="0">
                  <a:pos x="29" y="253"/>
                </a:cxn>
                <a:cxn ang="0">
                  <a:pos x="40" y="273"/>
                </a:cxn>
                <a:cxn ang="0">
                  <a:pos x="52" y="291"/>
                </a:cxn>
                <a:cxn ang="0">
                  <a:pos x="65" y="309"/>
                </a:cxn>
                <a:cxn ang="0">
                  <a:pos x="79" y="326"/>
                </a:cxn>
                <a:cxn ang="0">
                  <a:pos x="94" y="339"/>
                </a:cxn>
                <a:cxn ang="0">
                  <a:pos x="109" y="352"/>
                </a:cxn>
                <a:cxn ang="0">
                  <a:pos x="124" y="361"/>
                </a:cxn>
                <a:cxn ang="0">
                  <a:pos x="140" y="368"/>
                </a:cxn>
                <a:cxn ang="0">
                  <a:pos x="156" y="371"/>
                </a:cxn>
                <a:cxn ang="0">
                  <a:pos x="171" y="373"/>
                </a:cxn>
                <a:cxn ang="0">
                  <a:pos x="186" y="371"/>
                </a:cxn>
                <a:cxn ang="0">
                  <a:pos x="198" y="367"/>
                </a:cxn>
                <a:cxn ang="0">
                  <a:pos x="214" y="361"/>
                </a:cxn>
                <a:cxn ang="0">
                  <a:pos x="224" y="352"/>
                </a:cxn>
                <a:cxn ang="0">
                  <a:pos x="233" y="339"/>
                </a:cxn>
                <a:cxn ang="0">
                  <a:pos x="244" y="327"/>
                </a:cxn>
                <a:cxn ang="0">
                  <a:pos x="249" y="309"/>
                </a:cxn>
                <a:cxn ang="0">
                  <a:pos x="255" y="291"/>
                </a:cxn>
                <a:cxn ang="0">
                  <a:pos x="258" y="273"/>
                </a:cxn>
                <a:cxn ang="0">
                  <a:pos x="261" y="253"/>
                </a:cxn>
                <a:cxn ang="0">
                  <a:pos x="260" y="230"/>
                </a:cxn>
                <a:cxn ang="0">
                  <a:pos x="258" y="209"/>
                </a:cxn>
                <a:cxn ang="0">
                  <a:pos x="254" y="186"/>
                </a:cxn>
                <a:cxn ang="0">
                  <a:pos x="248" y="162"/>
                </a:cxn>
                <a:cxn ang="0">
                  <a:pos x="241" y="140"/>
                </a:cxn>
                <a:cxn ang="0">
                  <a:pos x="232" y="118"/>
                </a:cxn>
                <a:cxn ang="0">
                  <a:pos x="221" y="99"/>
                </a:cxn>
                <a:cxn ang="0">
                  <a:pos x="209" y="79"/>
                </a:cxn>
                <a:cxn ang="0">
                  <a:pos x="197" y="60"/>
                </a:cxn>
                <a:cxn ang="0">
                  <a:pos x="182" y="45"/>
                </a:cxn>
                <a:cxn ang="0">
                  <a:pos x="167" y="32"/>
                </a:cxn>
                <a:cxn ang="0">
                  <a:pos x="152" y="20"/>
                </a:cxn>
                <a:cxn ang="0">
                  <a:pos x="134" y="11"/>
                </a:cxn>
                <a:cxn ang="0">
                  <a:pos x="120" y="5"/>
                </a:cxn>
                <a:cxn ang="0">
                  <a:pos x="106" y="0"/>
                </a:cxn>
                <a:cxn ang="0">
                  <a:pos x="89" y="0"/>
                </a:cxn>
                <a:cxn ang="0">
                  <a:pos x="75" y="2"/>
                </a:cxn>
                <a:cxn ang="0">
                  <a:pos x="64" y="4"/>
                </a:cxn>
                <a:cxn ang="0">
                  <a:pos x="63" y="4"/>
                </a:cxn>
              </a:cxnLst>
              <a:rect l="0" t="0" r="r" b="b"/>
              <a:pathLst>
                <a:path w="262" h="374">
                  <a:moveTo>
                    <a:pt x="63" y="4"/>
                  </a:moveTo>
                  <a:lnTo>
                    <a:pt x="50" y="12"/>
                  </a:lnTo>
                  <a:lnTo>
                    <a:pt x="40" y="20"/>
                  </a:lnTo>
                  <a:lnTo>
                    <a:pt x="28" y="33"/>
                  </a:lnTo>
                  <a:lnTo>
                    <a:pt x="20" y="45"/>
                  </a:lnTo>
                  <a:lnTo>
                    <a:pt x="12" y="60"/>
                  </a:lnTo>
                  <a:lnTo>
                    <a:pt x="7" y="79"/>
                  </a:lnTo>
                  <a:lnTo>
                    <a:pt x="2" y="99"/>
                  </a:lnTo>
                  <a:lnTo>
                    <a:pt x="0" y="119"/>
                  </a:lnTo>
                  <a:lnTo>
                    <a:pt x="0" y="140"/>
                  </a:lnTo>
                  <a:lnTo>
                    <a:pt x="2" y="163"/>
                  </a:lnTo>
                  <a:lnTo>
                    <a:pt x="7" y="186"/>
                  </a:lnTo>
                  <a:lnTo>
                    <a:pt x="12" y="209"/>
                  </a:lnTo>
                  <a:lnTo>
                    <a:pt x="20" y="230"/>
                  </a:lnTo>
                  <a:lnTo>
                    <a:pt x="29" y="253"/>
                  </a:lnTo>
                  <a:lnTo>
                    <a:pt x="40" y="273"/>
                  </a:lnTo>
                  <a:lnTo>
                    <a:pt x="52" y="291"/>
                  </a:lnTo>
                  <a:lnTo>
                    <a:pt x="65" y="309"/>
                  </a:lnTo>
                  <a:lnTo>
                    <a:pt x="79" y="326"/>
                  </a:lnTo>
                  <a:lnTo>
                    <a:pt x="94" y="339"/>
                  </a:lnTo>
                  <a:lnTo>
                    <a:pt x="109" y="352"/>
                  </a:lnTo>
                  <a:lnTo>
                    <a:pt x="124" y="361"/>
                  </a:lnTo>
                  <a:lnTo>
                    <a:pt x="140" y="368"/>
                  </a:lnTo>
                  <a:lnTo>
                    <a:pt x="156" y="371"/>
                  </a:lnTo>
                  <a:lnTo>
                    <a:pt x="171" y="373"/>
                  </a:lnTo>
                  <a:lnTo>
                    <a:pt x="186" y="371"/>
                  </a:lnTo>
                  <a:lnTo>
                    <a:pt x="198" y="367"/>
                  </a:lnTo>
                  <a:lnTo>
                    <a:pt x="214" y="361"/>
                  </a:lnTo>
                  <a:lnTo>
                    <a:pt x="224" y="352"/>
                  </a:lnTo>
                  <a:lnTo>
                    <a:pt x="233" y="339"/>
                  </a:lnTo>
                  <a:lnTo>
                    <a:pt x="244" y="327"/>
                  </a:lnTo>
                  <a:lnTo>
                    <a:pt x="249" y="309"/>
                  </a:lnTo>
                  <a:lnTo>
                    <a:pt x="255" y="291"/>
                  </a:lnTo>
                  <a:lnTo>
                    <a:pt x="258" y="273"/>
                  </a:lnTo>
                  <a:lnTo>
                    <a:pt x="261" y="253"/>
                  </a:lnTo>
                  <a:lnTo>
                    <a:pt x="260" y="230"/>
                  </a:lnTo>
                  <a:lnTo>
                    <a:pt x="258" y="209"/>
                  </a:lnTo>
                  <a:lnTo>
                    <a:pt x="254" y="186"/>
                  </a:lnTo>
                  <a:lnTo>
                    <a:pt x="248" y="162"/>
                  </a:lnTo>
                  <a:lnTo>
                    <a:pt x="241" y="140"/>
                  </a:lnTo>
                  <a:lnTo>
                    <a:pt x="232" y="118"/>
                  </a:lnTo>
                  <a:lnTo>
                    <a:pt x="221" y="99"/>
                  </a:lnTo>
                  <a:lnTo>
                    <a:pt x="209" y="79"/>
                  </a:lnTo>
                  <a:lnTo>
                    <a:pt x="197" y="60"/>
                  </a:lnTo>
                  <a:lnTo>
                    <a:pt x="182" y="45"/>
                  </a:lnTo>
                  <a:lnTo>
                    <a:pt x="167" y="32"/>
                  </a:lnTo>
                  <a:lnTo>
                    <a:pt x="152" y="20"/>
                  </a:lnTo>
                  <a:lnTo>
                    <a:pt x="134" y="11"/>
                  </a:lnTo>
                  <a:lnTo>
                    <a:pt x="120" y="5"/>
                  </a:lnTo>
                  <a:lnTo>
                    <a:pt x="106" y="0"/>
                  </a:lnTo>
                  <a:lnTo>
                    <a:pt x="89" y="0"/>
                  </a:lnTo>
                  <a:lnTo>
                    <a:pt x="75" y="2"/>
                  </a:lnTo>
                  <a:lnTo>
                    <a:pt x="64" y="4"/>
                  </a:lnTo>
                  <a:lnTo>
                    <a:pt x="63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09" name="Freeform 1693"/>
            <p:cNvSpPr>
              <a:spLocks/>
            </p:cNvSpPr>
            <p:nvPr/>
          </p:nvSpPr>
          <p:spPr bwMode="auto">
            <a:xfrm>
              <a:off x="3720" y="1384"/>
              <a:ext cx="252" cy="405"/>
            </a:xfrm>
            <a:custGeom>
              <a:avLst/>
              <a:gdLst/>
              <a:ahLst/>
              <a:cxnLst>
                <a:cxn ang="0">
                  <a:pos x="251" y="362"/>
                </a:cxn>
                <a:cxn ang="0">
                  <a:pos x="140" y="404"/>
                </a:cxn>
                <a:cxn ang="0">
                  <a:pos x="0" y="44"/>
                </a:cxn>
                <a:cxn ang="0">
                  <a:pos x="113" y="0"/>
                </a:cxn>
                <a:cxn ang="0">
                  <a:pos x="251" y="362"/>
                </a:cxn>
              </a:cxnLst>
              <a:rect l="0" t="0" r="r" b="b"/>
              <a:pathLst>
                <a:path w="252" h="405">
                  <a:moveTo>
                    <a:pt x="251" y="362"/>
                  </a:moveTo>
                  <a:lnTo>
                    <a:pt x="140" y="404"/>
                  </a:lnTo>
                  <a:lnTo>
                    <a:pt x="0" y="44"/>
                  </a:lnTo>
                  <a:lnTo>
                    <a:pt x="113" y="0"/>
                  </a:lnTo>
                  <a:lnTo>
                    <a:pt x="251" y="36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10" name="Freeform 1694"/>
            <p:cNvSpPr>
              <a:spLocks/>
            </p:cNvSpPr>
            <p:nvPr/>
          </p:nvSpPr>
          <p:spPr bwMode="auto">
            <a:xfrm>
              <a:off x="3778" y="1389"/>
              <a:ext cx="258" cy="359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53" y="12"/>
                </a:cxn>
                <a:cxn ang="0">
                  <a:pos x="41" y="21"/>
                </a:cxn>
                <a:cxn ang="0">
                  <a:pos x="29" y="32"/>
                </a:cxn>
                <a:cxn ang="0">
                  <a:pos x="21" y="45"/>
                </a:cxn>
                <a:cxn ang="0">
                  <a:pos x="13" y="60"/>
                </a:cxn>
                <a:cxn ang="0">
                  <a:pos x="7" y="79"/>
                </a:cxn>
                <a:cxn ang="0">
                  <a:pos x="3" y="97"/>
                </a:cxn>
                <a:cxn ang="0">
                  <a:pos x="2" y="115"/>
                </a:cxn>
                <a:cxn ang="0">
                  <a:pos x="0" y="137"/>
                </a:cxn>
                <a:cxn ang="0">
                  <a:pos x="3" y="159"/>
                </a:cxn>
                <a:cxn ang="0">
                  <a:pos x="5" y="181"/>
                </a:cxn>
                <a:cxn ang="0">
                  <a:pos x="12" y="202"/>
                </a:cxn>
                <a:cxn ang="0">
                  <a:pos x="19" y="223"/>
                </a:cxn>
                <a:cxn ang="0">
                  <a:pos x="29" y="245"/>
                </a:cxn>
                <a:cxn ang="0">
                  <a:pos x="38" y="263"/>
                </a:cxn>
                <a:cxn ang="0">
                  <a:pos x="50" y="281"/>
                </a:cxn>
                <a:cxn ang="0">
                  <a:pos x="62" y="298"/>
                </a:cxn>
                <a:cxn ang="0">
                  <a:pos x="76" y="315"/>
                </a:cxn>
                <a:cxn ang="0">
                  <a:pos x="90" y="327"/>
                </a:cxn>
                <a:cxn ang="0">
                  <a:pos x="105" y="339"/>
                </a:cxn>
                <a:cxn ang="0">
                  <a:pos x="120" y="348"/>
                </a:cxn>
                <a:cxn ang="0">
                  <a:pos x="135" y="353"/>
                </a:cxn>
                <a:cxn ang="0">
                  <a:pos x="151" y="357"/>
                </a:cxn>
                <a:cxn ang="0">
                  <a:pos x="166" y="358"/>
                </a:cxn>
                <a:cxn ang="0">
                  <a:pos x="181" y="357"/>
                </a:cxn>
                <a:cxn ang="0">
                  <a:pos x="195" y="351"/>
                </a:cxn>
                <a:cxn ang="0">
                  <a:pos x="209" y="346"/>
                </a:cxn>
                <a:cxn ang="0">
                  <a:pos x="219" y="337"/>
                </a:cxn>
                <a:cxn ang="0">
                  <a:pos x="228" y="325"/>
                </a:cxn>
                <a:cxn ang="0">
                  <a:pos x="239" y="313"/>
                </a:cxn>
                <a:cxn ang="0">
                  <a:pos x="245" y="295"/>
                </a:cxn>
                <a:cxn ang="0">
                  <a:pos x="250" y="278"/>
                </a:cxn>
                <a:cxn ang="0">
                  <a:pos x="255" y="261"/>
                </a:cxn>
                <a:cxn ang="0">
                  <a:pos x="257" y="239"/>
                </a:cxn>
                <a:cxn ang="0">
                  <a:pos x="256" y="219"/>
                </a:cxn>
                <a:cxn ang="0">
                  <a:pos x="255" y="199"/>
                </a:cxn>
                <a:cxn ang="0">
                  <a:pos x="251" y="176"/>
                </a:cxn>
                <a:cxn ang="0">
                  <a:pos x="247" y="154"/>
                </a:cxn>
                <a:cxn ang="0">
                  <a:pos x="239" y="134"/>
                </a:cxn>
                <a:cxn ang="0">
                  <a:pos x="231" y="112"/>
                </a:cxn>
                <a:cxn ang="0">
                  <a:pos x="221" y="94"/>
                </a:cxn>
                <a:cxn ang="0">
                  <a:pos x="209" y="76"/>
                </a:cxn>
                <a:cxn ang="0">
                  <a:pos x="197" y="56"/>
                </a:cxn>
                <a:cxn ang="0">
                  <a:pos x="183" y="44"/>
                </a:cxn>
                <a:cxn ang="0">
                  <a:pos x="169" y="30"/>
                </a:cxn>
                <a:cxn ang="0">
                  <a:pos x="153" y="20"/>
                </a:cxn>
                <a:cxn ang="0">
                  <a:pos x="137" y="10"/>
                </a:cxn>
                <a:cxn ang="0">
                  <a:pos x="124" y="4"/>
                </a:cxn>
                <a:cxn ang="0">
                  <a:pos x="107" y="1"/>
                </a:cxn>
                <a:cxn ang="0">
                  <a:pos x="91" y="0"/>
                </a:cxn>
                <a:cxn ang="0">
                  <a:pos x="77" y="3"/>
                </a:cxn>
                <a:cxn ang="0">
                  <a:pos x="66" y="6"/>
                </a:cxn>
                <a:cxn ang="0">
                  <a:pos x="66" y="5"/>
                </a:cxn>
              </a:cxnLst>
              <a:rect l="0" t="0" r="r" b="b"/>
              <a:pathLst>
                <a:path w="258" h="359">
                  <a:moveTo>
                    <a:pt x="66" y="5"/>
                  </a:moveTo>
                  <a:lnTo>
                    <a:pt x="53" y="12"/>
                  </a:lnTo>
                  <a:lnTo>
                    <a:pt x="41" y="21"/>
                  </a:lnTo>
                  <a:lnTo>
                    <a:pt x="29" y="32"/>
                  </a:lnTo>
                  <a:lnTo>
                    <a:pt x="21" y="45"/>
                  </a:lnTo>
                  <a:lnTo>
                    <a:pt x="13" y="60"/>
                  </a:lnTo>
                  <a:lnTo>
                    <a:pt x="7" y="79"/>
                  </a:lnTo>
                  <a:lnTo>
                    <a:pt x="3" y="97"/>
                  </a:lnTo>
                  <a:lnTo>
                    <a:pt x="2" y="115"/>
                  </a:lnTo>
                  <a:lnTo>
                    <a:pt x="0" y="137"/>
                  </a:lnTo>
                  <a:lnTo>
                    <a:pt x="3" y="159"/>
                  </a:lnTo>
                  <a:lnTo>
                    <a:pt x="5" y="181"/>
                  </a:lnTo>
                  <a:lnTo>
                    <a:pt x="12" y="202"/>
                  </a:lnTo>
                  <a:lnTo>
                    <a:pt x="19" y="223"/>
                  </a:lnTo>
                  <a:lnTo>
                    <a:pt x="29" y="245"/>
                  </a:lnTo>
                  <a:lnTo>
                    <a:pt x="38" y="263"/>
                  </a:lnTo>
                  <a:lnTo>
                    <a:pt x="50" y="281"/>
                  </a:lnTo>
                  <a:lnTo>
                    <a:pt x="62" y="298"/>
                  </a:lnTo>
                  <a:lnTo>
                    <a:pt x="76" y="315"/>
                  </a:lnTo>
                  <a:lnTo>
                    <a:pt x="90" y="327"/>
                  </a:lnTo>
                  <a:lnTo>
                    <a:pt x="105" y="339"/>
                  </a:lnTo>
                  <a:lnTo>
                    <a:pt x="120" y="348"/>
                  </a:lnTo>
                  <a:lnTo>
                    <a:pt x="135" y="353"/>
                  </a:lnTo>
                  <a:lnTo>
                    <a:pt x="151" y="357"/>
                  </a:lnTo>
                  <a:lnTo>
                    <a:pt x="166" y="358"/>
                  </a:lnTo>
                  <a:lnTo>
                    <a:pt x="181" y="357"/>
                  </a:lnTo>
                  <a:lnTo>
                    <a:pt x="195" y="351"/>
                  </a:lnTo>
                  <a:lnTo>
                    <a:pt x="209" y="346"/>
                  </a:lnTo>
                  <a:lnTo>
                    <a:pt x="219" y="337"/>
                  </a:lnTo>
                  <a:lnTo>
                    <a:pt x="228" y="325"/>
                  </a:lnTo>
                  <a:lnTo>
                    <a:pt x="239" y="313"/>
                  </a:lnTo>
                  <a:lnTo>
                    <a:pt x="245" y="295"/>
                  </a:lnTo>
                  <a:lnTo>
                    <a:pt x="250" y="278"/>
                  </a:lnTo>
                  <a:lnTo>
                    <a:pt x="255" y="261"/>
                  </a:lnTo>
                  <a:lnTo>
                    <a:pt x="257" y="239"/>
                  </a:lnTo>
                  <a:lnTo>
                    <a:pt x="256" y="219"/>
                  </a:lnTo>
                  <a:lnTo>
                    <a:pt x="255" y="199"/>
                  </a:lnTo>
                  <a:lnTo>
                    <a:pt x="251" y="176"/>
                  </a:lnTo>
                  <a:lnTo>
                    <a:pt x="247" y="154"/>
                  </a:lnTo>
                  <a:lnTo>
                    <a:pt x="239" y="134"/>
                  </a:lnTo>
                  <a:lnTo>
                    <a:pt x="231" y="112"/>
                  </a:lnTo>
                  <a:lnTo>
                    <a:pt x="221" y="94"/>
                  </a:lnTo>
                  <a:lnTo>
                    <a:pt x="209" y="76"/>
                  </a:lnTo>
                  <a:lnTo>
                    <a:pt x="197" y="56"/>
                  </a:lnTo>
                  <a:lnTo>
                    <a:pt x="183" y="44"/>
                  </a:lnTo>
                  <a:lnTo>
                    <a:pt x="169" y="30"/>
                  </a:lnTo>
                  <a:lnTo>
                    <a:pt x="153" y="20"/>
                  </a:lnTo>
                  <a:lnTo>
                    <a:pt x="137" y="10"/>
                  </a:lnTo>
                  <a:lnTo>
                    <a:pt x="124" y="4"/>
                  </a:lnTo>
                  <a:lnTo>
                    <a:pt x="107" y="1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66" y="6"/>
                  </a:lnTo>
                  <a:lnTo>
                    <a:pt x="66" y="5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11" name="Freeform 1695"/>
            <p:cNvSpPr>
              <a:spLocks/>
            </p:cNvSpPr>
            <p:nvPr/>
          </p:nvSpPr>
          <p:spPr bwMode="auto">
            <a:xfrm>
              <a:off x="3726" y="1396"/>
              <a:ext cx="245" cy="390"/>
            </a:xfrm>
            <a:custGeom>
              <a:avLst/>
              <a:gdLst/>
              <a:ahLst/>
              <a:cxnLst>
                <a:cxn ang="0">
                  <a:pos x="244" y="346"/>
                </a:cxn>
                <a:cxn ang="0">
                  <a:pos x="133" y="389"/>
                </a:cxn>
                <a:cxn ang="0">
                  <a:pos x="0" y="42"/>
                </a:cxn>
                <a:cxn ang="0">
                  <a:pos x="112" y="0"/>
                </a:cxn>
                <a:cxn ang="0">
                  <a:pos x="244" y="346"/>
                </a:cxn>
              </a:cxnLst>
              <a:rect l="0" t="0" r="r" b="b"/>
              <a:pathLst>
                <a:path w="245" h="390">
                  <a:moveTo>
                    <a:pt x="244" y="346"/>
                  </a:moveTo>
                  <a:lnTo>
                    <a:pt x="133" y="389"/>
                  </a:lnTo>
                  <a:lnTo>
                    <a:pt x="0" y="42"/>
                  </a:lnTo>
                  <a:lnTo>
                    <a:pt x="112" y="0"/>
                  </a:lnTo>
                  <a:lnTo>
                    <a:pt x="244" y="34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12" name="Freeform 1696"/>
            <p:cNvSpPr>
              <a:spLocks/>
            </p:cNvSpPr>
            <p:nvPr/>
          </p:nvSpPr>
          <p:spPr bwMode="auto">
            <a:xfrm>
              <a:off x="3781" y="1401"/>
              <a:ext cx="254" cy="343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53" y="12"/>
                </a:cxn>
                <a:cxn ang="0">
                  <a:pos x="42" y="20"/>
                </a:cxn>
                <a:cxn ang="0">
                  <a:pos x="30" y="31"/>
                </a:cxn>
                <a:cxn ang="0">
                  <a:pos x="21" y="44"/>
                </a:cxn>
                <a:cxn ang="0">
                  <a:pos x="13" y="59"/>
                </a:cxn>
                <a:cxn ang="0">
                  <a:pos x="7" y="76"/>
                </a:cxn>
                <a:cxn ang="0">
                  <a:pos x="2" y="93"/>
                </a:cxn>
                <a:cxn ang="0">
                  <a:pos x="2" y="112"/>
                </a:cxn>
                <a:cxn ang="0">
                  <a:pos x="0" y="132"/>
                </a:cxn>
                <a:cxn ang="0">
                  <a:pos x="2" y="153"/>
                </a:cxn>
                <a:cxn ang="0">
                  <a:pos x="4" y="174"/>
                </a:cxn>
                <a:cxn ang="0">
                  <a:pos x="9" y="194"/>
                </a:cxn>
                <a:cxn ang="0">
                  <a:pos x="16" y="214"/>
                </a:cxn>
                <a:cxn ang="0">
                  <a:pos x="26" y="235"/>
                </a:cxn>
                <a:cxn ang="0">
                  <a:pos x="35" y="254"/>
                </a:cxn>
                <a:cxn ang="0">
                  <a:pos x="45" y="269"/>
                </a:cxn>
                <a:cxn ang="0">
                  <a:pos x="58" y="286"/>
                </a:cxn>
                <a:cxn ang="0">
                  <a:pos x="71" y="301"/>
                </a:cxn>
                <a:cxn ang="0">
                  <a:pos x="85" y="314"/>
                </a:cxn>
                <a:cxn ang="0">
                  <a:pos x="101" y="322"/>
                </a:cxn>
                <a:cxn ang="0">
                  <a:pos x="115" y="332"/>
                </a:cxn>
                <a:cxn ang="0">
                  <a:pos x="131" y="338"/>
                </a:cxn>
                <a:cxn ang="0">
                  <a:pos x="145" y="341"/>
                </a:cxn>
                <a:cxn ang="0">
                  <a:pos x="161" y="342"/>
                </a:cxn>
                <a:cxn ang="0">
                  <a:pos x="175" y="340"/>
                </a:cxn>
                <a:cxn ang="0">
                  <a:pos x="189" y="336"/>
                </a:cxn>
                <a:cxn ang="0">
                  <a:pos x="202" y="330"/>
                </a:cxn>
                <a:cxn ang="0">
                  <a:pos x="214" y="321"/>
                </a:cxn>
                <a:cxn ang="0">
                  <a:pos x="223" y="310"/>
                </a:cxn>
                <a:cxn ang="0">
                  <a:pos x="233" y="297"/>
                </a:cxn>
                <a:cxn ang="0">
                  <a:pos x="239" y="282"/>
                </a:cxn>
                <a:cxn ang="0">
                  <a:pos x="245" y="266"/>
                </a:cxn>
                <a:cxn ang="0">
                  <a:pos x="249" y="248"/>
                </a:cxn>
                <a:cxn ang="0">
                  <a:pos x="253" y="227"/>
                </a:cxn>
                <a:cxn ang="0">
                  <a:pos x="253" y="208"/>
                </a:cxn>
                <a:cxn ang="0">
                  <a:pos x="250" y="187"/>
                </a:cxn>
                <a:cxn ang="0">
                  <a:pos x="249" y="167"/>
                </a:cxn>
                <a:cxn ang="0">
                  <a:pos x="242" y="147"/>
                </a:cxn>
                <a:cxn ang="0">
                  <a:pos x="236" y="127"/>
                </a:cxn>
                <a:cxn ang="0">
                  <a:pos x="228" y="106"/>
                </a:cxn>
                <a:cxn ang="0">
                  <a:pos x="218" y="87"/>
                </a:cxn>
                <a:cxn ang="0">
                  <a:pos x="207" y="70"/>
                </a:cxn>
                <a:cxn ang="0">
                  <a:pos x="194" y="53"/>
                </a:cxn>
                <a:cxn ang="0">
                  <a:pos x="182" y="40"/>
                </a:cxn>
                <a:cxn ang="0">
                  <a:pos x="168" y="27"/>
                </a:cxn>
                <a:cxn ang="0">
                  <a:pos x="153" y="17"/>
                </a:cxn>
                <a:cxn ang="0">
                  <a:pos x="137" y="10"/>
                </a:cxn>
                <a:cxn ang="0">
                  <a:pos x="122" y="4"/>
                </a:cxn>
                <a:cxn ang="0">
                  <a:pos x="106" y="0"/>
                </a:cxn>
                <a:cxn ang="0">
                  <a:pos x="90" y="0"/>
                </a:cxn>
                <a:cxn ang="0">
                  <a:pos x="78" y="2"/>
                </a:cxn>
                <a:cxn ang="0">
                  <a:pos x="66" y="6"/>
                </a:cxn>
                <a:cxn ang="0">
                  <a:pos x="66" y="4"/>
                </a:cxn>
              </a:cxnLst>
              <a:rect l="0" t="0" r="r" b="b"/>
              <a:pathLst>
                <a:path w="254" h="343">
                  <a:moveTo>
                    <a:pt x="66" y="4"/>
                  </a:moveTo>
                  <a:lnTo>
                    <a:pt x="53" y="12"/>
                  </a:lnTo>
                  <a:lnTo>
                    <a:pt x="42" y="20"/>
                  </a:lnTo>
                  <a:lnTo>
                    <a:pt x="30" y="31"/>
                  </a:lnTo>
                  <a:lnTo>
                    <a:pt x="21" y="44"/>
                  </a:lnTo>
                  <a:lnTo>
                    <a:pt x="13" y="59"/>
                  </a:lnTo>
                  <a:lnTo>
                    <a:pt x="7" y="76"/>
                  </a:lnTo>
                  <a:lnTo>
                    <a:pt x="2" y="93"/>
                  </a:lnTo>
                  <a:lnTo>
                    <a:pt x="2" y="112"/>
                  </a:lnTo>
                  <a:lnTo>
                    <a:pt x="0" y="132"/>
                  </a:lnTo>
                  <a:lnTo>
                    <a:pt x="2" y="153"/>
                  </a:lnTo>
                  <a:lnTo>
                    <a:pt x="4" y="174"/>
                  </a:lnTo>
                  <a:lnTo>
                    <a:pt x="9" y="194"/>
                  </a:lnTo>
                  <a:lnTo>
                    <a:pt x="16" y="214"/>
                  </a:lnTo>
                  <a:lnTo>
                    <a:pt x="26" y="235"/>
                  </a:lnTo>
                  <a:lnTo>
                    <a:pt x="35" y="254"/>
                  </a:lnTo>
                  <a:lnTo>
                    <a:pt x="45" y="269"/>
                  </a:lnTo>
                  <a:lnTo>
                    <a:pt x="58" y="286"/>
                  </a:lnTo>
                  <a:lnTo>
                    <a:pt x="71" y="301"/>
                  </a:lnTo>
                  <a:lnTo>
                    <a:pt x="85" y="314"/>
                  </a:lnTo>
                  <a:lnTo>
                    <a:pt x="101" y="322"/>
                  </a:lnTo>
                  <a:lnTo>
                    <a:pt x="115" y="332"/>
                  </a:lnTo>
                  <a:lnTo>
                    <a:pt x="131" y="338"/>
                  </a:lnTo>
                  <a:lnTo>
                    <a:pt x="145" y="341"/>
                  </a:lnTo>
                  <a:lnTo>
                    <a:pt x="161" y="342"/>
                  </a:lnTo>
                  <a:lnTo>
                    <a:pt x="175" y="340"/>
                  </a:lnTo>
                  <a:lnTo>
                    <a:pt x="189" y="336"/>
                  </a:lnTo>
                  <a:lnTo>
                    <a:pt x="202" y="330"/>
                  </a:lnTo>
                  <a:lnTo>
                    <a:pt x="214" y="321"/>
                  </a:lnTo>
                  <a:lnTo>
                    <a:pt x="223" y="310"/>
                  </a:lnTo>
                  <a:lnTo>
                    <a:pt x="233" y="297"/>
                  </a:lnTo>
                  <a:lnTo>
                    <a:pt x="239" y="282"/>
                  </a:lnTo>
                  <a:lnTo>
                    <a:pt x="245" y="266"/>
                  </a:lnTo>
                  <a:lnTo>
                    <a:pt x="249" y="248"/>
                  </a:lnTo>
                  <a:lnTo>
                    <a:pt x="253" y="227"/>
                  </a:lnTo>
                  <a:lnTo>
                    <a:pt x="253" y="208"/>
                  </a:lnTo>
                  <a:lnTo>
                    <a:pt x="250" y="187"/>
                  </a:lnTo>
                  <a:lnTo>
                    <a:pt x="249" y="167"/>
                  </a:lnTo>
                  <a:lnTo>
                    <a:pt x="242" y="147"/>
                  </a:lnTo>
                  <a:lnTo>
                    <a:pt x="236" y="127"/>
                  </a:lnTo>
                  <a:lnTo>
                    <a:pt x="228" y="106"/>
                  </a:lnTo>
                  <a:lnTo>
                    <a:pt x="218" y="87"/>
                  </a:lnTo>
                  <a:lnTo>
                    <a:pt x="207" y="70"/>
                  </a:lnTo>
                  <a:lnTo>
                    <a:pt x="194" y="53"/>
                  </a:lnTo>
                  <a:lnTo>
                    <a:pt x="182" y="40"/>
                  </a:lnTo>
                  <a:lnTo>
                    <a:pt x="168" y="27"/>
                  </a:lnTo>
                  <a:lnTo>
                    <a:pt x="153" y="17"/>
                  </a:lnTo>
                  <a:lnTo>
                    <a:pt x="137" y="10"/>
                  </a:lnTo>
                  <a:lnTo>
                    <a:pt x="122" y="4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78" y="2"/>
                  </a:lnTo>
                  <a:lnTo>
                    <a:pt x="66" y="6"/>
                  </a:lnTo>
                  <a:lnTo>
                    <a:pt x="66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13" name="Freeform 1697"/>
            <p:cNvSpPr>
              <a:spLocks/>
            </p:cNvSpPr>
            <p:nvPr/>
          </p:nvSpPr>
          <p:spPr bwMode="auto">
            <a:xfrm>
              <a:off x="3730" y="1407"/>
              <a:ext cx="238" cy="373"/>
            </a:xfrm>
            <a:custGeom>
              <a:avLst/>
              <a:gdLst/>
              <a:ahLst/>
              <a:cxnLst>
                <a:cxn ang="0">
                  <a:pos x="237" y="331"/>
                </a:cxn>
                <a:cxn ang="0">
                  <a:pos x="127" y="372"/>
                </a:cxn>
                <a:cxn ang="0">
                  <a:pos x="0" y="43"/>
                </a:cxn>
                <a:cxn ang="0">
                  <a:pos x="113" y="0"/>
                </a:cxn>
                <a:cxn ang="0">
                  <a:pos x="237" y="331"/>
                </a:cxn>
              </a:cxnLst>
              <a:rect l="0" t="0" r="r" b="b"/>
              <a:pathLst>
                <a:path w="238" h="373">
                  <a:moveTo>
                    <a:pt x="237" y="331"/>
                  </a:moveTo>
                  <a:lnTo>
                    <a:pt x="127" y="372"/>
                  </a:lnTo>
                  <a:lnTo>
                    <a:pt x="0" y="43"/>
                  </a:lnTo>
                  <a:lnTo>
                    <a:pt x="113" y="0"/>
                  </a:lnTo>
                  <a:lnTo>
                    <a:pt x="237" y="331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14" name="Freeform 1698"/>
            <p:cNvSpPr>
              <a:spLocks/>
            </p:cNvSpPr>
            <p:nvPr/>
          </p:nvSpPr>
          <p:spPr bwMode="auto">
            <a:xfrm>
              <a:off x="3783" y="1413"/>
              <a:ext cx="249" cy="327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56" y="11"/>
                </a:cxn>
                <a:cxn ang="0">
                  <a:pos x="43" y="20"/>
                </a:cxn>
                <a:cxn ang="0">
                  <a:pos x="32" y="31"/>
                </a:cxn>
                <a:cxn ang="0">
                  <a:pos x="24" y="42"/>
                </a:cxn>
                <a:cxn ang="0">
                  <a:pos x="16" y="56"/>
                </a:cxn>
                <a:cxn ang="0">
                  <a:pos x="8" y="73"/>
                </a:cxn>
                <a:cxn ang="0">
                  <a:pos x="4" y="90"/>
                </a:cxn>
                <a:cxn ang="0">
                  <a:pos x="0" y="109"/>
                </a:cxn>
                <a:cxn ang="0">
                  <a:pos x="0" y="127"/>
                </a:cxn>
                <a:cxn ang="0">
                  <a:pos x="0" y="147"/>
                </a:cxn>
                <a:cxn ang="0">
                  <a:pos x="4" y="167"/>
                </a:cxn>
                <a:cxn ang="0">
                  <a:pos x="8" y="187"/>
                </a:cxn>
                <a:cxn ang="0">
                  <a:pos x="16" y="206"/>
                </a:cxn>
                <a:cxn ang="0">
                  <a:pos x="24" y="226"/>
                </a:cxn>
                <a:cxn ang="0">
                  <a:pos x="33" y="243"/>
                </a:cxn>
                <a:cxn ang="0">
                  <a:pos x="44" y="259"/>
                </a:cxn>
                <a:cxn ang="0">
                  <a:pos x="56" y="274"/>
                </a:cxn>
                <a:cxn ang="0">
                  <a:pos x="69" y="288"/>
                </a:cxn>
                <a:cxn ang="0">
                  <a:pos x="82" y="300"/>
                </a:cxn>
                <a:cxn ang="0">
                  <a:pos x="96" y="309"/>
                </a:cxn>
                <a:cxn ang="0">
                  <a:pos x="111" y="318"/>
                </a:cxn>
                <a:cxn ang="0">
                  <a:pos x="127" y="322"/>
                </a:cxn>
                <a:cxn ang="0">
                  <a:pos x="140" y="326"/>
                </a:cxn>
                <a:cxn ang="0">
                  <a:pos x="157" y="326"/>
                </a:cxn>
                <a:cxn ang="0">
                  <a:pos x="171" y="325"/>
                </a:cxn>
                <a:cxn ang="0">
                  <a:pos x="184" y="320"/>
                </a:cxn>
                <a:cxn ang="0">
                  <a:pos x="198" y="313"/>
                </a:cxn>
                <a:cxn ang="0">
                  <a:pos x="208" y="305"/>
                </a:cxn>
                <a:cxn ang="0">
                  <a:pos x="220" y="294"/>
                </a:cxn>
                <a:cxn ang="0">
                  <a:pos x="228" y="281"/>
                </a:cxn>
                <a:cxn ang="0">
                  <a:pos x="235" y="266"/>
                </a:cxn>
                <a:cxn ang="0">
                  <a:pos x="241" y="251"/>
                </a:cxn>
                <a:cxn ang="0">
                  <a:pos x="245" y="233"/>
                </a:cxn>
                <a:cxn ang="0">
                  <a:pos x="248" y="215"/>
                </a:cxn>
                <a:cxn ang="0">
                  <a:pos x="248" y="196"/>
                </a:cxn>
                <a:cxn ang="0">
                  <a:pos x="248" y="177"/>
                </a:cxn>
                <a:cxn ang="0">
                  <a:pos x="245" y="157"/>
                </a:cxn>
                <a:cxn ang="0">
                  <a:pos x="241" y="136"/>
                </a:cxn>
                <a:cxn ang="0">
                  <a:pos x="234" y="119"/>
                </a:cxn>
                <a:cxn ang="0">
                  <a:pos x="228" y="99"/>
                </a:cxn>
                <a:cxn ang="0">
                  <a:pos x="218" y="81"/>
                </a:cxn>
                <a:cxn ang="0">
                  <a:pos x="207" y="64"/>
                </a:cxn>
                <a:cxn ang="0">
                  <a:pos x="195" y="49"/>
                </a:cxn>
                <a:cxn ang="0">
                  <a:pos x="182" y="35"/>
                </a:cxn>
                <a:cxn ang="0">
                  <a:pos x="168" y="24"/>
                </a:cxn>
                <a:cxn ang="0">
                  <a:pos x="153" y="16"/>
                </a:cxn>
                <a:cxn ang="0">
                  <a:pos x="139" y="8"/>
                </a:cxn>
                <a:cxn ang="0">
                  <a:pos x="124" y="3"/>
                </a:cxn>
                <a:cxn ang="0">
                  <a:pos x="108" y="0"/>
                </a:cxn>
                <a:cxn ang="0">
                  <a:pos x="93" y="0"/>
                </a:cxn>
                <a:cxn ang="0">
                  <a:pos x="80" y="2"/>
                </a:cxn>
                <a:cxn ang="0">
                  <a:pos x="68" y="6"/>
                </a:cxn>
                <a:cxn ang="0">
                  <a:pos x="66" y="4"/>
                </a:cxn>
              </a:cxnLst>
              <a:rect l="0" t="0" r="r" b="b"/>
              <a:pathLst>
                <a:path w="249" h="327">
                  <a:moveTo>
                    <a:pt x="66" y="4"/>
                  </a:moveTo>
                  <a:lnTo>
                    <a:pt x="56" y="11"/>
                  </a:lnTo>
                  <a:lnTo>
                    <a:pt x="43" y="20"/>
                  </a:lnTo>
                  <a:lnTo>
                    <a:pt x="32" y="31"/>
                  </a:lnTo>
                  <a:lnTo>
                    <a:pt x="24" y="42"/>
                  </a:lnTo>
                  <a:lnTo>
                    <a:pt x="16" y="56"/>
                  </a:lnTo>
                  <a:lnTo>
                    <a:pt x="8" y="73"/>
                  </a:lnTo>
                  <a:lnTo>
                    <a:pt x="4" y="90"/>
                  </a:lnTo>
                  <a:lnTo>
                    <a:pt x="0" y="109"/>
                  </a:lnTo>
                  <a:lnTo>
                    <a:pt x="0" y="127"/>
                  </a:lnTo>
                  <a:lnTo>
                    <a:pt x="0" y="147"/>
                  </a:lnTo>
                  <a:lnTo>
                    <a:pt x="4" y="167"/>
                  </a:lnTo>
                  <a:lnTo>
                    <a:pt x="8" y="187"/>
                  </a:lnTo>
                  <a:lnTo>
                    <a:pt x="16" y="206"/>
                  </a:lnTo>
                  <a:lnTo>
                    <a:pt x="24" y="226"/>
                  </a:lnTo>
                  <a:lnTo>
                    <a:pt x="33" y="243"/>
                  </a:lnTo>
                  <a:lnTo>
                    <a:pt x="44" y="259"/>
                  </a:lnTo>
                  <a:lnTo>
                    <a:pt x="56" y="274"/>
                  </a:lnTo>
                  <a:lnTo>
                    <a:pt x="69" y="288"/>
                  </a:lnTo>
                  <a:lnTo>
                    <a:pt x="82" y="300"/>
                  </a:lnTo>
                  <a:lnTo>
                    <a:pt x="96" y="309"/>
                  </a:lnTo>
                  <a:lnTo>
                    <a:pt x="111" y="318"/>
                  </a:lnTo>
                  <a:lnTo>
                    <a:pt x="127" y="322"/>
                  </a:lnTo>
                  <a:lnTo>
                    <a:pt x="140" y="326"/>
                  </a:lnTo>
                  <a:lnTo>
                    <a:pt x="157" y="326"/>
                  </a:lnTo>
                  <a:lnTo>
                    <a:pt x="171" y="325"/>
                  </a:lnTo>
                  <a:lnTo>
                    <a:pt x="184" y="320"/>
                  </a:lnTo>
                  <a:lnTo>
                    <a:pt x="198" y="313"/>
                  </a:lnTo>
                  <a:lnTo>
                    <a:pt x="208" y="305"/>
                  </a:lnTo>
                  <a:lnTo>
                    <a:pt x="220" y="294"/>
                  </a:lnTo>
                  <a:lnTo>
                    <a:pt x="228" y="281"/>
                  </a:lnTo>
                  <a:lnTo>
                    <a:pt x="235" y="266"/>
                  </a:lnTo>
                  <a:lnTo>
                    <a:pt x="241" y="251"/>
                  </a:lnTo>
                  <a:lnTo>
                    <a:pt x="245" y="233"/>
                  </a:lnTo>
                  <a:lnTo>
                    <a:pt x="248" y="215"/>
                  </a:lnTo>
                  <a:lnTo>
                    <a:pt x="248" y="196"/>
                  </a:lnTo>
                  <a:lnTo>
                    <a:pt x="248" y="177"/>
                  </a:lnTo>
                  <a:lnTo>
                    <a:pt x="245" y="157"/>
                  </a:lnTo>
                  <a:lnTo>
                    <a:pt x="241" y="136"/>
                  </a:lnTo>
                  <a:lnTo>
                    <a:pt x="234" y="119"/>
                  </a:lnTo>
                  <a:lnTo>
                    <a:pt x="228" y="99"/>
                  </a:lnTo>
                  <a:lnTo>
                    <a:pt x="218" y="81"/>
                  </a:lnTo>
                  <a:lnTo>
                    <a:pt x="207" y="64"/>
                  </a:lnTo>
                  <a:lnTo>
                    <a:pt x="195" y="49"/>
                  </a:lnTo>
                  <a:lnTo>
                    <a:pt x="182" y="35"/>
                  </a:lnTo>
                  <a:lnTo>
                    <a:pt x="168" y="24"/>
                  </a:lnTo>
                  <a:lnTo>
                    <a:pt x="153" y="16"/>
                  </a:lnTo>
                  <a:lnTo>
                    <a:pt x="139" y="8"/>
                  </a:lnTo>
                  <a:lnTo>
                    <a:pt x="124" y="3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80" y="2"/>
                  </a:lnTo>
                  <a:lnTo>
                    <a:pt x="68" y="6"/>
                  </a:lnTo>
                  <a:lnTo>
                    <a:pt x="66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15" name="Freeform 1699"/>
            <p:cNvSpPr>
              <a:spLocks/>
            </p:cNvSpPr>
            <p:nvPr/>
          </p:nvSpPr>
          <p:spPr bwMode="auto">
            <a:xfrm>
              <a:off x="3735" y="1419"/>
              <a:ext cx="231" cy="357"/>
            </a:xfrm>
            <a:custGeom>
              <a:avLst/>
              <a:gdLst/>
              <a:ahLst/>
              <a:cxnLst>
                <a:cxn ang="0">
                  <a:pos x="230" y="315"/>
                </a:cxn>
                <a:cxn ang="0">
                  <a:pos x="121" y="356"/>
                </a:cxn>
                <a:cxn ang="0">
                  <a:pos x="0" y="43"/>
                </a:cxn>
                <a:cxn ang="0">
                  <a:pos x="112" y="0"/>
                </a:cxn>
                <a:cxn ang="0">
                  <a:pos x="230" y="315"/>
                </a:cxn>
              </a:cxnLst>
              <a:rect l="0" t="0" r="r" b="b"/>
              <a:pathLst>
                <a:path w="231" h="357">
                  <a:moveTo>
                    <a:pt x="230" y="315"/>
                  </a:moveTo>
                  <a:lnTo>
                    <a:pt x="121" y="356"/>
                  </a:lnTo>
                  <a:lnTo>
                    <a:pt x="0" y="43"/>
                  </a:lnTo>
                  <a:lnTo>
                    <a:pt x="112" y="0"/>
                  </a:lnTo>
                  <a:lnTo>
                    <a:pt x="230" y="315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16" name="Freeform 1700"/>
            <p:cNvSpPr>
              <a:spLocks/>
            </p:cNvSpPr>
            <p:nvPr/>
          </p:nvSpPr>
          <p:spPr bwMode="auto">
            <a:xfrm>
              <a:off x="3785" y="1423"/>
              <a:ext cx="246" cy="314"/>
            </a:xfrm>
            <a:custGeom>
              <a:avLst/>
              <a:gdLst/>
              <a:ahLst/>
              <a:cxnLst>
                <a:cxn ang="0">
                  <a:pos x="70" y="6"/>
                </a:cxn>
                <a:cxn ang="0">
                  <a:pos x="56" y="13"/>
                </a:cxn>
                <a:cxn ang="0">
                  <a:pos x="46" y="21"/>
                </a:cxn>
                <a:cxn ang="0">
                  <a:pos x="32" y="31"/>
                </a:cxn>
                <a:cxn ang="0">
                  <a:pos x="23" y="45"/>
                </a:cxn>
                <a:cxn ang="0">
                  <a:pos x="17" y="57"/>
                </a:cxn>
                <a:cxn ang="0">
                  <a:pos x="9" y="73"/>
                </a:cxn>
                <a:cxn ang="0">
                  <a:pos x="4" y="89"/>
                </a:cxn>
                <a:cxn ang="0">
                  <a:pos x="2" y="107"/>
                </a:cxn>
                <a:cxn ang="0">
                  <a:pos x="0" y="125"/>
                </a:cxn>
                <a:cxn ang="0">
                  <a:pos x="0" y="145"/>
                </a:cxn>
                <a:cxn ang="0">
                  <a:pos x="4" y="163"/>
                </a:cxn>
                <a:cxn ang="0">
                  <a:pos x="8" y="181"/>
                </a:cxn>
                <a:cxn ang="0">
                  <a:pos x="14" y="200"/>
                </a:cxn>
                <a:cxn ang="0">
                  <a:pos x="22" y="218"/>
                </a:cxn>
                <a:cxn ang="0">
                  <a:pos x="31" y="235"/>
                </a:cxn>
                <a:cxn ang="0">
                  <a:pos x="40" y="250"/>
                </a:cxn>
                <a:cxn ang="0">
                  <a:pos x="53" y="264"/>
                </a:cxn>
                <a:cxn ang="0">
                  <a:pos x="64" y="276"/>
                </a:cxn>
                <a:cxn ang="0">
                  <a:pos x="78" y="288"/>
                </a:cxn>
                <a:cxn ang="0">
                  <a:pos x="93" y="297"/>
                </a:cxn>
                <a:cxn ang="0">
                  <a:pos x="108" y="304"/>
                </a:cxn>
                <a:cxn ang="0">
                  <a:pos x="122" y="309"/>
                </a:cxn>
                <a:cxn ang="0">
                  <a:pos x="135" y="312"/>
                </a:cxn>
                <a:cxn ang="0">
                  <a:pos x="151" y="313"/>
                </a:cxn>
                <a:cxn ang="0">
                  <a:pos x="167" y="310"/>
                </a:cxn>
                <a:cxn ang="0">
                  <a:pos x="178" y="306"/>
                </a:cxn>
                <a:cxn ang="0">
                  <a:pos x="193" y="299"/>
                </a:cxn>
                <a:cxn ang="0">
                  <a:pos x="204" y="291"/>
                </a:cxn>
                <a:cxn ang="0">
                  <a:pos x="214" y="281"/>
                </a:cxn>
                <a:cxn ang="0">
                  <a:pos x="223" y="268"/>
                </a:cxn>
                <a:cxn ang="0">
                  <a:pos x="232" y="253"/>
                </a:cxn>
                <a:cxn ang="0">
                  <a:pos x="237" y="239"/>
                </a:cxn>
                <a:cxn ang="0">
                  <a:pos x="243" y="222"/>
                </a:cxn>
                <a:cxn ang="0">
                  <a:pos x="245" y="205"/>
                </a:cxn>
                <a:cxn ang="0">
                  <a:pos x="245" y="186"/>
                </a:cxn>
                <a:cxn ang="0">
                  <a:pos x="245" y="168"/>
                </a:cxn>
                <a:cxn ang="0">
                  <a:pos x="243" y="150"/>
                </a:cxn>
                <a:cxn ang="0">
                  <a:pos x="239" y="130"/>
                </a:cxn>
                <a:cxn ang="0">
                  <a:pos x="232" y="112"/>
                </a:cxn>
                <a:cxn ang="0">
                  <a:pos x="226" y="93"/>
                </a:cxn>
                <a:cxn ang="0">
                  <a:pos x="217" y="78"/>
                </a:cxn>
                <a:cxn ang="0">
                  <a:pos x="206" y="62"/>
                </a:cxn>
                <a:cxn ang="0">
                  <a:pos x="194" y="46"/>
                </a:cxn>
                <a:cxn ang="0">
                  <a:pos x="182" y="34"/>
                </a:cxn>
                <a:cxn ang="0">
                  <a:pos x="168" y="22"/>
                </a:cxn>
                <a:cxn ang="0">
                  <a:pos x="154" y="14"/>
                </a:cxn>
                <a:cxn ang="0">
                  <a:pos x="140" y="9"/>
                </a:cxn>
                <a:cxn ang="0">
                  <a:pos x="125" y="4"/>
                </a:cxn>
                <a:cxn ang="0">
                  <a:pos x="110" y="1"/>
                </a:cxn>
                <a:cxn ang="0">
                  <a:pos x="94" y="0"/>
                </a:cxn>
                <a:cxn ang="0">
                  <a:pos x="81" y="2"/>
                </a:cxn>
                <a:cxn ang="0">
                  <a:pos x="70" y="6"/>
                </a:cxn>
              </a:cxnLst>
              <a:rect l="0" t="0" r="r" b="b"/>
              <a:pathLst>
                <a:path w="246" h="314">
                  <a:moveTo>
                    <a:pt x="70" y="6"/>
                  </a:moveTo>
                  <a:lnTo>
                    <a:pt x="56" y="13"/>
                  </a:lnTo>
                  <a:lnTo>
                    <a:pt x="46" y="21"/>
                  </a:lnTo>
                  <a:lnTo>
                    <a:pt x="32" y="31"/>
                  </a:lnTo>
                  <a:lnTo>
                    <a:pt x="23" y="45"/>
                  </a:lnTo>
                  <a:lnTo>
                    <a:pt x="17" y="57"/>
                  </a:lnTo>
                  <a:lnTo>
                    <a:pt x="9" y="73"/>
                  </a:lnTo>
                  <a:lnTo>
                    <a:pt x="4" y="89"/>
                  </a:lnTo>
                  <a:lnTo>
                    <a:pt x="2" y="107"/>
                  </a:lnTo>
                  <a:lnTo>
                    <a:pt x="0" y="125"/>
                  </a:lnTo>
                  <a:lnTo>
                    <a:pt x="0" y="145"/>
                  </a:lnTo>
                  <a:lnTo>
                    <a:pt x="4" y="163"/>
                  </a:lnTo>
                  <a:lnTo>
                    <a:pt x="8" y="181"/>
                  </a:lnTo>
                  <a:lnTo>
                    <a:pt x="14" y="200"/>
                  </a:lnTo>
                  <a:lnTo>
                    <a:pt x="22" y="218"/>
                  </a:lnTo>
                  <a:lnTo>
                    <a:pt x="31" y="235"/>
                  </a:lnTo>
                  <a:lnTo>
                    <a:pt x="40" y="250"/>
                  </a:lnTo>
                  <a:lnTo>
                    <a:pt x="53" y="264"/>
                  </a:lnTo>
                  <a:lnTo>
                    <a:pt x="64" y="276"/>
                  </a:lnTo>
                  <a:lnTo>
                    <a:pt x="78" y="288"/>
                  </a:lnTo>
                  <a:lnTo>
                    <a:pt x="93" y="297"/>
                  </a:lnTo>
                  <a:lnTo>
                    <a:pt x="108" y="304"/>
                  </a:lnTo>
                  <a:lnTo>
                    <a:pt x="122" y="309"/>
                  </a:lnTo>
                  <a:lnTo>
                    <a:pt x="135" y="312"/>
                  </a:lnTo>
                  <a:lnTo>
                    <a:pt x="151" y="313"/>
                  </a:lnTo>
                  <a:lnTo>
                    <a:pt x="167" y="310"/>
                  </a:lnTo>
                  <a:lnTo>
                    <a:pt x="178" y="306"/>
                  </a:lnTo>
                  <a:lnTo>
                    <a:pt x="193" y="299"/>
                  </a:lnTo>
                  <a:lnTo>
                    <a:pt x="204" y="291"/>
                  </a:lnTo>
                  <a:lnTo>
                    <a:pt x="214" y="281"/>
                  </a:lnTo>
                  <a:lnTo>
                    <a:pt x="223" y="268"/>
                  </a:lnTo>
                  <a:lnTo>
                    <a:pt x="232" y="253"/>
                  </a:lnTo>
                  <a:lnTo>
                    <a:pt x="237" y="239"/>
                  </a:lnTo>
                  <a:lnTo>
                    <a:pt x="243" y="222"/>
                  </a:lnTo>
                  <a:lnTo>
                    <a:pt x="245" y="205"/>
                  </a:lnTo>
                  <a:lnTo>
                    <a:pt x="245" y="186"/>
                  </a:lnTo>
                  <a:lnTo>
                    <a:pt x="245" y="168"/>
                  </a:lnTo>
                  <a:lnTo>
                    <a:pt x="243" y="150"/>
                  </a:lnTo>
                  <a:lnTo>
                    <a:pt x="239" y="130"/>
                  </a:lnTo>
                  <a:lnTo>
                    <a:pt x="232" y="112"/>
                  </a:lnTo>
                  <a:lnTo>
                    <a:pt x="226" y="93"/>
                  </a:lnTo>
                  <a:lnTo>
                    <a:pt x="217" y="78"/>
                  </a:lnTo>
                  <a:lnTo>
                    <a:pt x="206" y="62"/>
                  </a:lnTo>
                  <a:lnTo>
                    <a:pt x="194" y="46"/>
                  </a:lnTo>
                  <a:lnTo>
                    <a:pt x="182" y="34"/>
                  </a:lnTo>
                  <a:lnTo>
                    <a:pt x="168" y="22"/>
                  </a:lnTo>
                  <a:lnTo>
                    <a:pt x="154" y="14"/>
                  </a:lnTo>
                  <a:lnTo>
                    <a:pt x="140" y="9"/>
                  </a:lnTo>
                  <a:lnTo>
                    <a:pt x="125" y="4"/>
                  </a:lnTo>
                  <a:lnTo>
                    <a:pt x="110" y="1"/>
                  </a:lnTo>
                  <a:lnTo>
                    <a:pt x="94" y="0"/>
                  </a:lnTo>
                  <a:lnTo>
                    <a:pt x="81" y="2"/>
                  </a:lnTo>
                  <a:lnTo>
                    <a:pt x="70" y="6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17" name="Freeform 1701"/>
            <p:cNvSpPr>
              <a:spLocks/>
            </p:cNvSpPr>
            <p:nvPr/>
          </p:nvSpPr>
          <p:spPr bwMode="auto">
            <a:xfrm>
              <a:off x="3739" y="1430"/>
              <a:ext cx="224" cy="342"/>
            </a:xfrm>
            <a:custGeom>
              <a:avLst/>
              <a:gdLst/>
              <a:ahLst/>
              <a:cxnLst>
                <a:cxn ang="0">
                  <a:pos x="223" y="299"/>
                </a:cxn>
                <a:cxn ang="0">
                  <a:pos x="115" y="341"/>
                </a:cxn>
                <a:cxn ang="0">
                  <a:pos x="0" y="44"/>
                </a:cxn>
                <a:cxn ang="0">
                  <a:pos x="113" y="0"/>
                </a:cxn>
                <a:cxn ang="0">
                  <a:pos x="223" y="299"/>
                </a:cxn>
              </a:cxnLst>
              <a:rect l="0" t="0" r="r" b="b"/>
              <a:pathLst>
                <a:path w="224" h="342">
                  <a:moveTo>
                    <a:pt x="223" y="299"/>
                  </a:moveTo>
                  <a:lnTo>
                    <a:pt x="115" y="341"/>
                  </a:lnTo>
                  <a:lnTo>
                    <a:pt x="0" y="44"/>
                  </a:lnTo>
                  <a:lnTo>
                    <a:pt x="113" y="0"/>
                  </a:lnTo>
                  <a:lnTo>
                    <a:pt x="223" y="299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18" name="Freeform 1702"/>
            <p:cNvSpPr>
              <a:spLocks/>
            </p:cNvSpPr>
            <p:nvPr/>
          </p:nvSpPr>
          <p:spPr bwMode="auto">
            <a:xfrm>
              <a:off x="3787" y="1434"/>
              <a:ext cx="243" cy="298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14"/>
                </a:cxn>
                <a:cxn ang="0">
                  <a:pos x="46" y="21"/>
                </a:cxn>
                <a:cxn ang="0">
                  <a:pos x="35" y="31"/>
                </a:cxn>
                <a:cxn ang="0">
                  <a:pos x="24" y="43"/>
                </a:cxn>
                <a:cxn ang="0">
                  <a:pos x="17" y="56"/>
                </a:cxn>
                <a:cxn ang="0">
                  <a:pos x="10" y="72"/>
                </a:cxn>
                <a:cxn ang="0">
                  <a:pos x="4" y="88"/>
                </a:cxn>
                <a:cxn ang="0">
                  <a:pos x="3" y="105"/>
                </a:cxn>
                <a:cxn ang="0">
                  <a:pos x="0" y="122"/>
                </a:cxn>
                <a:cxn ang="0">
                  <a:pos x="1" y="140"/>
                </a:cxn>
                <a:cxn ang="0">
                  <a:pos x="3" y="158"/>
                </a:cxn>
                <a:cxn ang="0">
                  <a:pos x="6" y="175"/>
                </a:cxn>
                <a:cxn ang="0">
                  <a:pos x="13" y="193"/>
                </a:cxn>
                <a:cxn ang="0">
                  <a:pos x="20" y="209"/>
                </a:cxn>
                <a:cxn ang="0">
                  <a:pos x="29" y="225"/>
                </a:cxn>
                <a:cxn ang="0">
                  <a:pos x="38" y="240"/>
                </a:cxn>
                <a:cxn ang="0">
                  <a:pos x="50" y="253"/>
                </a:cxn>
                <a:cxn ang="0">
                  <a:pos x="62" y="265"/>
                </a:cxn>
                <a:cxn ang="0">
                  <a:pos x="76" y="276"/>
                </a:cxn>
                <a:cxn ang="0">
                  <a:pos x="89" y="283"/>
                </a:cxn>
                <a:cxn ang="0">
                  <a:pos x="103" y="289"/>
                </a:cxn>
                <a:cxn ang="0">
                  <a:pos x="117" y="295"/>
                </a:cxn>
                <a:cxn ang="0">
                  <a:pos x="131" y="297"/>
                </a:cxn>
                <a:cxn ang="0">
                  <a:pos x="147" y="297"/>
                </a:cxn>
                <a:cxn ang="0">
                  <a:pos x="162" y="295"/>
                </a:cxn>
                <a:cxn ang="0">
                  <a:pos x="174" y="289"/>
                </a:cxn>
                <a:cxn ang="0">
                  <a:pos x="188" y="283"/>
                </a:cxn>
                <a:cxn ang="0">
                  <a:pos x="199" y="276"/>
                </a:cxn>
                <a:cxn ang="0">
                  <a:pos x="210" y="265"/>
                </a:cxn>
                <a:cxn ang="0">
                  <a:pos x="219" y="254"/>
                </a:cxn>
                <a:cxn ang="0">
                  <a:pos x="227" y="240"/>
                </a:cxn>
                <a:cxn ang="0">
                  <a:pos x="233" y="225"/>
                </a:cxn>
                <a:cxn ang="0">
                  <a:pos x="237" y="210"/>
                </a:cxn>
                <a:cxn ang="0">
                  <a:pos x="242" y="193"/>
                </a:cxn>
                <a:cxn ang="0">
                  <a:pos x="242" y="177"/>
                </a:cxn>
                <a:cxn ang="0">
                  <a:pos x="242" y="158"/>
                </a:cxn>
                <a:cxn ang="0">
                  <a:pos x="241" y="140"/>
                </a:cxn>
                <a:cxn ang="0">
                  <a:pos x="235" y="122"/>
                </a:cxn>
                <a:cxn ang="0">
                  <a:pos x="230" y="106"/>
                </a:cxn>
                <a:cxn ang="0">
                  <a:pos x="224" y="88"/>
                </a:cxn>
                <a:cxn ang="0">
                  <a:pos x="216" y="72"/>
                </a:cxn>
                <a:cxn ang="0">
                  <a:pos x="205" y="57"/>
                </a:cxn>
                <a:cxn ang="0">
                  <a:pos x="195" y="43"/>
                </a:cxn>
                <a:cxn ang="0">
                  <a:pos x="181" y="32"/>
                </a:cxn>
                <a:cxn ang="0">
                  <a:pos x="169" y="21"/>
                </a:cxn>
                <a:cxn ang="0">
                  <a:pos x="155" y="14"/>
                </a:cxn>
                <a:cxn ang="0">
                  <a:pos x="140" y="8"/>
                </a:cxn>
                <a:cxn ang="0">
                  <a:pos x="126" y="3"/>
                </a:cxn>
                <a:cxn ang="0">
                  <a:pos x="112" y="0"/>
                </a:cxn>
                <a:cxn ang="0">
                  <a:pos x="98" y="2"/>
                </a:cxn>
                <a:cxn ang="0">
                  <a:pos x="82" y="3"/>
                </a:cxn>
                <a:cxn ang="0">
                  <a:pos x="72" y="8"/>
                </a:cxn>
                <a:cxn ang="0">
                  <a:pos x="72" y="7"/>
                </a:cxn>
              </a:cxnLst>
              <a:rect l="0" t="0" r="r" b="b"/>
              <a:pathLst>
                <a:path w="243" h="298">
                  <a:moveTo>
                    <a:pt x="72" y="7"/>
                  </a:moveTo>
                  <a:lnTo>
                    <a:pt x="57" y="14"/>
                  </a:lnTo>
                  <a:lnTo>
                    <a:pt x="46" y="21"/>
                  </a:lnTo>
                  <a:lnTo>
                    <a:pt x="35" y="31"/>
                  </a:lnTo>
                  <a:lnTo>
                    <a:pt x="24" y="43"/>
                  </a:lnTo>
                  <a:lnTo>
                    <a:pt x="17" y="56"/>
                  </a:lnTo>
                  <a:lnTo>
                    <a:pt x="10" y="72"/>
                  </a:lnTo>
                  <a:lnTo>
                    <a:pt x="4" y="88"/>
                  </a:lnTo>
                  <a:lnTo>
                    <a:pt x="3" y="105"/>
                  </a:lnTo>
                  <a:lnTo>
                    <a:pt x="0" y="122"/>
                  </a:lnTo>
                  <a:lnTo>
                    <a:pt x="1" y="140"/>
                  </a:lnTo>
                  <a:lnTo>
                    <a:pt x="3" y="158"/>
                  </a:lnTo>
                  <a:lnTo>
                    <a:pt x="6" y="175"/>
                  </a:lnTo>
                  <a:lnTo>
                    <a:pt x="13" y="193"/>
                  </a:lnTo>
                  <a:lnTo>
                    <a:pt x="20" y="209"/>
                  </a:lnTo>
                  <a:lnTo>
                    <a:pt x="29" y="225"/>
                  </a:lnTo>
                  <a:lnTo>
                    <a:pt x="38" y="240"/>
                  </a:lnTo>
                  <a:lnTo>
                    <a:pt x="50" y="253"/>
                  </a:lnTo>
                  <a:lnTo>
                    <a:pt x="62" y="265"/>
                  </a:lnTo>
                  <a:lnTo>
                    <a:pt x="76" y="276"/>
                  </a:lnTo>
                  <a:lnTo>
                    <a:pt x="89" y="283"/>
                  </a:lnTo>
                  <a:lnTo>
                    <a:pt x="103" y="289"/>
                  </a:lnTo>
                  <a:lnTo>
                    <a:pt x="117" y="295"/>
                  </a:lnTo>
                  <a:lnTo>
                    <a:pt x="131" y="297"/>
                  </a:lnTo>
                  <a:lnTo>
                    <a:pt x="147" y="297"/>
                  </a:lnTo>
                  <a:lnTo>
                    <a:pt x="162" y="295"/>
                  </a:lnTo>
                  <a:lnTo>
                    <a:pt x="174" y="289"/>
                  </a:lnTo>
                  <a:lnTo>
                    <a:pt x="188" y="283"/>
                  </a:lnTo>
                  <a:lnTo>
                    <a:pt x="199" y="276"/>
                  </a:lnTo>
                  <a:lnTo>
                    <a:pt x="210" y="265"/>
                  </a:lnTo>
                  <a:lnTo>
                    <a:pt x="219" y="254"/>
                  </a:lnTo>
                  <a:lnTo>
                    <a:pt x="227" y="240"/>
                  </a:lnTo>
                  <a:lnTo>
                    <a:pt x="233" y="225"/>
                  </a:lnTo>
                  <a:lnTo>
                    <a:pt x="237" y="210"/>
                  </a:lnTo>
                  <a:lnTo>
                    <a:pt x="242" y="193"/>
                  </a:lnTo>
                  <a:lnTo>
                    <a:pt x="242" y="177"/>
                  </a:lnTo>
                  <a:lnTo>
                    <a:pt x="242" y="158"/>
                  </a:lnTo>
                  <a:lnTo>
                    <a:pt x="241" y="140"/>
                  </a:lnTo>
                  <a:lnTo>
                    <a:pt x="235" y="122"/>
                  </a:lnTo>
                  <a:lnTo>
                    <a:pt x="230" y="106"/>
                  </a:lnTo>
                  <a:lnTo>
                    <a:pt x="224" y="88"/>
                  </a:lnTo>
                  <a:lnTo>
                    <a:pt x="216" y="72"/>
                  </a:lnTo>
                  <a:lnTo>
                    <a:pt x="205" y="57"/>
                  </a:lnTo>
                  <a:lnTo>
                    <a:pt x="195" y="43"/>
                  </a:lnTo>
                  <a:lnTo>
                    <a:pt x="181" y="32"/>
                  </a:lnTo>
                  <a:lnTo>
                    <a:pt x="169" y="21"/>
                  </a:lnTo>
                  <a:lnTo>
                    <a:pt x="155" y="14"/>
                  </a:lnTo>
                  <a:lnTo>
                    <a:pt x="140" y="8"/>
                  </a:lnTo>
                  <a:lnTo>
                    <a:pt x="126" y="3"/>
                  </a:lnTo>
                  <a:lnTo>
                    <a:pt x="112" y="0"/>
                  </a:lnTo>
                  <a:lnTo>
                    <a:pt x="98" y="2"/>
                  </a:lnTo>
                  <a:lnTo>
                    <a:pt x="82" y="3"/>
                  </a:lnTo>
                  <a:lnTo>
                    <a:pt x="72" y="8"/>
                  </a:lnTo>
                  <a:lnTo>
                    <a:pt x="72" y="7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19" name="Freeform 1703"/>
            <p:cNvSpPr>
              <a:spLocks/>
            </p:cNvSpPr>
            <p:nvPr/>
          </p:nvSpPr>
          <p:spPr bwMode="auto">
            <a:xfrm>
              <a:off x="3743" y="1442"/>
              <a:ext cx="217" cy="325"/>
            </a:xfrm>
            <a:custGeom>
              <a:avLst/>
              <a:gdLst/>
              <a:ahLst/>
              <a:cxnLst>
                <a:cxn ang="0">
                  <a:pos x="216" y="281"/>
                </a:cxn>
                <a:cxn ang="0">
                  <a:pos x="109" y="324"/>
                </a:cxn>
                <a:cxn ang="0">
                  <a:pos x="0" y="42"/>
                </a:cxn>
                <a:cxn ang="0">
                  <a:pos x="112" y="0"/>
                </a:cxn>
                <a:cxn ang="0">
                  <a:pos x="216" y="281"/>
                </a:cxn>
              </a:cxnLst>
              <a:rect l="0" t="0" r="r" b="b"/>
              <a:pathLst>
                <a:path w="217" h="325">
                  <a:moveTo>
                    <a:pt x="216" y="281"/>
                  </a:moveTo>
                  <a:lnTo>
                    <a:pt x="109" y="324"/>
                  </a:lnTo>
                  <a:lnTo>
                    <a:pt x="0" y="42"/>
                  </a:lnTo>
                  <a:lnTo>
                    <a:pt x="112" y="0"/>
                  </a:lnTo>
                  <a:lnTo>
                    <a:pt x="216" y="281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20" name="Freeform 1704"/>
            <p:cNvSpPr>
              <a:spLocks/>
            </p:cNvSpPr>
            <p:nvPr/>
          </p:nvSpPr>
          <p:spPr bwMode="auto">
            <a:xfrm>
              <a:off x="3789" y="1445"/>
              <a:ext cx="240" cy="284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9" y="14"/>
                </a:cxn>
                <a:cxn ang="0">
                  <a:pos x="48" y="23"/>
                </a:cxn>
                <a:cxn ang="0">
                  <a:pos x="35" y="32"/>
                </a:cxn>
                <a:cxn ang="0">
                  <a:pos x="27" y="43"/>
                </a:cxn>
                <a:cxn ang="0">
                  <a:pos x="18" y="56"/>
                </a:cxn>
                <a:cxn ang="0">
                  <a:pos x="11" y="70"/>
                </a:cxn>
                <a:cxn ang="0">
                  <a:pos x="7" y="87"/>
                </a:cxn>
                <a:cxn ang="0">
                  <a:pos x="2" y="102"/>
                </a:cxn>
                <a:cxn ang="0">
                  <a:pos x="0" y="117"/>
                </a:cxn>
                <a:cxn ang="0">
                  <a:pos x="0" y="135"/>
                </a:cxn>
                <a:cxn ang="0">
                  <a:pos x="2" y="151"/>
                </a:cxn>
                <a:cxn ang="0">
                  <a:pos x="5" y="168"/>
                </a:cxn>
                <a:cxn ang="0">
                  <a:pos x="11" y="186"/>
                </a:cxn>
                <a:cxn ang="0">
                  <a:pos x="18" y="201"/>
                </a:cxn>
                <a:cxn ang="0">
                  <a:pos x="27" y="215"/>
                </a:cxn>
                <a:cxn ang="0">
                  <a:pos x="36" y="230"/>
                </a:cxn>
                <a:cxn ang="0">
                  <a:pos x="47" y="242"/>
                </a:cxn>
                <a:cxn ang="0">
                  <a:pos x="58" y="253"/>
                </a:cxn>
                <a:cxn ang="0">
                  <a:pos x="71" y="263"/>
                </a:cxn>
                <a:cxn ang="0">
                  <a:pos x="86" y="270"/>
                </a:cxn>
                <a:cxn ang="0">
                  <a:pos x="98" y="277"/>
                </a:cxn>
                <a:cxn ang="0">
                  <a:pos x="114" y="280"/>
                </a:cxn>
                <a:cxn ang="0">
                  <a:pos x="127" y="282"/>
                </a:cxn>
                <a:cxn ang="0">
                  <a:pos x="143" y="283"/>
                </a:cxn>
                <a:cxn ang="0">
                  <a:pos x="156" y="279"/>
                </a:cxn>
                <a:cxn ang="0">
                  <a:pos x="169" y="275"/>
                </a:cxn>
                <a:cxn ang="0">
                  <a:pos x="184" y="269"/>
                </a:cxn>
                <a:cxn ang="0">
                  <a:pos x="193" y="262"/>
                </a:cxn>
                <a:cxn ang="0">
                  <a:pos x="205" y="251"/>
                </a:cxn>
                <a:cxn ang="0">
                  <a:pos x="215" y="240"/>
                </a:cxn>
                <a:cxn ang="0">
                  <a:pos x="222" y="226"/>
                </a:cxn>
                <a:cxn ang="0">
                  <a:pos x="228" y="213"/>
                </a:cxn>
                <a:cxn ang="0">
                  <a:pos x="233" y="198"/>
                </a:cxn>
                <a:cxn ang="0">
                  <a:pos x="238" y="182"/>
                </a:cxn>
                <a:cxn ang="0">
                  <a:pos x="239" y="166"/>
                </a:cxn>
                <a:cxn ang="0">
                  <a:pos x="239" y="149"/>
                </a:cxn>
                <a:cxn ang="0">
                  <a:pos x="237" y="132"/>
                </a:cxn>
                <a:cxn ang="0">
                  <a:pos x="233" y="114"/>
                </a:cxn>
                <a:cxn ang="0">
                  <a:pos x="228" y="97"/>
                </a:cxn>
                <a:cxn ang="0">
                  <a:pos x="223" y="82"/>
                </a:cxn>
                <a:cxn ang="0">
                  <a:pos x="215" y="67"/>
                </a:cxn>
                <a:cxn ang="0">
                  <a:pos x="206" y="53"/>
                </a:cxn>
                <a:cxn ang="0">
                  <a:pos x="193" y="41"/>
                </a:cxn>
                <a:cxn ang="0">
                  <a:pos x="182" y="30"/>
                </a:cxn>
                <a:cxn ang="0">
                  <a:pos x="169" y="20"/>
                </a:cxn>
                <a:cxn ang="0">
                  <a:pos x="156" y="12"/>
                </a:cxn>
                <a:cxn ang="0">
                  <a:pos x="141" y="7"/>
                </a:cxn>
                <a:cxn ang="0">
                  <a:pos x="129" y="3"/>
                </a:cxn>
                <a:cxn ang="0">
                  <a:pos x="113" y="0"/>
                </a:cxn>
                <a:cxn ang="0">
                  <a:pos x="98" y="2"/>
                </a:cxn>
                <a:cxn ang="0">
                  <a:pos x="83" y="4"/>
                </a:cxn>
                <a:cxn ang="0">
                  <a:pos x="74" y="8"/>
                </a:cxn>
                <a:cxn ang="0">
                  <a:pos x="72" y="7"/>
                </a:cxn>
              </a:cxnLst>
              <a:rect l="0" t="0" r="r" b="b"/>
              <a:pathLst>
                <a:path w="240" h="284">
                  <a:moveTo>
                    <a:pt x="72" y="7"/>
                  </a:moveTo>
                  <a:lnTo>
                    <a:pt x="59" y="14"/>
                  </a:lnTo>
                  <a:lnTo>
                    <a:pt x="48" y="23"/>
                  </a:lnTo>
                  <a:lnTo>
                    <a:pt x="35" y="32"/>
                  </a:lnTo>
                  <a:lnTo>
                    <a:pt x="27" y="43"/>
                  </a:lnTo>
                  <a:lnTo>
                    <a:pt x="18" y="56"/>
                  </a:lnTo>
                  <a:lnTo>
                    <a:pt x="11" y="70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0" y="135"/>
                  </a:lnTo>
                  <a:lnTo>
                    <a:pt x="2" y="151"/>
                  </a:lnTo>
                  <a:lnTo>
                    <a:pt x="5" y="168"/>
                  </a:lnTo>
                  <a:lnTo>
                    <a:pt x="11" y="186"/>
                  </a:lnTo>
                  <a:lnTo>
                    <a:pt x="18" y="201"/>
                  </a:lnTo>
                  <a:lnTo>
                    <a:pt x="27" y="215"/>
                  </a:lnTo>
                  <a:lnTo>
                    <a:pt x="36" y="230"/>
                  </a:lnTo>
                  <a:lnTo>
                    <a:pt x="47" y="242"/>
                  </a:lnTo>
                  <a:lnTo>
                    <a:pt x="58" y="253"/>
                  </a:lnTo>
                  <a:lnTo>
                    <a:pt x="71" y="263"/>
                  </a:lnTo>
                  <a:lnTo>
                    <a:pt x="86" y="270"/>
                  </a:lnTo>
                  <a:lnTo>
                    <a:pt x="98" y="277"/>
                  </a:lnTo>
                  <a:lnTo>
                    <a:pt x="114" y="280"/>
                  </a:lnTo>
                  <a:lnTo>
                    <a:pt x="127" y="282"/>
                  </a:lnTo>
                  <a:lnTo>
                    <a:pt x="143" y="283"/>
                  </a:lnTo>
                  <a:lnTo>
                    <a:pt x="156" y="279"/>
                  </a:lnTo>
                  <a:lnTo>
                    <a:pt x="169" y="275"/>
                  </a:lnTo>
                  <a:lnTo>
                    <a:pt x="184" y="269"/>
                  </a:lnTo>
                  <a:lnTo>
                    <a:pt x="193" y="262"/>
                  </a:lnTo>
                  <a:lnTo>
                    <a:pt x="205" y="251"/>
                  </a:lnTo>
                  <a:lnTo>
                    <a:pt x="215" y="240"/>
                  </a:lnTo>
                  <a:lnTo>
                    <a:pt x="222" y="226"/>
                  </a:lnTo>
                  <a:lnTo>
                    <a:pt x="228" y="213"/>
                  </a:lnTo>
                  <a:lnTo>
                    <a:pt x="233" y="198"/>
                  </a:lnTo>
                  <a:lnTo>
                    <a:pt x="238" y="182"/>
                  </a:lnTo>
                  <a:lnTo>
                    <a:pt x="239" y="166"/>
                  </a:lnTo>
                  <a:lnTo>
                    <a:pt x="239" y="149"/>
                  </a:lnTo>
                  <a:lnTo>
                    <a:pt x="237" y="132"/>
                  </a:lnTo>
                  <a:lnTo>
                    <a:pt x="233" y="114"/>
                  </a:lnTo>
                  <a:lnTo>
                    <a:pt x="228" y="97"/>
                  </a:lnTo>
                  <a:lnTo>
                    <a:pt x="223" y="82"/>
                  </a:lnTo>
                  <a:lnTo>
                    <a:pt x="215" y="67"/>
                  </a:lnTo>
                  <a:lnTo>
                    <a:pt x="206" y="53"/>
                  </a:lnTo>
                  <a:lnTo>
                    <a:pt x="193" y="41"/>
                  </a:lnTo>
                  <a:lnTo>
                    <a:pt x="182" y="30"/>
                  </a:lnTo>
                  <a:lnTo>
                    <a:pt x="169" y="20"/>
                  </a:lnTo>
                  <a:lnTo>
                    <a:pt x="156" y="12"/>
                  </a:lnTo>
                  <a:lnTo>
                    <a:pt x="141" y="7"/>
                  </a:lnTo>
                  <a:lnTo>
                    <a:pt x="129" y="3"/>
                  </a:lnTo>
                  <a:lnTo>
                    <a:pt x="113" y="0"/>
                  </a:lnTo>
                  <a:lnTo>
                    <a:pt x="98" y="2"/>
                  </a:lnTo>
                  <a:lnTo>
                    <a:pt x="83" y="4"/>
                  </a:lnTo>
                  <a:lnTo>
                    <a:pt x="74" y="8"/>
                  </a:lnTo>
                  <a:lnTo>
                    <a:pt x="72" y="7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21" name="Freeform 1705"/>
            <p:cNvSpPr>
              <a:spLocks/>
            </p:cNvSpPr>
            <p:nvPr/>
          </p:nvSpPr>
          <p:spPr bwMode="auto">
            <a:xfrm>
              <a:off x="3748" y="1453"/>
              <a:ext cx="211" cy="311"/>
            </a:xfrm>
            <a:custGeom>
              <a:avLst/>
              <a:gdLst/>
              <a:ahLst/>
              <a:cxnLst>
                <a:cxn ang="0">
                  <a:pos x="210" y="267"/>
                </a:cxn>
                <a:cxn ang="0">
                  <a:pos x="101" y="310"/>
                </a:cxn>
                <a:cxn ang="0">
                  <a:pos x="0" y="43"/>
                </a:cxn>
                <a:cxn ang="0">
                  <a:pos x="111" y="0"/>
                </a:cxn>
                <a:cxn ang="0">
                  <a:pos x="210" y="267"/>
                </a:cxn>
              </a:cxnLst>
              <a:rect l="0" t="0" r="r" b="b"/>
              <a:pathLst>
                <a:path w="211" h="311">
                  <a:moveTo>
                    <a:pt x="210" y="267"/>
                  </a:moveTo>
                  <a:lnTo>
                    <a:pt x="101" y="310"/>
                  </a:lnTo>
                  <a:lnTo>
                    <a:pt x="0" y="43"/>
                  </a:lnTo>
                  <a:lnTo>
                    <a:pt x="111" y="0"/>
                  </a:lnTo>
                  <a:lnTo>
                    <a:pt x="210" y="267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22" name="Freeform 1706"/>
            <p:cNvSpPr>
              <a:spLocks/>
            </p:cNvSpPr>
            <p:nvPr/>
          </p:nvSpPr>
          <p:spPr bwMode="auto">
            <a:xfrm>
              <a:off x="3791" y="1457"/>
              <a:ext cx="238" cy="26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1" y="14"/>
                </a:cxn>
                <a:cxn ang="0">
                  <a:pos x="50" y="22"/>
                </a:cxn>
                <a:cxn ang="0">
                  <a:pos x="38" y="31"/>
                </a:cxn>
                <a:cxn ang="0">
                  <a:pos x="28" y="43"/>
                </a:cxn>
                <a:cxn ang="0">
                  <a:pos x="20" y="54"/>
                </a:cxn>
                <a:cxn ang="0">
                  <a:pos x="13" y="67"/>
                </a:cxn>
                <a:cxn ang="0">
                  <a:pos x="7" y="83"/>
                </a:cxn>
                <a:cxn ang="0">
                  <a:pos x="3" y="97"/>
                </a:cxn>
                <a:cxn ang="0">
                  <a:pos x="0" y="113"/>
                </a:cxn>
                <a:cxn ang="0">
                  <a:pos x="0" y="130"/>
                </a:cxn>
                <a:cxn ang="0">
                  <a:pos x="2" y="146"/>
                </a:cxn>
                <a:cxn ang="0">
                  <a:pos x="5" y="161"/>
                </a:cxn>
                <a:cxn ang="0">
                  <a:pos x="11" y="177"/>
                </a:cxn>
                <a:cxn ang="0">
                  <a:pos x="16" y="191"/>
                </a:cxn>
                <a:cxn ang="0">
                  <a:pos x="25" y="205"/>
                </a:cxn>
                <a:cxn ang="0">
                  <a:pos x="33" y="218"/>
                </a:cxn>
                <a:cxn ang="0">
                  <a:pos x="44" y="230"/>
                </a:cxn>
                <a:cxn ang="0">
                  <a:pos x="56" y="240"/>
                </a:cxn>
                <a:cxn ang="0">
                  <a:pos x="68" y="250"/>
                </a:cxn>
                <a:cxn ang="0">
                  <a:pos x="81" y="256"/>
                </a:cxn>
                <a:cxn ang="0">
                  <a:pos x="95" y="261"/>
                </a:cxn>
                <a:cxn ang="0">
                  <a:pos x="109" y="265"/>
                </a:cxn>
                <a:cxn ang="0">
                  <a:pos x="124" y="266"/>
                </a:cxn>
                <a:cxn ang="0">
                  <a:pos x="138" y="266"/>
                </a:cxn>
                <a:cxn ang="0">
                  <a:pos x="151" y="263"/>
                </a:cxn>
                <a:cxn ang="0">
                  <a:pos x="165" y="258"/>
                </a:cxn>
                <a:cxn ang="0">
                  <a:pos x="177" y="253"/>
                </a:cxn>
                <a:cxn ang="0">
                  <a:pos x="190" y="245"/>
                </a:cxn>
                <a:cxn ang="0">
                  <a:pos x="199" y="235"/>
                </a:cxn>
                <a:cxn ang="0">
                  <a:pos x="210" y="225"/>
                </a:cxn>
                <a:cxn ang="0">
                  <a:pos x="217" y="211"/>
                </a:cxn>
                <a:cxn ang="0">
                  <a:pos x="224" y="200"/>
                </a:cxn>
                <a:cxn ang="0">
                  <a:pos x="231" y="184"/>
                </a:cxn>
                <a:cxn ang="0">
                  <a:pos x="234" y="170"/>
                </a:cxn>
                <a:cxn ang="0">
                  <a:pos x="237" y="154"/>
                </a:cxn>
                <a:cxn ang="0">
                  <a:pos x="237" y="137"/>
                </a:cxn>
                <a:cxn ang="0">
                  <a:pos x="236" y="122"/>
                </a:cxn>
                <a:cxn ang="0">
                  <a:pos x="231" y="104"/>
                </a:cxn>
                <a:cxn ang="0">
                  <a:pos x="226" y="91"/>
                </a:cxn>
                <a:cxn ang="0">
                  <a:pos x="221" y="75"/>
                </a:cxn>
                <a:cxn ang="0">
                  <a:pos x="215" y="61"/>
                </a:cxn>
                <a:cxn ang="0">
                  <a:pos x="206" y="49"/>
                </a:cxn>
                <a:cxn ang="0">
                  <a:pos x="193" y="36"/>
                </a:cxn>
                <a:cxn ang="0">
                  <a:pos x="182" y="26"/>
                </a:cxn>
                <a:cxn ang="0">
                  <a:pos x="170" y="18"/>
                </a:cxn>
                <a:cxn ang="0">
                  <a:pos x="156" y="12"/>
                </a:cxn>
                <a:cxn ang="0">
                  <a:pos x="143" y="6"/>
                </a:cxn>
                <a:cxn ang="0">
                  <a:pos x="129" y="3"/>
                </a:cxn>
                <a:cxn ang="0">
                  <a:pos x="115" y="0"/>
                </a:cxn>
                <a:cxn ang="0">
                  <a:pos x="100" y="2"/>
                </a:cxn>
                <a:cxn ang="0">
                  <a:pos x="85" y="4"/>
                </a:cxn>
                <a:cxn ang="0">
                  <a:pos x="75" y="8"/>
                </a:cxn>
                <a:cxn ang="0">
                  <a:pos x="74" y="7"/>
                </a:cxn>
              </a:cxnLst>
              <a:rect l="0" t="0" r="r" b="b"/>
              <a:pathLst>
                <a:path w="238" h="267">
                  <a:moveTo>
                    <a:pt x="74" y="7"/>
                  </a:moveTo>
                  <a:lnTo>
                    <a:pt x="61" y="14"/>
                  </a:lnTo>
                  <a:lnTo>
                    <a:pt x="50" y="22"/>
                  </a:lnTo>
                  <a:lnTo>
                    <a:pt x="38" y="31"/>
                  </a:lnTo>
                  <a:lnTo>
                    <a:pt x="28" y="43"/>
                  </a:lnTo>
                  <a:lnTo>
                    <a:pt x="20" y="54"/>
                  </a:lnTo>
                  <a:lnTo>
                    <a:pt x="13" y="67"/>
                  </a:lnTo>
                  <a:lnTo>
                    <a:pt x="7" y="83"/>
                  </a:lnTo>
                  <a:lnTo>
                    <a:pt x="3" y="97"/>
                  </a:lnTo>
                  <a:lnTo>
                    <a:pt x="0" y="113"/>
                  </a:lnTo>
                  <a:lnTo>
                    <a:pt x="0" y="130"/>
                  </a:lnTo>
                  <a:lnTo>
                    <a:pt x="2" y="146"/>
                  </a:lnTo>
                  <a:lnTo>
                    <a:pt x="5" y="161"/>
                  </a:lnTo>
                  <a:lnTo>
                    <a:pt x="11" y="177"/>
                  </a:lnTo>
                  <a:lnTo>
                    <a:pt x="16" y="191"/>
                  </a:lnTo>
                  <a:lnTo>
                    <a:pt x="25" y="205"/>
                  </a:lnTo>
                  <a:lnTo>
                    <a:pt x="33" y="218"/>
                  </a:lnTo>
                  <a:lnTo>
                    <a:pt x="44" y="230"/>
                  </a:lnTo>
                  <a:lnTo>
                    <a:pt x="56" y="240"/>
                  </a:lnTo>
                  <a:lnTo>
                    <a:pt x="68" y="250"/>
                  </a:lnTo>
                  <a:lnTo>
                    <a:pt x="81" y="256"/>
                  </a:lnTo>
                  <a:lnTo>
                    <a:pt x="95" y="261"/>
                  </a:lnTo>
                  <a:lnTo>
                    <a:pt x="109" y="265"/>
                  </a:lnTo>
                  <a:lnTo>
                    <a:pt x="124" y="266"/>
                  </a:lnTo>
                  <a:lnTo>
                    <a:pt x="138" y="266"/>
                  </a:lnTo>
                  <a:lnTo>
                    <a:pt x="151" y="263"/>
                  </a:lnTo>
                  <a:lnTo>
                    <a:pt x="165" y="258"/>
                  </a:lnTo>
                  <a:lnTo>
                    <a:pt x="177" y="253"/>
                  </a:lnTo>
                  <a:lnTo>
                    <a:pt x="190" y="245"/>
                  </a:lnTo>
                  <a:lnTo>
                    <a:pt x="199" y="235"/>
                  </a:lnTo>
                  <a:lnTo>
                    <a:pt x="210" y="225"/>
                  </a:lnTo>
                  <a:lnTo>
                    <a:pt x="217" y="211"/>
                  </a:lnTo>
                  <a:lnTo>
                    <a:pt x="224" y="200"/>
                  </a:lnTo>
                  <a:lnTo>
                    <a:pt x="231" y="184"/>
                  </a:lnTo>
                  <a:lnTo>
                    <a:pt x="234" y="170"/>
                  </a:lnTo>
                  <a:lnTo>
                    <a:pt x="237" y="154"/>
                  </a:lnTo>
                  <a:lnTo>
                    <a:pt x="237" y="137"/>
                  </a:lnTo>
                  <a:lnTo>
                    <a:pt x="236" y="122"/>
                  </a:lnTo>
                  <a:lnTo>
                    <a:pt x="231" y="104"/>
                  </a:lnTo>
                  <a:lnTo>
                    <a:pt x="226" y="91"/>
                  </a:lnTo>
                  <a:lnTo>
                    <a:pt x="221" y="75"/>
                  </a:lnTo>
                  <a:lnTo>
                    <a:pt x="215" y="61"/>
                  </a:lnTo>
                  <a:lnTo>
                    <a:pt x="206" y="49"/>
                  </a:lnTo>
                  <a:lnTo>
                    <a:pt x="193" y="36"/>
                  </a:lnTo>
                  <a:lnTo>
                    <a:pt x="182" y="26"/>
                  </a:lnTo>
                  <a:lnTo>
                    <a:pt x="170" y="18"/>
                  </a:lnTo>
                  <a:lnTo>
                    <a:pt x="156" y="12"/>
                  </a:lnTo>
                  <a:lnTo>
                    <a:pt x="143" y="6"/>
                  </a:lnTo>
                  <a:lnTo>
                    <a:pt x="129" y="3"/>
                  </a:lnTo>
                  <a:lnTo>
                    <a:pt x="115" y="0"/>
                  </a:lnTo>
                  <a:lnTo>
                    <a:pt x="100" y="2"/>
                  </a:lnTo>
                  <a:lnTo>
                    <a:pt x="85" y="4"/>
                  </a:lnTo>
                  <a:lnTo>
                    <a:pt x="75" y="8"/>
                  </a:lnTo>
                  <a:lnTo>
                    <a:pt x="74" y="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23" name="Freeform 1707"/>
            <p:cNvSpPr>
              <a:spLocks/>
            </p:cNvSpPr>
            <p:nvPr/>
          </p:nvSpPr>
          <p:spPr bwMode="auto">
            <a:xfrm>
              <a:off x="3752" y="1465"/>
              <a:ext cx="205" cy="292"/>
            </a:xfrm>
            <a:custGeom>
              <a:avLst/>
              <a:gdLst/>
              <a:ahLst/>
              <a:cxnLst>
                <a:cxn ang="0">
                  <a:pos x="204" y="250"/>
                </a:cxn>
                <a:cxn ang="0">
                  <a:pos x="96" y="291"/>
                </a:cxn>
                <a:cxn ang="0">
                  <a:pos x="0" y="42"/>
                </a:cxn>
                <a:cxn ang="0">
                  <a:pos x="111" y="0"/>
                </a:cxn>
                <a:cxn ang="0">
                  <a:pos x="204" y="250"/>
                </a:cxn>
              </a:cxnLst>
              <a:rect l="0" t="0" r="r" b="b"/>
              <a:pathLst>
                <a:path w="205" h="292">
                  <a:moveTo>
                    <a:pt x="204" y="250"/>
                  </a:moveTo>
                  <a:lnTo>
                    <a:pt x="96" y="291"/>
                  </a:lnTo>
                  <a:lnTo>
                    <a:pt x="0" y="42"/>
                  </a:lnTo>
                  <a:lnTo>
                    <a:pt x="111" y="0"/>
                  </a:lnTo>
                  <a:lnTo>
                    <a:pt x="204" y="25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24" name="Freeform 1708"/>
            <p:cNvSpPr>
              <a:spLocks/>
            </p:cNvSpPr>
            <p:nvPr/>
          </p:nvSpPr>
          <p:spPr bwMode="auto">
            <a:xfrm>
              <a:off x="3794" y="1469"/>
              <a:ext cx="234" cy="251"/>
            </a:xfrm>
            <a:custGeom>
              <a:avLst/>
              <a:gdLst/>
              <a:ahLst/>
              <a:cxnLst>
                <a:cxn ang="0">
                  <a:pos x="75" y="7"/>
                </a:cxn>
                <a:cxn ang="0">
                  <a:pos x="62" y="14"/>
                </a:cxn>
                <a:cxn ang="0">
                  <a:pos x="52" y="21"/>
                </a:cxn>
                <a:cxn ang="0">
                  <a:pos x="38" y="29"/>
                </a:cxn>
                <a:cxn ang="0">
                  <a:pos x="29" y="40"/>
                </a:cxn>
                <a:cxn ang="0">
                  <a:pos x="21" y="53"/>
                </a:cxn>
                <a:cxn ang="0">
                  <a:pos x="13" y="65"/>
                </a:cxn>
                <a:cxn ang="0">
                  <a:pos x="6" y="79"/>
                </a:cxn>
                <a:cxn ang="0">
                  <a:pos x="3" y="92"/>
                </a:cxn>
                <a:cxn ang="0">
                  <a:pos x="0" y="108"/>
                </a:cxn>
                <a:cxn ang="0">
                  <a:pos x="0" y="124"/>
                </a:cxn>
                <a:cxn ang="0">
                  <a:pos x="0" y="138"/>
                </a:cxn>
                <a:cxn ang="0">
                  <a:pos x="3" y="154"/>
                </a:cxn>
                <a:cxn ang="0">
                  <a:pos x="8" y="168"/>
                </a:cxn>
                <a:cxn ang="0">
                  <a:pos x="14" y="182"/>
                </a:cxn>
                <a:cxn ang="0">
                  <a:pos x="22" y="195"/>
                </a:cxn>
                <a:cxn ang="0">
                  <a:pos x="29" y="207"/>
                </a:cxn>
                <a:cxn ang="0">
                  <a:pos x="40" y="217"/>
                </a:cxn>
                <a:cxn ang="0">
                  <a:pos x="52" y="227"/>
                </a:cxn>
                <a:cxn ang="0">
                  <a:pos x="63" y="235"/>
                </a:cxn>
                <a:cxn ang="0">
                  <a:pos x="77" y="241"/>
                </a:cxn>
                <a:cxn ang="0">
                  <a:pos x="91" y="246"/>
                </a:cxn>
                <a:cxn ang="0">
                  <a:pos x="104" y="249"/>
                </a:cxn>
                <a:cxn ang="0">
                  <a:pos x="116" y="250"/>
                </a:cxn>
                <a:cxn ang="0">
                  <a:pos x="132" y="250"/>
                </a:cxn>
                <a:cxn ang="0">
                  <a:pos x="146" y="247"/>
                </a:cxn>
                <a:cxn ang="0">
                  <a:pos x="159" y="242"/>
                </a:cxn>
                <a:cxn ang="0">
                  <a:pos x="172" y="237"/>
                </a:cxn>
                <a:cxn ang="0">
                  <a:pos x="184" y="230"/>
                </a:cxn>
                <a:cxn ang="0">
                  <a:pos x="195" y="220"/>
                </a:cxn>
                <a:cxn ang="0">
                  <a:pos x="205" y="210"/>
                </a:cxn>
                <a:cxn ang="0">
                  <a:pos x="212" y="197"/>
                </a:cxn>
                <a:cxn ang="0">
                  <a:pos x="220" y="184"/>
                </a:cxn>
                <a:cxn ang="0">
                  <a:pos x="226" y="171"/>
                </a:cxn>
                <a:cxn ang="0">
                  <a:pos x="228" y="157"/>
                </a:cxn>
                <a:cxn ang="0">
                  <a:pos x="231" y="143"/>
                </a:cxn>
                <a:cxn ang="0">
                  <a:pos x="233" y="127"/>
                </a:cxn>
                <a:cxn ang="0">
                  <a:pos x="232" y="111"/>
                </a:cxn>
                <a:cxn ang="0">
                  <a:pos x="228" y="96"/>
                </a:cxn>
                <a:cxn ang="0">
                  <a:pos x="224" y="81"/>
                </a:cxn>
                <a:cxn ang="0">
                  <a:pos x="220" y="69"/>
                </a:cxn>
                <a:cxn ang="0">
                  <a:pos x="212" y="55"/>
                </a:cxn>
                <a:cxn ang="0">
                  <a:pos x="203" y="43"/>
                </a:cxn>
                <a:cxn ang="0">
                  <a:pos x="193" y="32"/>
                </a:cxn>
                <a:cxn ang="0">
                  <a:pos x="181" y="23"/>
                </a:cxn>
                <a:cxn ang="0">
                  <a:pos x="168" y="15"/>
                </a:cxn>
                <a:cxn ang="0">
                  <a:pos x="156" y="8"/>
                </a:cxn>
                <a:cxn ang="0">
                  <a:pos x="143" y="5"/>
                </a:cxn>
                <a:cxn ang="0">
                  <a:pos x="129" y="1"/>
                </a:cxn>
                <a:cxn ang="0">
                  <a:pos x="115" y="0"/>
                </a:cxn>
                <a:cxn ang="0">
                  <a:pos x="100" y="1"/>
                </a:cxn>
                <a:cxn ang="0">
                  <a:pos x="86" y="3"/>
                </a:cxn>
                <a:cxn ang="0">
                  <a:pos x="75" y="8"/>
                </a:cxn>
                <a:cxn ang="0">
                  <a:pos x="75" y="7"/>
                </a:cxn>
              </a:cxnLst>
              <a:rect l="0" t="0" r="r" b="b"/>
              <a:pathLst>
                <a:path w="234" h="251">
                  <a:moveTo>
                    <a:pt x="75" y="7"/>
                  </a:moveTo>
                  <a:lnTo>
                    <a:pt x="62" y="14"/>
                  </a:lnTo>
                  <a:lnTo>
                    <a:pt x="52" y="21"/>
                  </a:lnTo>
                  <a:lnTo>
                    <a:pt x="38" y="29"/>
                  </a:lnTo>
                  <a:lnTo>
                    <a:pt x="29" y="40"/>
                  </a:lnTo>
                  <a:lnTo>
                    <a:pt x="21" y="53"/>
                  </a:lnTo>
                  <a:lnTo>
                    <a:pt x="13" y="65"/>
                  </a:lnTo>
                  <a:lnTo>
                    <a:pt x="6" y="79"/>
                  </a:lnTo>
                  <a:lnTo>
                    <a:pt x="3" y="92"/>
                  </a:lnTo>
                  <a:lnTo>
                    <a:pt x="0" y="108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3" y="154"/>
                  </a:lnTo>
                  <a:lnTo>
                    <a:pt x="8" y="168"/>
                  </a:lnTo>
                  <a:lnTo>
                    <a:pt x="14" y="182"/>
                  </a:lnTo>
                  <a:lnTo>
                    <a:pt x="22" y="195"/>
                  </a:lnTo>
                  <a:lnTo>
                    <a:pt x="29" y="207"/>
                  </a:lnTo>
                  <a:lnTo>
                    <a:pt x="40" y="217"/>
                  </a:lnTo>
                  <a:lnTo>
                    <a:pt x="52" y="227"/>
                  </a:lnTo>
                  <a:lnTo>
                    <a:pt x="63" y="235"/>
                  </a:lnTo>
                  <a:lnTo>
                    <a:pt x="77" y="241"/>
                  </a:lnTo>
                  <a:lnTo>
                    <a:pt x="91" y="246"/>
                  </a:lnTo>
                  <a:lnTo>
                    <a:pt x="104" y="249"/>
                  </a:lnTo>
                  <a:lnTo>
                    <a:pt x="116" y="250"/>
                  </a:lnTo>
                  <a:lnTo>
                    <a:pt x="132" y="250"/>
                  </a:lnTo>
                  <a:lnTo>
                    <a:pt x="146" y="247"/>
                  </a:lnTo>
                  <a:lnTo>
                    <a:pt x="159" y="242"/>
                  </a:lnTo>
                  <a:lnTo>
                    <a:pt x="172" y="237"/>
                  </a:lnTo>
                  <a:lnTo>
                    <a:pt x="184" y="230"/>
                  </a:lnTo>
                  <a:lnTo>
                    <a:pt x="195" y="220"/>
                  </a:lnTo>
                  <a:lnTo>
                    <a:pt x="205" y="210"/>
                  </a:lnTo>
                  <a:lnTo>
                    <a:pt x="212" y="197"/>
                  </a:lnTo>
                  <a:lnTo>
                    <a:pt x="220" y="184"/>
                  </a:lnTo>
                  <a:lnTo>
                    <a:pt x="226" y="171"/>
                  </a:lnTo>
                  <a:lnTo>
                    <a:pt x="228" y="157"/>
                  </a:lnTo>
                  <a:lnTo>
                    <a:pt x="231" y="143"/>
                  </a:lnTo>
                  <a:lnTo>
                    <a:pt x="233" y="127"/>
                  </a:lnTo>
                  <a:lnTo>
                    <a:pt x="232" y="111"/>
                  </a:lnTo>
                  <a:lnTo>
                    <a:pt x="228" y="96"/>
                  </a:lnTo>
                  <a:lnTo>
                    <a:pt x="224" y="81"/>
                  </a:lnTo>
                  <a:lnTo>
                    <a:pt x="220" y="69"/>
                  </a:lnTo>
                  <a:lnTo>
                    <a:pt x="212" y="55"/>
                  </a:lnTo>
                  <a:lnTo>
                    <a:pt x="203" y="43"/>
                  </a:lnTo>
                  <a:lnTo>
                    <a:pt x="193" y="32"/>
                  </a:lnTo>
                  <a:lnTo>
                    <a:pt x="181" y="23"/>
                  </a:lnTo>
                  <a:lnTo>
                    <a:pt x="168" y="15"/>
                  </a:lnTo>
                  <a:lnTo>
                    <a:pt x="156" y="8"/>
                  </a:lnTo>
                  <a:lnTo>
                    <a:pt x="143" y="5"/>
                  </a:lnTo>
                  <a:lnTo>
                    <a:pt x="129" y="1"/>
                  </a:lnTo>
                  <a:lnTo>
                    <a:pt x="115" y="0"/>
                  </a:lnTo>
                  <a:lnTo>
                    <a:pt x="100" y="1"/>
                  </a:lnTo>
                  <a:lnTo>
                    <a:pt x="86" y="3"/>
                  </a:lnTo>
                  <a:lnTo>
                    <a:pt x="75" y="8"/>
                  </a:lnTo>
                  <a:lnTo>
                    <a:pt x="75" y="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25" name="Freeform 1709"/>
            <p:cNvSpPr>
              <a:spLocks/>
            </p:cNvSpPr>
            <p:nvPr/>
          </p:nvSpPr>
          <p:spPr bwMode="auto">
            <a:xfrm>
              <a:off x="3756" y="1477"/>
              <a:ext cx="199" cy="276"/>
            </a:xfrm>
            <a:custGeom>
              <a:avLst/>
              <a:gdLst/>
              <a:ahLst/>
              <a:cxnLst>
                <a:cxn ang="0">
                  <a:pos x="198" y="234"/>
                </a:cxn>
                <a:cxn ang="0">
                  <a:pos x="91" y="275"/>
                </a:cxn>
                <a:cxn ang="0">
                  <a:pos x="0" y="43"/>
                </a:cxn>
                <a:cxn ang="0">
                  <a:pos x="112" y="0"/>
                </a:cxn>
                <a:cxn ang="0">
                  <a:pos x="198" y="234"/>
                </a:cxn>
              </a:cxnLst>
              <a:rect l="0" t="0" r="r" b="b"/>
              <a:pathLst>
                <a:path w="199" h="276">
                  <a:moveTo>
                    <a:pt x="198" y="234"/>
                  </a:moveTo>
                  <a:lnTo>
                    <a:pt x="91" y="275"/>
                  </a:lnTo>
                  <a:lnTo>
                    <a:pt x="0" y="43"/>
                  </a:lnTo>
                  <a:lnTo>
                    <a:pt x="112" y="0"/>
                  </a:lnTo>
                  <a:lnTo>
                    <a:pt x="198" y="23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26" name="Freeform 1710"/>
            <p:cNvSpPr>
              <a:spLocks/>
            </p:cNvSpPr>
            <p:nvPr/>
          </p:nvSpPr>
          <p:spPr bwMode="auto">
            <a:xfrm>
              <a:off x="3796" y="1481"/>
              <a:ext cx="230" cy="235"/>
            </a:xfrm>
            <a:custGeom>
              <a:avLst/>
              <a:gdLst/>
              <a:ahLst/>
              <a:cxnLst>
                <a:cxn ang="0">
                  <a:pos x="76" y="5"/>
                </a:cxn>
                <a:cxn ang="0">
                  <a:pos x="64" y="13"/>
                </a:cxn>
                <a:cxn ang="0">
                  <a:pos x="53" y="20"/>
                </a:cxn>
                <a:cxn ang="0">
                  <a:pos x="40" y="28"/>
                </a:cxn>
                <a:cxn ang="0">
                  <a:pos x="29" y="40"/>
                </a:cxn>
                <a:cxn ang="0">
                  <a:pos x="21" y="51"/>
                </a:cxn>
                <a:cxn ang="0">
                  <a:pos x="14" y="63"/>
                </a:cxn>
                <a:cxn ang="0">
                  <a:pos x="9" y="75"/>
                </a:cxn>
                <a:cxn ang="0">
                  <a:pos x="4" y="90"/>
                </a:cxn>
                <a:cxn ang="0">
                  <a:pos x="0" y="104"/>
                </a:cxn>
                <a:cxn ang="0">
                  <a:pos x="0" y="118"/>
                </a:cxn>
                <a:cxn ang="0">
                  <a:pos x="0" y="132"/>
                </a:cxn>
                <a:cxn ang="0">
                  <a:pos x="3" y="147"/>
                </a:cxn>
                <a:cxn ang="0">
                  <a:pos x="8" y="160"/>
                </a:cxn>
                <a:cxn ang="0">
                  <a:pos x="12" y="172"/>
                </a:cxn>
                <a:cxn ang="0">
                  <a:pos x="20" y="184"/>
                </a:cxn>
                <a:cxn ang="0">
                  <a:pos x="28" y="196"/>
                </a:cxn>
                <a:cxn ang="0">
                  <a:pos x="37" y="204"/>
                </a:cxn>
                <a:cxn ang="0">
                  <a:pos x="48" y="214"/>
                </a:cxn>
                <a:cxn ang="0">
                  <a:pos x="60" y="222"/>
                </a:cxn>
                <a:cxn ang="0">
                  <a:pos x="73" y="227"/>
                </a:cxn>
                <a:cxn ang="0">
                  <a:pos x="86" y="232"/>
                </a:cxn>
                <a:cxn ang="0">
                  <a:pos x="99" y="234"/>
                </a:cxn>
                <a:cxn ang="0">
                  <a:pos x="114" y="234"/>
                </a:cxn>
                <a:cxn ang="0">
                  <a:pos x="127" y="234"/>
                </a:cxn>
                <a:cxn ang="0">
                  <a:pos x="141" y="232"/>
                </a:cxn>
                <a:cxn ang="0">
                  <a:pos x="154" y="226"/>
                </a:cxn>
                <a:cxn ang="0">
                  <a:pos x="167" y="220"/>
                </a:cxn>
                <a:cxn ang="0">
                  <a:pos x="179" y="213"/>
                </a:cxn>
                <a:cxn ang="0">
                  <a:pos x="189" y="204"/>
                </a:cxn>
                <a:cxn ang="0">
                  <a:pos x="201" y="194"/>
                </a:cxn>
                <a:cxn ang="0">
                  <a:pos x="208" y="183"/>
                </a:cxn>
                <a:cxn ang="0">
                  <a:pos x="215" y="171"/>
                </a:cxn>
                <a:cxn ang="0">
                  <a:pos x="221" y="158"/>
                </a:cxn>
                <a:cxn ang="0">
                  <a:pos x="226" y="145"/>
                </a:cxn>
                <a:cxn ang="0">
                  <a:pos x="228" y="130"/>
                </a:cxn>
                <a:cxn ang="0">
                  <a:pos x="229" y="115"/>
                </a:cxn>
                <a:cxn ang="0">
                  <a:pos x="228" y="102"/>
                </a:cxn>
                <a:cxn ang="0">
                  <a:pos x="226" y="87"/>
                </a:cxn>
                <a:cxn ang="0">
                  <a:pos x="222" y="74"/>
                </a:cxn>
                <a:cxn ang="0">
                  <a:pos x="218" y="60"/>
                </a:cxn>
                <a:cxn ang="0">
                  <a:pos x="210" y="49"/>
                </a:cxn>
                <a:cxn ang="0">
                  <a:pos x="202" y="37"/>
                </a:cxn>
                <a:cxn ang="0">
                  <a:pos x="193" y="28"/>
                </a:cxn>
                <a:cxn ang="0">
                  <a:pos x="182" y="19"/>
                </a:cxn>
                <a:cxn ang="0">
                  <a:pos x="170" y="12"/>
                </a:cxn>
                <a:cxn ang="0">
                  <a:pos x="156" y="5"/>
                </a:cxn>
                <a:cxn ang="0">
                  <a:pos x="144" y="2"/>
                </a:cxn>
                <a:cxn ang="0">
                  <a:pos x="130" y="0"/>
                </a:cxn>
                <a:cxn ang="0">
                  <a:pos x="116" y="0"/>
                </a:cxn>
                <a:cxn ang="0">
                  <a:pos x="102" y="1"/>
                </a:cxn>
                <a:cxn ang="0">
                  <a:pos x="89" y="4"/>
                </a:cxn>
                <a:cxn ang="0">
                  <a:pos x="77" y="8"/>
                </a:cxn>
                <a:cxn ang="0">
                  <a:pos x="76" y="5"/>
                </a:cxn>
              </a:cxnLst>
              <a:rect l="0" t="0" r="r" b="b"/>
              <a:pathLst>
                <a:path w="230" h="235">
                  <a:moveTo>
                    <a:pt x="76" y="5"/>
                  </a:moveTo>
                  <a:lnTo>
                    <a:pt x="64" y="13"/>
                  </a:lnTo>
                  <a:lnTo>
                    <a:pt x="53" y="20"/>
                  </a:lnTo>
                  <a:lnTo>
                    <a:pt x="40" y="28"/>
                  </a:lnTo>
                  <a:lnTo>
                    <a:pt x="29" y="40"/>
                  </a:lnTo>
                  <a:lnTo>
                    <a:pt x="21" y="51"/>
                  </a:lnTo>
                  <a:lnTo>
                    <a:pt x="14" y="63"/>
                  </a:lnTo>
                  <a:lnTo>
                    <a:pt x="9" y="75"/>
                  </a:lnTo>
                  <a:lnTo>
                    <a:pt x="4" y="90"/>
                  </a:lnTo>
                  <a:lnTo>
                    <a:pt x="0" y="104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3" y="147"/>
                  </a:lnTo>
                  <a:lnTo>
                    <a:pt x="8" y="160"/>
                  </a:lnTo>
                  <a:lnTo>
                    <a:pt x="12" y="172"/>
                  </a:lnTo>
                  <a:lnTo>
                    <a:pt x="20" y="184"/>
                  </a:lnTo>
                  <a:lnTo>
                    <a:pt x="28" y="196"/>
                  </a:lnTo>
                  <a:lnTo>
                    <a:pt x="37" y="204"/>
                  </a:lnTo>
                  <a:lnTo>
                    <a:pt x="48" y="214"/>
                  </a:lnTo>
                  <a:lnTo>
                    <a:pt x="60" y="222"/>
                  </a:lnTo>
                  <a:lnTo>
                    <a:pt x="73" y="227"/>
                  </a:lnTo>
                  <a:lnTo>
                    <a:pt x="86" y="232"/>
                  </a:lnTo>
                  <a:lnTo>
                    <a:pt x="99" y="234"/>
                  </a:lnTo>
                  <a:lnTo>
                    <a:pt x="114" y="234"/>
                  </a:lnTo>
                  <a:lnTo>
                    <a:pt x="127" y="234"/>
                  </a:lnTo>
                  <a:lnTo>
                    <a:pt x="141" y="232"/>
                  </a:lnTo>
                  <a:lnTo>
                    <a:pt x="154" y="226"/>
                  </a:lnTo>
                  <a:lnTo>
                    <a:pt x="167" y="220"/>
                  </a:lnTo>
                  <a:lnTo>
                    <a:pt x="179" y="213"/>
                  </a:lnTo>
                  <a:lnTo>
                    <a:pt x="189" y="204"/>
                  </a:lnTo>
                  <a:lnTo>
                    <a:pt x="201" y="194"/>
                  </a:lnTo>
                  <a:lnTo>
                    <a:pt x="208" y="183"/>
                  </a:lnTo>
                  <a:lnTo>
                    <a:pt x="215" y="171"/>
                  </a:lnTo>
                  <a:lnTo>
                    <a:pt x="221" y="158"/>
                  </a:lnTo>
                  <a:lnTo>
                    <a:pt x="226" y="145"/>
                  </a:lnTo>
                  <a:lnTo>
                    <a:pt x="228" y="130"/>
                  </a:lnTo>
                  <a:lnTo>
                    <a:pt x="229" y="115"/>
                  </a:lnTo>
                  <a:lnTo>
                    <a:pt x="228" y="102"/>
                  </a:lnTo>
                  <a:lnTo>
                    <a:pt x="226" y="87"/>
                  </a:lnTo>
                  <a:lnTo>
                    <a:pt x="222" y="74"/>
                  </a:lnTo>
                  <a:lnTo>
                    <a:pt x="218" y="60"/>
                  </a:lnTo>
                  <a:lnTo>
                    <a:pt x="210" y="49"/>
                  </a:lnTo>
                  <a:lnTo>
                    <a:pt x="202" y="37"/>
                  </a:lnTo>
                  <a:lnTo>
                    <a:pt x="193" y="28"/>
                  </a:lnTo>
                  <a:lnTo>
                    <a:pt x="182" y="19"/>
                  </a:lnTo>
                  <a:lnTo>
                    <a:pt x="170" y="12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0" y="0"/>
                  </a:lnTo>
                  <a:lnTo>
                    <a:pt x="116" y="0"/>
                  </a:lnTo>
                  <a:lnTo>
                    <a:pt x="102" y="1"/>
                  </a:lnTo>
                  <a:lnTo>
                    <a:pt x="89" y="4"/>
                  </a:lnTo>
                  <a:lnTo>
                    <a:pt x="77" y="8"/>
                  </a:lnTo>
                  <a:lnTo>
                    <a:pt x="76" y="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27" name="Freeform 1711"/>
            <p:cNvSpPr>
              <a:spLocks/>
            </p:cNvSpPr>
            <p:nvPr/>
          </p:nvSpPr>
          <p:spPr bwMode="auto">
            <a:xfrm>
              <a:off x="3761" y="1488"/>
              <a:ext cx="192" cy="261"/>
            </a:xfrm>
            <a:custGeom>
              <a:avLst/>
              <a:gdLst/>
              <a:ahLst/>
              <a:cxnLst>
                <a:cxn ang="0">
                  <a:pos x="191" y="219"/>
                </a:cxn>
                <a:cxn ang="0">
                  <a:pos x="85" y="260"/>
                </a:cxn>
                <a:cxn ang="0">
                  <a:pos x="0" y="42"/>
                </a:cxn>
                <a:cxn ang="0">
                  <a:pos x="110" y="0"/>
                </a:cxn>
                <a:cxn ang="0">
                  <a:pos x="191" y="219"/>
                </a:cxn>
              </a:cxnLst>
              <a:rect l="0" t="0" r="r" b="b"/>
              <a:pathLst>
                <a:path w="192" h="261">
                  <a:moveTo>
                    <a:pt x="191" y="219"/>
                  </a:moveTo>
                  <a:lnTo>
                    <a:pt x="85" y="260"/>
                  </a:lnTo>
                  <a:lnTo>
                    <a:pt x="0" y="42"/>
                  </a:lnTo>
                  <a:lnTo>
                    <a:pt x="110" y="0"/>
                  </a:lnTo>
                  <a:lnTo>
                    <a:pt x="191" y="21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28" name="Freeform 1712"/>
            <p:cNvSpPr>
              <a:spLocks/>
            </p:cNvSpPr>
            <p:nvPr/>
          </p:nvSpPr>
          <p:spPr bwMode="auto">
            <a:xfrm>
              <a:off x="3797" y="1491"/>
              <a:ext cx="228" cy="222"/>
            </a:xfrm>
            <a:custGeom>
              <a:avLst/>
              <a:gdLst/>
              <a:ahLst/>
              <a:cxnLst>
                <a:cxn ang="0">
                  <a:pos x="80" y="9"/>
                </a:cxn>
                <a:cxn ang="0">
                  <a:pos x="66" y="15"/>
                </a:cxn>
                <a:cxn ang="0">
                  <a:pos x="55" y="21"/>
                </a:cxn>
                <a:cxn ang="0">
                  <a:pos x="42" y="32"/>
                </a:cxn>
                <a:cxn ang="0">
                  <a:pos x="33" y="41"/>
                </a:cxn>
                <a:cxn ang="0">
                  <a:pos x="23" y="50"/>
                </a:cxn>
                <a:cxn ang="0">
                  <a:pos x="17" y="63"/>
                </a:cxn>
                <a:cxn ang="0">
                  <a:pos x="10" y="74"/>
                </a:cxn>
                <a:cxn ang="0">
                  <a:pos x="5" y="89"/>
                </a:cxn>
                <a:cxn ang="0">
                  <a:pos x="2" y="101"/>
                </a:cxn>
                <a:cxn ang="0">
                  <a:pos x="0" y="114"/>
                </a:cxn>
                <a:cxn ang="0">
                  <a:pos x="2" y="128"/>
                </a:cxn>
                <a:cxn ang="0">
                  <a:pos x="2" y="141"/>
                </a:cxn>
                <a:cxn ang="0">
                  <a:pos x="7" y="153"/>
                </a:cxn>
                <a:cxn ang="0">
                  <a:pos x="11" y="165"/>
                </a:cxn>
                <a:cxn ang="0">
                  <a:pos x="19" y="176"/>
                </a:cxn>
                <a:cxn ang="0">
                  <a:pos x="26" y="187"/>
                </a:cxn>
                <a:cxn ang="0">
                  <a:pos x="35" y="195"/>
                </a:cxn>
                <a:cxn ang="0">
                  <a:pos x="47" y="203"/>
                </a:cxn>
                <a:cxn ang="0">
                  <a:pos x="58" y="210"/>
                </a:cxn>
                <a:cxn ang="0">
                  <a:pos x="71" y="215"/>
                </a:cxn>
                <a:cxn ang="0">
                  <a:pos x="83" y="218"/>
                </a:cxn>
                <a:cxn ang="0">
                  <a:pos x="97" y="221"/>
                </a:cxn>
                <a:cxn ang="0">
                  <a:pos x="110" y="221"/>
                </a:cxn>
                <a:cxn ang="0">
                  <a:pos x="123" y="220"/>
                </a:cxn>
                <a:cxn ang="0">
                  <a:pos x="137" y="216"/>
                </a:cxn>
                <a:cxn ang="0">
                  <a:pos x="150" y="212"/>
                </a:cxn>
                <a:cxn ang="0">
                  <a:pos x="164" y="206"/>
                </a:cxn>
                <a:cxn ang="0">
                  <a:pos x="176" y="199"/>
                </a:cxn>
                <a:cxn ang="0">
                  <a:pos x="185" y="191"/>
                </a:cxn>
                <a:cxn ang="0">
                  <a:pos x="196" y="181"/>
                </a:cxn>
                <a:cxn ang="0">
                  <a:pos x="205" y="169"/>
                </a:cxn>
                <a:cxn ang="0">
                  <a:pos x="211" y="159"/>
                </a:cxn>
                <a:cxn ang="0">
                  <a:pos x="218" y="147"/>
                </a:cxn>
                <a:cxn ang="0">
                  <a:pos x="223" y="133"/>
                </a:cxn>
                <a:cxn ang="0">
                  <a:pos x="225" y="120"/>
                </a:cxn>
                <a:cxn ang="0">
                  <a:pos x="227" y="106"/>
                </a:cxn>
                <a:cxn ang="0">
                  <a:pos x="227" y="94"/>
                </a:cxn>
                <a:cxn ang="0">
                  <a:pos x="225" y="81"/>
                </a:cxn>
                <a:cxn ang="0">
                  <a:pos x="221" y="68"/>
                </a:cxn>
                <a:cxn ang="0">
                  <a:pos x="217" y="54"/>
                </a:cxn>
                <a:cxn ang="0">
                  <a:pos x="211" y="44"/>
                </a:cxn>
                <a:cxn ang="0">
                  <a:pos x="203" y="33"/>
                </a:cxn>
                <a:cxn ang="0">
                  <a:pos x="193" y="25"/>
                </a:cxn>
                <a:cxn ang="0">
                  <a:pos x="184" y="18"/>
                </a:cxn>
                <a:cxn ang="0">
                  <a:pos x="170" y="10"/>
                </a:cxn>
                <a:cxn ang="0">
                  <a:pos x="159" y="6"/>
                </a:cxn>
                <a:cxn ang="0">
                  <a:pos x="145" y="3"/>
                </a:cxn>
                <a:cxn ang="0">
                  <a:pos x="133" y="0"/>
                </a:cxn>
                <a:cxn ang="0">
                  <a:pos x="119" y="1"/>
                </a:cxn>
                <a:cxn ang="0">
                  <a:pos x="105" y="2"/>
                </a:cxn>
                <a:cxn ang="0">
                  <a:pos x="90" y="5"/>
                </a:cxn>
                <a:cxn ang="0">
                  <a:pos x="80" y="10"/>
                </a:cxn>
                <a:cxn ang="0">
                  <a:pos x="80" y="9"/>
                </a:cxn>
              </a:cxnLst>
              <a:rect l="0" t="0" r="r" b="b"/>
              <a:pathLst>
                <a:path w="228" h="222">
                  <a:moveTo>
                    <a:pt x="80" y="9"/>
                  </a:moveTo>
                  <a:lnTo>
                    <a:pt x="66" y="15"/>
                  </a:lnTo>
                  <a:lnTo>
                    <a:pt x="55" y="21"/>
                  </a:lnTo>
                  <a:lnTo>
                    <a:pt x="42" y="32"/>
                  </a:lnTo>
                  <a:lnTo>
                    <a:pt x="33" y="41"/>
                  </a:lnTo>
                  <a:lnTo>
                    <a:pt x="23" y="50"/>
                  </a:lnTo>
                  <a:lnTo>
                    <a:pt x="17" y="63"/>
                  </a:lnTo>
                  <a:lnTo>
                    <a:pt x="10" y="74"/>
                  </a:lnTo>
                  <a:lnTo>
                    <a:pt x="5" y="89"/>
                  </a:lnTo>
                  <a:lnTo>
                    <a:pt x="2" y="101"/>
                  </a:lnTo>
                  <a:lnTo>
                    <a:pt x="0" y="114"/>
                  </a:lnTo>
                  <a:lnTo>
                    <a:pt x="2" y="128"/>
                  </a:lnTo>
                  <a:lnTo>
                    <a:pt x="2" y="141"/>
                  </a:lnTo>
                  <a:lnTo>
                    <a:pt x="7" y="153"/>
                  </a:lnTo>
                  <a:lnTo>
                    <a:pt x="11" y="165"/>
                  </a:lnTo>
                  <a:lnTo>
                    <a:pt x="19" y="176"/>
                  </a:lnTo>
                  <a:lnTo>
                    <a:pt x="26" y="187"/>
                  </a:lnTo>
                  <a:lnTo>
                    <a:pt x="35" y="195"/>
                  </a:lnTo>
                  <a:lnTo>
                    <a:pt x="47" y="203"/>
                  </a:lnTo>
                  <a:lnTo>
                    <a:pt x="58" y="210"/>
                  </a:lnTo>
                  <a:lnTo>
                    <a:pt x="71" y="215"/>
                  </a:lnTo>
                  <a:lnTo>
                    <a:pt x="83" y="218"/>
                  </a:lnTo>
                  <a:lnTo>
                    <a:pt x="97" y="221"/>
                  </a:lnTo>
                  <a:lnTo>
                    <a:pt x="110" y="221"/>
                  </a:lnTo>
                  <a:lnTo>
                    <a:pt x="123" y="220"/>
                  </a:lnTo>
                  <a:lnTo>
                    <a:pt x="137" y="216"/>
                  </a:lnTo>
                  <a:lnTo>
                    <a:pt x="150" y="212"/>
                  </a:lnTo>
                  <a:lnTo>
                    <a:pt x="164" y="206"/>
                  </a:lnTo>
                  <a:lnTo>
                    <a:pt x="176" y="199"/>
                  </a:lnTo>
                  <a:lnTo>
                    <a:pt x="185" y="191"/>
                  </a:lnTo>
                  <a:lnTo>
                    <a:pt x="196" y="181"/>
                  </a:lnTo>
                  <a:lnTo>
                    <a:pt x="205" y="169"/>
                  </a:lnTo>
                  <a:lnTo>
                    <a:pt x="211" y="159"/>
                  </a:lnTo>
                  <a:lnTo>
                    <a:pt x="218" y="147"/>
                  </a:lnTo>
                  <a:lnTo>
                    <a:pt x="223" y="133"/>
                  </a:lnTo>
                  <a:lnTo>
                    <a:pt x="225" y="120"/>
                  </a:lnTo>
                  <a:lnTo>
                    <a:pt x="227" y="106"/>
                  </a:lnTo>
                  <a:lnTo>
                    <a:pt x="227" y="94"/>
                  </a:lnTo>
                  <a:lnTo>
                    <a:pt x="225" y="81"/>
                  </a:lnTo>
                  <a:lnTo>
                    <a:pt x="221" y="68"/>
                  </a:lnTo>
                  <a:lnTo>
                    <a:pt x="217" y="54"/>
                  </a:lnTo>
                  <a:lnTo>
                    <a:pt x="211" y="44"/>
                  </a:lnTo>
                  <a:lnTo>
                    <a:pt x="203" y="33"/>
                  </a:lnTo>
                  <a:lnTo>
                    <a:pt x="193" y="25"/>
                  </a:lnTo>
                  <a:lnTo>
                    <a:pt x="184" y="18"/>
                  </a:lnTo>
                  <a:lnTo>
                    <a:pt x="170" y="10"/>
                  </a:lnTo>
                  <a:lnTo>
                    <a:pt x="159" y="6"/>
                  </a:lnTo>
                  <a:lnTo>
                    <a:pt x="145" y="3"/>
                  </a:lnTo>
                  <a:lnTo>
                    <a:pt x="133" y="0"/>
                  </a:lnTo>
                  <a:lnTo>
                    <a:pt x="119" y="1"/>
                  </a:lnTo>
                  <a:lnTo>
                    <a:pt x="105" y="2"/>
                  </a:lnTo>
                  <a:lnTo>
                    <a:pt x="90" y="5"/>
                  </a:lnTo>
                  <a:lnTo>
                    <a:pt x="80" y="10"/>
                  </a:lnTo>
                  <a:lnTo>
                    <a:pt x="80" y="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29" name="Freeform 1713"/>
            <p:cNvSpPr>
              <a:spLocks/>
            </p:cNvSpPr>
            <p:nvPr/>
          </p:nvSpPr>
          <p:spPr bwMode="auto">
            <a:xfrm>
              <a:off x="3767" y="1500"/>
              <a:ext cx="184" cy="243"/>
            </a:xfrm>
            <a:custGeom>
              <a:avLst/>
              <a:gdLst/>
              <a:ahLst/>
              <a:cxnLst>
                <a:cxn ang="0">
                  <a:pos x="183" y="202"/>
                </a:cxn>
                <a:cxn ang="0">
                  <a:pos x="76" y="242"/>
                </a:cxn>
                <a:cxn ang="0">
                  <a:pos x="0" y="42"/>
                </a:cxn>
                <a:cxn ang="0">
                  <a:pos x="109" y="0"/>
                </a:cxn>
                <a:cxn ang="0">
                  <a:pos x="183" y="202"/>
                </a:cxn>
              </a:cxnLst>
              <a:rect l="0" t="0" r="r" b="b"/>
              <a:pathLst>
                <a:path w="184" h="243">
                  <a:moveTo>
                    <a:pt x="183" y="202"/>
                  </a:moveTo>
                  <a:lnTo>
                    <a:pt x="76" y="242"/>
                  </a:lnTo>
                  <a:lnTo>
                    <a:pt x="0" y="42"/>
                  </a:lnTo>
                  <a:lnTo>
                    <a:pt x="109" y="0"/>
                  </a:lnTo>
                  <a:lnTo>
                    <a:pt x="183" y="20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30" name="Freeform 1714"/>
            <p:cNvSpPr>
              <a:spLocks/>
            </p:cNvSpPr>
            <p:nvPr/>
          </p:nvSpPr>
          <p:spPr bwMode="auto">
            <a:xfrm>
              <a:off x="3799" y="1502"/>
              <a:ext cx="226" cy="207"/>
            </a:xfrm>
            <a:custGeom>
              <a:avLst/>
              <a:gdLst/>
              <a:ahLst/>
              <a:cxnLst>
                <a:cxn ang="0">
                  <a:pos x="80" y="9"/>
                </a:cxn>
                <a:cxn ang="0">
                  <a:pos x="69" y="15"/>
                </a:cxn>
                <a:cxn ang="0">
                  <a:pos x="57" y="22"/>
                </a:cxn>
                <a:cxn ang="0">
                  <a:pos x="45" y="31"/>
                </a:cxn>
                <a:cxn ang="0">
                  <a:pos x="33" y="40"/>
                </a:cxn>
                <a:cxn ang="0">
                  <a:pos x="24" y="50"/>
                </a:cxn>
                <a:cxn ang="0">
                  <a:pos x="17" y="61"/>
                </a:cxn>
                <a:cxn ang="0">
                  <a:pos x="11" y="73"/>
                </a:cxn>
                <a:cxn ang="0">
                  <a:pos x="6" y="86"/>
                </a:cxn>
                <a:cxn ang="0">
                  <a:pos x="2" y="97"/>
                </a:cxn>
                <a:cxn ang="0">
                  <a:pos x="0" y="110"/>
                </a:cxn>
                <a:cxn ang="0">
                  <a:pos x="0" y="122"/>
                </a:cxn>
                <a:cxn ang="0">
                  <a:pos x="1" y="134"/>
                </a:cxn>
                <a:cxn ang="0">
                  <a:pos x="6" y="145"/>
                </a:cxn>
                <a:cxn ang="0">
                  <a:pos x="9" y="157"/>
                </a:cxn>
                <a:cxn ang="0">
                  <a:pos x="17" y="167"/>
                </a:cxn>
                <a:cxn ang="0">
                  <a:pos x="24" y="176"/>
                </a:cxn>
                <a:cxn ang="0">
                  <a:pos x="33" y="183"/>
                </a:cxn>
                <a:cxn ang="0">
                  <a:pos x="44" y="191"/>
                </a:cxn>
                <a:cxn ang="0">
                  <a:pos x="56" y="197"/>
                </a:cxn>
                <a:cxn ang="0">
                  <a:pos x="67" y="202"/>
                </a:cxn>
                <a:cxn ang="0">
                  <a:pos x="79" y="205"/>
                </a:cxn>
                <a:cxn ang="0">
                  <a:pos x="92" y="206"/>
                </a:cxn>
                <a:cxn ang="0">
                  <a:pos x="105" y="206"/>
                </a:cxn>
                <a:cxn ang="0">
                  <a:pos x="119" y="205"/>
                </a:cxn>
                <a:cxn ang="0">
                  <a:pos x="133" y="202"/>
                </a:cxn>
                <a:cxn ang="0">
                  <a:pos x="145" y="197"/>
                </a:cxn>
                <a:cxn ang="0">
                  <a:pos x="159" y="191"/>
                </a:cxn>
                <a:cxn ang="0">
                  <a:pos x="169" y="184"/>
                </a:cxn>
                <a:cxn ang="0">
                  <a:pos x="182" y="176"/>
                </a:cxn>
                <a:cxn ang="0">
                  <a:pos x="191" y="167"/>
                </a:cxn>
                <a:cxn ang="0">
                  <a:pos x="200" y="157"/>
                </a:cxn>
                <a:cxn ang="0">
                  <a:pos x="207" y="146"/>
                </a:cxn>
                <a:cxn ang="0">
                  <a:pos x="215" y="134"/>
                </a:cxn>
                <a:cxn ang="0">
                  <a:pos x="221" y="121"/>
                </a:cxn>
                <a:cxn ang="0">
                  <a:pos x="222" y="110"/>
                </a:cxn>
                <a:cxn ang="0">
                  <a:pos x="224" y="97"/>
                </a:cxn>
                <a:cxn ang="0">
                  <a:pos x="225" y="85"/>
                </a:cxn>
                <a:cxn ang="0">
                  <a:pos x="223" y="72"/>
                </a:cxn>
                <a:cxn ang="0">
                  <a:pos x="221" y="60"/>
                </a:cxn>
                <a:cxn ang="0">
                  <a:pos x="216" y="48"/>
                </a:cxn>
                <a:cxn ang="0">
                  <a:pos x="209" y="39"/>
                </a:cxn>
                <a:cxn ang="0">
                  <a:pos x="202" y="30"/>
                </a:cxn>
                <a:cxn ang="0">
                  <a:pos x="193" y="22"/>
                </a:cxn>
                <a:cxn ang="0">
                  <a:pos x="183" y="14"/>
                </a:cxn>
                <a:cxn ang="0">
                  <a:pos x="172" y="9"/>
                </a:cxn>
                <a:cxn ang="0">
                  <a:pos x="159" y="5"/>
                </a:cxn>
                <a:cxn ang="0">
                  <a:pos x="146" y="1"/>
                </a:cxn>
                <a:cxn ang="0">
                  <a:pos x="133" y="1"/>
                </a:cxn>
                <a:cxn ang="0">
                  <a:pos x="121" y="0"/>
                </a:cxn>
                <a:cxn ang="0">
                  <a:pos x="107" y="2"/>
                </a:cxn>
                <a:cxn ang="0">
                  <a:pos x="92" y="6"/>
                </a:cxn>
                <a:cxn ang="0">
                  <a:pos x="81" y="10"/>
                </a:cxn>
                <a:cxn ang="0">
                  <a:pos x="80" y="9"/>
                </a:cxn>
              </a:cxnLst>
              <a:rect l="0" t="0" r="r" b="b"/>
              <a:pathLst>
                <a:path w="226" h="207">
                  <a:moveTo>
                    <a:pt x="80" y="9"/>
                  </a:moveTo>
                  <a:lnTo>
                    <a:pt x="69" y="15"/>
                  </a:lnTo>
                  <a:lnTo>
                    <a:pt x="57" y="22"/>
                  </a:lnTo>
                  <a:lnTo>
                    <a:pt x="45" y="31"/>
                  </a:lnTo>
                  <a:lnTo>
                    <a:pt x="33" y="40"/>
                  </a:lnTo>
                  <a:lnTo>
                    <a:pt x="24" y="50"/>
                  </a:lnTo>
                  <a:lnTo>
                    <a:pt x="17" y="61"/>
                  </a:lnTo>
                  <a:lnTo>
                    <a:pt x="11" y="73"/>
                  </a:lnTo>
                  <a:lnTo>
                    <a:pt x="6" y="86"/>
                  </a:lnTo>
                  <a:lnTo>
                    <a:pt x="2" y="97"/>
                  </a:lnTo>
                  <a:lnTo>
                    <a:pt x="0" y="110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6" y="145"/>
                  </a:lnTo>
                  <a:lnTo>
                    <a:pt x="9" y="157"/>
                  </a:lnTo>
                  <a:lnTo>
                    <a:pt x="17" y="167"/>
                  </a:lnTo>
                  <a:lnTo>
                    <a:pt x="24" y="176"/>
                  </a:lnTo>
                  <a:lnTo>
                    <a:pt x="33" y="183"/>
                  </a:lnTo>
                  <a:lnTo>
                    <a:pt x="44" y="191"/>
                  </a:lnTo>
                  <a:lnTo>
                    <a:pt x="56" y="197"/>
                  </a:lnTo>
                  <a:lnTo>
                    <a:pt x="67" y="202"/>
                  </a:lnTo>
                  <a:lnTo>
                    <a:pt x="79" y="205"/>
                  </a:lnTo>
                  <a:lnTo>
                    <a:pt x="92" y="206"/>
                  </a:lnTo>
                  <a:lnTo>
                    <a:pt x="105" y="206"/>
                  </a:lnTo>
                  <a:lnTo>
                    <a:pt x="119" y="205"/>
                  </a:lnTo>
                  <a:lnTo>
                    <a:pt x="133" y="202"/>
                  </a:lnTo>
                  <a:lnTo>
                    <a:pt x="145" y="197"/>
                  </a:lnTo>
                  <a:lnTo>
                    <a:pt x="159" y="191"/>
                  </a:lnTo>
                  <a:lnTo>
                    <a:pt x="169" y="184"/>
                  </a:lnTo>
                  <a:lnTo>
                    <a:pt x="182" y="176"/>
                  </a:lnTo>
                  <a:lnTo>
                    <a:pt x="191" y="167"/>
                  </a:lnTo>
                  <a:lnTo>
                    <a:pt x="200" y="157"/>
                  </a:lnTo>
                  <a:lnTo>
                    <a:pt x="207" y="146"/>
                  </a:lnTo>
                  <a:lnTo>
                    <a:pt x="215" y="134"/>
                  </a:lnTo>
                  <a:lnTo>
                    <a:pt x="221" y="121"/>
                  </a:lnTo>
                  <a:lnTo>
                    <a:pt x="222" y="110"/>
                  </a:lnTo>
                  <a:lnTo>
                    <a:pt x="224" y="97"/>
                  </a:lnTo>
                  <a:lnTo>
                    <a:pt x="225" y="85"/>
                  </a:lnTo>
                  <a:lnTo>
                    <a:pt x="223" y="72"/>
                  </a:lnTo>
                  <a:lnTo>
                    <a:pt x="221" y="60"/>
                  </a:lnTo>
                  <a:lnTo>
                    <a:pt x="216" y="48"/>
                  </a:lnTo>
                  <a:lnTo>
                    <a:pt x="209" y="39"/>
                  </a:lnTo>
                  <a:lnTo>
                    <a:pt x="202" y="30"/>
                  </a:lnTo>
                  <a:lnTo>
                    <a:pt x="193" y="22"/>
                  </a:lnTo>
                  <a:lnTo>
                    <a:pt x="183" y="14"/>
                  </a:lnTo>
                  <a:lnTo>
                    <a:pt x="172" y="9"/>
                  </a:lnTo>
                  <a:lnTo>
                    <a:pt x="159" y="5"/>
                  </a:lnTo>
                  <a:lnTo>
                    <a:pt x="146" y="1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07" y="2"/>
                  </a:lnTo>
                  <a:lnTo>
                    <a:pt x="92" y="6"/>
                  </a:lnTo>
                  <a:lnTo>
                    <a:pt x="81" y="10"/>
                  </a:lnTo>
                  <a:lnTo>
                    <a:pt x="80" y="9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31" name="Freeform 1715"/>
            <p:cNvSpPr>
              <a:spLocks/>
            </p:cNvSpPr>
            <p:nvPr/>
          </p:nvSpPr>
          <p:spPr bwMode="auto">
            <a:xfrm>
              <a:off x="3769" y="1511"/>
              <a:ext cx="181" cy="229"/>
            </a:xfrm>
            <a:custGeom>
              <a:avLst/>
              <a:gdLst/>
              <a:ahLst/>
              <a:cxnLst>
                <a:cxn ang="0">
                  <a:pos x="180" y="187"/>
                </a:cxn>
                <a:cxn ang="0">
                  <a:pos x="72" y="228"/>
                </a:cxn>
                <a:cxn ang="0">
                  <a:pos x="0" y="42"/>
                </a:cxn>
                <a:cxn ang="0">
                  <a:pos x="110" y="0"/>
                </a:cxn>
                <a:cxn ang="0">
                  <a:pos x="180" y="187"/>
                </a:cxn>
              </a:cxnLst>
              <a:rect l="0" t="0" r="r" b="b"/>
              <a:pathLst>
                <a:path w="181" h="229">
                  <a:moveTo>
                    <a:pt x="180" y="187"/>
                  </a:moveTo>
                  <a:lnTo>
                    <a:pt x="72" y="228"/>
                  </a:lnTo>
                  <a:lnTo>
                    <a:pt x="0" y="42"/>
                  </a:lnTo>
                  <a:lnTo>
                    <a:pt x="110" y="0"/>
                  </a:lnTo>
                  <a:lnTo>
                    <a:pt x="180" y="187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32" name="Freeform 1716"/>
            <p:cNvSpPr>
              <a:spLocks/>
            </p:cNvSpPr>
            <p:nvPr/>
          </p:nvSpPr>
          <p:spPr bwMode="auto">
            <a:xfrm>
              <a:off x="3800" y="1515"/>
              <a:ext cx="224" cy="191"/>
            </a:xfrm>
            <a:custGeom>
              <a:avLst/>
              <a:gdLst/>
              <a:ahLst/>
              <a:cxnLst>
                <a:cxn ang="0">
                  <a:pos x="85" y="8"/>
                </a:cxn>
                <a:cxn ang="0">
                  <a:pos x="71" y="14"/>
                </a:cxn>
                <a:cxn ang="0">
                  <a:pos x="59" y="21"/>
                </a:cxn>
                <a:cxn ang="0">
                  <a:pos x="47" y="29"/>
                </a:cxn>
                <a:cxn ang="0">
                  <a:pos x="37" y="38"/>
                </a:cxn>
                <a:cxn ang="0">
                  <a:pos x="27" y="47"/>
                </a:cxn>
                <a:cxn ang="0">
                  <a:pos x="19" y="58"/>
                </a:cxn>
                <a:cxn ang="0">
                  <a:pos x="11" y="70"/>
                </a:cxn>
                <a:cxn ang="0">
                  <a:pos x="7" y="80"/>
                </a:cxn>
                <a:cxn ang="0">
                  <a:pos x="4" y="91"/>
                </a:cxn>
                <a:cxn ang="0">
                  <a:pos x="2" y="104"/>
                </a:cxn>
                <a:cxn ang="0">
                  <a:pos x="0" y="116"/>
                </a:cxn>
                <a:cxn ang="0">
                  <a:pos x="1" y="126"/>
                </a:cxn>
                <a:cxn ang="0">
                  <a:pos x="5" y="136"/>
                </a:cxn>
                <a:cxn ang="0">
                  <a:pos x="11" y="145"/>
                </a:cxn>
                <a:cxn ang="0">
                  <a:pos x="16" y="155"/>
                </a:cxn>
                <a:cxn ang="0">
                  <a:pos x="23" y="164"/>
                </a:cxn>
                <a:cxn ang="0">
                  <a:pos x="32" y="170"/>
                </a:cxn>
                <a:cxn ang="0">
                  <a:pos x="41" y="177"/>
                </a:cxn>
                <a:cxn ang="0">
                  <a:pos x="52" y="182"/>
                </a:cxn>
                <a:cxn ang="0">
                  <a:pos x="65" y="186"/>
                </a:cxn>
                <a:cxn ang="0">
                  <a:pos x="76" y="189"/>
                </a:cxn>
                <a:cxn ang="0">
                  <a:pos x="88" y="190"/>
                </a:cxn>
                <a:cxn ang="0">
                  <a:pos x="102" y="190"/>
                </a:cxn>
                <a:cxn ang="0">
                  <a:pos x="116" y="188"/>
                </a:cxn>
                <a:cxn ang="0">
                  <a:pos x="129" y="184"/>
                </a:cxn>
                <a:cxn ang="0">
                  <a:pos x="142" y="179"/>
                </a:cxn>
                <a:cxn ang="0">
                  <a:pos x="154" y="174"/>
                </a:cxn>
                <a:cxn ang="0">
                  <a:pos x="167" y="168"/>
                </a:cxn>
                <a:cxn ang="0">
                  <a:pos x="178" y="160"/>
                </a:cxn>
                <a:cxn ang="0">
                  <a:pos x="188" y="150"/>
                </a:cxn>
                <a:cxn ang="0">
                  <a:pos x="198" y="141"/>
                </a:cxn>
                <a:cxn ang="0">
                  <a:pos x="206" y="131"/>
                </a:cxn>
                <a:cxn ang="0">
                  <a:pos x="212" y="120"/>
                </a:cxn>
                <a:cxn ang="0">
                  <a:pos x="217" y="108"/>
                </a:cxn>
                <a:cxn ang="0">
                  <a:pos x="220" y="97"/>
                </a:cxn>
                <a:cxn ang="0">
                  <a:pos x="222" y="85"/>
                </a:cxn>
                <a:cxn ang="0">
                  <a:pos x="223" y="73"/>
                </a:cxn>
                <a:cxn ang="0">
                  <a:pos x="222" y="62"/>
                </a:cxn>
                <a:cxn ang="0">
                  <a:pos x="218" y="53"/>
                </a:cxn>
                <a:cxn ang="0">
                  <a:pos x="215" y="41"/>
                </a:cxn>
                <a:cxn ang="0">
                  <a:pos x="209" y="32"/>
                </a:cxn>
                <a:cxn ang="0">
                  <a:pos x="202" y="25"/>
                </a:cxn>
                <a:cxn ang="0">
                  <a:pos x="194" y="17"/>
                </a:cxn>
                <a:cxn ang="0">
                  <a:pos x="184" y="11"/>
                </a:cxn>
                <a:cxn ang="0">
                  <a:pos x="173" y="6"/>
                </a:cxn>
                <a:cxn ang="0">
                  <a:pos x="161" y="2"/>
                </a:cxn>
                <a:cxn ang="0">
                  <a:pos x="150" y="0"/>
                </a:cxn>
                <a:cxn ang="0">
                  <a:pos x="136" y="0"/>
                </a:cxn>
                <a:cxn ang="0">
                  <a:pos x="122" y="0"/>
                </a:cxn>
                <a:cxn ang="0">
                  <a:pos x="109" y="1"/>
                </a:cxn>
                <a:cxn ang="0">
                  <a:pos x="95" y="5"/>
                </a:cxn>
                <a:cxn ang="0">
                  <a:pos x="85" y="9"/>
                </a:cxn>
                <a:cxn ang="0">
                  <a:pos x="85" y="8"/>
                </a:cxn>
              </a:cxnLst>
              <a:rect l="0" t="0" r="r" b="b"/>
              <a:pathLst>
                <a:path w="224" h="191">
                  <a:moveTo>
                    <a:pt x="85" y="8"/>
                  </a:moveTo>
                  <a:lnTo>
                    <a:pt x="71" y="14"/>
                  </a:lnTo>
                  <a:lnTo>
                    <a:pt x="59" y="21"/>
                  </a:lnTo>
                  <a:lnTo>
                    <a:pt x="47" y="29"/>
                  </a:lnTo>
                  <a:lnTo>
                    <a:pt x="37" y="38"/>
                  </a:lnTo>
                  <a:lnTo>
                    <a:pt x="27" y="47"/>
                  </a:lnTo>
                  <a:lnTo>
                    <a:pt x="19" y="58"/>
                  </a:lnTo>
                  <a:lnTo>
                    <a:pt x="11" y="70"/>
                  </a:lnTo>
                  <a:lnTo>
                    <a:pt x="7" y="80"/>
                  </a:lnTo>
                  <a:lnTo>
                    <a:pt x="4" y="91"/>
                  </a:lnTo>
                  <a:lnTo>
                    <a:pt x="2" y="104"/>
                  </a:lnTo>
                  <a:lnTo>
                    <a:pt x="0" y="116"/>
                  </a:lnTo>
                  <a:lnTo>
                    <a:pt x="1" y="126"/>
                  </a:lnTo>
                  <a:lnTo>
                    <a:pt x="5" y="136"/>
                  </a:lnTo>
                  <a:lnTo>
                    <a:pt x="11" y="145"/>
                  </a:lnTo>
                  <a:lnTo>
                    <a:pt x="16" y="155"/>
                  </a:lnTo>
                  <a:lnTo>
                    <a:pt x="23" y="164"/>
                  </a:lnTo>
                  <a:lnTo>
                    <a:pt x="32" y="170"/>
                  </a:lnTo>
                  <a:lnTo>
                    <a:pt x="41" y="177"/>
                  </a:lnTo>
                  <a:lnTo>
                    <a:pt x="52" y="182"/>
                  </a:lnTo>
                  <a:lnTo>
                    <a:pt x="65" y="186"/>
                  </a:lnTo>
                  <a:lnTo>
                    <a:pt x="76" y="189"/>
                  </a:lnTo>
                  <a:lnTo>
                    <a:pt x="88" y="190"/>
                  </a:lnTo>
                  <a:lnTo>
                    <a:pt x="102" y="190"/>
                  </a:lnTo>
                  <a:lnTo>
                    <a:pt x="116" y="188"/>
                  </a:lnTo>
                  <a:lnTo>
                    <a:pt x="129" y="184"/>
                  </a:lnTo>
                  <a:lnTo>
                    <a:pt x="142" y="179"/>
                  </a:lnTo>
                  <a:lnTo>
                    <a:pt x="154" y="174"/>
                  </a:lnTo>
                  <a:lnTo>
                    <a:pt x="167" y="168"/>
                  </a:lnTo>
                  <a:lnTo>
                    <a:pt x="178" y="160"/>
                  </a:lnTo>
                  <a:lnTo>
                    <a:pt x="188" y="150"/>
                  </a:lnTo>
                  <a:lnTo>
                    <a:pt x="198" y="141"/>
                  </a:lnTo>
                  <a:lnTo>
                    <a:pt x="206" y="131"/>
                  </a:lnTo>
                  <a:lnTo>
                    <a:pt x="212" y="120"/>
                  </a:lnTo>
                  <a:lnTo>
                    <a:pt x="217" y="108"/>
                  </a:lnTo>
                  <a:lnTo>
                    <a:pt x="220" y="97"/>
                  </a:lnTo>
                  <a:lnTo>
                    <a:pt x="222" y="85"/>
                  </a:lnTo>
                  <a:lnTo>
                    <a:pt x="223" y="73"/>
                  </a:lnTo>
                  <a:lnTo>
                    <a:pt x="222" y="62"/>
                  </a:lnTo>
                  <a:lnTo>
                    <a:pt x="218" y="53"/>
                  </a:lnTo>
                  <a:lnTo>
                    <a:pt x="215" y="41"/>
                  </a:lnTo>
                  <a:lnTo>
                    <a:pt x="209" y="32"/>
                  </a:lnTo>
                  <a:lnTo>
                    <a:pt x="202" y="25"/>
                  </a:lnTo>
                  <a:lnTo>
                    <a:pt x="194" y="17"/>
                  </a:lnTo>
                  <a:lnTo>
                    <a:pt x="184" y="11"/>
                  </a:lnTo>
                  <a:lnTo>
                    <a:pt x="173" y="6"/>
                  </a:lnTo>
                  <a:lnTo>
                    <a:pt x="161" y="2"/>
                  </a:lnTo>
                  <a:lnTo>
                    <a:pt x="150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9" y="1"/>
                  </a:lnTo>
                  <a:lnTo>
                    <a:pt x="95" y="5"/>
                  </a:lnTo>
                  <a:lnTo>
                    <a:pt x="85" y="9"/>
                  </a:lnTo>
                  <a:lnTo>
                    <a:pt x="85" y="8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33" name="Freeform 1717"/>
            <p:cNvSpPr>
              <a:spLocks/>
            </p:cNvSpPr>
            <p:nvPr/>
          </p:nvSpPr>
          <p:spPr bwMode="auto">
            <a:xfrm>
              <a:off x="3775" y="1524"/>
              <a:ext cx="173" cy="211"/>
            </a:xfrm>
            <a:custGeom>
              <a:avLst/>
              <a:gdLst/>
              <a:ahLst/>
              <a:cxnLst>
                <a:cxn ang="0">
                  <a:pos x="172" y="168"/>
                </a:cxn>
                <a:cxn ang="0">
                  <a:pos x="64" y="210"/>
                </a:cxn>
                <a:cxn ang="0">
                  <a:pos x="0" y="41"/>
                </a:cxn>
                <a:cxn ang="0">
                  <a:pos x="109" y="0"/>
                </a:cxn>
                <a:cxn ang="0">
                  <a:pos x="172" y="168"/>
                </a:cxn>
              </a:cxnLst>
              <a:rect l="0" t="0" r="r" b="b"/>
              <a:pathLst>
                <a:path w="173" h="211">
                  <a:moveTo>
                    <a:pt x="172" y="168"/>
                  </a:moveTo>
                  <a:lnTo>
                    <a:pt x="64" y="210"/>
                  </a:lnTo>
                  <a:lnTo>
                    <a:pt x="0" y="41"/>
                  </a:lnTo>
                  <a:lnTo>
                    <a:pt x="109" y="0"/>
                  </a:lnTo>
                  <a:lnTo>
                    <a:pt x="172" y="168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34" name="Freeform 1718"/>
            <p:cNvSpPr>
              <a:spLocks/>
            </p:cNvSpPr>
            <p:nvPr/>
          </p:nvSpPr>
          <p:spPr bwMode="auto">
            <a:xfrm>
              <a:off x="3802" y="1524"/>
              <a:ext cx="221" cy="178"/>
            </a:xfrm>
            <a:custGeom>
              <a:avLst/>
              <a:gdLst/>
              <a:ahLst/>
              <a:cxnLst>
                <a:cxn ang="0">
                  <a:pos x="85" y="10"/>
                </a:cxn>
                <a:cxn ang="0">
                  <a:pos x="73" y="17"/>
                </a:cxn>
                <a:cxn ang="0">
                  <a:pos x="61" y="24"/>
                </a:cxn>
                <a:cxn ang="0">
                  <a:pos x="49" y="31"/>
                </a:cxn>
                <a:cxn ang="0">
                  <a:pos x="39" y="39"/>
                </a:cxn>
                <a:cxn ang="0">
                  <a:pos x="29" y="49"/>
                </a:cxn>
                <a:cxn ang="0">
                  <a:pos x="20" y="58"/>
                </a:cxn>
                <a:cxn ang="0">
                  <a:pos x="13" y="69"/>
                </a:cxn>
                <a:cxn ang="0">
                  <a:pos x="6" y="79"/>
                </a:cxn>
                <a:cxn ang="0">
                  <a:pos x="3" y="89"/>
                </a:cxn>
                <a:cxn ang="0">
                  <a:pos x="1" y="102"/>
                </a:cxn>
                <a:cxn ang="0">
                  <a:pos x="0" y="112"/>
                </a:cxn>
                <a:cxn ang="0">
                  <a:pos x="0" y="122"/>
                </a:cxn>
                <a:cxn ang="0">
                  <a:pos x="5" y="131"/>
                </a:cxn>
                <a:cxn ang="0">
                  <a:pos x="8" y="140"/>
                </a:cxn>
                <a:cxn ang="0">
                  <a:pos x="14" y="148"/>
                </a:cxn>
                <a:cxn ang="0">
                  <a:pos x="20" y="155"/>
                </a:cxn>
                <a:cxn ang="0">
                  <a:pos x="29" y="161"/>
                </a:cxn>
                <a:cxn ang="0">
                  <a:pos x="39" y="167"/>
                </a:cxn>
                <a:cxn ang="0">
                  <a:pos x="49" y="171"/>
                </a:cxn>
                <a:cxn ang="0">
                  <a:pos x="61" y="174"/>
                </a:cxn>
                <a:cxn ang="0">
                  <a:pos x="71" y="177"/>
                </a:cxn>
                <a:cxn ang="0">
                  <a:pos x="84" y="177"/>
                </a:cxn>
                <a:cxn ang="0">
                  <a:pos x="98" y="177"/>
                </a:cxn>
                <a:cxn ang="0">
                  <a:pos x="111" y="175"/>
                </a:cxn>
                <a:cxn ang="0">
                  <a:pos x="124" y="170"/>
                </a:cxn>
                <a:cxn ang="0">
                  <a:pos x="135" y="167"/>
                </a:cxn>
                <a:cxn ang="0">
                  <a:pos x="150" y="161"/>
                </a:cxn>
                <a:cxn ang="0">
                  <a:pos x="161" y="155"/>
                </a:cxn>
                <a:cxn ang="0">
                  <a:pos x="173" y="147"/>
                </a:cxn>
                <a:cxn ang="0">
                  <a:pos x="183" y="138"/>
                </a:cxn>
                <a:cxn ang="0">
                  <a:pos x="192" y="129"/>
                </a:cxn>
                <a:cxn ang="0">
                  <a:pos x="201" y="119"/>
                </a:cxn>
                <a:cxn ang="0">
                  <a:pos x="209" y="110"/>
                </a:cxn>
                <a:cxn ang="0">
                  <a:pos x="213" y="99"/>
                </a:cxn>
                <a:cxn ang="0">
                  <a:pos x="218" y="88"/>
                </a:cxn>
                <a:cxn ang="0">
                  <a:pos x="219" y="78"/>
                </a:cxn>
                <a:cxn ang="0">
                  <a:pos x="220" y="67"/>
                </a:cxn>
                <a:cxn ang="0">
                  <a:pos x="220" y="56"/>
                </a:cxn>
                <a:cxn ang="0">
                  <a:pos x="218" y="47"/>
                </a:cxn>
                <a:cxn ang="0">
                  <a:pos x="213" y="37"/>
                </a:cxn>
                <a:cxn ang="0">
                  <a:pos x="209" y="29"/>
                </a:cxn>
                <a:cxn ang="0">
                  <a:pos x="202" y="21"/>
                </a:cxn>
                <a:cxn ang="0">
                  <a:pos x="194" y="16"/>
                </a:cxn>
                <a:cxn ang="0">
                  <a:pos x="185" y="10"/>
                </a:cxn>
                <a:cxn ang="0">
                  <a:pos x="173" y="6"/>
                </a:cxn>
                <a:cxn ang="0">
                  <a:pos x="163" y="3"/>
                </a:cxn>
                <a:cxn ang="0">
                  <a:pos x="150" y="0"/>
                </a:cxn>
                <a:cxn ang="0">
                  <a:pos x="138" y="0"/>
                </a:cxn>
                <a:cxn ang="0">
                  <a:pos x="124" y="2"/>
                </a:cxn>
                <a:cxn ang="0">
                  <a:pos x="110" y="4"/>
                </a:cxn>
                <a:cxn ang="0">
                  <a:pos x="97" y="8"/>
                </a:cxn>
                <a:cxn ang="0">
                  <a:pos x="86" y="11"/>
                </a:cxn>
                <a:cxn ang="0">
                  <a:pos x="85" y="10"/>
                </a:cxn>
              </a:cxnLst>
              <a:rect l="0" t="0" r="r" b="b"/>
              <a:pathLst>
                <a:path w="221" h="178">
                  <a:moveTo>
                    <a:pt x="85" y="10"/>
                  </a:moveTo>
                  <a:lnTo>
                    <a:pt x="73" y="17"/>
                  </a:lnTo>
                  <a:lnTo>
                    <a:pt x="61" y="24"/>
                  </a:lnTo>
                  <a:lnTo>
                    <a:pt x="49" y="31"/>
                  </a:lnTo>
                  <a:lnTo>
                    <a:pt x="39" y="39"/>
                  </a:lnTo>
                  <a:lnTo>
                    <a:pt x="29" y="49"/>
                  </a:lnTo>
                  <a:lnTo>
                    <a:pt x="20" y="58"/>
                  </a:lnTo>
                  <a:lnTo>
                    <a:pt x="13" y="69"/>
                  </a:lnTo>
                  <a:lnTo>
                    <a:pt x="6" y="79"/>
                  </a:lnTo>
                  <a:lnTo>
                    <a:pt x="3" y="89"/>
                  </a:lnTo>
                  <a:lnTo>
                    <a:pt x="1" y="102"/>
                  </a:lnTo>
                  <a:lnTo>
                    <a:pt x="0" y="112"/>
                  </a:lnTo>
                  <a:lnTo>
                    <a:pt x="0" y="122"/>
                  </a:lnTo>
                  <a:lnTo>
                    <a:pt x="5" y="131"/>
                  </a:lnTo>
                  <a:lnTo>
                    <a:pt x="8" y="140"/>
                  </a:lnTo>
                  <a:lnTo>
                    <a:pt x="14" y="148"/>
                  </a:lnTo>
                  <a:lnTo>
                    <a:pt x="20" y="155"/>
                  </a:lnTo>
                  <a:lnTo>
                    <a:pt x="29" y="161"/>
                  </a:lnTo>
                  <a:lnTo>
                    <a:pt x="39" y="167"/>
                  </a:lnTo>
                  <a:lnTo>
                    <a:pt x="49" y="171"/>
                  </a:lnTo>
                  <a:lnTo>
                    <a:pt x="61" y="174"/>
                  </a:lnTo>
                  <a:lnTo>
                    <a:pt x="71" y="177"/>
                  </a:lnTo>
                  <a:lnTo>
                    <a:pt x="84" y="177"/>
                  </a:lnTo>
                  <a:lnTo>
                    <a:pt x="98" y="177"/>
                  </a:lnTo>
                  <a:lnTo>
                    <a:pt x="111" y="175"/>
                  </a:lnTo>
                  <a:lnTo>
                    <a:pt x="124" y="170"/>
                  </a:lnTo>
                  <a:lnTo>
                    <a:pt x="135" y="167"/>
                  </a:lnTo>
                  <a:lnTo>
                    <a:pt x="150" y="161"/>
                  </a:lnTo>
                  <a:lnTo>
                    <a:pt x="161" y="155"/>
                  </a:lnTo>
                  <a:lnTo>
                    <a:pt x="173" y="147"/>
                  </a:lnTo>
                  <a:lnTo>
                    <a:pt x="183" y="138"/>
                  </a:lnTo>
                  <a:lnTo>
                    <a:pt x="192" y="129"/>
                  </a:lnTo>
                  <a:lnTo>
                    <a:pt x="201" y="119"/>
                  </a:lnTo>
                  <a:lnTo>
                    <a:pt x="209" y="110"/>
                  </a:lnTo>
                  <a:lnTo>
                    <a:pt x="213" y="99"/>
                  </a:lnTo>
                  <a:lnTo>
                    <a:pt x="218" y="88"/>
                  </a:lnTo>
                  <a:lnTo>
                    <a:pt x="219" y="78"/>
                  </a:lnTo>
                  <a:lnTo>
                    <a:pt x="220" y="67"/>
                  </a:lnTo>
                  <a:lnTo>
                    <a:pt x="220" y="56"/>
                  </a:lnTo>
                  <a:lnTo>
                    <a:pt x="218" y="47"/>
                  </a:lnTo>
                  <a:lnTo>
                    <a:pt x="213" y="37"/>
                  </a:lnTo>
                  <a:lnTo>
                    <a:pt x="209" y="29"/>
                  </a:lnTo>
                  <a:lnTo>
                    <a:pt x="202" y="21"/>
                  </a:lnTo>
                  <a:lnTo>
                    <a:pt x="194" y="16"/>
                  </a:lnTo>
                  <a:lnTo>
                    <a:pt x="185" y="10"/>
                  </a:lnTo>
                  <a:lnTo>
                    <a:pt x="173" y="6"/>
                  </a:lnTo>
                  <a:lnTo>
                    <a:pt x="163" y="3"/>
                  </a:lnTo>
                  <a:lnTo>
                    <a:pt x="150" y="0"/>
                  </a:lnTo>
                  <a:lnTo>
                    <a:pt x="138" y="0"/>
                  </a:lnTo>
                  <a:lnTo>
                    <a:pt x="124" y="2"/>
                  </a:lnTo>
                  <a:lnTo>
                    <a:pt x="110" y="4"/>
                  </a:lnTo>
                  <a:lnTo>
                    <a:pt x="97" y="8"/>
                  </a:lnTo>
                  <a:lnTo>
                    <a:pt x="86" y="11"/>
                  </a:lnTo>
                  <a:lnTo>
                    <a:pt x="85" y="10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35" name="Freeform 1719"/>
            <p:cNvSpPr>
              <a:spLocks/>
            </p:cNvSpPr>
            <p:nvPr/>
          </p:nvSpPr>
          <p:spPr bwMode="auto">
            <a:xfrm>
              <a:off x="3778" y="1534"/>
              <a:ext cx="166" cy="196"/>
            </a:xfrm>
            <a:custGeom>
              <a:avLst/>
              <a:gdLst/>
              <a:ahLst/>
              <a:cxnLst>
                <a:cxn ang="0">
                  <a:pos x="165" y="154"/>
                </a:cxn>
                <a:cxn ang="0">
                  <a:pos x="60" y="195"/>
                </a:cxn>
                <a:cxn ang="0">
                  <a:pos x="0" y="42"/>
                </a:cxn>
                <a:cxn ang="0">
                  <a:pos x="109" y="0"/>
                </a:cxn>
                <a:cxn ang="0">
                  <a:pos x="165" y="154"/>
                </a:cxn>
              </a:cxnLst>
              <a:rect l="0" t="0" r="r" b="b"/>
              <a:pathLst>
                <a:path w="166" h="196">
                  <a:moveTo>
                    <a:pt x="165" y="154"/>
                  </a:moveTo>
                  <a:lnTo>
                    <a:pt x="60" y="195"/>
                  </a:lnTo>
                  <a:lnTo>
                    <a:pt x="0" y="42"/>
                  </a:lnTo>
                  <a:lnTo>
                    <a:pt x="109" y="0"/>
                  </a:lnTo>
                  <a:lnTo>
                    <a:pt x="165" y="154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36" name="Freeform 1720"/>
            <p:cNvSpPr>
              <a:spLocks/>
            </p:cNvSpPr>
            <p:nvPr/>
          </p:nvSpPr>
          <p:spPr bwMode="auto">
            <a:xfrm>
              <a:off x="3804" y="1535"/>
              <a:ext cx="219" cy="164"/>
            </a:xfrm>
            <a:custGeom>
              <a:avLst/>
              <a:gdLst/>
              <a:ahLst/>
              <a:cxnLst>
                <a:cxn ang="0">
                  <a:pos x="87" y="12"/>
                </a:cxn>
                <a:cxn ang="0">
                  <a:pos x="74" y="18"/>
                </a:cxn>
                <a:cxn ang="0">
                  <a:pos x="62" y="24"/>
                </a:cxn>
                <a:cxn ang="0">
                  <a:pos x="51" y="32"/>
                </a:cxn>
                <a:cxn ang="0">
                  <a:pos x="39" y="39"/>
                </a:cxn>
                <a:cxn ang="0">
                  <a:pos x="29" y="48"/>
                </a:cxn>
                <a:cxn ang="0">
                  <a:pos x="20" y="58"/>
                </a:cxn>
                <a:cxn ang="0">
                  <a:pos x="13" y="67"/>
                </a:cxn>
                <a:cxn ang="0">
                  <a:pos x="7" y="77"/>
                </a:cxn>
                <a:cxn ang="0">
                  <a:pos x="3" y="86"/>
                </a:cxn>
                <a:cxn ang="0">
                  <a:pos x="1" y="97"/>
                </a:cxn>
                <a:cxn ang="0">
                  <a:pos x="0" y="106"/>
                </a:cxn>
                <a:cxn ang="0">
                  <a:pos x="0" y="115"/>
                </a:cxn>
                <a:cxn ang="0">
                  <a:pos x="3" y="124"/>
                </a:cxn>
                <a:cxn ang="0">
                  <a:pos x="4" y="131"/>
                </a:cxn>
                <a:cxn ang="0">
                  <a:pos x="12" y="139"/>
                </a:cxn>
                <a:cxn ang="0">
                  <a:pos x="18" y="146"/>
                </a:cxn>
                <a:cxn ang="0">
                  <a:pos x="26" y="150"/>
                </a:cxn>
                <a:cxn ang="0">
                  <a:pos x="35" y="156"/>
                </a:cxn>
                <a:cxn ang="0">
                  <a:pos x="45" y="159"/>
                </a:cxn>
                <a:cxn ang="0">
                  <a:pos x="56" y="162"/>
                </a:cxn>
                <a:cxn ang="0">
                  <a:pos x="67" y="163"/>
                </a:cxn>
                <a:cxn ang="0">
                  <a:pos x="80" y="163"/>
                </a:cxn>
                <a:cxn ang="0">
                  <a:pos x="92" y="161"/>
                </a:cxn>
                <a:cxn ang="0">
                  <a:pos x="106" y="159"/>
                </a:cxn>
                <a:cxn ang="0">
                  <a:pos x="119" y="156"/>
                </a:cxn>
                <a:cxn ang="0">
                  <a:pos x="131" y="151"/>
                </a:cxn>
                <a:cxn ang="0">
                  <a:pos x="146" y="146"/>
                </a:cxn>
                <a:cxn ang="0">
                  <a:pos x="157" y="140"/>
                </a:cxn>
                <a:cxn ang="0">
                  <a:pos x="169" y="132"/>
                </a:cxn>
                <a:cxn ang="0">
                  <a:pos x="179" y="124"/>
                </a:cxn>
                <a:cxn ang="0">
                  <a:pos x="188" y="116"/>
                </a:cxn>
                <a:cxn ang="0">
                  <a:pos x="197" y="108"/>
                </a:cxn>
                <a:cxn ang="0">
                  <a:pos x="204" y="97"/>
                </a:cxn>
                <a:cxn ang="0">
                  <a:pos x="210" y="87"/>
                </a:cxn>
                <a:cxn ang="0">
                  <a:pos x="213" y="77"/>
                </a:cxn>
                <a:cxn ang="0">
                  <a:pos x="216" y="67"/>
                </a:cxn>
                <a:cxn ang="0">
                  <a:pos x="218" y="59"/>
                </a:cxn>
                <a:cxn ang="0">
                  <a:pos x="218" y="48"/>
                </a:cxn>
                <a:cxn ang="0">
                  <a:pos x="216" y="40"/>
                </a:cxn>
                <a:cxn ang="0">
                  <a:pos x="213" y="32"/>
                </a:cxn>
                <a:cxn ang="0">
                  <a:pos x="207" y="24"/>
                </a:cxn>
                <a:cxn ang="0">
                  <a:pos x="202" y="18"/>
                </a:cxn>
                <a:cxn ang="0">
                  <a:pos x="194" y="12"/>
                </a:cxn>
                <a:cxn ang="0">
                  <a:pos x="185" y="7"/>
                </a:cxn>
                <a:cxn ang="0">
                  <a:pos x="174" y="5"/>
                </a:cxn>
                <a:cxn ang="0">
                  <a:pos x="163" y="1"/>
                </a:cxn>
                <a:cxn ang="0">
                  <a:pos x="150" y="0"/>
                </a:cxn>
                <a:cxn ang="0">
                  <a:pos x="138" y="0"/>
                </a:cxn>
                <a:cxn ang="0">
                  <a:pos x="125" y="3"/>
                </a:cxn>
                <a:cxn ang="0">
                  <a:pos x="112" y="5"/>
                </a:cxn>
                <a:cxn ang="0">
                  <a:pos x="98" y="7"/>
                </a:cxn>
                <a:cxn ang="0">
                  <a:pos x="87" y="12"/>
                </a:cxn>
              </a:cxnLst>
              <a:rect l="0" t="0" r="r" b="b"/>
              <a:pathLst>
                <a:path w="219" h="164">
                  <a:moveTo>
                    <a:pt x="87" y="12"/>
                  </a:moveTo>
                  <a:lnTo>
                    <a:pt x="74" y="18"/>
                  </a:lnTo>
                  <a:lnTo>
                    <a:pt x="62" y="24"/>
                  </a:lnTo>
                  <a:lnTo>
                    <a:pt x="51" y="32"/>
                  </a:lnTo>
                  <a:lnTo>
                    <a:pt x="39" y="39"/>
                  </a:lnTo>
                  <a:lnTo>
                    <a:pt x="29" y="48"/>
                  </a:lnTo>
                  <a:lnTo>
                    <a:pt x="20" y="58"/>
                  </a:lnTo>
                  <a:lnTo>
                    <a:pt x="13" y="67"/>
                  </a:lnTo>
                  <a:lnTo>
                    <a:pt x="7" y="77"/>
                  </a:lnTo>
                  <a:lnTo>
                    <a:pt x="3" y="86"/>
                  </a:lnTo>
                  <a:lnTo>
                    <a:pt x="1" y="97"/>
                  </a:lnTo>
                  <a:lnTo>
                    <a:pt x="0" y="106"/>
                  </a:lnTo>
                  <a:lnTo>
                    <a:pt x="0" y="115"/>
                  </a:lnTo>
                  <a:lnTo>
                    <a:pt x="3" y="124"/>
                  </a:lnTo>
                  <a:lnTo>
                    <a:pt x="4" y="131"/>
                  </a:lnTo>
                  <a:lnTo>
                    <a:pt x="12" y="139"/>
                  </a:lnTo>
                  <a:lnTo>
                    <a:pt x="18" y="146"/>
                  </a:lnTo>
                  <a:lnTo>
                    <a:pt x="26" y="150"/>
                  </a:lnTo>
                  <a:lnTo>
                    <a:pt x="35" y="156"/>
                  </a:lnTo>
                  <a:lnTo>
                    <a:pt x="45" y="159"/>
                  </a:lnTo>
                  <a:lnTo>
                    <a:pt x="56" y="162"/>
                  </a:lnTo>
                  <a:lnTo>
                    <a:pt x="67" y="163"/>
                  </a:lnTo>
                  <a:lnTo>
                    <a:pt x="80" y="163"/>
                  </a:lnTo>
                  <a:lnTo>
                    <a:pt x="92" y="161"/>
                  </a:lnTo>
                  <a:lnTo>
                    <a:pt x="106" y="159"/>
                  </a:lnTo>
                  <a:lnTo>
                    <a:pt x="119" y="156"/>
                  </a:lnTo>
                  <a:lnTo>
                    <a:pt x="131" y="151"/>
                  </a:lnTo>
                  <a:lnTo>
                    <a:pt x="146" y="146"/>
                  </a:lnTo>
                  <a:lnTo>
                    <a:pt x="157" y="140"/>
                  </a:lnTo>
                  <a:lnTo>
                    <a:pt x="169" y="132"/>
                  </a:lnTo>
                  <a:lnTo>
                    <a:pt x="179" y="124"/>
                  </a:lnTo>
                  <a:lnTo>
                    <a:pt x="188" y="116"/>
                  </a:lnTo>
                  <a:lnTo>
                    <a:pt x="197" y="108"/>
                  </a:lnTo>
                  <a:lnTo>
                    <a:pt x="204" y="97"/>
                  </a:lnTo>
                  <a:lnTo>
                    <a:pt x="210" y="87"/>
                  </a:lnTo>
                  <a:lnTo>
                    <a:pt x="213" y="77"/>
                  </a:lnTo>
                  <a:lnTo>
                    <a:pt x="216" y="67"/>
                  </a:lnTo>
                  <a:lnTo>
                    <a:pt x="218" y="59"/>
                  </a:lnTo>
                  <a:lnTo>
                    <a:pt x="218" y="48"/>
                  </a:lnTo>
                  <a:lnTo>
                    <a:pt x="216" y="40"/>
                  </a:lnTo>
                  <a:lnTo>
                    <a:pt x="213" y="32"/>
                  </a:lnTo>
                  <a:lnTo>
                    <a:pt x="207" y="24"/>
                  </a:lnTo>
                  <a:lnTo>
                    <a:pt x="202" y="18"/>
                  </a:lnTo>
                  <a:lnTo>
                    <a:pt x="194" y="12"/>
                  </a:lnTo>
                  <a:lnTo>
                    <a:pt x="185" y="7"/>
                  </a:lnTo>
                  <a:lnTo>
                    <a:pt x="174" y="5"/>
                  </a:lnTo>
                  <a:lnTo>
                    <a:pt x="163" y="1"/>
                  </a:lnTo>
                  <a:lnTo>
                    <a:pt x="150" y="0"/>
                  </a:lnTo>
                  <a:lnTo>
                    <a:pt x="138" y="0"/>
                  </a:lnTo>
                  <a:lnTo>
                    <a:pt x="125" y="3"/>
                  </a:lnTo>
                  <a:lnTo>
                    <a:pt x="112" y="5"/>
                  </a:lnTo>
                  <a:lnTo>
                    <a:pt x="98" y="7"/>
                  </a:lnTo>
                  <a:lnTo>
                    <a:pt x="87" y="12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37" name="Freeform 1721"/>
            <p:cNvSpPr>
              <a:spLocks/>
            </p:cNvSpPr>
            <p:nvPr/>
          </p:nvSpPr>
          <p:spPr bwMode="auto">
            <a:xfrm>
              <a:off x="3783" y="1547"/>
              <a:ext cx="159" cy="179"/>
            </a:xfrm>
            <a:custGeom>
              <a:avLst/>
              <a:gdLst/>
              <a:ahLst/>
              <a:cxnLst>
                <a:cxn ang="0">
                  <a:pos x="158" y="138"/>
                </a:cxn>
                <a:cxn ang="0">
                  <a:pos x="53" y="178"/>
                </a:cxn>
                <a:cxn ang="0">
                  <a:pos x="0" y="41"/>
                </a:cxn>
                <a:cxn ang="0">
                  <a:pos x="109" y="0"/>
                </a:cxn>
                <a:cxn ang="0">
                  <a:pos x="158" y="138"/>
                </a:cxn>
              </a:cxnLst>
              <a:rect l="0" t="0" r="r" b="b"/>
              <a:pathLst>
                <a:path w="159" h="179">
                  <a:moveTo>
                    <a:pt x="158" y="138"/>
                  </a:moveTo>
                  <a:lnTo>
                    <a:pt x="53" y="178"/>
                  </a:lnTo>
                  <a:lnTo>
                    <a:pt x="0" y="41"/>
                  </a:lnTo>
                  <a:lnTo>
                    <a:pt x="109" y="0"/>
                  </a:lnTo>
                  <a:lnTo>
                    <a:pt x="158" y="138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38" name="Freeform 1722"/>
            <p:cNvSpPr>
              <a:spLocks/>
            </p:cNvSpPr>
            <p:nvPr/>
          </p:nvSpPr>
          <p:spPr bwMode="auto">
            <a:xfrm>
              <a:off x="3805" y="1547"/>
              <a:ext cx="218" cy="148"/>
            </a:xfrm>
            <a:custGeom>
              <a:avLst/>
              <a:gdLst/>
              <a:ahLst/>
              <a:cxnLst>
                <a:cxn ang="0">
                  <a:pos x="91" y="11"/>
                </a:cxn>
                <a:cxn ang="0">
                  <a:pos x="77" y="17"/>
                </a:cxn>
                <a:cxn ang="0">
                  <a:pos x="65" y="23"/>
                </a:cxn>
                <a:cxn ang="0">
                  <a:pos x="54" y="32"/>
                </a:cxn>
                <a:cxn ang="0">
                  <a:pos x="42" y="39"/>
                </a:cxn>
                <a:cxn ang="0">
                  <a:pos x="32" y="46"/>
                </a:cxn>
                <a:cxn ang="0">
                  <a:pos x="22" y="55"/>
                </a:cxn>
                <a:cxn ang="0">
                  <a:pos x="15" y="64"/>
                </a:cxn>
                <a:cxn ang="0">
                  <a:pos x="10" y="72"/>
                </a:cxn>
                <a:cxn ang="0">
                  <a:pos x="3" y="81"/>
                </a:cxn>
                <a:cxn ang="0">
                  <a:pos x="2" y="90"/>
                </a:cxn>
                <a:cxn ang="0">
                  <a:pos x="0" y="100"/>
                </a:cxn>
                <a:cxn ang="0">
                  <a:pos x="0" y="108"/>
                </a:cxn>
                <a:cxn ang="0">
                  <a:pos x="2" y="114"/>
                </a:cxn>
                <a:cxn ang="0">
                  <a:pos x="6" y="121"/>
                </a:cxn>
                <a:cxn ang="0">
                  <a:pos x="11" y="128"/>
                </a:cxn>
                <a:cxn ang="0">
                  <a:pos x="17" y="135"/>
                </a:cxn>
                <a:cxn ang="0">
                  <a:pos x="25" y="138"/>
                </a:cxn>
                <a:cxn ang="0">
                  <a:pos x="33" y="142"/>
                </a:cxn>
                <a:cxn ang="0">
                  <a:pos x="42" y="145"/>
                </a:cxn>
                <a:cxn ang="0">
                  <a:pos x="54" y="147"/>
                </a:cxn>
                <a:cxn ang="0">
                  <a:pos x="65" y="147"/>
                </a:cxn>
                <a:cxn ang="0">
                  <a:pos x="77" y="146"/>
                </a:cxn>
                <a:cxn ang="0">
                  <a:pos x="89" y="145"/>
                </a:cxn>
                <a:cxn ang="0">
                  <a:pos x="104" y="143"/>
                </a:cxn>
                <a:cxn ang="0">
                  <a:pos x="115" y="139"/>
                </a:cxn>
                <a:cxn ang="0">
                  <a:pos x="128" y="135"/>
                </a:cxn>
                <a:cxn ang="0">
                  <a:pos x="142" y="129"/>
                </a:cxn>
                <a:cxn ang="0">
                  <a:pos x="153" y="123"/>
                </a:cxn>
                <a:cxn ang="0">
                  <a:pos x="165" y="116"/>
                </a:cxn>
                <a:cxn ang="0">
                  <a:pos x="176" y="109"/>
                </a:cxn>
                <a:cxn ang="0">
                  <a:pos x="185" y="100"/>
                </a:cxn>
                <a:cxn ang="0">
                  <a:pos x="193" y="93"/>
                </a:cxn>
                <a:cxn ang="0">
                  <a:pos x="201" y="84"/>
                </a:cxn>
                <a:cxn ang="0">
                  <a:pos x="207" y="74"/>
                </a:cxn>
                <a:cxn ang="0">
                  <a:pos x="212" y="65"/>
                </a:cxn>
                <a:cxn ang="0">
                  <a:pos x="215" y="56"/>
                </a:cxn>
                <a:cxn ang="0">
                  <a:pos x="217" y="48"/>
                </a:cxn>
                <a:cxn ang="0">
                  <a:pos x="216" y="40"/>
                </a:cxn>
                <a:cxn ang="0">
                  <a:pos x="215" y="33"/>
                </a:cxn>
                <a:cxn ang="0">
                  <a:pos x="212" y="24"/>
                </a:cxn>
                <a:cxn ang="0">
                  <a:pos x="209" y="18"/>
                </a:cxn>
                <a:cxn ang="0">
                  <a:pos x="201" y="12"/>
                </a:cxn>
                <a:cxn ang="0">
                  <a:pos x="194" y="8"/>
                </a:cxn>
                <a:cxn ang="0">
                  <a:pos x="186" y="3"/>
                </a:cxn>
                <a:cxn ang="0">
                  <a:pos x="176" y="1"/>
                </a:cxn>
                <a:cxn ang="0">
                  <a:pos x="165" y="0"/>
                </a:cxn>
                <a:cxn ang="0">
                  <a:pos x="153" y="0"/>
                </a:cxn>
                <a:cxn ang="0">
                  <a:pos x="142" y="0"/>
                </a:cxn>
                <a:cxn ang="0">
                  <a:pos x="129" y="1"/>
                </a:cxn>
                <a:cxn ang="0">
                  <a:pos x="115" y="3"/>
                </a:cxn>
                <a:cxn ang="0">
                  <a:pos x="101" y="8"/>
                </a:cxn>
                <a:cxn ang="0">
                  <a:pos x="91" y="12"/>
                </a:cxn>
                <a:cxn ang="0">
                  <a:pos x="91" y="11"/>
                </a:cxn>
              </a:cxnLst>
              <a:rect l="0" t="0" r="r" b="b"/>
              <a:pathLst>
                <a:path w="218" h="148">
                  <a:moveTo>
                    <a:pt x="91" y="11"/>
                  </a:moveTo>
                  <a:lnTo>
                    <a:pt x="77" y="17"/>
                  </a:lnTo>
                  <a:lnTo>
                    <a:pt x="65" y="23"/>
                  </a:lnTo>
                  <a:lnTo>
                    <a:pt x="54" y="32"/>
                  </a:lnTo>
                  <a:lnTo>
                    <a:pt x="42" y="39"/>
                  </a:lnTo>
                  <a:lnTo>
                    <a:pt x="32" y="46"/>
                  </a:lnTo>
                  <a:lnTo>
                    <a:pt x="22" y="55"/>
                  </a:lnTo>
                  <a:lnTo>
                    <a:pt x="15" y="64"/>
                  </a:lnTo>
                  <a:lnTo>
                    <a:pt x="10" y="72"/>
                  </a:lnTo>
                  <a:lnTo>
                    <a:pt x="3" y="81"/>
                  </a:lnTo>
                  <a:lnTo>
                    <a:pt x="2" y="90"/>
                  </a:lnTo>
                  <a:lnTo>
                    <a:pt x="0" y="100"/>
                  </a:lnTo>
                  <a:lnTo>
                    <a:pt x="0" y="108"/>
                  </a:lnTo>
                  <a:lnTo>
                    <a:pt x="2" y="114"/>
                  </a:lnTo>
                  <a:lnTo>
                    <a:pt x="6" y="121"/>
                  </a:lnTo>
                  <a:lnTo>
                    <a:pt x="11" y="128"/>
                  </a:lnTo>
                  <a:lnTo>
                    <a:pt x="17" y="135"/>
                  </a:lnTo>
                  <a:lnTo>
                    <a:pt x="25" y="138"/>
                  </a:lnTo>
                  <a:lnTo>
                    <a:pt x="33" y="142"/>
                  </a:lnTo>
                  <a:lnTo>
                    <a:pt x="42" y="145"/>
                  </a:lnTo>
                  <a:lnTo>
                    <a:pt x="54" y="147"/>
                  </a:lnTo>
                  <a:lnTo>
                    <a:pt x="65" y="147"/>
                  </a:lnTo>
                  <a:lnTo>
                    <a:pt x="77" y="146"/>
                  </a:lnTo>
                  <a:lnTo>
                    <a:pt x="89" y="145"/>
                  </a:lnTo>
                  <a:lnTo>
                    <a:pt x="104" y="143"/>
                  </a:lnTo>
                  <a:lnTo>
                    <a:pt x="115" y="139"/>
                  </a:lnTo>
                  <a:lnTo>
                    <a:pt x="128" y="135"/>
                  </a:lnTo>
                  <a:lnTo>
                    <a:pt x="142" y="129"/>
                  </a:lnTo>
                  <a:lnTo>
                    <a:pt x="153" y="123"/>
                  </a:lnTo>
                  <a:lnTo>
                    <a:pt x="165" y="116"/>
                  </a:lnTo>
                  <a:lnTo>
                    <a:pt x="176" y="109"/>
                  </a:lnTo>
                  <a:lnTo>
                    <a:pt x="185" y="100"/>
                  </a:lnTo>
                  <a:lnTo>
                    <a:pt x="193" y="93"/>
                  </a:lnTo>
                  <a:lnTo>
                    <a:pt x="201" y="84"/>
                  </a:lnTo>
                  <a:lnTo>
                    <a:pt x="207" y="74"/>
                  </a:lnTo>
                  <a:lnTo>
                    <a:pt x="212" y="65"/>
                  </a:lnTo>
                  <a:lnTo>
                    <a:pt x="215" y="56"/>
                  </a:lnTo>
                  <a:lnTo>
                    <a:pt x="217" y="48"/>
                  </a:lnTo>
                  <a:lnTo>
                    <a:pt x="216" y="40"/>
                  </a:lnTo>
                  <a:lnTo>
                    <a:pt x="215" y="33"/>
                  </a:lnTo>
                  <a:lnTo>
                    <a:pt x="212" y="24"/>
                  </a:lnTo>
                  <a:lnTo>
                    <a:pt x="209" y="18"/>
                  </a:lnTo>
                  <a:lnTo>
                    <a:pt x="201" y="12"/>
                  </a:lnTo>
                  <a:lnTo>
                    <a:pt x="194" y="8"/>
                  </a:lnTo>
                  <a:lnTo>
                    <a:pt x="186" y="3"/>
                  </a:lnTo>
                  <a:lnTo>
                    <a:pt x="176" y="1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2" y="0"/>
                  </a:lnTo>
                  <a:lnTo>
                    <a:pt x="129" y="1"/>
                  </a:lnTo>
                  <a:lnTo>
                    <a:pt x="115" y="3"/>
                  </a:lnTo>
                  <a:lnTo>
                    <a:pt x="101" y="8"/>
                  </a:lnTo>
                  <a:lnTo>
                    <a:pt x="91" y="12"/>
                  </a:lnTo>
                  <a:lnTo>
                    <a:pt x="91" y="11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39" name="Freeform 1723"/>
            <p:cNvSpPr>
              <a:spLocks/>
            </p:cNvSpPr>
            <p:nvPr/>
          </p:nvSpPr>
          <p:spPr bwMode="auto">
            <a:xfrm>
              <a:off x="3788" y="1558"/>
              <a:ext cx="151" cy="162"/>
            </a:xfrm>
            <a:custGeom>
              <a:avLst/>
              <a:gdLst/>
              <a:ahLst/>
              <a:cxnLst>
                <a:cxn ang="0">
                  <a:pos x="150" y="122"/>
                </a:cxn>
                <a:cxn ang="0">
                  <a:pos x="45" y="161"/>
                </a:cxn>
                <a:cxn ang="0">
                  <a:pos x="0" y="41"/>
                </a:cxn>
                <a:cxn ang="0">
                  <a:pos x="108" y="0"/>
                </a:cxn>
                <a:cxn ang="0">
                  <a:pos x="150" y="122"/>
                </a:cxn>
              </a:cxnLst>
              <a:rect l="0" t="0" r="r" b="b"/>
              <a:pathLst>
                <a:path w="151" h="162">
                  <a:moveTo>
                    <a:pt x="150" y="122"/>
                  </a:moveTo>
                  <a:lnTo>
                    <a:pt x="45" y="161"/>
                  </a:lnTo>
                  <a:lnTo>
                    <a:pt x="0" y="41"/>
                  </a:lnTo>
                  <a:lnTo>
                    <a:pt x="108" y="0"/>
                  </a:lnTo>
                  <a:lnTo>
                    <a:pt x="150" y="122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40" name="Freeform 1724"/>
            <p:cNvSpPr>
              <a:spLocks/>
            </p:cNvSpPr>
            <p:nvPr/>
          </p:nvSpPr>
          <p:spPr bwMode="auto">
            <a:xfrm>
              <a:off x="3807" y="1556"/>
              <a:ext cx="215" cy="136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79" y="20"/>
                </a:cxn>
                <a:cxn ang="0">
                  <a:pos x="67" y="25"/>
                </a:cxn>
                <a:cxn ang="0">
                  <a:pos x="54" y="32"/>
                </a:cxn>
                <a:cxn ang="0">
                  <a:pos x="44" y="40"/>
                </a:cxn>
                <a:cxn ang="0">
                  <a:pos x="34" y="47"/>
                </a:cxn>
                <a:cxn ang="0">
                  <a:pos x="24" y="56"/>
                </a:cxn>
                <a:cxn ang="0">
                  <a:pos x="16" y="64"/>
                </a:cxn>
                <a:cxn ang="0">
                  <a:pos x="10" y="72"/>
                </a:cxn>
                <a:cxn ang="0">
                  <a:pos x="4" y="81"/>
                </a:cxn>
                <a:cxn ang="0">
                  <a:pos x="1" y="88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0" y="109"/>
                </a:cxn>
                <a:cxn ang="0">
                  <a:pos x="4" y="116"/>
                </a:cxn>
                <a:cxn ang="0">
                  <a:pos x="9" y="120"/>
                </a:cxn>
                <a:cxn ang="0">
                  <a:pos x="15" y="126"/>
                </a:cxn>
                <a:cxn ang="0">
                  <a:pos x="22" y="129"/>
                </a:cxn>
                <a:cxn ang="0">
                  <a:pos x="30" y="132"/>
                </a:cxn>
                <a:cxn ang="0">
                  <a:pos x="40" y="135"/>
                </a:cxn>
                <a:cxn ang="0">
                  <a:pos x="50" y="135"/>
                </a:cxn>
                <a:cxn ang="0">
                  <a:pos x="62" y="135"/>
                </a:cxn>
                <a:cxn ang="0">
                  <a:pos x="72" y="135"/>
                </a:cxn>
                <a:cxn ang="0">
                  <a:pos x="84" y="133"/>
                </a:cxn>
                <a:cxn ang="0">
                  <a:pos x="99" y="131"/>
                </a:cxn>
                <a:cxn ang="0">
                  <a:pos x="111" y="127"/>
                </a:cxn>
                <a:cxn ang="0">
                  <a:pos x="123" y="122"/>
                </a:cxn>
                <a:cxn ang="0">
                  <a:pos x="137" y="116"/>
                </a:cxn>
                <a:cxn ang="0">
                  <a:pos x="149" y="111"/>
                </a:cxn>
                <a:cxn ang="0">
                  <a:pos x="160" y="103"/>
                </a:cxn>
                <a:cxn ang="0">
                  <a:pos x="171" y="97"/>
                </a:cxn>
                <a:cxn ang="0">
                  <a:pos x="180" y="90"/>
                </a:cxn>
                <a:cxn ang="0">
                  <a:pos x="190" y="82"/>
                </a:cxn>
                <a:cxn ang="0">
                  <a:pos x="196" y="73"/>
                </a:cxn>
                <a:cxn ang="0">
                  <a:pos x="204" y="65"/>
                </a:cxn>
                <a:cxn ang="0">
                  <a:pos x="208" y="56"/>
                </a:cxn>
                <a:cxn ang="0">
                  <a:pos x="211" y="49"/>
                </a:cxn>
                <a:cxn ang="0">
                  <a:pos x="213" y="40"/>
                </a:cxn>
                <a:cxn ang="0">
                  <a:pos x="214" y="34"/>
                </a:cxn>
                <a:cxn ang="0">
                  <a:pos x="213" y="27"/>
                </a:cxn>
                <a:cxn ang="0">
                  <a:pos x="210" y="21"/>
                </a:cxn>
                <a:cxn ang="0">
                  <a:pos x="207" y="15"/>
                </a:cxn>
                <a:cxn ang="0">
                  <a:pos x="201" y="11"/>
                </a:cxn>
                <a:cxn ang="0">
                  <a:pos x="195" y="6"/>
                </a:cxn>
                <a:cxn ang="0">
                  <a:pos x="185" y="4"/>
                </a:cxn>
                <a:cxn ang="0">
                  <a:pos x="176" y="0"/>
                </a:cxn>
                <a:cxn ang="0">
                  <a:pos x="166" y="0"/>
                </a:cxn>
                <a:cxn ang="0">
                  <a:pos x="154" y="0"/>
                </a:cxn>
                <a:cxn ang="0">
                  <a:pos x="143" y="2"/>
                </a:cxn>
                <a:cxn ang="0">
                  <a:pos x="130" y="3"/>
                </a:cxn>
                <a:cxn ang="0">
                  <a:pos x="116" y="6"/>
                </a:cxn>
                <a:cxn ang="0">
                  <a:pos x="103" y="11"/>
                </a:cxn>
                <a:cxn ang="0">
                  <a:pos x="93" y="15"/>
                </a:cxn>
                <a:cxn ang="0">
                  <a:pos x="93" y="14"/>
                </a:cxn>
              </a:cxnLst>
              <a:rect l="0" t="0" r="r" b="b"/>
              <a:pathLst>
                <a:path w="215" h="136">
                  <a:moveTo>
                    <a:pt x="93" y="14"/>
                  </a:moveTo>
                  <a:lnTo>
                    <a:pt x="79" y="20"/>
                  </a:lnTo>
                  <a:lnTo>
                    <a:pt x="67" y="25"/>
                  </a:lnTo>
                  <a:lnTo>
                    <a:pt x="54" y="32"/>
                  </a:lnTo>
                  <a:lnTo>
                    <a:pt x="44" y="40"/>
                  </a:lnTo>
                  <a:lnTo>
                    <a:pt x="34" y="47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1"/>
                  </a:lnTo>
                  <a:lnTo>
                    <a:pt x="1" y="88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09"/>
                  </a:lnTo>
                  <a:lnTo>
                    <a:pt x="4" y="116"/>
                  </a:lnTo>
                  <a:lnTo>
                    <a:pt x="9" y="120"/>
                  </a:lnTo>
                  <a:lnTo>
                    <a:pt x="15" y="126"/>
                  </a:lnTo>
                  <a:lnTo>
                    <a:pt x="22" y="129"/>
                  </a:lnTo>
                  <a:lnTo>
                    <a:pt x="30" y="132"/>
                  </a:lnTo>
                  <a:lnTo>
                    <a:pt x="40" y="135"/>
                  </a:lnTo>
                  <a:lnTo>
                    <a:pt x="50" y="135"/>
                  </a:lnTo>
                  <a:lnTo>
                    <a:pt x="62" y="135"/>
                  </a:lnTo>
                  <a:lnTo>
                    <a:pt x="72" y="135"/>
                  </a:lnTo>
                  <a:lnTo>
                    <a:pt x="84" y="133"/>
                  </a:lnTo>
                  <a:lnTo>
                    <a:pt x="99" y="131"/>
                  </a:lnTo>
                  <a:lnTo>
                    <a:pt x="111" y="127"/>
                  </a:lnTo>
                  <a:lnTo>
                    <a:pt x="123" y="122"/>
                  </a:lnTo>
                  <a:lnTo>
                    <a:pt x="137" y="116"/>
                  </a:lnTo>
                  <a:lnTo>
                    <a:pt x="149" y="111"/>
                  </a:lnTo>
                  <a:lnTo>
                    <a:pt x="160" y="103"/>
                  </a:lnTo>
                  <a:lnTo>
                    <a:pt x="171" y="97"/>
                  </a:lnTo>
                  <a:lnTo>
                    <a:pt x="180" y="90"/>
                  </a:lnTo>
                  <a:lnTo>
                    <a:pt x="190" y="82"/>
                  </a:lnTo>
                  <a:lnTo>
                    <a:pt x="196" y="73"/>
                  </a:lnTo>
                  <a:lnTo>
                    <a:pt x="204" y="65"/>
                  </a:lnTo>
                  <a:lnTo>
                    <a:pt x="208" y="56"/>
                  </a:lnTo>
                  <a:lnTo>
                    <a:pt x="211" y="49"/>
                  </a:lnTo>
                  <a:lnTo>
                    <a:pt x="213" y="40"/>
                  </a:lnTo>
                  <a:lnTo>
                    <a:pt x="214" y="34"/>
                  </a:lnTo>
                  <a:lnTo>
                    <a:pt x="213" y="27"/>
                  </a:lnTo>
                  <a:lnTo>
                    <a:pt x="210" y="21"/>
                  </a:lnTo>
                  <a:lnTo>
                    <a:pt x="207" y="15"/>
                  </a:lnTo>
                  <a:lnTo>
                    <a:pt x="201" y="11"/>
                  </a:lnTo>
                  <a:lnTo>
                    <a:pt x="195" y="6"/>
                  </a:lnTo>
                  <a:lnTo>
                    <a:pt x="185" y="4"/>
                  </a:lnTo>
                  <a:lnTo>
                    <a:pt x="176" y="0"/>
                  </a:lnTo>
                  <a:lnTo>
                    <a:pt x="166" y="0"/>
                  </a:lnTo>
                  <a:lnTo>
                    <a:pt x="154" y="0"/>
                  </a:lnTo>
                  <a:lnTo>
                    <a:pt x="143" y="2"/>
                  </a:lnTo>
                  <a:lnTo>
                    <a:pt x="130" y="3"/>
                  </a:lnTo>
                  <a:lnTo>
                    <a:pt x="116" y="6"/>
                  </a:lnTo>
                  <a:lnTo>
                    <a:pt x="103" y="11"/>
                  </a:lnTo>
                  <a:lnTo>
                    <a:pt x="93" y="15"/>
                  </a:lnTo>
                  <a:lnTo>
                    <a:pt x="93" y="1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41" name="Freeform 1725"/>
            <p:cNvSpPr>
              <a:spLocks/>
            </p:cNvSpPr>
            <p:nvPr/>
          </p:nvSpPr>
          <p:spPr bwMode="auto">
            <a:xfrm>
              <a:off x="3791" y="1570"/>
              <a:ext cx="147" cy="146"/>
            </a:xfrm>
            <a:custGeom>
              <a:avLst/>
              <a:gdLst/>
              <a:ahLst/>
              <a:cxnLst>
                <a:cxn ang="0">
                  <a:pos x="146" y="105"/>
                </a:cxn>
                <a:cxn ang="0">
                  <a:pos x="41" y="145"/>
                </a:cxn>
                <a:cxn ang="0">
                  <a:pos x="0" y="41"/>
                </a:cxn>
                <a:cxn ang="0">
                  <a:pos x="110" y="0"/>
                </a:cxn>
                <a:cxn ang="0">
                  <a:pos x="146" y="105"/>
                </a:cxn>
              </a:cxnLst>
              <a:rect l="0" t="0" r="r" b="b"/>
              <a:pathLst>
                <a:path w="147" h="146">
                  <a:moveTo>
                    <a:pt x="146" y="105"/>
                  </a:moveTo>
                  <a:lnTo>
                    <a:pt x="41" y="145"/>
                  </a:lnTo>
                  <a:lnTo>
                    <a:pt x="0" y="41"/>
                  </a:lnTo>
                  <a:lnTo>
                    <a:pt x="110" y="0"/>
                  </a:lnTo>
                  <a:lnTo>
                    <a:pt x="146" y="10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42" name="Freeform 1726"/>
            <p:cNvSpPr>
              <a:spLocks/>
            </p:cNvSpPr>
            <p:nvPr/>
          </p:nvSpPr>
          <p:spPr bwMode="auto">
            <a:xfrm>
              <a:off x="3580" y="1247"/>
              <a:ext cx="337" cy="638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35" y="11"/>
                </a:cxn>
                <a:cxn ang="0">
                  <a:pos x="24" y="23"/>
                </a:cxn>
                <a:cxn ang="0">
                  <a:pos x="13" y="40"/>
                </a:cxn>
                <a:cxn ang="0">
                  <a:pos x="6" y="60"/>
                </a:cxn>
                <a:cxn ang="0">
                  <a:pos x="3" y="84"/>
                </a:cxn>
                <a:cxn ang="0">
                  <a:pos x="0" y="113"/>
                </a:cxn>
                <a:cxn ang="0">
                  <a:pos x="0" y="145"/>
                </a:cxn>
                <a:cxn ang="0">
                  <a:pos x="4" y="177"/>
                </a:cxn>
                <a:cxn ang="0">
                  <a:pos x="8" y="213"/>
                </a:cxn>
                <a:cxn ang="0">
                  <a:pos x="18" y="250"/>
                </a:cxn>
                <a:cxn ang="0">
                  <a:pos x="27" y="289"/>
                </a:cxn>
                <a:cxn ang="0">
                  <a:pos x="38" y="328"/>
                </a:cxn>
                <a:cxn ang="0">
                  <a:pos x="52" y="365"/>
                </a:cxn>
                <a:cxn ang="0">
                  <a:pos x="68" y="404"/>
                </a:cxn>
                <a:cxn ang="0">
                  <a:pos x="87" y="441"/>
                </a:cxn>
                <a:cxn ang="0">
                  <a:pos x="105" y="476"/>
                </a:cxn>
                <a:cxn ang="0">
                  <a:pos x="123" y="508"/>
                </a:cxn>
                <a:cxn ang="0">
                  <a:pos x="144" y="538"/>
                </a:cxn>
                <a:cxn ang="0">
                  <a:pos x="164" y="564"/>
                </a:cxn>
                <a:cxn ang="0">
                  <a:pos x="184" y="587"/>
                </a:cxn>
                <a:cxn ang="0">
                  <a:pos x="205" y="606"/>
                </a:cxn>
                <a:cxn ang="0">
                  <a:pos x="225" y="621"/>
                </a:cxn>
                <a:cxn ang="0">
                  <a:pos x="243" y="631"/>
                </a:cxn>
                <a:cxn ang="0">
                  <a:pos x="261" y="637"/>
                </a:cxn>
                <a:cxn ang="0">
                  <a:pos x="277" y="637"/>
                </a:cxn>
                <a:cxn ang="0">
                  <a:pos x="290" y="634"/>
                </a:cxn>
                <a:cxn ang="0">
                  <a:pos x="305" y="627"/>
                </a:cxn>
                <a:cxn ang="0">
                  <a:pos x="315" y="614"/>
                </a:cxn>
                <a:cxn ang="0">
                  <a:pos x="324" y="597"/>
                </a:cxn>
                <a:cxn ang="0">
                  <a:pos x="332" y="576"/>
                </a:cxn>
                <a:cxn ang="0">
                  <a:pos x="335" y="550"/>
                </a:cxn>
                <a:cxn ang="0">
                  <a:pos x="336" y="524"/>
                </a:cxn>
                <a:cxn ang="0">
                  <a:pos x="336" y="492"/>
                </a:cxn>
                <a:cxn ang="0">
                  <a:pos x="335" y="458"/>
                </a:cxn>
                <a:cxn ang="0">
                  <a:pos x="327" y="421"/>
                </a:cxn>
                <a:cxn ang="0">
                  <a:pos x="319" y="385"/>
                </a:cxn>
                <a:cxn ang="0">
                  <a:pos x="310" y="347"/>
                </a:cxn>
                <a:cxn ang="0">
                  <a:pos x="297" y="308"/>
                </a:cxn>
                <a:cxn ang="0">
                  <a:pos x="283" y="270"/>
                </a:cxn>
                <a:cxn ang="0">
                  <a:pos x="267" y="232"/>
                </a:cxn>
                <a:cxn ang="0">
                  <a:pos x="251" y="196"/>
                </a:cxn>
                <a:cxn ang="0">
                  <a:pos x="231" y="162"/>
                </a:cxn>
                <a:cxn ang="0">
                  <a:pos x="211" y="128"/>
                </a:cxn>
                <a:cxn ang="0">
                  <a:pos x="192" y="99"/>
                </a:cxn>
                <a:cxn ang="0">
                  <a:pos x="172" y="72"/>
                </a:cxn>
                <a:cxn ang="0">
                  <a:pos x="153" y="51"/>
                </a:cxn>
                <a:cxn ang="0">
                  <a:pos x="131" y="31"/>
                </a:cxn>
                <a:cxn ang="0">
                  <a:pos x="113" y="17"/>
                </a:cxn>
                <a:cxn ang="0">
                  <a:pos x="92" y="7"/>
                </a:cxn>
                <a:cxn ang="0">
                  <a:pos x="76" y="1"/>
                </a:cxn>
                <a:cxn ang="0">
                  <a:pos x="60" y="0"/>
                </a:cxn>
                <a:cxn ang="0">
                  <a:pos x="48" y="5"/>
                </a:cxn>
                <a:cxn ang="0">
                  <a:pos x="47" y="2"/>
                </a:cxn>
              </a:cxnLst>
              <a:rect l="0" t="0" r="r" b="b"/>
              <a:pathLst>
                <a:path w="337" h="638">
                  <a:moveTo>
                    <a:pt x="47" y="2"/>
                  </a:moveTo>
                  <a:lnTo>
                    <a:pt x="35" y="11"/>
                  </a:lnTo>
                  <a:lnTo>
                    <a:pt x="24" y="23"/>
                  </a:lnTo>
                  <a:lnTo>
                    <a:pt x="13" y="40"/>
                  </a:lnTo>
                  <a:lnTo>
                    <a:pt x="6" y="60"/>
                  </a:lnTo>
                  <a:lnTo>
                    <a:pt x="3" y="84"/>
                  </a:lnTo>
                  <a:lnTo>
                    <a:pt x="0" y="113"/>
                  </a:lnTo>
                  <a:lnTo>
                    <a:pt x="0" y="145"/>
                  </a:lnTo>
                  <a:lnTo>
                    <a:pt x="4" y="177"/>
                  </a:lnTo>
                  <a:lnTo>
                    <a:pt x="8" y="213"/>
                  </a:lnTo>
                  <a:lnTo>
                    <a:pt x="18" y="250"/>
                  </a:lnTo>
                  <a:lnTo>
                    <a:pt x="27" y="289"/>
                  </a:lnTo>
                  <a:lnTo>
                    <a:pt x="38" y="328"/>
                  </a:lnTo>
                  <a:lnTo>
                    <a:pt x="52" y="365"/>
                  </a:lnTo>
                  <a:lnTo>
                    <a:pt x="68" y="404"/>
                  </a:lnTo>
                  <a:lnTo>
                    <a:pt x="87" y="441"/>
                  </a:lnTo>
                  <a:lnTo>
                    <a:pt x="105" y="476"/>
                  </a:lnTo>
                  <a:lnTo>
                    <a:pt x="123" y="508"/>
                  </a:lnTo>
                  <a:lnTo>
                    <a:pt x="144" y="538"/>
                  </a:lnTo>
                  <a:lnTo>
                    <a:pt x="164" y="564"/>
                  </a:lnTo>
                  <a:lnTo>
                    <a:pt x="184" y="587"/>
                  </a:lnTo>
                  <a:lnTo>
                    <a:pt x="205" y="606"/>
                  </a:lnTo>
                  <a:lnTo>
                    <a:pt x="225" y="621"/>
                  </a:lnTo>
                  <a:lnTo>
                    <a:pt x="243" y="631"/>
                  </a:lnTo>
                  <a:lnTo>
                    <a:pt x="261" y="637"/>
                  </a:lnTo>
                  <a:lnTo>
                    <a:pt x="277" y="637"/>
                  </a:lnTo>
                  <a:lnTo>
                    <a:pt x="290" y="634"/>
                  </a:lnTo>
                  <a:lnTo>
                    <a:pt x="305" y="627"/>
                  </a:lnTo>
                  <a:lnTo>
                    <a:pt x="315" y="614"/>
                  </a:lnTo>
                  <a:lnTo>
                    <a:pt x="324" y="597"/>
                  </a:lnTo>
                  <a:lnTo>
                    <a:pt x="332" y="576"/>
                  </a:lnTo>
                  <a:lnTo>
                    <a:pt x="335" y="550"/>
                  </a:lnTo>
                  <a:lnTo>
                    <a:pt x="336" y="524"/>
                  </a:lnTo>
                  <a:lnTo>
                    <a:pt x="336" y="492"/>
                  </a:lnTo>
                  <a:lnTo>
                    <a:pt x="335" y="458"/>
                  </a:lnTo>
                  <a:lnTo>
                    <a:pt x="327" y="421"/>
                  </a:lnTo>
                  <a:lnTo>
                    <a:pt x="319" y="385"/>
                  </a:lnTo>
                  <a:lnTo>
                    <a:pt x="310" y="347"/>
                  </a:lnTo>
                  <a:lnTo>
                    <a:pt x="297" y="308"/>
                  </a:lnTo>
                  <a:lnTo>
                    <a:pt x="283" y="270"/>
                  </a:lnTo>
                  <a:lnTo>
                    <a:pt x="267" y="232"/>
                  </a:lnTo>
                  <a:lnTo>
                    <a:pt x="251" y="196"/>
                  </a:lnTo>
                  <a:lnTo>
                    <a:pt x="231" y="162"/>
                  </a:lnTo>
                  <a:lnTo>
                    <a:pt x="211" y="128"/>
                  </a:lnTo>
                  <a:lnTo>
                    <a:pt x="192" y="99"/>
                  </a:lnTo>
                  <a:lnTo>
                    <a:pt x="172" y="72"/>
                  </a:lnTo>
                  <a:lnTo>
                    <a:pt x="153" y="51"/>
                  </a:lnTo>
                  <a:lnTo>
                    <a:pt x="131" y="31"/>
                  </a:lnTo>
                  <a:lnTo>
                    <a:pt x="113" y="17"/>
                  </a:lnTo>
                  <a:lnTo>
                    <a:pt x="92" y="7"/>
                  </a:lnTo>
                  <a:lnTo>
                    <a:pt x="76" y="1"/>
                  </a:lnTo>
                  <a:lnTo>
                    <a:pt x="60" y="0"/>
                  </a:lnTo>
                  <a:lnTo>
                    <a:pt x="48" y="5"/>
                  </a:lnTo>
                  <a:lnTo>
                    <a:pt x="47" y="2"/>
                  </a:lnTo>
                </a:path>
              </a:pathLst>
            </a:custGeom>
            <a:solidFill>
              <a:srgbClr val="0050B0"/>
            </a:solidFill>
            <a:ln w="12700" cap="rnd" cmpd="sng">
              <a:solidFill>
                <a:srgbClr val="005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43" name="Freeform 1727"/>
            <p:cNvSpPr>
              <a:spLocks/>
            </p:cNvSpPr>
            <p:nvPr/>
          </p:nvSpPr>
          <p:spPr bwMode="auto">
            <a:xfrm>
              <a:off x="3592" y="1262"/>
              <a:ext cx="325" cy="614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32" y="11"/>
                </a:cxn>
                <a:cxn ang="0">
                  <a:pos x="23" y="22"/>
                </a:cxn>
                <a:cxn ang="0">
                  <a:pos x="14" y="40"/>
                </a:cxn>
                <a:cxn ang="0">
                  <a:pos x="6" y="58"/>
                </a:cxn>
                <a:cxn ang="0">
                  <a:pos x="1" y="81"/>
                </a:cxn>
                <a:cxn ang="0">
                  <a:pos x="0" y="110"/>
                </a:cxn>
                <a:cxn ang="0">
                  <a:pos x="1" y="139"/>
                </a:cxn>
                <a:cxn ang="0">
                  <a:pos x="4" y="172"/>
                </a:cxn>
                <a:cxn ang="0">
                  <a:pos x="8" y="206"/>
                </a:cxn>
                <a:cxn ang="0">
                  <a:pos x="16" y="241"/>
                </a:cxn>
                <a:cxn ang="0">
                  <a:pos x="25" y="278"/>
                </a:cxn>
                <a:cxn ang="0">
                  <a:pos x="35" y="315"/>
                </a:cxn>
                <a:cxn ang="0">
                  <a:pos x="50" y="352"/>
                </a:cxn>
                <a:cxn ang="0">
                  <a:pos x="66" y="390"/>
                </a:cxn>
                <a:cxn ang="0">
                  <a:pos x="82" y="423"/>
                </a:cxn>
                <a:cxn ang="0">
                  <a:pos x="101" y="458"/>
                </a:cxn>
                <a:cxn ang="0">
                  <a:pos x="119" y="489"/>
                </a:cxn>
                <a:cxn ang="0">
                  <a:pos x="138" y="517"/>
                </a:cxn>
                <a:cxn ang="0">
                  <a:pos x="157" y="542"/>
                </a:cxn>
                <a:cxn ang="0">
                  <a:pos x="177" y="565"/>
                </a:cxn>
                <a:cxn ang="0">
                  <a:pos x="197" y="583"/>
                </a:cxn>
                <a:cxn ang="0">
                  <a:pos x="215" y="598"/>
                </a:cxn>
                <a:cxn ang="0">
                  <a:pos x="232" y="607"/>
                </a:cxn>
                <a:cxn ang="0">
                  <a:pos x="251" y="613"/>
                </a:cxn>
                <a:cxn ang="0">
                  <a:pos x="267" y="613"/>
                </a:cxn>
                <a:cxn ang="0">
                  <a:pos x="279" y="609"/>
                </a:cxn>
                <a:cxn ang="0">
                  <a:pos x="293" y="604"/>
                </a:cxn>
                <a:cxn ang="0">
                  <a:pos x="302" y="591"/>
                </a:cxn>
                <a:cxn ang="0">
                  <a:pos x="312" y="574"/>
                </a:cxn>
                <a:cxn ang="0">
                  <a:pos x="318" y="554"/>
                </a:cxn>
                <a:cxn ang="0">
                  <a:pos x="321" y="528"/>
                </a:cxn>
                <a:cxn ang="0">
                  <a:pos x="324" y="504"/>
                </a:cxn>
                <a:cxn ang="0">
                  <a:pos x="323" y="473"/>
                </a:cxn>
                <a:cxn ang="0">
                  <a:pos x="321" y="440"/>
                </a:cxn>
                <a:cxn ang="0">
                  <a:pos x="314" y="405"/>
                </a:cxn>
                <a:cxn ang="0">
                  <a:pos x="307" y="370"/>
                </a:cxn>
                <a:cxn ang="0">
                  <a:pos x="299" y="334"/>
                </a:cxn>
                <a:cxn ang="0">
                  <a:pos x="285" y="294"/>
                </a:cxn>
                <a:cxn ang="0">
                  <a:pos x="271" y="260"/>
                </a:cxn>
                <a:cxn ang="0">
                  <a:pos x="257" y="222"/>
                </a:cxn>
                <a:cxn ang="0">
                  <a:pos x="240" y="187"/>
                </a:cxn>
                <a:cxn ang="0">
                  <a:pos x="222" y="155"/>
                </a:cxn>
                <a:cxn ang="0">
                  <a:pos x="204" y="122"/>
                </a:cxn>
                <a:cxn ang="0">
                  <a:pos x="184" y="95"/>
                </a:cxn>
                <a:cxn ang="0">
                  <a:pos x="166" y="69"/>
                </a:cxn>
                <a:cxn ang="0">
                  <a:pos x="146" y="48"/>
                </a:cxn>
                <a:cxn ang="0">
                  <a:pos x="125" y="30"/>
                </a:cxn>
                <a:cxn ang="0">
                  <a:pos x="108" y="16"/>
                </a:cxn>
                <a:cxn ang="0">
                  <a:pos x="89" y="7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46" y="5"/>
                </a:cxn>
                <a:cxn ang="0">
                  <a:pos x="45" y="2"/>
                </a:cxn>
              </a:cxnLst>
              <a:rect l="0" t="0" r="r" b="b"/>
              <a:pathLst>
                <a:path w="325" h="614">
                  <a:moveTo>
                    <a:pt x="45" y="2"/>
                  </a:moveTo>
                  <a:lnTo>
                    <a:pt x="32" y="11"/>
                  </a:lnTo>
                  <a:lnTo>
                    <a:pt x="23" y="22"/>
                  </a:lnTo>
                  <a:lnTo>
                    <a:pt x="14" y="40"/>
                  </a:lnTo>
                  <a:lnTo>
                    <a:pt x="6" y="58"/>
                  </a:lnTo>
                  <a:lnTo>
                    <a:pt x="1" y="81"/>
                  </a:lnTo>
                  <a:lnTo>
                    <a:pt x="0" y="110"/>
                  </a:lnTo>
                  <a:lnTo>
                    <a:pt x="1" y="139"/>
                  </a:lnTo>
                  <a:lnTo>
                    <a:pt x="4" y="172"/>
                  </a:lnTo>
                  <a:lnTo>
                    <a:pt x="8" y="206"/>
                  </a:lnTo>
                  <a:lnTo>
                    <a:pt x="16" y="241"/>
                  </a:lnTo>
                  <a:lnTo>
                    <a:pt x="25" y="278"/>
                  </a:lnTo>
                  <a:lnTo>
                    <a:pt x="35" y="315"/>
                  </a:lnTo>
                  <a:lnTo>
                    <a:pt x="50" y="352"/>
                  </a:lnTo>
                  <a:lnTo>
                    <a:pt x="66" y="390"/>
                  </a:lnTo>
                  <a:lnTo>
                    <a:pt x="82" y="423"/>
                  </a:lnTo>
                  <a:lnTo>
                    <a:pt x="101" y="458"/>
                  </a:lnTo>
                  <a:lnTo>
                    <a:pt x="119" y="489"/>
                  </a:lnTo>
                  <a:lnTo>
                    <a:pt x="138" y="517"/>
                  </a:lnTo>
                  <a:lnTo>
                    <a:pt x="157" y="542"/>
                  </a:lnTo>
                  <a:lnTo>
                    <a:pt x="177" y="565"/>
                  </a:lnTo>
                  <a:lnTo>
                    <a:pt x="197" y="583"/>
                  </a:lnTo>
                  <a:lnTo>
                    <a:pt x="215" y="598"/>
                  </a:lnTo>
                  <a:lnTo>
                    <a:pt x="232" y="607"/>
                  </a:lnTo>
                  <a:lnTo>
                    <a:pt x="251" y="613"/>
                  </a:lnTo>
                  <a:lnTo>
                    <a:pt x="267" y="613"/>
                  </a:lnTo>
                  <a:lnTo>
                    <a:pt x="279" y="609"/>
                  </a:lnTo>
                  <a:lnTo>
                    <a:pt x="293" y="604"/>
                  </a:lnTo>
                  <a:lnTo>
                    <a:pt x="302" y="591"/>
                  </a:lnTo>
                  <a:lnTo>
                    <a:pt x="312" y="574"/>
                  </a:lnTo>
                  <a:lnTo>
                    <a:pt x="318" y="554"/>
                  </a:lnTo>
                  <a:lnTo>
                    <a:pt x="321" y="528"/>
                  </a:lnTo>
                  <a:lnTo>
                    <a:pt x="324" y="504"/>
                  </a:lnTo>
                  <a:lnTo>
                    <a:pt x="323" y="473"/>
                  </a:lnTo>
                  <a:lnTo>
                    <a:pt x="321" y="440"/>
                  </a:lnTo>
                  <a:lnTo>
                    <a:pt x="314" y="405"/>
                  </a:lnTo>
                  <a:lnTo>
                    <a:pt x="307" y="370"/>
                  </a:lnTo>
                  <a:lnTo>
                    <a:pt x="299" y="334"/>
                  </a:lnTo>
                  <a:lnTo>
                    <a:pt x="285" y="294"/>
                  </a:lnTo>
                  <a:lnTo>
                    <a:pt x="271" y="260"/>
                  </a:lnTo>
                  <a:lnTo>
                    <a:pt x="257" y="222"/>
                  </a:lnTo>
                  <a:lnTo>
                    <a:pt x="240" y="187"/>
                  </a:lnTo>
                  <a:lnTo>
                    <a:pt x="222" y="155"/>
                  </a:lnTo>
                  <a:lnTo>
                    <a:pt x="204" y="122"/>
                  </a:lnTo>
                  <a:lnTo>
                    <a:pt x="184" y="95"/>
                  </a:lnTo>
                  <a:lnTo>
                    <a:pt x="166" y="69"/>
                  </a:lnTo>
                  <a:lnTo>
                    <a:pt x="146" y="48"/>
                  </a:lnTo>
                  <a:lnTo>
                    <a:pt x="125" y="30"/>
                  </a:lnTo>
                  <a:lnTo>
                    <a:pt x="108" y="16"/>
                  </a:lnTo>
                  <a:lnTo>
                    <a:pt x="89" y="7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6" y="5"/>
                  </a:lnTo>
                  <a:lnTo>
                    <a:pt x="45" y="2"/>
                  </a:lnTo>
                </a:path>
              </a:pathLst>
            </a:custGeom>
            <a:solidFill>
              <a:srgbClr val="1060B0"/>
            </a:solidFill>
            <a:ln w="12700" cap="rnd" cmpd="sng">
              <a:solidFill>
                <a:srgbClr val="106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44" name="Freeform 1728"/>
            <p:cNvSpPr>
              <a:spLocks/>
            </p:cNvSpPr>
            <p:nvPr/>
          </p:nvSpPr>
          <p:spPr bwMode="auto">
            <a:xfrm>
              <a:off x="3601" y="1278"/>
              <a:ext cx="315" cy="58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3" y="9"/>
                </a:cxn>
                <a:cxn ang="0">
                  <a:pos x="23" y="20"/>
                </a:cxn>
                <a:cxn ang="0">
                  <a:pos x="14" y="36"/>
                </a:cxn>
                <a:cxn ang="0">
                  <a:pos x="8" y="54"/>
                </a:cxn>
                <a:cxn ang="0">
                  <a:pos x="3" y="77"/>
                </a:cxn>
                <a:cxn ang="0">
                  <a:pos x="0" y="104"/>
                </a:cxn>
                <a:cxn ang="0">
                  <a:pos x="2" y="134"/>
                </a:cxn>
                <a:cxn ang="0">
                  <a:pos x="6" y="164"/>
                </a:cxn>
                <a:cxn ang="0">
                  <a:pos x="9" y="196"/>
                </a:cxn>
                <a:cxn ang="0">
                  <a:pos x="16" y="231"/>
                </a:cxn>
                <a:cxn ang="0">
                  <a:pos x="25" y="267"/>
                </a:cxn>
                <a:cxn ang="0">
                  <a:pos x="36" y="302"/>
                </a:cxn>
                <a:cxn ang="0">
                  <a:pos x="50" y="337"/>
                </a:cxn>
                <a:cxn ang="0">
                  <a:pos x="66" y="373"/>
                </a:cxn>
                <a:cxn ang="0">
                  <a:pos x="81" y="406"/>
                </a:cxn>
                <a:cxn ang="0">
                  <a:pos x="98" y="438"/>
                </a:cxn>
                <a:cxn ang="0">
                  <a:pos x="116" y="468"/>
                </a:cxn>
                <a:cxn ang="0">
                  <a:pos x="134" y="496"/>
                </a:cxn>
                <a:cxn ang="0">
                  <a:pos x="154" y="521"/>
                </a:cxn>
                <a:cxn ang="0">
                  <a:pos x="172" y="541"/>
                </a:cxn>
                <a:cxn ang="0">
                  <a:pos x="190" y="558"/>
                </a:cxn>
                <a:cxn ang="0">
                  <a:pos x="209" y="572"/>
                </a:cxn>
                <a:cxn ang="0">
                  <a:pos x="225" y="582"/>
                </a:cxn>
                <a:cxn ang="0">
                  <a:pos x="243" y="588"/>
                </a:cxn>
                <a:cxn ang="0">
                  <a:pos x="258" y="588"/>
                </a:cxn>
                <a:cxn ang="0">
                  <a:pos x="270" y="584"/>
                </a:cxn>
                <a:cxn ang="0">
                  <a:pos x="284" y="578"/>
                </a:cxn>
                <a:cxn ang="0">
                  <a:pos x="293" y="566"/>
                </a:cxn>
                <a:cxn ang="0">
                  <a:pos x="302" y="550"/>
                </a:cxn>
                <a:cxn ang="0">
                  <a:pos x="309" y="531"/>
                </a:cxn>
                <a:cxn ang="0">
                  <a:pos x="311" y="507"/>
                </a:cxn>
                <a:cxn ang="0">
                  <a:pos x="314" y="483"/>
                </a:cxn>
                <a:cxn ang="0">
                  <a:pos x="314" y="453"/>
                </a:cxn>
                <a:cxn ang="0">
                  <a:pos x="311" y="421"/>
                </a:cxn>
                <a:cxn ang="0">
                  <a:pos x="305" y="388"/>
                </a:cxn>
                <a:cxn ang="0">
                  <a:pos x="298" y="354"/>
                </a:cxn>
                <a:cxn ang="0">
                  <a:pos x="289" y="318"/>
                </a:cxn>
                <a:cxn ang="0">
                  <a:pos x="277" y="282"/>
                </a:cxn>
                <a:cxn ang="0">
                  <a:pos x="264" y="248"/>
                </a:cxn>
                <a:cxn ang="0">
                  <a:pos x="250" y="212"/>
                </a:cxn>
                <a:cxn ang="0">
                  <a:pos x="232" y="178"/>
                </a:cxn>
                <a:cxn ang="0">
                  <a:pos x="215" y="147"/>
                </a:cxn>
                <a:cxn ang="0">
                  <a:pos x="198" y="116"/>
                </a:cxn>
                <a:cxn ang="0">
                  <a:pos x="180" y="89"/>
                </a:cxn>
                <a:cxn ang="0">
                  <a:pos x="160" y="65"/>
                </a:cxn>
                <a:cxn ang="0">
                  <a:pos x="142" y="45"/>
                </a:cxn>
                <a:cxn ang="0">
                  <a:pos x="123" y="26"/>
                </a:cxn>
                <a:cxn ang="0">
                  <a:pos x="107" y="14"/>
                </a:cxn>
                <a:cxn ang="0">
                  <a:pos x="88" y="4"/>
                </a:cxn>
                <a:cxn ang="0">
                  <a:pos x="71" y="0"/>
                </a:cxn>
                <a:cxn ang="0">
                  <a:pos x="57" y="0"/>
                </a:cxn>
                <a:cxn ang="0">
                  <a:pos x="45" y="3"/>
                </a:cxn>
                <a:cxn ang="0">
                  <a:pos x="45" y="0"/>
                </a:cxn>
              </a:cxnLst>
              <a:rect l="0" t="0" r="r" b="b"/>
              <a:pathLst>
                <a:path w="315" h="589">
                  <a:moveTo>
                    <a:pt x="45" y="0"/>
                  </a:moveTo>
                  <a:lnTo>
                    <a:pt x="33" y="9"/>
                  </a:lnTo>
                  <a:lnTo>
                    <a:pt x="23" y="20"/>
                  </a:lnTo>
                  <a:lnTo>
                    <a:pt x="14" y="36"/>
                  </a:lnTo>
                  <a:lnTo>
                    <a:pt x="8" y="54"/>
                  </a:lnTo>
                  <a:lnTo>
                    <a:pt x="3" y="77"/>
                  </a:lnTo>
                  <a:lnTo>
                    <a:pt x="0" y="104"/>
                  </a:lnTo>
                  <a:lnTo>
                    <a:pt x="2" y="134"/>
                  </a:lnTo>
                  <a:lnTo>
                    <a:pt x="6" y="164"/>
                  </a:lnTo>
                  <a:lnTo>
                    <a:pt x="9" y="196"/>
                  </a:lnTo>
                  <a:lnTo>
                    <a:pt x="16" y="231"/>
                  </a:lnTo>
                  <a:lnTo>
                    <a:pt x="25" y="267"/>
                  </a:lnTo>
                  <a:lnTo>
                    <a:pt x="36" y="302"/>
                  </a:lnTo>
                  <a:lnTo>
                    <a:pt x="50" y="337"/>
                  </a:lnTo>
                  <a:lnTo>
                    <a:pt x="66" y="373"/>
                  </a:lnTo>
                  <a:lnTo>
                    <a:pt x="81" y="406"/>
                  </a:lnTo>
                  <a:lnTo>
                    <a:pt x="98" y="438"/>
                  </a:lnTo>
                  <a:lnTo>
                    <a:pt x="116" y="468"/>
                  </a:lnTo>
                  <a:lnTo>
                    <a:pt x="134" y="496"/>
                  </a:lnTo>
                  <a:lnTo>
                    <a:pt x="154" y="521"/>
                  </a:lnTo>
                  <a:lnTo>
                    <a:pt x="172" y="541"/>
                  </a:lnTo>
                  <a:lnTo>
                    <a:pt x="190" y="558"/>
                  </a:lnTo>
                  <a:lnTo>
                    <a:pt x="209" y="572"/>
                  </a:lnTo>
                  <a:lnTo>
                    <a:pt x="225" y="582"/>
                  </a:lnTo>
                  <a:lnTo>
                    <a:pt x="243" y="588"/>
                  </a:lnTo>
                  <a:lnTo>
                    <a:pt x="258" y="588"/>
                  </a:lnTo>
                  <a:lnTo>
                    <a:pt x="270" y="584"/>
                  </a:lnTo>
                  <a:lnTo>
                    <a:pt x="284" y="578"/>
                  </a:lnTo>
                  <a:lnTo>
                    <a:pt x="293" y="566"/>
                  </a:lnTo>
                  <a:lnTo>
                    <a:pt x="302" y="550"/>
                  </a:lnTo>
                  <a:lnTo>
                    <a:pt x="309" y="531"/>
                  </a:lnTo>
                  <a:lnTo>
                    <a:pt x="311" y="507"/>
                  </a:lnTo>
                  <a:lnTo>
                    <a:pt x="314" y="483"/>
                  </a:lnTo>
                  <a:lnTo>
                    <a:pt x="314" y="453"/>
                  </a:lnTo>
                  <a:lnTo>
                    <a:pt x="311" y="421"/>
                  </a:lnTo>
                  <a:lnTo>
                    <a:pt x="305" y="388"/>
                  </a:lnTo>
                  <a:lnTo>
                    <a:pt x="298" y="354"/>
                  </a:lnTo>
                  <a:lnTo>
                    <a:pt x="289" y="318"/>
                  </a:lnTo>
                  <a:lnTo>
                    <a:pt x="277" y="282"/>
                  </a:lnTo>
                  <a:lnTo>
                    <a:pt x="264" y="248"/>
                  </a:lnTo>
                  <a:lnTo>
                    <a:pt x="250" y="212"/>
                  </a:lnTo>
                  <a:lnTo>
                    <a:pt x="232" y="178"/>
                  </a:lnTo>
                  <a:lnTo>
                    <a:pt x="215" y="147"/>
                  </a:lnTo>
                  <a:lnTo>
                    <a:pt x="198" y="116"/>
                  </a:lnTo>
                  <a:lnTo>
                    <a:pt x="180" y="89"/>
                  </a:lnTo>
                  <a:lnTo>
                    <a:pt x="160" y="65"/>
                  </a:lnTo>
                  <a:lnTo>
                    <a:pt x="142" y="45"/>
                  </a:lnTo>
                  <a:lnTo>
                    <a:pt x="123" y="26"/>
                  </a:lnTo>
                  <a:lnTo>
                    <a:pt x="107" y="14"/>
                  </a:lnTo>
                  <a:lnTo>
                    <a:pt x="88" y="4"/>
                  </a:lnTo>
                  <a:lnTo>
                    <a:pt x="71" y="0"/>
                  </a:lnTo>
                  <a:lnTo>
                    <a:pt x="57" y="0"/>
                  </a:lnTo>
                  <a:lnTo>
                    <a:pt x="45" y="3"/>
                  </a:lnTo>
                  <a:lnTo>
                    <a:pt x="45" y="0"/>
                  </a:lnTo>
                </a:path>
              </a:pathLst>
            </a:custGeom>
            <a:solidFill>
              <a:srgbClr val="1060C0"/>
            </a:solidFill>
            <a:ln w="12700" cap="rnd" cmpd="sng">
              <a:solidFill>
                <a:srgbClr val="106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45" name="Freeform 1729"/>
            <p:cNvSpPr>
              <a:spLocks/>
            </p:cNvSpPr>
            <p:nvPr/>
          </p:nvSpPr>
          <p:spPr bwMode="auto">
            <a:xfrm>
              <a:off x="3613" y="1292"/>
              <a:ext cx="300" cy="567"/>
            </a:xfrm>
            <a:custGeom>
              <a:avLst/>
              <a:gdLst/>
              <a:ahLst/>
              <a:cxnLst>
                <a:cxn ang="0">
                  <a:pos x="43" y="2"/>
                </a:cxn>
                <a:cxn ang="0">
                  <a:pos x="31" y="10"/>
                </a:cxn>
                <a:cxn ang="0">
                  <a:pos x="21" y="18"/>
                </a:cxn>
                <a:cxn ang="0">
                  <a:pos x="12" y="35"/>
                </a:cxn>
                <a:cxn ang="0">
                  <a:pos x="7" y="53"/>
                </a:cxn>
                <a:cxn ang="0">
                  <a:pos x="2" y="75"/>
                </a:cxn>
                <a:cxn ang="0">
                  <a:pos x="0" y="100"/>
                </a:cxn>
                <a:cxn ang="0">
                  <a:pos x="2" y="129"/>
                </a:cxn>
                <a:cxn ang="0">
                  <a:pos x="4" y="158"/>
                </a:cxn>
                <a:cxn ang="0">
                  <a:pos x="7" y="189"/>
                </a:cxn>
                <a:cxn ang="0">
                  <a:pos x="14" y="223"/>
                </a:cxn>
                <a:cxn ang="0">
                  <a:pos x="24" y="257"/>
                </a:cxn>
                <a:cxn ang="0">
                  <a:pos x="33" y="290"/>
                </a:cxn>
                <a:cxn ang="0">
                  <a:pos x="46" y="325"/>
                </a:cxn>
                <a:cxn ang="0">
                  <a:pos x="60" y="359"/>
                </a:cxn>
                <a:cxn ang="0">
                  <a:pos x="76" y="391"/>
                </a:cxn>
                <a:cxn ang="0">
                  <a:pos x="93" y="421"/>
                </a:cxn>
                <a:cxn ang="0">
                  <a:pos x="109" y="450"/>
                </a:cxn>
                <a:cxn ang="0">
                  <a:pos x="128" y="478"/>
                </a:cxn>
                <a:cxn ang="0">
                  <a:pos x="145" y="501"/>
                </a:cxn>
                <a:cxn ang="0">
                  <a:pos x="163" y="520"/>
                </a:cxn>
                <a:cxn ang="0">
                  <a:pos x="183" y="536"/>
                </a:cxn>
                <a:cxn ang="0">
                  <a:pos x="198" y="550"/>
                </a:cxn>
                <a:cxn ang="0">
                  <a:pos x="216" y="558"/>
                </a:cxn>
                <a:cxn ang="0">
                  <a:pos x="233" y="566"/>
                </a:cxn>
                <a:cxn ang="0">
                  <a:pos x="246" y="565"/>
                </a:cxn>
                <a:cxn ang="0">
                  <a:pos x="258" y="561"/>
                </a:cxn>
                <a:cxn ang="0">
                  <a:pos x="272" y="555"/>
                </a:cxn>
                <a:cxn ang="0">
                  <a:pos x="281" y="542"/>
                </a:cxn>
                <a:cxn ang="0">
                  <a:pos x="289" y="529"/>
                </a:cxn>
                <a:cxn ang="0">
                  <a:pos x="296" y="510"/>
                </a:cxn>
                <a:cxn ang="0">
                  <a:pos x="297" y="486"/>
                </a:cxn>
                <a:cxn ang="0">
                  <a:pos x="299" y="463"/>
                </a:cxn>
                <a:cxn ang="0">
                  <a:pos x="299" y="435"/>
                </a:cxn>
                <a:cxn ang="0">
                  <a:pos x="297" y="404"/>
                </a:cxn>
                <a:cxn ang="0">
                  <a:pos x="291" y="372"/>
                </a:cxn>
                <a:cxn ang="0">
                  <a:pos x="283" y="340"/>
                </a:cxn>
                <a:cxn ang="0">
                  <a:pos x="277" y="307"/>
                </a:cxn>
                <a:cxn ang="0">
                  <a:pos x="265" y="270"/>
                </a:cxn>
                <a:cxn ang="0">
                  <a:pos x="252" y="238"/>
                </a:cxn>
                <a:cxn ang="0">
                  <a:pos x="239" y="203"/>
                </a:cxn>
                <a:cxn ang="0">
                  <a:pos x="223" y="172"/>
                </a:cxn>
                <a:cxn ang="0">
                  <a:pos x="206" y="141"/>
                </a:cxn>
                <a:cxn ang="0">
                  <a:pos x="190" y="112"/>
                </a:cxn>
                <a:cxn ang="0">
                  <a:pos x="171" y="86"/>
                </a:cxn>
                <a:cxn ang="0">
                  <a:pos x="154" y="63"/>
                </a:cxn>
                <a:cxn ang="0">
                  <a:pos x="136" y="43"/>
                </a:cxn>
                <a:cxn ang="0">
                  <a:pos x="118" y="26"/>
                </a:cxn>
                <a:cxn ang="0">
                  <a:pos x="100" y="13"/>
                </a:cxn>
                <a:cxn ang="0">
                  <a:pos x="83" y="4"/>
                </a:cxn>
                <a:cxn ang="0">
                  <a:pos x="68" y="0"/>
                </a:cxn>
                <a:cxn ang="0">
                  <a:pos x="52" y="0"/>
                </a:cxn>
                <a:cxn ang="0">
                  <a:pos x="43" y="3"/>
                </a:cxn>
                <a:cxn ang="0">
                  <a:pos x="43" y="2"/>
                </a:cxn>
              </a:cxnLst>
              <a:rect l="0" t="0" r="r" b="b"/>
              <a:pathLst>
                <a:path w="300" h="567">
                  <a:moveTo>
                    <a:pt x="43" y="2"/>
                  </a:moveTo>
                  <a:lnTo>
                    <a:pt x="31" y="10"/>
                  </a:lnTo>
                  <a:lnTo>
                    <a:pt x="21" y="18"/>
                  </a:lnTo>
                  <a:lnTo>
                    <a:pt x="12" y="35"/>
                  </a:lnTo>
                  <a:lnTo>
                    <a:pt x="7" y="53"/>
                  </a:lnTo>
                  <a:lnTo>
                    <a:pt x="2" y="75"/>
                  </a:lnTo>
                  <a:lnTo>
                    <a:pt x="0" y="100"/>
                  </a:lnTo>
                  <a:lnTo>
                    <a:pt x="2" y="129"/>
                  </a:lnTo>
                  <a:lnTo>
                    <a:pt x="4" y="158"/>
                  </a:lnTo>
                  <a:lnTo>
                    <a:pt x="7" y="189"/>
                  </a:lnTo>
                  <a:lnTo>
                    <a:pt x="14" y="223"/>
                  </a:lnTo>
                  <a:lnTo>
                    <a:pt x="24" y="257"/>
                  </a:lnTo>
                  <a:lnTo>
                    <a:pt x="33" y="290"/>
                  </a:lnTo>
                  <a:lnTo>
                    <a:pt x="46" y="325"/>
                  </a:lnTo>
                  <a:lnTo>
                    <a:pt x="60" y="359"/>
                  </a:lnTo>
                  <a:lnTo>
                    <a:pt x="76" y="391"/>
                  </a:lnTo>
                  <a:lnTo>
                    <a:pt x="93" y="421"/>
                  </a:lnTo>
                  <a:lnTo>
                    <a:pt x="109" y="450"/>
                  </a:lnTo>
                  <a:lnTo>
                    <a:pt x="128" y="478"/>
                  </a:lnTo>
                  <a:lnTo>
                    <a:pt x="145" y="501"/>
                  </a:lnTo>
                  <a:lnTo>
                    <a:pt x="163" y="520"/>
                  </a:lnTo>
                  <a:lnTo>
                    <a:pt x="183" y="536"/>
                  </a:lnTo>
                  <a:lnTo>
                    <a:pt x="198" y="550"/>
                  </a:lnTo>
                  <a:lnTo>
                    <a:pt x="216" y="558"/>
                  </a:lnTo>
                  <a:lnTo>
                    <a:pt x="233" y="566"/>
                  </a:lnTo>
                  <a:lnTo>
                    <a:pt x="246" y="565"/>
                  </a:lnTo>
                  <a:lnTo>
                    <a:pt x="258" y="561"/>
                  </a:lnTo>
                  <a:lnTo>
                    <a:pt x="272" y="555"/>
                  </a:lnTo>
                  <a:lnTo>
                    <a:pt x="281" y="542"/>
                  </a:lnTo>
                  <a:lnTo>
                    <a:pt x="289" y="529"/>
                  </a:lnTo>
                  <a:lnTo>
                    <a:pt x="296" y="510"/>
                  </a:lnTo>
                  <a:lnTo>
                    <a:pt x="297" y="486"/>
                  </a:lnTo>
                  <a:lnTo>
                    <a:pt x="299" y="463"/>
                  </a:lnTo>
                  <a:lnTo>
                    <a:pt x="299" y="435"/>
                  </a:lnTo>
                  <a:lnTo>
                    <a:pt x="297" y="404"/>
                  </a:lnTo>
                  <a:lnTo>
                    <a:pt x="291" y="372"/>
                  </a:lnTo>
                  <a:lnTo>
                    <a:pt x="283" y="340"/>
                  </a:lnTo>
                  <a:lnTo>
                    <a:pt x="277" y="307"/>
                  </a:lnTo>
                  <a:lnTo>
                    <a:pt x="265" y="270"/>
                  </a:lnTo>
                  <a:lnTo>
                    <a:pt x="252" y="238"/>
                  </a:lnTo>
                  <a:lnTo>
                    <a:pt x="239" y="203"/>
                  </a:lnTo>
                  <a:lnTo>
                    <a:pt x="223" y="172"/>
                  </a:lnTo>
                  <a:lnTo>
                    <a:pt x="206" y="141"/>
                  </a:lnTo>
                  <a:lnTo>
                    <a:pt x="190" y="112"/>
                  </a:lnTo>
                  <a:lnTo>
                    <a:pt x="171" y="86"/>
                  </a:lnTo>
                  <a:lnTo>
                    <a:pt x="154" y="63"/>
                  </a:lnTo>
                  <a:lnTo>
                    <a:pt x="136" y="43"/>
                  </a:lnTo>
                  <a:lnTo>
                    <a:pt x="118" y="26"/>
                  </a:lnTo>
                  <a:lnTo>
                    <a:pt x="100" y="13"/>
                  </a:lnTo>
                  <a:lnTo>
                    <a:pt x="83" y="4"/>
                  </a:lnTo>
                  <a:lnTo>
                    <a:pt x="68" y="0"/>
                  </a:lnTo>
                  <a:lnTo>
                    <a:pt x="52" y="0"/>
                  </a:lnTo>
                  <a:lnTo>
                    <a:pt x="43" y="3"/>
                  </a:lnTo>
                  <a:lnTo>
                    <a:pt x="43" y="2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46" name="Freeform 1730"/>
            <p:cNvSpPr>
              <a:spLocks/>
            </p:cNvSpPr>
            <p:nvPr/>
          </p:nvSpPr>
          <p:spPr bwMode="auto">
            <a:xfrm>
              <a:off x="3635" y="1320"/>
              <a:ext cx="276" cy="518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28" y="10"/>
                </a:cxn>
                <a:cxn ang="0">
                  <a:pos x="19" y="20"/>
                </a:cxn>
                <a:cxn ang="0">
                  <a:pos x="11" y="34"/>
                </a:cxn>
                <a:cxn ang="0">
                  <a:pos x="5" y="52"/>
                </a:cxn>
                <a:cxn ang="0">
                  <a:pos x="1" y="70"/>
                </a:cxn>
                <a:cxn ang="0">
                  <a:pos x="0" y="93"/>
                </a:cxn>
                <a:cxn ang="0">
                  <a:pos x="0" y="119"/>
                </a:cxn>
                <a:cxn ang="0">
                  <a:pos x="3" y="148"/>
                </a:cxn>
                <a:cxn ang="0">
                  <a:pos x="5" y="175"/>
                </a:cxn>
                <a:cxn ang="0">
                  <a:pos x="13" y="206"/>
                </a:cxn>
                <a:cxn ang="0">
                  <a:pos x="21" y="236"/>
                </a:cxn>
                <a:cxn ang="0">
                  <a:pos x="29" y="268"/>
                </a:cxn>
                <a:cxn ang="0">
                  <a:pos x="41" y="299"/>
                </a:cxn>
                <a:cxn ang="0">
                  <a:pos x="55" y="330"/>
                </a:cxn>
                <a:cxn ang="0">
                  <a:pos x="68" y="359"/>
                </a:cxn>
                <a:cxn ang="0">
                  <a:pos x="84" y="387"/>
                </a:cxn>
                <a:cxn ang="0">
                  <a:pos x="100" y="414"/>
                </a:cxn>
                <a:cxn ang="0">
                  <a:pos x="117" y="437"/>
                </a:cxn>
                <a:cxn ang="0">
                  <a:pos x="132" y="458"/>
                </a:cxn>
                <a:cxn ang="0">
                  <a:pos x="150" y="478"/>
                </a:cxn>
                <a:cxn ang="0">
                  <a:pos x="167" y="492"/>
                </a:cxn>
                <a:cxn ang="0">
                  <a:pos x="182" y="505"/>
                </a:cxn>
                <a:cxn ang="0">
                  <a:pos x="197" y="513"/>
                </a:cxn>
                <a:cxn ang="0">
                  <a:pos x="212" y="517"/>
                </a:cxn>
                <a:cxn ang="0">
                  <a:pos x="225" y="517"/>
                </a:cxn>
                <a:cxn ang="0">
                  <a:pos x="236" y="514"/>
                </a:cxn>
                <a:cxn ang="0">
                  <a:pos x="250" y="508"/>
                </a:cxn>
                <a:cxn ang="0">
                  <a:pos x="257" y="498"/>
                </a:cxn>
                <a:cxn ang="0">
                  <a:pos x="265" y="484"/>
                </a:cxn>
                <a:cxn ang="0">
                  <a:pos x="271" y="466"/>
                </a:cxn>
                <a:cxn ang="0">
                  <a:pos x="274" y="446"/>
                </a:cxn>
                <a:cxn ang="0">
                  <a:pos x="275" y="424"/>
                </a:cxn>
                <a:cxn ang="0">
                  <a:pos x="275" y="398"/>
                </a:cxn>
                <a:cxn ang="0">
                  <a:pos x="274" y="371"/>
                </a:cxn>
                <a:cxn ang="0">
                  <a:pos x="267" y="341"/>
                </a:cxn>
                <a:cxn ang="0">
                  <a:pos x="261" y="312"/>
                </a:cxn>
                <a:cxn ang="0">
                  <a:pos x="253" y="281"/>
                </a:cxn>
                <a:cxn ang="0">
                  <a:pos x="243" y="249"/>
                </a:cxn>
                <a:cxn ang="0">
                  <a:pos x="233" y="219"/>
                </a:cxn>
                <a:cxn ang="0">
                  <a:pos x="220" y="187"/>
                </a:cxn>
                <a:cxn ang="0">
                  <a:pos x="206" y="157"/>
                </a:cxn>
                <a:cxn ang="0">
                  <a:pos x="190" y="129"/>
                </a:cxn>
                <a:cxn ang="0">
                  <a:pos x="173" y="102"/>
                </a:cxn>
                <a:cxn ang="0">
                  <a:pos x="158" y="79"/>
                </a:cxn>
                <a:cxn ang="0">
                  <a:pos x="142" y="58"/>
                </a:cxn>
                <a:cxn ang="0">
                  <a:pos x="125" y="40"/>
                </a:cxn>
                <a:cxn ang="0">
                  <a:pos x="108" y="23"/>
                </a:cxn>
                <a:cxn ang="0">
                  <a:pos x="93" y="13"/>
                </a:cxn>
                <a:cxn ang="0">
                  <a:pos x="78" y="5"/>
                </a:cxn>
                <a:cxn ang="0">
                  <a:pos x="64" y="0"/>
                </a:cxn>
                <a:cxn ang="0">
                  <a:pos x="49" y="1"/>
                </a:cxn>
                <a:cxn ang="0">
                  <a:pos x="39" y="3"/>
                </a:cxn>
                <a:cxn ang="0">
                  <a:pos x="38" y="2"/>
                </a:cxn>
              </a:cxnLst>
              <a:rect l="0" t="0" r="r" b="b"/>
              <a:pathLst>
                <a:path w="276" h="518">
                  <a:moveTo>
                    <a:pt x="38" y="2"/>
                  </a:moveTo>
                  <a:lnTo>
                    <a:pt x="28" y="10"/>
                  </a:lnTo>
                  <a:lnTo>
                    <a:pt x="19" y="20"/>
                  </a:lnTo>
                  <a:lnTo>
                    <a:pt x="11" y="34"/>
                  </a:lnTo>
                  <a:lnTo>
                    <a:pt x="5" y="52"/>
                  </a:lnTo>
                  <a:lnTo>
                    <a:pt x="1" y="70"/>
                  </a:lnTo>
                  <a:lnTo>
                    <a:pt x="0" y="93"/>
                  </a:lnTo>
                  <a:lnTo>
                    <a:pt x="0" y="119"/>
                  </a:lnTo>
                  <a:lnTo>
                    <a:pt x="3" y="148"/>
                  </a:lnTo>
                  <a:lnTo>
                    <a:pt x="5" y="175"/>
                  </a:lnTo>
                  <a:lnTo>
                    <a:pt x="13" y="206"/>
                  </a:lnTo>
                  <a:lnTo>
                    <a:pt x="21" y="236"/>
                  </a:lnTo>
                  <a:lnTo>
                    <a:pt x="29" y="268"/>
                  </a:lnTo>
                  <a:lnTo>
                    <a:pt x="41" y="299"/>
                  </a:lnTo>
                  <a:lnTo>
                    <a:pt x="55" y="330"/>
                  </a:lnTo>
                  <a:lnTo>
                    <a:pt x="68" y="359"/>
                  </a:lnTo>
                  <a:lnTo>
                    <a:pt x="84" y="387"/>
                  </a:lnTo>
                  <a:lnTo>
                    <a:pt x="100" y="414"/>
                  </a:lnTo>
                  <a:lnTo>
                    <a:pt x="117" y="437"/>
                  </a:lnTo>
                  <a:lnTo>
                    <a:pt x="132" y="458"/>
                  </a:lnTo>
                  <a:lnTo>
                    <a:pt x="150" y="478"/>
                  </a:lnTo>
                  <a:lnTo>
                    <a:pt x="167" y="492"/>
                  </a:lnTo>
                  <a:lnTo>
                    <a:pt x="182" y="505"/>
                  </a:lnTo>
                  <a:lnTo>
                    <a:pt x="197" y="513"/>
                  </a:lnTo>
                  <a:lnTo>
                    <a:pt x="212" y="517"/>
                  </a:lnTo>
                  <a:lnTo>
                    <a:pt x="225" y="517"/>
                  </a:lnTo>
                  <a:lnTo>
                    <a:pt x="236" y="514"/>
                  </a:lnTo>
                  <a:lnTo>
                    <a:pt x="250" y="508"/>
                  </a:lnTo>
                  <a:lnTo>
                    <a:pt x="257" y="498"/>
                  </a:lnTo>
                  <a:lnTo>
                    <a:pt x="265" y="484"/>
                  </a:lnTo>
                  <a:lnTo>
                    <a:pt x="271" y="466"/>
                  </a:lnTo>
                  <a:lnTo>
                    <a:pt x="274" y="446"/>
                  </a:lnTo>
                  <a:lnTo>
                    <a:pt x="275" y="424"/>
                  </a:lnTo>
                  <a:lnTo>
                    <a:pt x="275" y="398"/>
                  </a:lnTo>
                  <a:lnTo>
                    <a:pt x="274" y="371"/>
                  </a:lnTo>
                  <a:lnTo>
                    <a:pt x="267" y="341"/>
                  </a:lnTo>
                  <a:lnTo>
                    <a:pt x="261" y="312"/>
                  </a:lnTo>
                  <a:lnTo>
                    <a:pt x="253" y="281"/>
                  </a:lnTo>
                  <a:lnTo>
                    <a:pt x="243" y="249"/>
                  </a:lnTo>
                  <a:lnTo>
                    <a:pt x="233" y="219"/>
                  </a:lnTo>
                  <a:lnTo>
                    <a:pt x="220" y="187"/>
                  </a:lnTo>
                  <a:lnTo>
                    <a:pt x="206" y="157"/>
                  </a:lnTo>
                  <a:lnTo>
                    <a:pt x="190" y="129"/>
                  </a:lnTo>
                  <a:lnTo>
                    <a:pt x="173" y="102"/>
                  </a:lnTo>
                  <a:lnTo>
                    <a:pt x="158" y="79"/>
                  </a:lnTo>
                  <a:lnTo>
                    <a:pt x="142" y="58"/>
                  </a:lnTo>
                  <a:lnTo>
                    <a:pt x="125" y="40"/>
                  </a:lnTo>
                  <a:lnTo>
                    <a:pt x="108" y="23"/>
                  </a:lnTo>
                  <a:lnTo>
                    <a:pt x="93" y="13"/>
                  </a:lnTo>
                  <a:lnTo>
                    <a:pt x="78" y="5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9" y="3"/>
                  </a:lnTo>
                  <a:lnTo>
                    <a:pt x="38" y="2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47" name="Freeform 1731"/>
            <p:cNvSpPr>
              <a:spLocks/>
            </p:cNvSpPr>
            <p:nvPr/>
          </p:nvSpPr>
          <p:spPr bwMode="auto">
            <a:xfrm>
              <a:off x="3645" y="1334"/>
              <a:ext cx="265" cy="49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27" y="9"/>
                </a:cxn>
                <a:cxn ang="0">
                  <a:pos x="19" y="18"/>
                </a:cxn>
                <a:cxn ang="0">
                  <a:pos x="11" y="33"/>
                </a:cxn>
                <a:cxn ang="0">
                  <a:pos x="6" y="49"/>
                </a:cxn>
                <a:cxn ang="0">
                  <a:pos x="3" y="69"/>
                </a:cxn>
                <a:cxn ang="0">
                  <a:pos x="0" y="90"/>
                </a:cxn>
                <a:cxn ang="0">
                  <a:pos x="0" y="115"/>
                </a:cxn>
                <a:cxn ang="0">
                  <a:pos x="3" y="141"/>
                </a:cxn>
                <a:cxn ang="0">
                  <a:pos x="6" y="167"/>
                </a:cxn>
                <a:cxn ang="0">
                  <a:pos x="13" y="198"/>
                </a:cxn>
                <a:cxn ang="0">
                  <a:pos x="19" y="227"/>
                </a:cxn>
                <a:cxn ang="0">
                  <a:pos x="29" y="256"/>
                </a:cxn>
                <a:cxn ang="0">
                  <a:pos x="40" y="286"/>
                </a:cxn>
                <a:cxn ang="0">
                  <a:pos x="54" y="316"/>
                </a:cxn>
                <a:cxn ang="0">
                  <a:pos x="68" y="343"/>
                </a:cxn>
                <a:cxn ang="0">
                  <a:pos x="81" y="371"/>
                </a:cxn>
                <a:cxn ang="0">
                  <a:pos x="97" y="395"/>
                </a:cxn>
                <a:cxn ang="0">
                  <a:pos x="111" y="418"/>
                </a:cxn>
                <a:cxn ang="0">
                  <a:pos x="127" y="438"/>
                </a:cxn>
                <a:cxn ang="0">
                  <a:pos x="144" y="455"/>
                </a:cxn>
                <a:cxn ang="0">
                  <a:pos x="160" y="469"/>
                </a:cxn>
                <a:cxn ang="0">
                  <a:pos x="174" y="482"/>
                </a:cxn>
                <a:cxn ang="0">
                  <a:pos x="188" y="490"/>
                </a:cxn>
                <a:cxn ang="0">
                  <a:pos x="203" y="494"/>
                </a:cxn>
                <a:cxn ang="0">
                  <a:pos x="216" y="494"/>
                </a:cxn>
                <a:cxn ang="0">
                  <a:pos x="226" y="491"/>
                </a:cxn>
                <a:cxn ang="0">
                  <a:pos x="239" y="485"/>
                </a:cxn>
                <a:cxn ang="0">
                  <a:pos x="247" y="476"/>
                </a:cxn>
                <a:cxn ang="0">
                  <a:pos x="253" y="463"/>
                </a:cxn>
                <a:cxn ang="0">
                  <a:pos x="259" y="446"/>
                </a:cxn>
                <a:cxn ang="0">
                  <a:pos x="262" y="426"/>
                </a:cxn>
                <a:cxn ang="0">
                  <a:pos x="264" y="405"/>
                </a:cxn>
                <a:cxn ang="0">
                  <a:pos x="264" y="380"/>
                </a:cxn>
                <a:cxn ang="0">
                  <a:pos x="261" y="354"/>
                </a:cxn>
                <a:cxn ang="0">
                  <a:pos x="257" y="326"/>
                </a:cxn>
                <a:cxn ang="0">
                  <a:pos x="250" y="298"/>
                </a:cxn>
                <a:cxn ang="0">
                  <a:pos x="243" y="268"/>
                </a:cxn>
                <a:cxn ang="0">
                  <a:pos x="233" y="238"/>
                </a:cxn>
                <a:cxn ang="0">
                  <a:pos x="223" y="208"/>
                </a:cxn>
                <a:cxn ang="0">
                  <a:pos x="211" y="178"/>
                </a:cxn>
                <a:cxn ang="0">
                  <a:pos x="198" y="150"/>
                </a:cxn>
                <a:cxn ang="0">
                  <a:pos x="183" y="123"/>
                </a:cxn>
                <a:cxn ang="0">
                  <a:pos x="169" y="98"/>
                </a:cxn>
                <a:cxn ang="0">
                  <a:pos x="152" y="76"/>
                </a:cxn>
                <a:cxn ang="0">
                  <a:pos x="138" y="55"/>
                </a:cxn>
                <a:cxn ang="0">
                  <a:pos x="122" y="39"/>
                </a:cxn>
                <a:cxn ang="0">
                  <a:pos x="106" y="24"/>
                </a:cxn>
                <a:cxn ang="0">
                  <a:pos x="90" y="12"/>
                </a:cxn>
                <a:cxn ang="0">
                  <a:pos x="75" y="4"/>
                </a:cxn>
                <a:cxn ang="0">
                  <a:pos x="61" y="0"/>
                </a:cxn>
                <a:cxn ang="0">
                  <a:pos x="48" y="1"/>
                </a:cxn>
                <a:cxn ang="0">
                  <a:pos x="39" y="5"/>
                </a:cxn>
                <a:cxn ang="0">
                  <a:pos x="38" y="2"/>
                </a:cxn>
              </a:cxnLst>
              <a:rect l="0" t="0" r="r" b="b"/>
              <a:pathLst>
                <a:path w="265" h="495">
                  <a:moveTo>
                    <a:pt x="38" y="2"/>
                  </a:moveTo>
                  <a:lnTo>
                    <a:pt x="27" y="9"/>
                  </a:lnTo>
                  <a:lnTo>
                    <a:pt x="19" y="18"/>
                  </a:lnTo>
                  <a:lnTo>
                    <a:pt x="11" y="33"/>
                  </a:lnTo>
                  <a:lnTo>
                    <a:pt x="6" y="49"/>
                  </a:lnTo>
                  <a:lnTo>
                    <a:pt x="3" y="69"/>
                  </a:lnTo>
                  <a:lnTo>
                    <a:pt x="0" y="90"/>
                  </a:lnTo>
                  <a:lnTo>
                    <a:pt x="0" y="115"/>
                  </a:lnTo>
                  <a:lnTo>
                    <a:pt x="3" y="141"/>
                  </a:lnTo>
                  <a:lnTo>
                    <a:pt x="6" y="167"/>
                  </a:lnTo>
                  <a:lnTo>
                    <a:pt x="13" y="198"/>
                  </a:lnTo>
                  <a:lnTo>
                    <a:pt x="19" y="227"/>
                  </a:lnTo>
                  <a:lnTo>
                    <a:pt x="29" y="256"/>
                  </a:lnTo>
                  <a:lnTo>
                    <a:pt x="40" y="286"/>
                  </a:lnTo>
                  <a:lnTo>
                    <a:pt x="54" y="316"/>
                  </a:lnTo>
                  <a:lnTo>
                    <a:pt x="68" y="343"/>
                  </a:lnTo>
                  <a:lnTo>
                    <a:pt x="81" y="371"/>
                  </a:lnTo>
                  <a:lnTo>
                    <a:pt x="97" y="395"/>
                  </a:lnTo>
                  <a:lnTo>
                    <a:pt x="111" y="418"/>
                  </a:lnTo>
                  <a:lnTo>
                    <a:pt x="127" y="438"/>
                  </a:lnTo>
                  <a:lnTo>
                    <a:pt x="144" y="455"/>
                  </a:lnTo>
                  <a:lnTo>
                    <a:pt x="160" y="469"/>
                  </a:lnTo>
                  <a:lnTo>
                    <a:pt x="174" y="482"/>
                  </a:lnTo>
                  <a:lnTo>
                    <a:pt x="188" y="490"/>
                  </a:lnTo>
                  <a:lnTo>
                    <a:pt x="203" y="494"/>
                  </a:lnTo>
                  <a:lnTo>
                    <a:pt x="216" y="494"/>
                  </a:lnTo>
                  <a:lnTo>
                    <a:pt x="226" y="491"/>
                  </a:lnTo>
                  <a:lnTo>
                    <a:pt x="239" y="485"/>
                  </a:lnTo>
                  <a:lnTo>
                    <a:pt x="247" y="476"/>
                  </a:lnTo>
                  <a:lnTo>
                    <a:pt x="253" y="463"/>
                  </a:lnTo>
                  <a:lnTo>
                    <a:pt x="259" y="446"/>
                  </a:lnTo>
                  <a:lnTo>
                    <a:pt x="262" y="426"/>
                  </a:lnTo>
                  <a:lnTo>
                    <a:pt x="264" y="405"/>
                  </a:lnTo>
                  <a:lnTo>
                    <a:pt x="264" y="380"/>
                  </a:lnTo>
                  <a:lnTo>
                    <a:pt x="261" y="354"/>
                  </a:lnTo>
                  <a:lnTo>
                    <a:pt x="257" y="326"/>
                  </a:lnTo>
                  <a:lnTo>
                    <a:pt x="250" y="298"/>
                  </a:lnTo>
                  <a:lnTo>
                    <a:pt x="243" y="268"/>
                  </a:lnTo>
                  <a:lnTo>
                    <a:pt x="233" y="238"/>
                  </a:lnTo>
                  <a:lnTo>
                    <a:pt x="223" y="208"/>
                  </a:lnTo>
                  <a:lnTo>
                    <a:pt x="211" y="178"/>
                  </a:lnTo>
                  <a:lnTo>
                    <a:pt x="198" y="150"/>
                  </a:lnTo>
                  <a:lnTo>
                    <a:pt x="183" y="123"/>
                  </a:lnTo>
                  <a:lnTo>
                    <a:pt x="169" y="98"/>
                  </a:lnTo>
                  <a:lnTo>
                    <a:pt x="152" y="76"/>
                  </a:lnTo>
                  <a:lnTo>
                    <a:pt x="138" y="55"/>
                  </a:lnTo>
                  <a:lnTo>
                    <a:pt x="122" y="39"/>
                  </a:lnTo>
                  <a:lnTo>
                    <a:pt x="106" y="24"/>
                  </a:lnTo>
                  <a:lnTo>
                    <a:pt x="90" y="12"/>
                  </a:lnTo>
                  <a:lnTo>
                    <a:pt x="75" y="4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9" y="5"/>
                  </a:lnTo>
                  <a:lnTo>
                    <a:pt x="38" y="2"/>
                  </a:lnTo>
                </a:path>
              </a:pathLst>
            </a:custGeom>
            <a:solidFill>
              <a:srgbClr val="4080C0"/>
            </a:solidFill>
            <a:ln w="12700" cap="rnd" cmpd="sng">
              <a:solidFill>
                <a:srgbClr val="4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48" name="Freeform 1732"/>
            <p:cNvSpPr>
              <a:spLocks/>
            </p:cNvSpPr>
            <p:nvPr/>
          </p:nvSpPr>
          <p:spPr bwMode="auto">
            <a:xfrm>
              <a:off x="3656" y="1350"/>
              <a:ext cx="252" cy="47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7" y="9"/>
                </a:cxn>
                <a:cxn ang="0">
                  <a:pos x="18" y="17"/>
                </a:cxn>
                <a:cxn ang="0">
                  <a:pos x="11" y="32"/>
                </a:cxn>
                <a:cxn ang="0">
                  <a:pos x="6" y="46"/>
                </a:cxn>
                <a:cxn ang="0">
                  <a:pos x="0" y="65"/>
                </a:cxn>
                <a:cxn ang="0">
                  <a:pos x="0" y="84"/>
                </a:cxn>
                <a:cxn ang="0">
                  <a:pos x="0" y="109"/>
                </a:cxn>
                <a:cxn ang="0">
                  <a:pos x="2" y="133"/>
                </a:cxn>
                <a:cxn ang="0">
                  <a:pos x="6" y="158"/>
                </a:cxn>
                <a:cxn ang="0">
                  <a:pos x="12" y="186"/>
                </a:cxn>
                <a:cxn ang="0">
                  <a:pos x="18" y="215"/>
                </a:cxn>
                <a:cxn ang="0">
                  <a:pos x="27" y="244"/>
                </a:cxn>
                <a:cxn ang="0">
                  <a:pos x="39" y="272"/>
                </a:cxn>
                <a:cxn ang="0">
                  <a:pos x="52" y="299"/>
                </a:cxn>
                <a:cxn ang="0">
                  <a:pos x="63" y="325"/>
                </a:cxn>
                <a:cxn ang="0">
                  <a:pos x="78" y="351"/>
                </a:cxn>
                <a:cxn ang="0">
                  <a:pos x="92" y="374"/>
                </a:cxn>
                <a:cxn ang="0">
                  <a:pos x="107" y="396"/>
                </a:cxn>
                <a:cxn ang="0">
                  <a:pos x="122" y="416"/>
                </a:cxn>
                <a:cxn ang="0">
                  <a:pos x="137" y="433"/>
                </a:cxn>
                <a:cxn ang="0">
                  <a:pos x="151" y="446"/>
                </a:cxn>
                <a:cxn ang="0">
                  <a:pos x="166" y="458"/>
                </a:cxn>
                <a:cxn ang="0">
                  <a:pos x="180" y="463"/>
                </a:cxn>
                <a:cxn ang="0">
                  <a:pos x="193" y="469"/>
                </a:cxn>
                <a:cxn ang="0">
                  <a:pos x="207" y="469"/>
                </a:cxn>
                <a:cxn ang="0">
                  <a:pos x="215" y="465"/>
                </a:cxn>
                <a:cxn ang="0">
                  <a:pos x="226" y="460"/>
                </a:cxn>
                <a:cxn ang="0">
                  <a:pos x="235" y="451"/>
                </a:cxn>
                <a:cxn ang="0">
                  <a:pos x="242" y="439"/>
                </a:cxn>
                <a:cxn ang="0">
                  <a:pos x="247" y="422"/>
                </a:cxn>
                <a:cxn ang="0">
                  <a:pos x="248" y="404"/>
                </a:cxn>
                <a:cxn ang="0">
                  <a:pos x="251" y="384"/>
                </a:cxn>
                <a:cxn ang="0">
                  <a:pos x="250" y="361"/>
                </a:cxn>
                <a:cxn ang="0">
                  <a:pos x="248" y="335"/>
                </a:cxn>
                <a:cxn ang="0">
                  <a:pos x="245" y="309"/>
                </a:cxn>
                <a:cxn ang="0">
                  <a:pos x="238" y="282"/>
                </a:cxn>
                <a:cxn ang="0">
                  <a:pos x="232" y="253"/>
                </a:cxn>
                <a:cxn ang="0">
                  <a:pos x="222" y="225"/>
                </a:cxn>
                <a:cxn ang="0">
                  <a:pos x="212" y="197"/>
                </a:cxn>
                <a:cxn ang="0">
                  <a:pos x="201" y="167"/>
                </a:cxn>
                <a:cxn ang="0">
                  <a:pos x="190" y="141"/>
                </a:cxn>
                <a:cxn ang="0">
                  <a:pos x="175" y="116"/>
                </a:cxn>
                <a:cxn ang="0">
                  <a:pos x="160" y="91"/>
                </a:cxn>
                <a:cxn ang="0">
                  <a:pos x="147" y="71"/>
                </a:cxn>
                <a:cxn ang="0">
                  <a:pos x="131" y="51"/>
                </a:cxn>
                <a:cxn ang="0">
                  <a:pos x="116" y="34"/>
                </a:cxn>
                <a:cxn ang="0">
                  <a:pos x="100" y="22"/>
                </a:cxn>
                <a:cxn ang="0">
                  <a:pos x="86" y="10"/>
                </a:cxn>
                <a:cxn ang="0">
                  <a:pos x="71" y="2"/>
                </a:cxn>
                <a:cxn ang="0">
                  <a:pos x="58" y="0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37" y="0"/>
                </a:cxn>
              </a:cxnLst>
              <a:rect l="0" t="0" r="r" b="b"/>
              <a:pathLst>
                <a:path w="252" h="470">
                  <a:moveTo>
                    <a:pt x="37" y="0"/>
                  </a:moveTo>
                  <a:lnTo>
                    <a:pt x="27" y="9"/>
                  </a:lnTo>
                  <a:lnTo>
                    <a:pt x="18" y="17"/>
                  </a:lnTo>
                  <a:lnTo>
                    <a:pt x="11" y="32"/>
                  </a:lnTo>
                  <a:lnTo>
                    <a:pt x="6" y="46"/>
                  </a:lnTo>
                  <a:lnTo>
                    <a:pt x="0" y="65"/>
                  </a:lnTo>
                  <a:lnTo>
                    <a:pt x="0" y="84"/>
                  </a:lnTo>
                  <a:lnTo>
                    <a:pt x="0" y="109"/>
                  </a:lnTo>
                  <a:lnTo>
                    <a:pt x="2" y="133"/>
                  </a:lnTo>
                  <a:lnTo>
                    <a:pt x="6" y="158"/>
                  </a:lnTo>
                  <a:lnTo>
                    <a:pt x="12" y="186"/>
                  </a:lnTo>
                  <a:lnTo>
                    <a:pt x="18" y="215"/>
                  </a:lnTo>
                  <a:lnTo>
                    <a:pt x="27" y="244"/>
                  </a:lnTo>
                  <a:lnTo>
                    <a:pt x="39" y="272"/>
                  </a:lnTo>
                  <a:lnTo>
                    <a:pt x="52" y="299"/>
                  </a:lnTo>
                  <a:lnTo>
                    <a:pt x="63" y="325"/>
                  </a:lnTo>
                  <a:lnTo>
                    <a:pt x="78" y="351"/>
                  </a:lnTo>
                  <a:lnTo>
                    <a:pt x="92" y="374"/>
                  </a:lnTo>
                  <a:lnTo>
                    <a:pt x="107" y="396"/>
                  </a:lnTo>
                  <a:lnTo>
                    <a:pt x="122" y="416"/>
                  </a:lnTo>
                  <a:lnTo>
                    <a:pt x="137" y="433"/>
                  </a:lnTo>
                  <a:lnTo>
                    <a:pt x="151" y="446"/>
                  </a:lnTo>
                  <a:lnTo>
                    <a:pt x="166" y="458"/>
                  </a:lnTo>
                  <a:lnTo>
                    <a:pt x="180" y="463"/>
                  </a:lnTo>
                  <a:lnTo>
                    <a:pt x="193" y="469"/>
                  </a:lnTo>
                  <a:lnTo>
                    <a:pt x="207" y="469"/>
                  </a:lnTo>
                  <a:lnTo>
                    <a:pt x="215" y="465"/>
                  </a:lnTo>
                  <a:lnTo>
                    <a:pt x="226" y="460"/>
                  </a:lnTo>
                  <a:lnTo>
                    <a:pt x="235" y="451"/>
                  </a:lnTo>
                  <a:lnTo>
                    <a:pt x="242" y="439"/>
                  </a:lnTo>
                  <a:lnTo>
                    <a:pt x="247" y="422"/>
                  </a:lnTo>
                  <a:lnTo>
                    <a:pt x="248" y="404"/>
                  </a:lnTo>
                  <a:lnTo>
                    <a:pt x="251" y="384"/>
                  </a:lnTo>
                  <a:lnTo>
                    <a:pt x="250" y="361"/>
                  </a:lnTo>
                  <a:lnTo>
                    <a:pt x="248" y="335"/>
                  </a:lnTo>
                  <a:lnTo>
                    <a:pt x="245" y="309"/>
                  </a:lnTo>
                  <a:lnTo>
                    <a:pt x="238" y="282"/>
                  </a:lnTo>
                  <a:lnTo>
                    <a:pt x="232" y="253"/>
                  </a:lnTo>
                  <a:lnTo>
                    <a:pt x="222" y="225"/>
                  </a:lnTo>
                  <a:lnTo>
                    <a:pt x="212" y="197"/>
                  </a:lnTo>
                  <a:lnTo>
                    <a:pt x="201" y="167"/>
                  </a:lnTo>
                  <a:lnTo>
                    <a:pt x="190" y="141"/>
                  </a:lnTo>
                  <a:lnTo>
                    <a:pt x="175" y="116"/>
                  </a:lnTo>
                  <a:lnTo>
                    <a:pt x="160" y="91"/>
                  </a:lnTo>
                  <a:lnTo>
                    <a:pt x="147" y="71"/>
                  </a:lnTo>
                  <a:lnTo>
                    <a:pt x="131" y="51"/>
                  </a:lnTo>
                  <a:lnTo>
                    <a:pt x="116" y="34"/>
                  </a:lnTo>
                  <a:lnTo>
                    <a:pt x="100" y="22"/>
                  </a:lnTo>
                  <a:lnTo>
                    <a:pt x="86" y="10"/>
                  </a:lnTo>
                  <a:lnTo>
                    <a:pt x="71" y="2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7" y="2"/>
                  </a:lnTo>
                  <a:lnTo>
                    <a:pt x="37" y="0"/>
                  </a:lnTo>
                </a:path>
              </a:pathLst>
            </a:custGeom>
            <a:solidFill>
              <a:srgbClr val="5080C0"/>
            </a:solidFill>
            <a:ln w="12700" cap="rnd" cmpd="sng">
              <a:solidFill>
                <a:srgbClr val="5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49" name="Freeform 1733"/>
            <p:cNvSpPr>
              <a:spLocks/>
            </p:cNvSpPr>
            <p:nvPr/>
          </p:nvSpPr>
          <p:spPr bwMode="auto">
            <a:xfrm>
              <a:off x="3667" y="1365"/>
              <a:ext cx="240" cy="446"/>
            </a:xfrm>
            <a:custGeom>
              <a:avLst/>
              <a:gdLst/>
              <a:ahLst/>
              <a:cxnLst>
                <a:cxn ang="0">
                  <a:pos x="36" y="1"/>
                </a:cxn>
                <a:cxn ang="0">
                  <a:pos x="26" y="9"/>
                </a:cxn>
                <a:cxn ang="0">
                  <a:pos x="18" y="17"/>
                </a:cxn>
                <a:cxn ang="0">
                  <a:pos x="10" y="30"/>
                </a:cxn>
                <a:cxn ang="0">
                  <a:pos x="5" y="44"/>
                </a:cxn>
                <a:cxn ang="0">
                  <a:pos x="1" y="62"/>
                </a:cxn>
                <a:cxn ang="0">
                  <a:pos x="0" y="80"/>
                </a:cxn>
                <a:cxn ang="0">
                  <a:pos x="0" y="104"/>
                </a:cxn>
                <a:cxn ang="0">
                  <a:pos x="3" y="126"/>
                </a:cxn>
                <a:cxn ang="0">
                  <a:pos x="4" y="151"/>
                </a:cxn>
                <a:cxn ang="0">
                  <a:pos x="11" y="177"/>
                </a:cxn>
                <a:cxn ang="0">
                  <a:pos x="18" y="205"/>
                </a:cxn>
                <a:cxn ang="0">
                  <a:pos x="26" y="231"/>
                </a:cxn>
                <a:cxn ang="0">
                  <a:pos x="36" y="257"/>
                </a:cxn>
                <a:cxn ang="0">
                  <a:pos x="48" y="284"/>
                </a:cxn>
                <a:cxn ang="0">
                  <a:pos x="60" y="309"/>
                </a:cxn>
                <a:cxn ang="0">
                  <a:pos x="74" y="333"/>
                </a:cxn>
                <a:cxn ang="0">
                  <a:pos x="87" y="355"/>
                </a:cxn>
                <a:cxn ang="0">
                  <a:pos x="100" y="375"/>
                </a:cxn>
                <a:cxn ang="0">
                  <a:pos x="116" y="395"/>
                </a:cxn>
                <a:cxn ang="0">
                  <a:pos x="130" y="410"/>
                </a:cxn>
                <a:cxn ang="0">
                  <a:pos x="144" y="422"/>
                </a:cxn>
                <a:cxn ang="0">
                  <a:pos x="157" y="434"/>
                </a:cxn>
                <a:cxn ang="0">
                  <a:pos x="171" y="439"/>
                </a:cxn>
                <a:cxn ang="0">
                  <a:pos x="184" y="445"/>
                </a:cxn>
                <a:cxn ang="0">
                  <a:pos x="196" y="445"/>
                </a:cxn>
                <a:cxn ang="0">
                  <a:pos x="204" y="441"/>
                </a:cxn>
                <a:cxn ang="0">
                  <a:pos x="216" y="436"/>
                </a:cxn>
                <a:cxn ang="0">
                  <a:pos x="223" y="428"/>
                </a:cxn>
                <a:cxn ang="0">
                  <a:pos x="229" y="416"/>
                </a:cxn>
                <a:cxn ang="0">
                  <a:pos x="235" y="401"/>
                </a:cxn>
                <a:cxn ang="0">
                  <a:pos x="236" y="383"/>
                </a:cxn>
                <a:cxn ang="0">
                  <a:pos x="239" y="364"/>
                </a:cxn>
                <a:cxn ang="0">
                  <a:pos x="239" y="342"/>
                </a:cxn>
                <a:cxn ang="0">
                  <a:pos x="236" y="318"/>
                </a:cxn>
                <a:cxn ang="0">
                  <a:pos x="233" y="293"/>
                </a:cxn>
                <a:cxn ang="0">
                  <a:pos x="227" y="267"/>
                </a:cxn>
                <a:cxn ang="0">
                  <a:pos x="221" y="240"/>
                </a:cxn>
                <a:cxn ang="0">
                  <a:pos x="212" y="212"/>
                </a:cxn>
                <a:cxn ang="0">
                  <a:pos x="202" y="185"/>
                </a:cxn>
                <a:cxn ang="0">
                  <a:pos x="192" y="159"/>
                </a:cxn>
                <a:cxn ang="0">
                  <a:pos x="180" y="133"/>
                </a:cxn>
                <a:cxn ang="0">
                  <a:pos x="166" y="109"/>
                </a:cxn>
                <a:cxn ang="0">
                  <a:pos x="153" y="85"/>
                </a:cxn>
                <a:cxn ang="0">
                  <a:pos x="140" y="65"/>
                </a:cxn>
                <a:cxn ang="0">
                  <a:pos x="124" y="48"/>
                </a:cxn>
                <a:cxn ang="0">
                  <a:pos x="110" y="32"/>
                </a:cxn>
                <a:cxn ang="0">
                  <a:pos x="96" y="19"/>
                </a:cxn>
                <a:cxn ang="0">
                  <a:pos x="83" y="9"/>
                </a:cxn>
                <a:cxn ang="0">
                  <a:pos x="68" y="2"/>
                </a:cxn>
                <a:cxn ang="0">
                  <a:pos x="55" y="0"/>
                </a:cxn>
                <a:cxn ang="0">
                  <a:pos x="44" y="1"/>
                </a:cxn>
                <a:cxn ang="0">
                  <a:pos x="36" y="2"/>
                </a:cxn>
                <a:cxn ang="0">
                  <a:pos x="36" y="1"/>
                </a:cxn>
              </a:cxnLst>
              <a:rect l="0" t="0" r="r" b="b"/>
              <a:pathLst>
                <a:path w="240" h="446">
                  <a:moveTo>
                    <a:pt x="36" y="1"/>
                  </a:moveTo>
                  <a:lnTo>
                    <a:pt x="26" y="9"/>
                  </a:lnTo>
                  <a:lnTo>
                    <a:pt x="18" y="17"/>
                  </a:lnTo>
                  <a:lnTo>
                    <a:pt x="10" y="30"/>
                  </a:lnTo>
                  <a:lnTo>
                    <a:pt x="5" y="44"/>
                  </a:lnTo>
                  <a:lnTo>
                    <a:pt x="1" y="62"/>
                  </a:lnTo>
                  <a:lnTo>
                    <a:pt x="0" y="80"/>
                  </a:lnTo>
                  <a:lnTo>
                    <a:pt x="0" y="104"/>
                  </a:lnTo>
                  <a:lnTo>
                    <a:pt x="3" y="126"/>
                  </a:lnTo>
                  <a:lnTo>
                    <a:pt x="4" y="151"/>
                  </a:lnTo>
                  <a:lnTo>
                    <a:pt x="11" y="177"/>
                  </a:lnTo>
                  <a:lnTo>
                    <a:pt x="18" y="205"/>
                  </a:lnTo>
                  <a:lnTo>
                    <a:pt x="26" y="231"/>
                  </a:lnTo>
                  <a:lnTo>
                    <a:pt x="36" y="257"/>
                  </a:lnTo>
                  <a:lnTo>
                    <a:pt x="48" y="284"/>
                  </a:lnTo>
                  <a:lnTo>
                    <a:pt x="60" y="309"/>
                  </a:lnTo>
                  <a:lnTo>
                    <a:pt x="74" y="333"/>
                  </a:lnTo>
                  <a:lnTo>
                    <a:pt x="87" y="355"/>
                  </a:lnTo>
                  <a:lnTo>
                    <a:pt x="100" y="375"/>
                  </a:lnTo>
                  <a:lnTo>
                    <a:pt x="116" y="395"/>
                  </a:lnTo>
                  <a:lnTo>
                    <a:pt x="130" y="410"/>
                  </a:lnTo>
                  <a:lnTo>
                    <a:pt x="144" y="422"/>
                  </a:lnTo>
                  <a:lnTo>
                    <a:pt x="157" y="434"/>
                  </a:lnTo>
                  <a:lnTo>
                    <a:pt x="171" y="439"/>
                  </a:lnTo>
                  <a:lnTo>
                    <a:pt x="184" y="445"/>
                  </a:lnTo>
                  <a:lnTo>
                    <a:pt x="196" y="445"/>
                  </a:lnTo>
                  <a:lnTo>
                    <a:pt x="204" y="441"/>
                  </a:lnTo>
                  <a:lnTo>
                    <a:pt x="216" y="436"/>
                  </a:lnTo>
                  <a:lnTo>
                    <a:pt x="223" y="428"/>
                  </a:lnTo>
                  <a:lnTo>
                    <a:pt x="229" y="416"/>
                  </a:lnTo>
                  <a:lnTo>
                    <a:pt x="235" y="401"/>
                  </a:lnTo>
                  <a:lnTo>
                    <a:pt x="236" y="383"/>
                  </a:lnTo>
                  <a:lnTo>
                    <a:pt x="239" y="364"/>
                  </a:lnTo>
                  <a:lnTo>
                    <a:pt x="239" y="342"/>
                  </a:lnTo>
                  <a:lnTo>
                    <a:pt x="236" y="318"/>
                  </a:lnTo>
                  <a:lnTo>
                    <a:pt x="233" y="293"/>
                  </a:lnTo>
                  <a:lnTo>
                    <a:pt x="227" y="267"/>
                  </a:lnTo>
                  <a:lnTo>
                    <a:pt x="221" y="240"/>
                  </a:lnTo>
                  <a:lnTo>
                    <a:pt x="212" y="212"/>
                  </a:lnTo>
                  <a:lnTo>
                    <a:pt x="202" y="185"/>
                  </a:lnTo>
                  <a:lnTo>
                    <a:pt x="192" y="159"/>
                  </a:lnTo>
                  <a:lnTo>
                    <a:pt x="180" y="133"/>
                  </a:lnTo>
                  <a:lnTo>
                    <a:pt x="166" y="109"/>
                  </a:lnTo>
                  <a:lnTo>
                    <a:pt x="153" y="85"/>
                  </a:lnTo>
                  <a:lnTo>
                    <a:pt x="140" y="65"/>
                  </a:lnTo>
                  <a:lnTo>
                    <a:pt x="124" y="48"/>
                  </a:lnTo>
                  <a:lnTo>
                    <a:pt x="110" y="32"/>
                  </a:lnTo>
                  <a:lnTo>
                    <a:pt x="96" y="19"/>
                  </a:lnTo>
                  <a:lnTo>
                    <a:pt x="83" y="9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6" y="2"/>
                  </a:lnTo>
                  <a:lnTo>
                    <a:pt x="36" y="1"/>
                  </a:lnTo>
                </a:path>
              </a:pathLst>
            </a:custGeom>
            <a:solidFill>
              <a:srgbClr val="6080C0"/>
            </a:solidFill>
            <a:ln w="12700" cap="rnd" cmpd="sng">
              <a:solidFill>
                <a:srgbClr val="6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50" name="Freeform 1734"/>
            <p:cNvSpPr>
              <a:spLocks/>
            </p:cNvSpPr>
            <p:nvPr/>
          </p:nvSpPr>
          <p:spPr bwMode="auto">
            <a:xfrm>
              <a:off x="3677" y="1380"/>
              <a:ext cx="228" cy="42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6" y="7"/>
                </a:cxn>
                <a:cxn ang="0">
                  <a:pos x="18" y="16"/>
                </a:cxn>
                <a:cxn ang="0">
                  <a:pos x="10" y="27"/>
                </a:cxn>
                <a:cxn ang="0">
                  <a:pos x="5" y="41"/>
                </a:cxn>
                <a:cxn ang="0">
                  <a:pos x="2" y="57"/>
                </a:cxn>
                <a:cxn ang="0">
                  <a:pos x="0" y="76"/>
                </a:cxn>
                <a:cxn ang="0">
                  <a:pos x="1" y="97"/>
                </a:cxn>
                <a:cxn ang="0">
                  <a:pos x="3" y="120"/>
                </a:cxn>
                <a:cxn ang="0">
                  <a:pos x="4" y="143"/>
                </a:cxn>
                <a:cxn ang="0">
                  <a:pos x="11" y="168"/>
                </a:cxn>
                <a:cxn ang="0">
                  <a:pos x="18" y="194"/>
                </a:cxn>
                <a:cxn ang="0">
                  <a:pos x="26" y="217"/>
                </a:cxn>
                <a:cxn ang="0">
                  <a:pos x="34" y="243"/>
                </a:cxn>
                <a:cxn ang="0">
                  <a:pos x="45" y="269"/>
                </a:cxn>
                <a:cxn ang="0">
                  <a:pos x="58" y="292"/>
                </a:cxn>
                <a:cxn ang="0">
                  <a:pos x="70" y="315"/>
                </a:cxn>
                <a:cxn ang="0">
                  <a:pos x="82" y="336"/>
                </a:cxn>
                <a:cxn ang="0">
                  <a:pos x="96" y="355"/>
                </a:cxn>
                <a:cxn ang="0">
                  <a:pos x="109" y="373"/>
                </a:cxn>
                <a:cxn ang="0">
                  <a:pos x="123" y="387"/>
                </a:cxn>
                <a:cxn ang="0">
                  <a:pos x="137" y="400"/>
                </a:cxn>
                <a:cxn ang="0">
                  <a:pos x="150" y="409"/>
                </a:cxn>
                <a:cxn ang="0">
                  <a:pos x="162" y="415"/>
                </a:cxn>
                <a:cxn ang="0">
                  <a:pos x="175" y="420"/>
                </a:cxn>
                <a:cxn ang="0">
                  <a:pos x="186" y="419"/>
                </a:cxn>
                <a:cxn ang="0">
                  <a:pos x="194" y="416"/>
                </a:cxn>
                <a:cxn ang="0">
                  <a:pos x="205" y="413"/>
                </a:cxn>
                <a:cxn ang="0">
                  <a:pos x="211" y="405"/>
                </a:cxn>
                <a:cxn ang="0">
                  <a:pos x="218" y="392"/>
                </a:cxn>
                <a:cxn ang="0">
                  <a:pos x="224" y="379"/>
                </a:cxn>
                <a:cxn ang="0">
                  <a:pos x="226" y="361"/>
                </a:cxn>
                <a:cxn ang="0">
                  <a:pos x="227" y="343"/>
                </a:cxn>
                <a:cxn ang="0">
                  <a:pos x="227" y="322"/>
                </a:cxn>
                <a:cxn ang="0">
                  <a:pos x="225" y="300"/>
                </a:cxn>
                <a:cxn ang="0">
                  <a:pos x="222" y="276"/>
                </a:cxn>
                <a:cxn ang="0">
                  <a:pos x="217" y="252"/>
                </a:cxn>
                <a:cxn ang="0">
                  <a:pos x="211" y="225"/>
                </a:cxn>
                <a:cxn ang="0">
                  <a:pos x="202" y="200"/>
                </a:cxn>
                <a:cxn ang="0">
                  <a:pos x="193" y="175"/>
                </a:cxn>
                <a:cxn ang="0">
                  <a:pos x="183" y="149"/>
                </a:cxn>
                <a:cxn ang="0">
                  <a:pos x="172" y="124"/>
                </a:cxn>
                <a:cxn ang="0">
                  <a:pos x="160" y="102"/>
                </a:cxn>
                <a:cxn ang="0">
                  <a:pos x="146" y="80"/>
                </a:cxn>
                <a:cxn ang="0">
                  <a:pos x="134" y="61"/>
                </a:cxn>
                <a:cxn ang="0">
                  <a:pos x="120" y="44"/>
                </a:cxn>
                <a:cxn ang="0">
                  <a:pos x="106" y="31"/>
                </a:cxn>
                <a:cxn ang="0">
                  <a:pos x="90" y="17"/>
                </a:cxn>
                <a:cxn ang="0">
                  <a:pos x="79" y="9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0"/>
                </a:cxn>
                <a:cxn ang="0">
                  <a:pos x="34" y="2"/>
                </a:cxn>
                <a:cxn ang="0">
                  <a:pos x="34" y="0"/>
                </a:cxn>
              </a:cxnLst>
              <a:rect l="0" t="0" r="r" b="b"/>
              <a:pathLst>
                <a:path w="228" h="421">
                  <a:moveTo>
                    <a:pt x="34" y="0"/>
                  </a:moveTo>
                  <a:lnTo>
                    <a:pt x="26" y="7"/>
                  </a:lnTo>
                  <a:lnTo>
                    <a:pt x="18" y="16"/>
                  </a:lnTo>
                  <a:lnTo>
                    <a:pt x="10" y="27"/>
                  </a:lnTo>
                  <a:lnTo>
                    <a:pt x="5" y="41"/>
                  </a:lnTo>
                  <a:lnTo>
                    <a:pt x="2" y="57"/>
                  </a:lnTo>
                  <a:lnTo>
                    <a:pt x="0" y="76"/>
                  </a:lnTo>
                  <a:lnTo>
                    <a:pt x="1" y="97"/>
                  </a:lnTo>
                  <a:lnTo>
                    <a:pt x="3" y="120"/>
                  </a:lnTo>
                  <a:lnTo>
                    <a:pt x="4" y="143"/>
                  </a:lnTo>
                  <a:lnTo>
                    <a:pt x="11" y="168"/>
                  </a:lnTo>
                  <a:lnTo>
                    <a:pt x="18" y="194"/>
                  </a:lnTo>
                  <a:lnTo>
                    <a:pt x="26" y="217"/>
                  </a:lnTo>
                  <a:lnTo>
                    <a:pt x="34" y="243"/>
                  </a:lnTo>
                  <a:lnTo>
                    <a:pt x="45" y="269"/>
                  </a:lnTo>
                  <a:lnTo>
                    <a:pt x="58" y="292"/>
                  </a:lnTo>
                  <a:lnTo>
                    <a:pt x="70" y="315"/>
                  </a:lnTo>
                  <a:lnTo>
                    <a:pt x="82" y="336"/>
                  </a:lnTo>
                  <a:lnTo>
                    <a:pt x="96" y="355"/>
                  </a:lnTo>
                  <a:lnTo>
                    <a:pt x="109" y="373"/>
                  </a:lnTo>
                  <a:lnTo>
                    <a:pt x="123" y="387"/>
                  </a:lnTo>
                  <a:lnTo>
                    <a:pt x="137" y="400"/>
                  </a:lnTo>
                  <a:lnTo>
                    <a:pt x="150" y="409"/>
                  </a:lnTo>
                  <a:lnTo>
                    <a:pt x="162" y="415"/>
                  </a:lnTo>
                  <a:lnTo>
                    <a:pt x="175" y="420"/>
                  </a:lnTo>
                  <a:lnTo>
                    <a:pt x="186" y="419"/>
                  </a:lnTo>
                  <a:lnTo>
                    <a:pt x="194" y="416"/>
                  </a:lnTo>
                  <a:lnTo>
                    <a:pt x="205" y="413"/>
                  </a:lnTo>
                  <a:lnTo>
                    <a:pt x="211" y="405"/>
                  </a:lnTo>
                  <a:lnTo>
                    <a:pt x="218" y="392"/>
                  </a:lnTo>
                  <a:lnTo>
                    <a:pt x="224" y="379"/>
                  </a:lnTo>
                  <a:lnTo>
                    <a:pt x="226" y="361"/>
                  </a:lnTo>
                  <a:lnTo>
                    <a:pt x="227" y="343"/>
                  </a:lnTo>
                  <a:lnTo>
                    <a:pt x="227" y="322"/>
                  </a:lnTo>
                  <a:lnTo>
                    <a:pt x="225" y="300"/>
                  </a:lnTo>
                  <a:lnTo>
                    <a:pt x="222" y="276"/>
                  </a:lnTo>
                  <a:lnTo>
                    <a:pt x="217" y="252"/>
                  </a:lnTo>
                  <a:lnTo>
                    <a:pt x="211" y="225"/>
                  </a:lnTo>
                  <a:lnTo>
                    <a:pt x="202" y="200"/>
                  </a:lnTo>
                  <a:lnTo>
                    <a:pt x="193" y="175"/>
                  </a:lnTo>
                  <a:lnTo>
                    <a:pt x="183" y="149"/>
                  </a:lnTo>
                  <a:lnTo>
                    <a:pt x="172" y="124"/>
                  </a:lnTo>
                  <a:lnTo>
                    <a:pt x="160" y="102"/>
                  </a:lnTo>
                  <a:lnTo>
                    <a:pt x="146" y="80"/>
                  </a:lnTo>
                  <a:lnTo>
                    <a:pt x="134" y="61"/>
                  </a:lnTo>
                  <a:lnTo>
                    <a:pt x="120" y="44"/>
                  </a:lnTo>
                  <a:lnTo>
                    <a:pt x="106" y="31"/>
                  </a:lnTo>
                  <a:lnTo>
                    <a:pt x="90" y="17"/>
                  </a:lnTo>
                  <a:lnTo>
                    <a:pt x="79" y="9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60A0C0"/>
            </a:solidFill>
            <a:ln w="12700" cap="rnd" cmpd="sng">
              <a:solidFill>
                <a:srgbClr val="6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51" name="Freeform 1735"/>
            <p:cNvSpPr>
              <a:spLocks/>
            </p:cNvSpPr>
            <p:nvPr/>
          </p:nvSpPr>
          <p:spPr bwMode="auto">
            <a:xfrm>
              <a:off x="3688" y="1393"/>
              <a:ext cx="215" cy="399"/>
            </a:xfrm>
            <a:custGeom>
              <a:avLst/>
              <a:gdLst/>
              <a:ahLst/>
              <a:cxnLst>
                <a:cxn ang="0">
                  <a:pos x="32" y="2"/>
                </a:cxn>
                <a:cxn ang="0">
                  <a:pos x="23" y="8"/>
                </a:cxn>
                <a:cxn ang="0">
                  <a:pos x="15" y="17"/>
                </a:cxn>
                <a:cxn ang="0">
                  <a:pos x="11" y="28"/>
                </a:cxn>
                <a:cxn ang="0">
                  <a:pos x="5" y="41"/>
                </a:cxn>
                <a:cxn ang="0">
                  <a:pos x="1" y="56"/>
                </a:cxn>
                <a:cxn ang="0">
                  <a:pos x="0" y="75"/>
                </a:cxn>
                <a:cxn ang="0">
                  <a:pos x="0" y="93"/>
                </a:cxn>
                <a:cxn ang="0">
                  <a:pos x="2" y="115"/>
                </a:cxn>
                <a:cxn ang="0">
                  <a:pos x="5" y="137"/>
                </a:cxn>
                <a:cxn ang="0">
                  <a:pos x="11" y="160"/>
                </a:cxn>
                <a:cxn ang="0">
                  <a:pos x="15" y="184"/>
                </a:cxn>
                <a:cxn ang="0">
                  <a:pos x="23" y="208"/>
                </a:cxn>
                <a:cxn ang="0">
                  <a:pos x="32" y="231"/>
                </a:cxn>
                <a:cxn ang="0">
                  <a:pos x="42" y="256"/>
                </a:cxn>
                <a:cxn ang="0">
                  <a:pos x="55" y="277"/>
                </a:cxn>
                <a:cxn ang="0">
                  <a:pos x="66" y="299"/>
                </a:cxn>
                <a:cxn ang="0">
                  <a:pos x="78" y="319"/>
                </a:cxn>
                <a:cxn ang="0">
                  <a:pos x="90" y="338"/>
                </a:cxn>
                <a:cxn ang="0">
                  <a:pos x="103" y="353"/>
                </a:cxn>
                <a:cxn ang="0">
                  <a:pos x="119" y="367"/>
                </a:cxn>
                <a:cxn ang="0">
                  <a:pos x="129" y="378"/>
                </a:cxn>
                <a:cxn ang="0">
                  <a:pos x="142" y="388"/>
                </a:cxn>
                <a:cxn ang="0">
                  <a:pos x="153" y="393"/>
                </a:cxn>
                <a:cxn ang="0">
                  <a:pos x="164" y="398"/>
                </a:cxn>
                <a:cxn ang="0">
                  <a:pos x="175" y="398"/>
                </a:cxn>
                <a:cxn ang="0">
                  <a:pos x="183" y="394"/>
                </a:cxn>
                <a:cxn ang="0">
                  <a:pos x="194" y="390"/>
                </a:cxn>
                <a:cxn ang="0">
                  <a:pos x="199" y="382"/>
                </a:cxn>
                <a:cxn ang="0">
                  <a:pos x="206" y="372"/>
                </a:cxn>
                <a:cxn ang="0">
                  <a:pos x="211" y="358"/>
                </a:cxn>
                <a:cxn ang="0">
                  <a:pos x="214" y="342"/>
                </a:cxn>
                <a:cxn ang="0">
                  <a:pos x="214" y="326"/>
                </a:cxn>
                <a:cxn ang="0">
                  <a:pos x="214" y="305"/>
                </a:cxn>
                <a:cxn ang="0">
                  <a:pos x="214" y="284"/>
                </a:cxn>
                <a:cxn ang="0">
                  <a:pos x="209" y="261"/>
                </a:cxn>
                <a:cxn ang="0">
                  <a:pos x="205" y="238"/>
                </a:cxn>
                <a:cxn ang="0">
                  <a:pos x="199" y="214"/>
                </a:cxn>
                <a:cxn ang="0">
                  <a:pos x="191" y="189"/>
                </a:cxn>
                <a:cxn ang="0">
                  <a:pos x="183" y="166"/>
                </a:cxn>
                <a:cxn ang="0">
                  <a:pos x="173" y="141"/>
                </a:cxn>
                <a:cxn ang="0">
                  <a:pos x="161" y="119"/>
                </a:cxn>
                <a:cxn ang="0">
                  <a:pos x="151" y="97"/>
                </a:cxn>
                <a:cxn ang="0">
                  <a:pos x="139" y="76"/>
                </a:cxn>
                <a:cxn ang="0">
                  <a:pos x="127" y="58"/>
                </a:cxn>
                <a:cxn ang="0">
                  <a:pos x="114" y="43"/>
                </a:cxn>
                <a:cxn ang="0">
                  <a:pos x="101" y="29"/>
                </a:cxn>
                <a:cxn ang="0">
                  <a:pos x="87" y="18"/>
                </a:cxn>
                <a:cxn ang="0">
                  <a:pos x="76" y="8"/>
                </a:cxn>
                <a:cxn ang="0">
                  <a:pos x="63" y="3"/>
                </a:cxn>
                <a:cxn ang="0">
                  <a:pos x="53" y="0"/>
                </a:cxn>
                <a:cxn ang="0">
                  <a:pos x="39" y="1"/>
                </a:cxn>
                <a:cxn ang="0">
                  <a:pos x="32" y="4"/>
                </a:cxn>
                <a:cxn ang="0">
                  <a:pos x="32" y="2"/>
                </a:cxn>
              </a:cxnLst>
              <a:rect l="0" t="0" r="r" b="b"/>
              <a:pathLst>
                <a:path w="215" h="399">
                  <a:moveTo>
                    <a:pt x="32" y="2"/>
                  </a:moveTo>
                  <a:lnTo>
                    <a:pt x="23" y="8"/>
                  </a:lnTo>
                  <a:lnTo>
                    <a:pt x="15" y="17"/>
                  </a:lnTo>
                  <a:lnTo>
                    <a:pt x="11" y="28"/>
                  </a:lnTo>
                  <a:lnTo>
                    <a:pt x="5" y="41"/>
                  </a:lnTo>
                  <a:lnTo>
                    <a:pt x="1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2" y="115"/>
                  </a:lnTo>
                  <a:lnTo>
                    <a:pt x="5" y="137"/>
                  </a:lnTo>
                  <a:lnTo>
                    <a:pt x="11" y="160"/>
                  </a:lnTo>
                  <a:lnTo>
                    <a:pt x="15" y="184"/>
                  </a:lnTo>
                  <a:lnTo>
                    <a:pt x="23" y="208"/>
                  </a:lnTo>
                  <a:lnTo>
                    <a:pt x="32" y="231"/>
                  </a:lnTo>
                  <a:lnTo>
                    <a:pt x="42" y="256"/>
                  </a:lnTo>
                  <a:lnTo>
                    <a:pt x="55" y="277"/>
                  </a:lnTo>
                  <a:lnTo>
                    <a:pt x="66" y="299"/>
                  </a:lnTo>
                  <a:lnTo>
                    <a:pt x="78" y="319"/>
                  </a:lnTo>
                  <a:lnTo>
                    <a:pt x="90" y="338"/>
                  </a:lnTo>
                  <a:lnTo>
                    <a:pt x="103" y="353"/>
                  </a:lnTo>
                  <a:lnTo>
                    <a:pt x="119" y="367"/>
                  </a:lnTo>
                  <a:lnTo>
                    <a:pt x="129" y="378"/>
                  </a:lnTo>
                  <a:lnTo>
                    <a:pt x="142" y="388"/>
                  </a:lnTo>
                  <a:lnTo>
                    <a:pt x="153" y="393"/>
                  </a:lnTo>
                  <a:lnTo>
                    <a:pt x="164" y="398"/>
                  </a:lnTo>
                  <a:lnTo>
                    <a:pt x="175" y="398"/>
                  </a:lnTo>
                  <a:lnTo>
                    <a:pt x="183" y="394"/>
                  </a:lnTo>
                  <a:lnTo>
                    <a:pt x="194" y="390"/>
                  </a:lnTo>
                  <a:lnTo>
                    <a:pt x="199" y="382"/>
                  </a:lnTo>
                  <a:lnTo>
                    <a:pt x="206" y="372"/>
                  </a:lnTo>
                  <a:lnTo>
                    <a:pt x="211" y="358"/>
                  </a:lnTo>
                  <a:lnTo>
                    <a:pt x="214" y="342"/>
                  </a:lnTo>
                  <a:lnTo>
                    <a:pt x="214" y="326"/>
                  </a:lnTo>
                  <a:lnTo>
                    <a:pt x="214" y="305"/>
                  </a:lnTo>
                  <a:lnTo>
                    <a:pt x="214" y="284"/>
                  </a:lnTo>
                  <a:lnTo>
                    <a:pt x="209" y="261"/>
                  </a:lnTo>
                  <a:lnTo>
                    <a:pt x="205" y="238"/>
                  </a:lnTo>
                  <a:lnTo>
                    <a:pt x="199" y="214"/>
                  </a:lnTo>
                  <a:lnTo>
                    <a:pt x="191" y="189"/>
                  </a:lnTo>
                  <a:lnTo>
                    <a:pt x="183" y="166"/>
                  </a:lnTo>
                  <a:lnTo>
                    <a:pt x="173" y="141"/>
                  </a:lnTo>
                  <a:lnTo>
                    <a:pt x="161" y="119"/>
                  </a:lnTo>
                  <a:lnTo>
                    <a:pt x="151" y="97"/>
                  </a:lnTo>
                  <a:lnTo>
                    <a:pt x="139" y="76"/>
                  </a:lnTo>
                  <a:lnTo>
                    <a:pt x="127" y="58"/>
                  </a:lnTo>
                  <a:lnTo>
                    <a:pt x="114" y="43"/>
                  </a:lnTo>
                  <a:lnTo>
                    <a:pt x="101" y="29"/>
                  </a:lnTo>
                  <a:lnTo>
                    <a:pt x="87" y="18"/>
                  </a:lnTo>
                  <a:lnTo>
                    <a:pt x="76" y="8"/>
                  </a:lnTo>
                  <a:lnTo>
                    <a:pt x="63" y="3"/>
                  </a:lnTo>
                  <a:lnTo>
                    <a:pt x="53" y="0"/>
                  </a:lnTo>
                  <a:lnTo>
                    <a:pt x="39" y="1"/>
                  </a:lnTo>
                  <a:lnTo>
                    <a:pt x="32" y="4"/>
                  </a:lnTo>
                  <a:lnTo>
                    <a:pt x="32" y="2"/>
                  </a:lnTo>
                </a:path>
              </a:pathLst>
            </a:custGeom>
            <a:solidFill>
              <a:srgbClr val="80A0C0"/>
            </a:solidFill>
            <a:ln w="12700" cap="rnd" cmpd="sng">
              <a:solidFill>
                <a:srgbClr val="8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52" name="Freeform 1736"/>
            <p:cNvSpPr>
              <a:spLocks/>
            </p:cNvSpPr>
            <p:nvPr/>
          </p:nvSpPr>
          <p:spPr bwMode="auto">
            <a:xfrm>
              <a:off x="3699" y="1407"/>
              <a:ext cx="204" cy="377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23" y="9"/>
                </a:cxn>
                <a:cxn ang="0">
                  <a:pos x="16" y="16"/>
                </a:cxn>
                <a:cxn ang="0">
                  <a:pos x="9" y="27"/>
                </a:cxn>
                <a:cxn ang="0">
                  <a:pos x="4" y="38"/>
                </a:cxn>
                <a:cxn ang="0">
                  <a:pos x="2" y="54"/>
                </a:cxn>
                <a:cxn ang="0">
                  <a:pos x="0" y="70"/>
                </a:cxn>
                <a:cxn ang="0">
                  <a:pos x="0" y="89"/>
                </a:cxn>
                <a:cxn ang="0">
                  <a:pos x="2" y="109"/>
                </a:cxn>
                <a:cxn ang="0">
                  <a:pos x="4" y="129"/>
                </a:cxn>
                <a:cxn ang="0">
                  <a:pos x="9" y="152"/>
                </a:cxn>
                <a:cxn ang="0">
                  <a:pos x="14" y="174"/>
                </a:cxn>
                <a:cxn ang="0">
                  <a:pos x="20" y="197"/>
                </a:cxn>
                <a:cxn ang="0">
                  <a:pos x="29" y="219"/>
                </a:cxn>
                <a:cxn ang="0">
                  <a:pos x="40" y="240"/>
                </a:cxn>
                <a:cxn ang="0">
                  <a:pos x="50" y="261"/>
                </a:cxn>
                <a:cxn ang="0">
                  <a:pos x="62" y="281"/>
                </a:cxn>
                <a:cxn ang="0">
                  <a:pos x="73" y="300"/>
                </a:cxn>
                <a:cxn ang="0">
                  <a:pos x="84" y="316"/>
                </a:cxn>
                <a:cxn ang="0">
                  <a:pos x="97" y="332"/>
                </a:cxn>
                <a:cxn ang="0">
                  <a:pos x="109" y="346"/>
                </a:cxn>
                <a:cxn ang="0">
                  <a:pos x="121" y="356"/>
                </a:cxn>
                <a:cxn ang="0">
                  <a:pos x="133" y="365"/>
                </a:cxn>
                <a:cxn ang="0">
                  <a:pos x="145" y="370"/>
                </a:cxn>
                <a:cxn ang="0">
                  <a:pos x="156" y="376"/>
                </a:cxn>
                <a:cxn ang="0">
                  <a:pos x="164" y="375"/>
                </a:cxn>
                <a:cxn ang="0">
                  <a:pos x="172" y="371"/>
                </a:cxn>
                <a:cxn ang="0">
                  <a:pos x="181" y="367"/>
                </a:cxn>
                <a:cxn ang="0">
                  <a:pos x="188" y="360"/>
                </a:cxn>
                <a:cxn ang="0">
                  <a:pos x="195" y="350"/>
                </a:cxn>
                <a:cxn ang="0">
                  <a:pos x="197" y="337"/>
                </a:cxn>
                <a:cxn ang="0">
                  <a:pos x="201" y="322"/>
                </a:cxn>
                <a:cxn ang="0">
                  <a:pos x="203" y="306"/>
                </a:cxn>
                <a:cxn ang="0">
                  <a:pos x="203" y="286"/>
                </a:cxn>
                <a:cxn ang="0">
                  <a:pos x="201" y="267"/>
                </a:cxn>
                <a:cxn ang="0">
                  <a:pos x="197" y="246"/>
                </a:cxn>
                <a:cxn ang="0">
                  <a:pos x="193" y="225"/>
                </a:cxn>
                <a:cxn ang="0">
                  <a:pos x="188" y="201"/>
                </a:cxn>
                <a:cxn ang="0">
                  <a:pos x="180" y="179"/>
                </a:cxn>
                <a:cxn ang="0">
                  <a:pos x="172" y="155"/>
                </a:cxn>
                <a:cxn ang="0">
                  <a:pos x="164" y="133"/>
                </a:cxn>
                <a:cxn ang="0">
                  <a:pos x="153" y="113"/>
                </a:cxn>
                <a:cxn ang="0">
                  <a:pos x="142" y="91"/>
                </a:cxn>
                <a:cxn ang="0">
                  <a:pos x="132" y="72"/>
                </a:cxn>
                <a:cxn ang="0">
                  <a:pos x="120" y="55"/>
                </a:cxn>
                <a:cxn ang="0">
                  <a:pos x="108" y="40"/>
                </a:cxn>
                <a:cxn ang="0">
                  <a:pos x="95" y="27"/>
                </a:cxn>
                <a:cxn ang="0">
                  <a:pos x="84" y="17"/>
                </a:cxn>
                <a:cxn ang="0">
                  <a:pos x="71" y="9"/>
                </a:cxn>
                <a:cxn ang="0">
                  <a:pos x="59" y="3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4"/>
                </a:cxn>
                <a:cxn ang="0">
                  <a:pos x="31" y="3"/>
                </a:cxn>
              </a:cxnLst>
              <a:rect l="0" t="0" r="r" b="b"/>
              <a:pathLst>
                <a:path w="204" h="377">
                  <a:moveTo>
                    <a:pt x="31" y="3"/>
                  </a:moveTo>
                  <a:lnTo>
                    <a:pt x="23" y="9"/>
                  </a:lnTo>
                  <a:lnTo>
                    <a:pt x="16" y="16"/>
                  </a:lnTo>
                  <a:lnTo>
                    <a:pt x="9" y="27"/>
                  </a:lnTo>
                  <a:lnTo>
                    <a:pt x="4" y="38"/>
                  </a:lnTo>
                  <a:lnTo>
                    <a:pt x="2" y="54"/>
                  </a:lnTo>
                  <a:lnTo>
                    <a:pt x="0" y="70"/>
                  </a:lnTo>
                  <a:lnTo>
                    <a:pt x="0" y="89"/>
                  </a:lnTo>
                  <a:lnTo>
                    <a:pt x="2" y="109"/>
                  </a:lnTo>
                  <a:lnTo>
                    <a:pt x="4" y="129"/>
                  </a:lnTo>
                  <a:lnTo>
                    <a:pt x="9" y="152"/>
                  </a:lnTo>
                  <a:lnTo>
                    <a:pt x="14" y="174"/>
                  </a:lnTo>
                  <a:lnTo>
                    <a:pt x="20" y="197"/>
                  </a:lnTo>
                  <a:lnTo>
                    <a:pt x="29" y="219"/>
                  </a:lnTo>
                  <a:lnTo>
                    <a:pt x="40" y="240"/>
                  </a:lnTo>
                  <a:lnTo>
                    <a:pt x="50" y="261"/>
                  </a:lnTo>
                  <a:lnTo>
                    <a:pt x="62" y="281"/>
                  </a:lnTo>
                  <a:lnTo>
                    <a:pt x="73" y="300"/>
                  </a:lnTo>
                  <a:lnTo>
                    <a:pt x="84" y="316"/>
                  </a:lnTo>
                  <a:lnTo>
                    <a:pt x="97" y="332"/>
                  </a:lnTo>
                  <a:lnTo>
                    <a:pt x="109" y="346"/>
                  </a:lnTo>
                  <a:lnTo>
                    <a:pt x="121" y="356"/>
                  </a:lnTo>
                  <a:lnTo>
                    <a:pt x="133" y="365"/>
                  </a:lnTo>
                  <a:lnTo>
                    <a:pt x="145" y="370"/>
                  </a:lnTo>
                  <a:lnTo>
                    <a:pt x="156" y="376"/>
                  </a:lnTo>
                  <a:lnTo>
                    <a:pt x="164" y="375"/>
                  </a:lnTo>
                  <a:lnTo>
                    <a:pt x="172" y="371"/>
                  </a:lnTo>
                  <a:lnTo>
                    <a:pt x="181" y="367"/>
                  </a:lnTo>
                  <a:lnTo>
                    <a:pt x="188" y="360"/>
                  </a:lnTo>
                  <a:lnTo>
                    <a:pt x="195" y="350"/>
                  </a:lnTo>
                  <a:lnTo>
                    <a:pt x="197" y="337"/>
                  </a:lnTo>
                  <a:lnTo>
                    <a:pt x="201" y="322"/>
                  </a:lnTo>
                  <a:lnTo>
                    <a:pt x="203" y="306"/>
                  </a:lnTo>
                  <a:lnTo>
                    <a:pt x="203" y="286"/>
                  </a:lnTo>
                  <a:lnTo>
                    <a:pt x="201" y="267"/>
                  </a:lnTo>
                  <a:lnTo>
                    <a:pt x="197" y="246"/>
                  </a:lnTo>
                  <a:lnTo>
                    <a:pt x="193" y="225"/>
                  </a:lnTo>
                  <a:lnTo>
                    <a:pt x="188" y="201"/>
                  </a:lnTo>
                  <a:lnTo>
                    <a:pt x="180" y="179"/>
                  </a:lnTo>
                  <a:lnTo>
                    <a:pt x="172" y="155"/>
                  </a:lnTo>
                  <a:lnTo>
                    <a:pt x="164" y="133"/>
                  </a:lnTo>
                  <a:lnTo>
                    <a:pt x="153" y="113"/>
                  </a:lnTo>
                  <a:lnTo>
                    <a:pt x="142" y="91"/>
                  </a:lnTo>
                  <a:lnTo>
                    <a:pt x="132" y="72"/>
                  </a:lnTo>
                  <a:lnTo>
                    <a:pt x="120" y="55"/>
                  </a:lnTo>
                  <a:lnTo>
                    <a:pt x="108" y="40"/>
                  </a:lnTo>
                  <a:lnTo>
                    <a:pt x="95" y="27"/>
                  </a:lnTo>
                  <a:lnTo>
                    <a:pt x="84" y="17"/>
                  </a:lnTo>
                  <a:lnTo>
                    <a:pt x="71" y="9"/>
                  </a:lnTo>
                  <a:lnTo>
                    <a:pt x="59" y="3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4"/>
                  </a:lnTo>
                  <a:lnTo>
                    <a:pt x="31" y="3"/>
                  </a:lnTo>
                </a:path>
              </a:pathLst>
            </a:custGeom>
            <a:solidFill>
              <a:srgbClr val="80A0D0"/>
            </a:solidFill>
            <a:ln w="12700" cap="rnd" cmpd="sng">
              <a:solidFill>
                <a:srgbClr val="80A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53" name="Freeform 1737"/>
            <p:cNvSpPr>
              <a:spLocks/>
            </p:cNvSpPr>
            <p:nvPr/>
          </p:nvSpPr>
          <p:spPr bwMode="auto">
            <a:xfrm>
              <a:off x="3709" y="1422"/>
              <a:ext cx="192" cy="351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22" y="8"/>
                </a:cxn>
                <a:cxn ang="0">
                  <a:pos x="16" y="15"/>
                </a:cxn>
                <a:cxn ang="0">
                  <a:pos x="10" y="25"/>
                </a:cxn>
                <a:cxn ang="0">
                  <a:pos x="5" y="37"/>
                </a:cxn>
                <a:cxn ang="0">
                  <a:pos x="2" y="50"/>
                </a:cxn>
                <a:cxn ang="0">
                  <a:pos x="0" y="66"/>
                </a:cxn>
                <a:cxn ang="0">
                  <a:pos x="0" y="84"/>
                </a:cxn>
                <a:cxn ang="0">
                  <a:pos x="2" y="102"/>
                </a:cxn>
                <a:cxn ang="0">
                  <a:pos x="4" y="121"/>
                </a:cxn>
                <a:cxn ang="0">
                  <a:pos x="9" y="142"/>
                </a:cxn>
                <a:cxn ang="0">
                  <a:pos x="13" y="164"/>
                </a:cxn>
                <a:cxn ang="0">
                  <a:pos x="20" y="184"/>
                </a:cxn>
                <a:cxn ang="0">
                  <a:pos x="28" y="206"/>
                </a:cxn>
                <a:cxn ang="0">
                  <a:pos x="38" y="226"/>
                </a:cxn>
                <a:cxn ang="0">
                  <a:pos x="47" y="245"/>
                </a:cxn>
                <a:cxn ang="0">
                  <a:pos x="58" y="263"/>
                </a:cxn>
                <a:cxn ang="0">
                  <a:pos x="69" y="281"/>
                </a:cxn>
                <a:cxn ang="0">
                  <a:pos x="81" y="297"/>
                </a:cxn>
                <a:cxn ang="0">
                  <a:pos x="92" y="311"/>
                </a:cxn>
                <a:cxn ang="0">
                  <a:pos x="104" y="323"/>
                </a:cxn>
                <a:cxn ang="0">
                  <a:pos x="114" y="333"/>
                </a:cxn>
                <a:cxn ang="0">
                  <a:pos x="124" y="341"/>
                </a:cxn>
                <a:cxn ang="0">
                  <a:pos x="135" y="347"/>
                </a:cxn>
                <a:cxn ang="0">
                  <a:pos x="147" y="350"/>
                </a:cxn>
                <a:cxn ang="0">
                  <a:pos x="156" y="350"/>
                </a:cxn>
                <a:cxn ang="0">
                  <a:pos x="163" y="347"/>
                </a:cxn>
                <a:cxn ang="0">
                  <a:pos x="172" y="343"/>
                </a:cxn>
                <a:cxn ang="0">
                  <a:pos x="178" y="336"/>
                </a:cxn>
                <a:cxn ang="0">
                  <a:pos x="183" y="327"/>
                </a:cxn>
                <a:cxn ang="0">
                  <a:pos x="187" y="316"/>
                </a:cxn>
                <a:cxn ang="0">
                  <a:pos x="188" y="301"/>
                </a:cxn>
                <a:cxn ang="0">
                  <a:pos x="191" y="286"/>
                </a:cxn>
                <a:cxn ang="0">
                  <a:pos x="191" y="268"/>
                </a:cxn>
                <a:cxn ang="0">
                  <a:pos x="190" y="249"/>
                </a:cxn>
                <a:cxn ang="0">
                  <a:pos x="187" y="229"/>
                </a:cxn>
                <a:cxn ang="0">
                  <a:pos x="182" y="209"/>
                </a:cxn>
                <a:cxn ang="0">
                  <a:pos x="178" y="189"/>
                </a:cxn>
                <a:cxn ang="0">
                  <a:pos x="170" y="166"/>
                </a:cxn>
                <a:cxn ang="0">
                  <a:pos x="162" y="145"/>
                </a:cxn>
                <a:cxn ang="0">
                  <a:pos x="154" y="123"/>
                </a:cxn>
                <a:cxn ang="0">
                  <a:pos x="146" y="104"/>
                </a:cxn>
                <a:cxn ang="0">
                  <a:pos x="137" y="84"/>
                </a:cxn>
                <a:cxn ang="0">
                  <a:pos x="125" y="66"/>
                </a:cxn>
                <a:cxn ang="0">
                  <a:pos x="113" y="50"/>
                </a:cxn>
                <a:cxn ang="0">
                  <a:pos x="104" y="35"/>
                </a:cxn>
                <a:cxn ang="0">
                  <a:pos x="91" y="25"/>
                </a:cxn>
                <a:cxn ang="0">
                  <a:pos x="79" y="15"/>
                </a:cxn>
                <a:cxn ang="0">
                  <a:pos x="69" y="7"/>
                </a:cxn>
                <a:cxn ang="0">
                  <a:pos x="58" y="2"/>
                </a:cxn>
                <a:cxn ang="0">
                  <a:pos x="47" y="0"/>
                </a:cxn>
                <a:cxn ang="0">
                  <a:pos x="37" y="0"/>
                </a:cxn>
                <a:cxn ang="0">
                  <a:pos x="31" y="3"/>
                </a:cxn>
                <a:cxn ang="0">
                  <a:pos x="30" y="2"/>
                </a:cxn>
              </a:cxnLst>
              <a:rect l="0" t="0" r="r" b="b"/>
              <a:pathLst>
                <a:path w="192" h="351">
                  <a:moveTo>
                    <a:pt x="30" y="2"/>
                  </a:moveTo>
                  <a:lnTo>
                    <a:pt x="22" y="8"/>
                  </a:lnTo>
                  <a:lnTo>
                    <a:pt x="16" y="15"/>
                  </a:lnTo>
                  <a:lnTo>
                    <a:pt x="10" y="25"/>
                  </a:lnTo>
                  <a:lnTo>
                    <a:pt x="5" y="37"/>
                  </a:lnTo>
                  <a:lnTo>
                    <a:pt x="2" y="50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2" y="102"/>
                  </a:lnTo>
                  <a:lnTo>
                    <a:pt x="4" y="121"/>
                  </a:lnTo>
                  <a:lnTo>
                    <a:pt x="9" y="142"/>
                  </a:lnTo>
                  <a:lnTo>
                    <a:pt x="13" y="164"/>
                  </a:lnTo>
                  <a:lnTo>
                    <a:pt x="20" y="184"/>
                  </a:lnTo>
                  <a:lnTo>
                    <a:pt x="28" y="206"/>
                  </a:lnTo>
                  <a:lnTo>
                    <a:pt x="38" y="226"/>
                  </a:lnTo>
                  <a:lnTo>
                    <a:pt x="47" y="245"/>
                  </a:lnTo>
                  <a:lnTo>
                    <a:pt x="58" y="263"/>
                  </a:lnTo>
                  <a:lnTo>
                    <a:pt x="69" y="281"/>
                  </a:lnTo>
                  <a:lnTo>
                    <a:pt x="81" y="297"/>
                  </a:lnTo>
                  <a:lnTo>
                    <a:pt x="92" y="311"/>
                  </a:lnTo>
                  <a:lnTo>
                    <a:pt x="104" y="323"/>
                  </a:lnTo>
                  <a:lnTo>
                    <a:pt x="114" y="333"/>
                  </a:lnTo>
                  <a:lnTo>
                    <a:pt x="124" y="341"/>
                  </a:lnTo>
                  <a:lnTo>
                    <a:pt x="135" y="347"/>
                  </a:lnTo>
                  <a:lnTo>
                    <a:pt x="147" y="350"/>
                  </a:lnTo>
                  <a:lnTo>
                    <a:pt x="156" y="350"/>
                  </a:lnTo>
                  <a:lnTo>
                    <a:pt x="163" y="347"/>
                  </a:lnTo>
                  <a:lnTo>
                    <a:pt x="172" y="343"/>
                  </a:lnTo>
                  <a:lnTo>
                    <a:pt x="178" y="336"/>
                  </a:lnTo>
                  <a:lnTo>
                    <a:pt x="183" y="327"/>
                  </a:lnTo>
                  <a:lnTo>
                    <a:pt x="187" y="316"/>
                  </a:lnTo>
                  <a:lnTo>
                    <a:pt x="188" y="301"/>
                  </a:lnTo>
                  <a:lnTo>
                    <a:pt x="191" y="286"/>
                  </a:lnTo>
                  <a:lnTo>
                    <a:pt x="191" y="268"/>
                  </a:lnTo>
                  <a:lnTo>
                    <a:pt x="190" y="249"/>
                  </a:lnTo>
                  <a:lnTo>
                    <a:pt x="187" y="229"/>
                  </a:lnTo>
                  <a:lnTo>
                    <a:pt x="182" y="209"/>
                  </a:lnTo>
                  <a:lnTo>
                    <a:pt x="178" y="189"/>
                  </a:lnTo>
                  <a:lnTo>
                    <a:pt x="170" y="166"/>
                  </a:lnTo>
                  <a:lnTo>
                    <a:pt x="162" y="145"/>
                  </a:lnTo>
                  <a:lnTo>
                    <a:pt x="154" y="123"/>
                  </a:lnTo>
                  <a:lnTo>
                    <a:pt x="146" y="104"/>
                  </a:lnTo>
                  <a:lnTo>
                    <a:pt x="137" y="84"/>
                  </a:lnTo>
                  <a:lnTo>
                    <a:pt x="125" y="66"/>
                  </a:lnTo>
                  <a:lnTo>
                    <a:pt x="113" y="50"/>
                  </a:lnTo>
                  <a:lnTo>
                    <a:pt x="104" y="35"/>
                  </a:lnTo>
                  <a:lnTo>
                    <a:pt x="91" y="25"/>
                  </a:lnTo>
                  <a:lnTo>
                    <a:pt x="79" y="15"/>
                  </a:lnTo>
                  <a:lnTo>
                    <a:pt x="69" y="7"/>
                  </a:lnTo>
                  <a:lnTo>
                    <a:pt x="58" y="2"/>
                  </a:lnTo>
                  <a:lnTo>
                    <a:pt x="47" y="0"/>
                  </a:lnTo>
                  <a:lnTo>
                    <a:pt x="37" y="0"/>
                  </a:lnTo>
                  <a:lnTo>
                    <a:pt x="31" y="3"/>
                  </a:lnTo>
                  <a:lnTo>
                    <a:pt x="30" y="2"/>
                  </a:lnTo>
                </a:path>
              </a:pathLst>
            </a:custGeom>
            <a:solidFill>
              <a:srgbClr val="80B0D0"/>
            </a:solidFill>
            <a:ln w="12700" cap="rnd" cmpd="sng">
              <a:solidFill>
                <a:srgbClr val="80B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54" name="Freeform 1738"/>
            <p:cNvSpPr>
              <a:spLocks/>
            </p:cNvSpPr>
            <p:nvPr/>
          </p:nvSpPr>
          <p:spPr bwMode="auto">
            <a:xfrm>
              <a:off x="3719" y="1437"/>
              <a:ext cx="181" cy="327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3" y="7"/>
                </a:cxn>
                <a:cxn ang="0">
                  <a:pos x="16" y="14"/>
                </a:cxn>
                <a:cxn ang="0">
                  <a:pos x="9" y="24"/>
                </a:cxn>
                <a:cxn ang="0">
                  <a:pos x="6" y="34"/>
                </a:cxn>
                <a:cxn ang="0">
                  <a:pos x="3" y="47"/>
                </a:cxn>
                <a:cxn ang="0">
                  <a:pos x="1" y="63"/>
                </a:cxn>
                <a:cxn ang="0">
                  <a:pos x="0" y="79"/>
                </a:cxn>
                <a:cxn ang="0">
                  <a:pos x="1" y="96"/>
                </a:cxn>
                <a:cxn ang="0">
                  <a:pos x="3" y="113"/>
                </a:cxn>
                <a:cxn ang="0">
                  <a:pos x="8" y="134"/>
                </a:cxn>
                <a:cxn ang="0">
                  <a:pos x="14" y="153"/>
                </a:cxn>
                <a:cxn ang="0">
                  <a:pos x="20" y="172"/>
                </a:cxn>
                <a:cxn ang="0">
                  <a:pos x="27" y="191"/>
                </a:cxn>
                <a:cxn ang="0">
                  <a:pos x="36" y="210"/>
                </a:cxn>
                <a:cxn ang="0">
                  <a:pos x="45" y="227"/>
                </a:cxn>
                <a:cxn ang="0">
                  <a:pos x="56" y="246"/>
                </a:cxn>
                <a:cxn ang="0">
                  <a:pos x="64" y="262"/>
                </a:cxn>
                <a:cxn ang="0">
                  <a:pos x="75" y="276"/>
                </a:cxn>
                <a:cxn ang="0">
                  <a:pos x="86" y="290"/>
                </a:cxn>
                <a:cxn ang="0">
                  <a:pos x="97" y="301"/>
                </a:cxn>
                <a:cxn ang="0">
                  <a:pos x="108" y="310"/>
                </a:cxn>
                <a:cxn ang="0">
                  <a:pos x="119" y="318"/>
                </a:cxn>
                <a:cxn ang="0">
                  <a:pos x="128" y="323"/>
                </a:cxn>
                <a:cxn ang="0">
                  <a:pos x="138" y="326"/>
                </a:cxn>
                <a:cxn ang="0">
                  <a:pos x="146" y="326"/>
                </a:cxn>
                <a:cxn ang="0">
                  <a:pos x="153" y="323"/>
                </a:cxn>
                <a:cxn ang="0">
                  <a:pos x="161" y="318"/>
                </a:cxn>
                <a:cxn ang="0">
                  <a:pos x="167" y="312"/>
                </a:cxn>
                <a:cxn ang="0">
                  <a:pos x="172" y="304"/>
                </a:cxn>
                <a:cxn ang="0">
                  <a:pos x="175" y="294"/>
                </a:cxn>
                <a:cxn ang="0">
                  <a:pos x="177" y="279"/>
                </a:cxn>
                <a:cxn ang="0">
                  <a:pos x="180" y="266"/>
                </a:cxn>
                <a:cxn ang="0">
                  <a:pos x="179" y="248"/>
                </a:cxn>
                <a:cxn ang="0">
                  <a:pos x="179" y="230"/>
                </a:cxn>
                <a:cxn ang="0">
                  <a:pos x="175" y="213"/>
                </a:cxn>
                <a:cxn ang="0">
                  <a:pos x="171" y="195"/>
                </a:cxn>
                <a:cxn ang="0">
                  <a:pos x="168" y="175"/>
                </a:cxn>
                <a:cxn ang="0">
                  <a:pos x="160" y="154"/>
                </a:cxn>
                <a:cxn ang="0">
                  <a:pos x="153" y="135"/>
                </a:cxn>
                <a:cxn ang="0">
                  <a:pos x="146" y="113"/>
                </a:cxn>
                <a:cxn ang="0">
                  <a:pos x="138" y="96"/>
                </a:cxn>
                <a:cxn ang="0">
                  <a:pos x="128" y="78"/>
                </a:cxn>
                <a:cxn ang="0">
                  <a:pos x="119" y="60"/>
                </a:cxn>
                <a:cxn ang="0">
                  <a:pos x="108" y="47"/>
                </a:cxn>
                <a:cxn ang="0">
                  <a:pos x="98" y="33"/>
                </a:cxn>
                <a:cxn ang="0">
                  <a:pos x="88" y="23"/>
                </a:cxn>
                <a:cxn ang="0">
                  <a:pos x="75" y="12"/>
                </a:cxn>
                <a:cxn ang="0">
                  <a:pos x="65" y="6"/>
                </a:cxn>
                <a:cxn ang="0">
                  <a:pos x="56" y="1"/>
                </a:cxn>
                <a:cxn ang="0">
                  <a:pos x="45" y="0"/>
                </a:cxn>
                <a:cxn ang="0">
                  <a:pos x="37" y="0"/>
                </a:cxn>
                <a:cxn ang="0">
                  <a:pos x="30" y="2"/>
                </a:cxn>
                <a:cxn ang="0">
                  <a:pos x="30" y="1"/>
                </a:cxn>
              </a:cxnLst>
              <a:rect l="0" t="0" r="r" b="b"/>
              <a:pathLst>
                <a:path w="181" h="327">
                  <a:moveTo>
                    <a:pt x="30" y="1"/>
                  </a:moveTo>
                  <a:lnTo>
                    <a:pt x="23" y="7"/>
                  </a:lnTo>
                  <a:lnTo>
                    <a:pt x="16" y="14"/>
                  </a:lnTo>
                  <a:lnTo>
                    <a:pt x="9" y="24"/>
                  </a:lnTo>
                  <a:lnTo>
                    <a:pt x="6" y="34"/>
                  </a:lnTo>
                  <a:lnTo>
                    <a:pt x="3" y="47"/>
                  </a:lnTo>
                  <a:lnTo>
                    <a:pt x="1" y="63"/>
                  </a:lnTo>
                  <a:lnTo>
                    <a:pt x="0" y="79"/>
                  </a:lnTo>
                  <a:lnTo>
                    <a:pt x="1" y="96"/>
                  </a:lnTo>
                  <a:lnTo>
                    <a:pt x="3" y="113"/>
                  </a:lnTo>
                  <a:lnTo>
                    <a:pt x="8" y="134"/>
                  </a:lnTo>
                  <a:lnTo>
                    <a:pt x="14" y="153"/>
                  </a:lnTo>
                  <a:lnTo>
                    <a:pt x="20" y="172"/>
                  </a:lnTo>
                  <a:lnTo>
                    <a:pt x="27" y="191"/>
                  </a:lnTo>
                  <a:lnTo>
                    <a:pt x="36" y="210"/>
                  </a:lnTo>
                  <a:lnTo>
                    <a:pt x="45" y="227"/>
                  </a:lnTo>
                  <a:lnTo>
                    <a:pt x="56" y="246"/>
                  </a:lnTo>
                  <a:lnTo>
                    <a:pt x="64" y="262"/>
                  </a:lnTo>
                  <a:lnTo>
                    <a:pt x="75" y="276"/>
                  </a:lnTo>
                  <a:lnTo>
                    <a:pt x="86" y="290"/>
                  </a:lnTo>
                  <a:lnTo>
                    <a:pt x="97" y="301"/>
                  </a:lnTo>
                  <a:lnTo>
                    <a:pt x="108" y="310"/>
                  </a:lnTo>
                  <a:lnTo>
                    <a:pt x="119" y="318"/>
                  </a:lnTo>
                  <a:lnTo>
                    <a:pt x="128" y="323"/>
                  </a:lnTo>
                  <a:lnTo>
                    <a:pt x="138" y="326"/>
                  </a:lnTo>
                  <a:lnTo>
                    <a:pt x="146" y="326"/>
                  </a:lnTo>
                  <a:lnTo>
                    <a:pt x="153" y="323"/>
                  </a:lnTo>
                  <a:lnTo>
                    <a:pt x="161" y="318"/>
                  </a:lnTo>
                  <a:lnTo>
                    <a:pt x="167" y="312"/>
                  </a:lnTo>
                  <a:lnTo>
                    <a:pt x="172" y="304"/>
                  </a:lnTo>
                  <a:lnTo>
                    <a:pt x="175" y="294"/>
                  </a:lnTo>
                  <a:lnTo>
                    <a:pt x="177" y="279"/>
                  </a:lnTo>
                  <a:lnTo>
                    <a:pt x="180" y="266"/>
                  </a:lnTo>
                  <a:lnTo>
                    <a:pt x="179" y="248"/>
                  </a:lnTo>
                  <a:lnTo>
                    <a:pt x="179" y="230"/>
                  </a:lnTo>
                  <a:lnTo>
                    <a:pt x="175" y="213"/>
                  </a:lnTo>
                  <a:lnTo>
                    <a:pt x="171" y="195"/>
                  </a:lnTo>
                  <a:lnTo>
                    <a:pt x="168" y="175"/>
                  </a:lnTo>
                  <a:lnTo>
                    <a:pt x="160" y="154"/>
                  </a:lnTo>
                  <a:lnTo>
                    <a:pt x="153" y="135"/>
                  </a:lnTo>
                  <a:lnTo>
                    <a:pt x="146" y="113"/>
                  </a:lnTo>
                  <a:lnTo>
                    <a:pt x="138" y="96"/>
                  </a:lnTo>
                  <a:lnTo>
                    <a:pt x="128" y="78"/>
                  </a:lnTo>
                  <a:lnTo>
                    <a:pt x="119" y="60"/>
                  </a:lnTo>
                  <a:lnTo>
                    <a:pt x="108" y="47"/>
                  </a:lnTo>
                  <a:lnTo>
                    <a:pt x="98" y="33"/>
                  </a:lnTo>
                  <a:lnTo>
                    <a:pt x="88" y="23"/>
                  </a:lnTo>
                  <a:lnTo>
                    <a:pt x="75" y="12"/>
                  </a:lnTo>
                  <a:lnTo>
                    <a:pt x="65" y="6"/>
                  </a:lnTo>
                  <a:lnTo>
                    <a:pt x="56" y="1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0" y="2"/>
                  </a:lnTo>
                  <a:lnTo>
                    <a:pt x="30" y="1"/>
                  </a:lnTo>
                </a:path>
              </a:pathLst>
            </a:custGeom>
            <a:solidFill>
              <a:srgbClr val="80C0E0"/>
            </a:solidFill>
            <a:ln w="12700" cap="rnd" cmpd="sng">
              <a:solidFill>
                <a:srgbClr val="8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55" name="Freeform 1739"/>
            <p:cNvSpPr>
              <a:spLocks/>
            </p:cNvSpPr>
            <p:nvPr/>
          </p:nvSpPr>
          <p:spPr bwMode="auto">
            <a:xfrm>
              <a:off x="3730" y="1450"/>
              <a:ext cx="167" cy="30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2" y="9"/>
                </a:cxn>
                <a:cxn ang="0">
                  <a:pos x="14" y="15"/>
                </a:cxn>
                <a:cxn ang="0">
                  <a:pos x="9" y="24"/>
                </a:cxn>
                <a:cxn ang="0">
                  <a:pos x="5" y="34"/>
                </a:cxn>
                <a:cxn ang="0">
                  <a:pos x="3" y="46"/>
                </a:cxn>
                <a:cxn ang="0">
                  <a:pos x="0" y="59"/>
                </a:cxn>
                <a:cxn ang="0">
                  <a:pos x="1" y="76"/>
                </a:cxn>
                <a:cxn ang="0">
                  <a:pos x="1" y="91"/>
                </a:cxn>
                <a:cxn ang="0">
                  <a:pos x="4" y="106"/>
                </a:cxn>
                <a:cxn ang="0">
                  <a:pos x="7" y="126"/>
                </a:cxn>
                <a:cxn ang="0">
                  <a:pos x="13" y="144"/>
                </a:cxn>
                <a:cxn ang="0">
                  <a:pos x="19" y="161"/>
                </a:cxn>
                <a:cxn ang="0">
                  <a:pos x="25" y="179"/>
                </a:cxn>
                <a:cxn ang="0">
                  <a:pos x="34" y="197"/>
                </a:cxn>
                <a:cxn ang="0">
                  <a:pos x="42" y="213"/>
                </a:cxn>
                <a:cxn ang="0">
                  <a:pos x="51" y="230"/>
                </a:cxn>
                <a:cxn ang="0">
                  <a:pos x="61" y="244"/>
                </a:cxn>
                <a:cxn ang="0">
                  <a:pos x="70" y="257"/>
                </a:cxn>
                <a:cxn ang="0">
                  <a:pos x="81" y="270"/>
                </a:cxn>
                <a:cxn ang="0">
                  <a:pos x="90" y="281"/>
                </a:cxn>
                <a:cxn ang="0">
                  <a:pos x="101" y="289"/>
                </a:cxn>
                <a:cxn ang="0">
                  <a:pos x="109" y="296"/>
                </a:cxn>
                <a:cxn ang="0">
                  <a:pos x="118" y="299"/>
                </a:cxn>
                <a:cxn ang="0">
                  <a:pos x="129" y="304"/>
                </a:cxn>
                <a:cxn ang="0">
                  <a:pos x="136" y="304"/>
                </a:cxn>
                <a:cxn ang="0">
                  <a:pos x="141" y="301"/>
                </a:cxn>
                <a:cxn ang="0">
                  <a:pos x="149" y="297"/>
                </a:cxn>
                <a:cxn ang="0">
                  <a:pos x="155" y="290"/>
                </a:cxn>
                <a:cxn ang="0">
                  <a:pos x="160" y="283"/>
                </a:cxn>
                <a:cxn ang="0">
                  <a:pos x="164" y="273"/>
                </a:cxn>
                <a:cxn ang="0">
                  <a:pos x="164" y="261"/>
                </a:cxn>
                <a:cxn ang="0">
                  <a:pos x="166" y="248"/>
                </a:cxn>
                <a:cxn ang="0">
                  <a:pos x="166" y="232"/>
                </a:cxn>
                <a:cxn ang="0">
                  <a:pos x="166" y="215"/>
                </a:cxn>
                <a:cxn ang="0">
                  <a:pos x="164" y="199"/>
                </a:cxn>
                <a:cxn ang="0">
                  <a:pos x="160" y="181"/>
                </a:cxn>
                <a:cxn ang="0">
                  <a:pos x="156" y="162"/>
                </a:cxn>
                <a:cxn ang="0">
                  <a:pos x="149" y="144"/>
                </a:cxn>
                <a:cxn ang="0">
                  <a:pos x="143" y="126"/>
                </a:cxn>
                <a:cxn ang="0">
                  <a:pos x="136" y="106"/>
                </a:cxn>
                <a:cxn ang="0">
                  <a:pos x="129" y="90"/>
                </a:cxn>
                <a:cxn ang="0">
                  <a:pos x="119" y="73"/>
                </a:cxn>
                <a:cxn ang="0">
                  <a:pos x="111" y="57"/>
                </a:cxn>
                <a:cxn ang="0">
                  <a:pos x="101" y="44"/>
                </a:cxn>
                <a:cxn ang="0">
                  <a:pos x="92" y="32"/>
                </a:cxn>
                <a:cxn ang="0">
                  <a:pos x="81" y="21"/>
                </a:cxn>
                <a:cxn ang="0">
                  <a:pos x="71" y="13"/>
                </a:cxn>
                <a:cxn ang="0">
                  <a:pos x="61" y="6"/>
                </a:cxn>
                <a:cxn ang="0">
                  <a:pos x="53" y="2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8" y="4"/>
                </a:cxn>
                <a:cxn ang="0">
                  <a:pos x="26" y="2"/>
                </a:cxn>
              </a:cxnLst>
              <a:rect l="0" t="0" r="r" b="b"/>
              <a:pathLst>
                <a:path w="167" h="305">
                  <a:moveTo>
                    <a:pt x="26" y="2"/>
                  </a:moveTo>
                  <a:lnTo>
                    <a:pt x="22" y="9"/>
                  </a:lnTo>
                  <a:lnTo>
                    <a:pt x="14" y="15"/>
                  </a:lnTo>
                  <a:lnTo>
                    <a:pt x="9" y="24"/>
                  </a:lnTo>
                  <a:lnTo>
                    <a:pt x="5" y="34"/>
                  </a:lnTo>
                  <a:lnTo>
                    <a:pt x="3" y="46"/>
                  </a:lnTo>
                  <a:lnTo>
                    <a:pt x="0" y="59"/>
                  </a:lnTo>
                  <a:lnTo>
                    <a:pt x="1" y="76"/>
                  </a:lnTo>
                  <a:lnTo>
                    <a:pt x="1" y="91"/>
                  </a:lnTo>
                  <a:lnTo>
                    <a:pt x="4" y="106"/>
                  </a:lnTo>
                  <a:lnTo>
                    <a:pt x="7" y="126"/>
                  </a:lnTo>
                  <a:lnTo>
                    <a:pt x="13" y="144"/>
                  </a:lnTo>
                  <a:lnTo>
                    <a:pt x="19" y="161"/>
                  </a:lnTo>
                  <a:lnTo>
                    <a:pt x="25" y="179"/>
                  </a:lnTo>
                  <a:lnTo>
                    <a:pt x="34" y="197"/>
                  </a:lnTo>
                  <a:lnTo>
                    <a:pt x="42" y="213"/>
                  </a:lnTo>
                  <a:lnTo>
                    <a:pt x="51" y="230"/>
                  </a:lnTo>
                  <a:lnTo>
                    <a:pt x="61" y="244"/>
                  </a:lnTo>
                  <a:lnTo>
                    <a:pt x="70" y="257"/>
                  </a:lnTo>
                  <a:lnTo>
                    <a:pt x="81" y="270"/>
                  </a:lnTo>
                  <a:lnTo>
                    <a:pt x="90" y="281"/>
                  </a:lnTo>
                  <a:lnTo>
                    <a:pt x="101" y="289"/>
                  </a:lnTo>
                  <a:lnTo>
                    <a:pt x="109" y="296"/>
                  </a:lnTo>
                  <a:lnTo>
                    <a:pt x="118" y="299"/>
                  </a:lnTo>
                  <a:lnTo>
                    <a:pt x="129" y="304"/>
                  </a:lnTo>
                  <a:lnTo>
                    <a:pt x="136" y="304"/>
                  </a:lnTo>
                  <a:lnTo>
                    <a:pt x="141" y="301"/>
                  </a:lnTo>
                  <a:lnTo>
                    <a:pt x="149" y="297"/>
                  </a:lnTo>
                  <a:lnTo>
                    <a:pt x="155" y="290"/>
                  </a:lnTo>
                  <a:lnTo>
                    <a:pt x="160" y="283"/>
                  </a:lnTo>
                  <a:lnTo>
                    <a:pt x="164" y="273"/>
                  </a:lnTo>
                  <a:lnTo>
                    <a:pt x="164" y="261"/>
                  </a:lnTo>
                  <a:lnTo>
                    <a:pt x="166" y="248"/>
                  </a:lnTo>
                  <a:lnTo>
                    <a:pt x="166" y="232"/>
                  </a:lnTo>
                  <a:lnTo>
                    <a:pt x="166" y="215"/>
                  </a:lnTo>
                  <a:lnTo>
                    <a:pt x="164" y="199"/>
                  </a:lnTo>
                  <a:lnTo>
                    <a:pt x="160" y="181"/>
                  </a:lnTo>
                  <a:lnTo>
                    <a:pt x="156" y="162"/>
                  </a:lnTo>
                  <a:lnTo>
                    <a:pt x="149" y="144"/>
                  </a:lnTo>
                  <a:lnTo>
                    <a:pt x="143" y="126"/>
                  </a:lnTo>
                  <a:lnTo>
                    <a:pt x="136" y="106"/>
                  </a:lnTo>
                  <a:lnTo>
                    <a:pt x="129" y="90"/>
                  </a:lnTo>
                  <a:lnTo>
                    <a:pt x="119" y="73"/>
                  </a:lnTo>
                  <a:lnTo>
                    <a:pt x="111" y="57"/>
                  </a:lnTo>
                  <a:lnTo>
                    <a:pt x="101" y="44"/>
                  </a:lnTo>
                  <a:lnTo>
                    <a:pt x="92" y="32"/>
                  </a:lnTo>
                  <a:lnTo>
                    <a:pt x="81" y="21"/>
                  </a:lnTo>
                  <a:lnTo>
                    <a:pt x="71" y="13"/>
                  </a:lnTo>
                  <a:lnTo>
                    <a:pt x="61" y="6"/>
                  </a:lnTo>
                  <a:lnTo>
                    <a:pt x="53" y="2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8" y="4"/>
                  </a:lnTo>
                  <a:lnTo>
                    <a:pt x="26" y="2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56" name="Freeform 1740"/>
            <p:cNvSpPr>
              <a:spLocks/>
            </p:cNvSpPr>
            <p:nvPr/>
          </p:nvSpPr>
          <p:spPr bwMode="auto">
            <a:xfrm>
              <a:off x="3741" y="1465"/>
              <a:ext cx="154" cy="28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19" y="9"/>
                </a:cxn>
                <a:cxn ang="0">
                  <a:pos x="14" y="14"/>
                </a:cxn>
                <a:cxn ang="0">
                  <a:pos x="9" y="21"/>
                </a:cxn>
                <a:cxn ang="0">
                  <a:pos x="5" y="31"/>
                </a:cxn>
                <a:cxn ang="0">
                  <a:pos x="2" y="43"/>
                </a:cxn>
                <a:cxn ang="0">
                  <a:pos x="1" y="56"/>
                </a:cxn>
                <a:cxn ang="0">
                  <a:pos x="0" y="70"/>
                </a:cxn>
                <a:cxn ang="0">
                  <a:pos x="2" y="84"/>
                </a:cxn>
                <a:cxn ang="0">
                  <a:pos x="3" y="99"/>
                </a:cxn>
                <a:cxn ang="0">
                  <a:pos x="7" y="116"/>
                </a:cxn>
                <a:cxn ang="0">
                  <a:pos x="11" y="132"/>
                </a:cxn>
                <a:cxn ang="0">
                  <a:pos x="15" y="148"/>
                </a:cxn>
                <a:cxn ang="0">
                  <a:pos x="23" y="166"/>
                </a:cxn>
                <a:cxn ang="0">
                  <a:pos x="31" y="181"/>
                </a:cxn>
                <a:cxn ang="0">
                  <a:pos x="39" y="196"/>
                </a:cxn>
                <a:cxn ang="0">
                  <a:pos x="47" y="211"/>
                </a:cxn>
                <a:cxn ang="0">
                  <a:pos x="56" y="225"/>
                </a:cxn>
                <a:cxn ang="0">
                  <a:pos x="66" y="238"/>
                </a:cxn>
                <a:cxn ang="0">
                  <a:pos x="74" y="248"/>
                </a:cxn>
                <a:cxn ang="0">
                  <a:pos x="83" y="258"/>
                </a:cxn>
                <a:cxn ang="0">
                  <a:pos x="92" y="266"/>
                </a:cxn>
                <a:cxn ang="0">
                  <a:pos x="102" y="273"/>
                </a:cxn>
                <a:cxn ang="0">
                  <a:pos x="110" y="275"/>
                </a:cxn>
                <a:cxn ang="0">
                  <a:pos x="118" y="279"/>
                </a:cxn>
                <a:cxn ang="0">
                  <a:pos x="127" y="278"/>
                </a:cxn>
                <a:cxn ang="0">
                  <a:pos x="131" y="276"/>
                </a:cxn>
                <a:cxn ang="0">
                  <a:pos x="138" y="274"/>
                </a:cxn>
                <a:cxn ang="0">
                  <a:pos x="144" y="268"/>
                </a:cxn>
                <a:cxn ang="0">
                  <a:pos x="147" y="260"/>
                </a:cxn>
                <a:cxn ang="0">
                  <a:pos x="153" y="250"/>
                </a:cxn>
                <a:cxn ang="0">
                  <a:pos x="153" y="240"/>
                </a:cxn>
                <a:cxn ang="0">
                  <a:pos x="153" y="227"/>
                </a:cxn>
                <a:cxn ang="0">
                  <a:pos x="153" y="213"/>
                </a:cxn>
                <a:cxn ang="0">
                  <a:pos x="153" y="198"/>
                </a:cxn>
                <a:cxn ang="0">
                  <a:pos x="152" y="182"/>
                </a:cxn>
                <a:cxn ang="0">
                  <a:pos x="149" y="166"/>
                </a:cxn>
                <a:cxn ang="0">
                  <a:pos x="145" y="148"/>
                </a:cxn>
                <a:cxn ang="0">
                  <a:pos x="139" y="131"/>
                </a:cxn>
                <a:cxn ang="0">
                  <a:pos x="133" y="115"/>
                </a:cxn>
                <a:cxn ang="0">
                  <a:pos x="127" y="97"/>
                </a:cxn>
                <a:cxn ang="0">
                  <a:pos x="120" y="82"/>
                </a:cxn>
                <a:cxn ang="0">
                  <a:pos x="111" y="67"/>
                </a:cxn>
                <a:cxn ang="0">
                  <a:pos x="103" y="51"/>
                </a:cxn>
                <a:cxn ang="0">
                  <a:pos x="94" y="38"/>
                </a:cxn>
                <a:cxn ang="0">
                  <a:pos x="85" y="28"/>
                </a:cxn>
                <a:cxn ang="0">
                  <a:pos x="76" y="19"/>
                </a:cxn>
                <a:cxn ang="0">
                  <a:pos x="66" y="12"/>
                </a:cxn>
                <a:cxn ang="0">
                  <a:pos x="58" y="5"/>
                </a:cxn>
                <a:cxn ang="0">
                  <a:pos x="49" y="3"/>
                </a:cxn>
                <a:cxn ang="0">
                  <a:pos x="40" y="0"/>
                </a:cxn>
                <a:cxn ang="0">
                  <a:pos x="32" y="1"/>
                </a:cxn>
                <a:cxn ang="0">
                  <a:pos x="26" y="4"/>
                </a:cxn>
                <a:cxn ang="0">
                  <a:pos x="26" y="3"/>
                </a:cxn>
              </a:cxnLst>
              <a:rect l="0" t="0" r="r" b="b"/>
              <a:pathLst>
                <a:path w="154" h="280">
                  <a:moveTo>
                    <a:pt x="26" y="3"/>
                  </a:moveTo>
                  <a:lnTo>
                    <a:pt x="19" y="9"/>
                  </a:lnTo>
                  <a:lnTo>
                    <a:pt x="14" y="14"/>
                  </a:lnTo>
                  <a:lnTo>
                    <a:pt x="9" y="21"/>
                  </a:lnTo>
                  <a:lnTo>
                    <a:pt x="5" y="31"/>
                  </a:lnTo>
                  <a:lnTo>
                    <a:pt x="2" y="43"/>
                  </a:lnTo>
                  <a:lnTo>
                    <a:pt x="1" y="56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3" y="99"/>
                  </a:lnTo>
                  <a:lnTo>
                    <a:pt x="7" y="116"/>
                  </a:lnTo>
                  <a:lnTo>
                    <a:pt x="11" y="132"/>
                  </a:lnTo>
                  <a:lnTo>
                    <a:pt x="15" y="148"/>
                  </a:lnTo>
                  <a:lnTo>
                    <a:pt x="23" y="166"/>
                  </a:lnTo>
                  <a:lnTo>
                    <a:pt x="31" y="181"/>
                  </a:lnTo>
                  <a:lnTo>
                    <a:pt x="39" y="196"/>
                  </a:lnTo>
                  <a:lnTo>
                    <a:pt x="47" y="211"/>
                  </a:lnTo>
                  <a:lnTo>
                    <a:pt x="56" y="225"/>
                  </a:lnTo>
                  <a:lnTo>
                    <a:pt x="66" y="238"/>
                  </a:lnTo>
                  <a:lnTo>
                    <a:pt x="74" y="248"/>
                  </a:lnTo>
                  <a:lnTo>
                    <a:pt x="83" y="258"/>
                  </a:lnTo>
                  <a:lnTo>
                    <a:pt x="92" y="266"/>
                  </a:lnTo>
                  <a:lnTo>
                    <a:pt x="102" y="273"/>
                  </a:lnTo>
                  <a:lnTo>
                    <a:pt x="110" y="275"/>
                  </a:lnTo>
                  <a:lnTo>
                    <a:pt x="118" y="279"/>
                  </a:lnTo>
                  <a:lnTo>
                    <a:pt x="127" y="278"/>
                  </a:lnTo>
                  <a:lnTo>
                    <a:pt x="131" y="276"/>
                  </a:lnTo>
                  <a:lnTo>
                    <a:pt x="138" y="274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53" y="250"/>
                  </a:lnTo>
                  <a:lnTo>
                    <a:pt x="153" y="240"/>
                  </a:lnTo>
                  <a:lnTo>
                    <a:pt x="153" y="227"/>
                  </a:lnTo>
                  <a:lnTo>
                    <a:pt x="153" y="213"/>
                  </a:lnTo>
                  <a:lnTo>
                    <a:pt x="153" y="198"/>
                  </a:lnTo>
                  <a:lnTo>
                    <a:pt x="152" y="182"/>
                  </a:lnTo>
                  <a:lnTo>
                    <a:pt x="149" y="166"/>
                  </a:lnTo>
                  <a:lnTo>
                    <a:pt x="145" y="148"/>
                  </a:lnTo>
                  <a:lnTo>
                    <a:pt x="139" y="131"/>
                  </a:lnTo>
                  <a:lnTo>
                    <a:pt x="133" y="115"/>
                  </a:lnTo>
                  <a:lnTo>
                    <a:pt x="127" y="97"/>
                  </a:lnTo>
                  <a:lnTo>
                    <a:pt x="120" y="82"/>
                  </a:lnTo>
                  <a:lnTo>
                    <a:pt x="111" y="67"/>
                  </a:lnTo>
                  <a:lnTo>
                    <a:pt x="103" y="51"/>
                  </a:lnTo>
                  <a:lnTo>
                    <a:pt x="94" y="38"/>
                  </a:lnTo>
                  <a:lnTo>
                    <a:pt x="85" y="28"/>
                  </a:lnTo>
                  <a:lnTo>
                    <a:pt x="76" y="19"/>
                  </a:lnTo>
                  <a:lnTo>
                    <a:pt x="66" y="12"/>
                  </a:lnTo>
                  <a:lnTo>
                    <a:pt x="58" y="5"/>
                  </a:lnTo>
                  <a:lnTo>
                    <a:pt x="49" y="3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6" y="4"/>
                  </a:lnTo>
                  <a:lnTo>
                    <a:pt x="26" y="3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57" name="Freeform 1741"/>
            <p:cNvSpPr>
              <a:spLocks/>
            </p:cNvSpPr>
            <p:nvPr/>
          </p:nvSpPr>
          <p:spPr bwMode="auto">
            <a:xfrm>
              <a:off x="3752" y="1481"/>
              <a:ext cx="143" cy="255"/>
            </a:xfrm>
            <a:custGeom>
              <a:avLst/>
              <a:gdLst/>
              <a:ahLst/>
              <a:cxnLst>
                <a:cxn ang="0">
                  <a:pos x="23" y="1"/>
                </a:cxn>
                <a:cxn ang="0">
                  <a:pos x="17" y="5"/>
                </a:cxn>
                <a:cxn ang="0">
                  <a:pos x="14" y="11"/>
                </a:cxn>
                <a:cxn ang="0">
                  <a:pos x="8" y="20"/>
                </a:cxn>
                <a:cxn ang="0">
                  <a:pos x="4" y="28"/>
                </a:cxn>
                <a:cxn ang="0">
                  <a:pos x="2" y="39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2" y="77"/>
                </a:cxn>
                <a:cxn ang="0">
                  <a:pos x="3" y="91"/>
                </a:cxn>
                <a:cxn ang="0">
                  <a:pos x="6" y="106"/>
                </a:cxn>
                <a:cxn ang="0">
                  <a:pos x="9" y="121"/>
                </a:cxn>
                <a:cxn ang="0">
                  <a:pos x="15" y="136"/>
                </a:cxn>
                <a:cxn ang="0">
                  <a:pos x="20" y="151"/>
                </a:cxn>
                <a:cxn ang="0">
                  <a:pos x="26" y="165"/>
                </a:cxn>
                <a:cxn ang="0">
                  <a:pos x="35" y="178"/>
                </a:cxn>
                <a:cxn ang="0">
                  <a:pos x="44" y="192"/>
                </a:cxn>
                <a:cxn ang="0">
                  <a:pos x="52" y="204"/>
                </a:cxn>
                <a:cxn ang="0">
                  <a:pos x="59" y="216"/>
                </a:cxn>
                <a:cxn ang="0">
                  <a:pos x="67" y="226"/>
                </a:cxn>
                <a:cxn ang="0">
                  <a:pos x="76" y="234"/>
                </a:cxn>
                <a:cxn ang="0">
                  <a:pos x="85" y="241"/>
                </a:cxn>
                <a:cxn ang="0">
                  <a:pos x="94" y="247"/>
                </a:cxn>
                <a:cxn ang="0">
                  <a:pos x="100" y="251"/>
                </a:cxn>
                <a:cxn ang="0">
                  <a:pos x="108" y="254"/>
                </a:cxn>
                <a:cxn ang="0">
                  <a:pos x="116" y="253"/>
                </a:cxn>
                <a:cxn ang="0">
                  <a:pos x="119" y="251"/>
                </a:cxn>
                <a:cxn ang="0">
                  <a:pos x="127" y="248"/>
                </a:cxn>
                <a:cxn ang="0">
                  <a:pos x="132" y="242"/>
                </a:cxn>
                <a:cxn ang="0">
                  <a:pos x="135" y="236"/>
                </a:cxn>
                <a:cxn ang="0">
                  <a:pos x="139" y="227"/>
                </a:cxn>
                <a:cxn ang="0">
                  <a:pos x="141" y="217"/>
                </a:cxn>
                <a:cxn ang="0">
                  <a:pos x="142" y="206"/>
                </a:cxn>
                <a:cxn ang="0">
                  <a:pos x="142" y="194"/>
                </a:cxn>
                <a:cxn ang="0">
                  <a:pos x="142" y="179"/>
                </a:cxn>
                <a:cxn ang="0">
                  <a:pos x="139" y="165"/>
                </a:cxn>
                <a:cxn ang="0">
                  <a:pos x="136" y="150"/>
                </a:cxn>
                <a:cxn ang="0">
                  <a:pos x="134" y="134"/>
                </a:cxn>
                <a:cxn ang="0">
                  <a:pos x="129" y="118"/>
                </a:cxn>
                <a:cxn ang="0">
                  <a:pos x="124" y="102"/>
                </a:cxn>
                <a:cxn ang="0">
                  <a:pos x="117" y="87"/>
                </a:cxn>
                <a:cxn ang="0">
                  <a:pos x="111" y="72"/>
                </a:cxn>
                <a:cxn ang="0">
                  <a:pos x="104" y="59"/>
                </a:cxn>
                <a:cxn ang="0">
                  <a:pos x="96" y="45"/>
                </a:cxn>
                <a:cxn ang="0">
                  <a:pos x="87" y="35"/>
                </a:cxn>
                <a:cxn ang="0">
                  <a:pos x="80" y="23"/>
                </a:cxn>
                <a:cxn ang="0">
                  <a:pos x="71" y="15"/>
                </a:cxn>
                <a:cxn ang="0">
                  <a:pos x="62" y="8"/>
                </a:cxn>
                <a:cxn ang="0">
                  <a:pos x="55" y="4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29" y="0"/>
                </a:cxn>
                <a:cxn ang="0">
                  <a:pos x="24" y="2"/>
                </a:cxn>
                <a:cxn ang="0">
                  <a:pos x="23" y="1"/>
                </a:cxn>
              </a:cxnLst>
              <a:rect l="0" t="0" r="r" b="b"/>
              <a:pathLst>
                <a:path w="143" h="255">
                  <a:moveTo>
                    <a:pt x="23" y="1"/>
                  </a:moveTo>
                  <a:lnTo>
                    <a:pt x="17" y="5"/>
                  </a:lnTo>
                  <a:lnTo>
                    <a:pt x="14" y="11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9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2" y="77"/>
                  </a:lnTo>
                  <a:lnTo>
                    <a:pt x="3" y="91"/>
                  </a:lnTo>
                  <a:lnTo>
                    <a:pt x="6" y="106"/>
                  </a:lnTo>
                  <a:lnTo>
                    <a:pt x="9" y="121"/>
                  </a:lnTo>
                  <a:lnTo>
                    <a:pt x="15" y="136"/>
                  </a:lnTo>
                  <a:lnTo>
                    <a:pt x="20" y="151"/>
                  </a:lnTo>
                  <a:lnTo>
                    <a:pt x="26" y="165"/>
                  </a:lnTo>
                  <a:lnTo>
                    <a:pt x="35" y="178"/>
                  </a:lnTo>
                  <a:lnTo>
                    <a:pt x="44" y="192"/>
                  </a:lnTo>
                  <a:lnTo>
                    <a:pt x="52" y="204"/>
                  </a:lnTo>
                  <a:lnTo>
                    <a:pt x="59" y="216"/>
                  </a:lnTo>
                  <a:lnTo>
                    <a:pt x="67" y="226"/>
                  </a:lnTo>
                  <a:lnTo>
                    <a:pt x="76" y="234"/>
                  </a:lnTo>
                  <a:lnTo>
                    <a:pt x="85" y="241"/>
                  </a:lnTo>
                  <a:lnTo>
                    <a:pt x="94" y="247"/>
                  </a:lnTo>
                  <a:lnTo>
                    <a:pt x="100" y="251"/>
                  </a:lnTo>
                  <a:lnTo>
                    <a:pt x="108" y="254"/>
                  </a:lnTo>
                  <a:lnTo>
                    <a:pt x="116" y="253"/>
                  </a:lnTo>
                  <a:lnTo>
                    <a:pt x="119" y="251"/>
                  </a:lnTo>
                  <a:lnTo>
                    <a:pt x="127" y="248"/>
                  </a:lnTo>
                  <a:lnTo>
                    <a:pt x="132" y="242"/>
                  </a:lnTo>
                  <a:lnTo>
                    <a:pt x="135" y="236"/>
                  </a:lnTo>
                  <a:lnTo>
                    <a:pt x="139" y="227"/>
                  </a:lnTo>
                  <a:lnTo>
                    <a:pt x="141" y="217"/>
                  </a:lnTo>
                  <a:lnTo>
                    <a:pt x="142" y="206"/>
                  </a:lnTo>
                  <a:lnTo>
                    <a:pt x="142" y="194"/>
                  </a:lnTo>
                  <a:lnTo>
                    <a:pt x="142" y="179"/>
                  </a:lnTo>
                  <a:lnTo>
                    <a:pt x="139" y="165"/>
                  </a:lnTo>
                  <a:lnTo>
                    <a:pt x="136" y="150"/>
                  </a:lnTo>
                  <a:lnTo>
                    <a:pt x="134" y="134"/>
                  </a:lnTo>
                  <a:lnTo>
                    <a:pt x="129" y="118"/>
                  </a:lnTo>
                  <a:lnTo>
                    <a:pt x="124" y="102"/>
                  </a:lnTo>
                  <a:lnTo>
                    <a:pt x="117" y="87"/>
                  </a:lnTo>
                  <a:lnTo>
                    <a:pt x="111" y="72"/>
                  </a:lnTo>
                  <a:lnTo>
                    <a:pt x="104" y="59"/>
                  </a:lnTo>
                  <a:lnTo>
                    <a:pt x="96" y="45"/>
                  </a:lnTo>
                  <a:lnTo>
                    <a:pt x="87" y="35"/>
                  </a:lnTo>
                  <a:lnTo>
                    <a:pt x="80" y="23"/>
                  </a:lnTo>
                  <a:lnTo>
                    <a:pt x="71" y="15"/>
                  </a:lnTo>
                  <a:lnTo>
                    <a:pt x="62" y="8"/>
                  </a:lnTo>
                  <a:lnTo>
                    <a:pt x="55" y="4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2"/>
                  </a:lnTo>
                  <a:lnTo>
                    <a:pt x="23" y="1"/>
                  </a:lnTo>
                </a:path>
              </a:pathLst>
            </a:custGeom>
            <a:solidFill>
              <a:srgbClr val="C0C0E0"/>
            </a:solidFill>
            <a:ln w="12700" cap="rnd" cmpd="sng">
              <a:solidFill>
                <a:srgbClr val="C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58" name="Freeform 1742"/>
            <p:cNvSpPr>
              <a:spLocks/>
            </p:cNvSpPr>
            <p:nvPr/>
          </p:nvSpPr>
          <p:spPr bwMode="auto">
            <a:xfrm>
              <a:off x="3761" y="1495"/>
              <a:ext cx="133" cy="230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19" y="6"/>
                </a:cxn>
                <a:cxn ang="0">
                  <a:pos x="14" y="11"/>
                </a:cxn>
                <a:cxn ang="0">
                  <a:pos x="8" y="20"/>
                </a:cxn>
                <a:cxn ang="0">
                  <a:pos x="6" y="27"/>
                </a:cxn>
                <a:cxn ang="0">
                  <a:pos x="3" y="37"/>
                </a:cxn>
                <a:cxn ang="0">
                  <a:pos x="0" y="47"/>
                </a:cxn>
                <a:cxn ang="0">
                  <a:pos x="2" y="59"/>
                </a:cxn>
                <a:cxn ang="0">
                  <a:pos x="3" y="70"/>
                </a:cxn>
                <a:cxn ang="0">
                  <a:pos x="3" y="84"/>
                </a:cxn>
                <a:cxn ang="0">
                  <a:pos x="6" y="97"/>
                </a:cxn>
                <a:cxn ang="0">
                  <a:pos x="11" y="110"/>
                </a:cxn>
                <a:cxn ang="0">
                  <a:pos x="14" y="124"/>
                </a:cxn>
                <a:cxn ang="0">
                  <a:pos x="20" y="138"/>
                </a:cxn>
                <a:cxn ang="0">
                  <a:pos x="26" y="151"/>
                </a:cxn>
                <a:cxn ang="0">
                  <a:pos x="33" y="164"/>
                </a:cxn>
                <a:cxn ang="0">
                  <a:pos x="41" y="175"/>
                </a:cxn>
                <a:cxn ang="0">
                  <a:pos x="47" y="187"/>
                </a:cxn>
                <a:cxn ang="0">
                  <a:pos x="55" y="196"/>
                </a:cxn>
                <a:cxn ang="0">
                  <a:pos x="62" y="206"/>
                </a:cxn>
                <a:cxn ang="0">
                  <a:pos x="71" y="213"/>
                </a:cxn>
                <a:cxn ang="0">
                  <a:pos x="79" y="219"/>
                </a:cxn>
                <a:cxn ang="0">
                  <a:pos x="86" y="224"/>
                </a:cxn>
                <a:cxn ang="0">
                  <a:pos x="94" y="228"/>
                </a:cxn>
                <a:cxn ang="0">
                  <a:pos x="100" y="229"/>
                </a:cxn>
                <a:cxn ang="0">
                  <a:pos x="107" y="229"/>
                </a:cxn>
                <a:cxn ang="0">
                  <a:pos x="111" y="228"/>
                </a:cxn>
                <a:cxn ang="0">
                  <a:pos x="117" y="225"/>
                </a:cxn>
                <a:cxn ang="0">
                  <a:pos x="121" y="220"/>
                </a:cxn>
                <a:cxn ang="0">
                  <a:pos x="126" y="215"/>
                </a:cxn>
                <a:cxn ang="0">
                  <a:pos x="129" y="207"/>
                </a:cxn>
                <a:cxn ang="0">
                  <a:pos x="130" y="197"/>
                </a:cxn>
                <a:cxn ang="0">
                  <a:pos x="132" y="188"/>
                </a:cxn>
                <a:cxn ang="0">
                  <a:pos x="132" y="175"/>
                </a:cxn>
                <a:cxn ang="0">
                  <a:pos x="131" y="163"/>
                </a:cxn>
                <a:cxn ang="0">
                  <a:pos x="130" y="149"/>
                </a:cxn>
                <a:cxn ang="0">
                  <a:pos x="127" y="136"/>
                </a:cxn>
                <a:cxn ang="0">
                  <a:pos x="125" y="122"/>
                </a:cxn>
                <a:cxn ang="0">
                  <a:pos x="119" y="107"/>
                </a:cxn>
                <a:cxn ang="0">
                  <a:pos x="115" y="93"/>
                </a:cxn>
                <a:cxn ang="0">
                  <a:pos x="110" y="78"/>
                </a:cxn>
                <a:cxn ang="0">
                  <a:pos x="104" y="65"/>
                </a:cxn>
                <a:cxn ang="0">
                  <a:pos x="98" y="53"/>
                </a:cxn>
                <a:cxn ang="0">
                  <a:pos x="91" y="40"/>
                </a:cxn>
                <a:cxn ang="0">
                  <a:pos x="83" y="29"/>
                </a:cxn>
                <a:cxn ang="0">
                  <a:pos x="76" y="21"/>
                </a:cxn>
                <a:cxn ang="0">
                  <a:pos x="68" y="14"/>
                </a:cxn>
                <a:cxn ang="0">
                  <a:pos x="59" y="7"/>
                </a:cxn>
                <a:cxn ang="0">
                  <a:pos x="53" y="2"/>
                </a:cxn>
                <a:cxn ang="0">
                  <a:pos x="44" y="0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4" y="2"/>
                </a:cxn>
                <a:cxn ang="0">
                  <a:pos x="24" y="1"/>
                </a:cxn>
              </a:cxnLst>
              <a:rect l="0" t="0" r="r" b="b"/>
              <a:pathLst>
                <a:path w="133" h="230">
                  <a:moveTo>
                    <a:pt x="24" y="1"/>
                  </a:moveTo>
                  <a:lnTo>
                    <a:pt x="19" y="6"/>
                  </a:lnTo>
                  <a:lnTo>
                    <a:pt x="14" y="11"/>
                  </a:lnTo>
                  <a:lnTo>
                    <a:pt x="8" y="20"/>
                  </a:lnTo>
                  <a:lnTo>
                    <a:pt x="6" y="27"/>
                  </a:lnTo>
                  <a:lnTo>
                    <a:pt x="3" y="37"/>
                  </a:lnTo>
                  <a:lnTo>
                    <a:pt x="0" y="47"/>
                  </a:lnTo>
                  <a:lnTo>
                    <a:pt x="2" y="59"/>
                  </a:lnTo>
                  <a:lnTo>
                    <a:pt x="3" y="70"/>
                  </a:lnTo>
                  <a:lnTo>
                    <a:pt x="3" y="84"/>
                  </a:lnTo>
                  <a:lnTo>
                    <a:pt x="6" y="97"/>
                  </a:lnTo>
                  <a:lnTo>
                    <a:pt x="11" y="110"/>
                  </a:lnTo>
                  <a:lnTo>
                    <a:pt x="14" y="124"/>
                  </a:lnTo>
                  <a:lnTo>
                    <a:pt x="20" y="138"/>
                  </a:lnTo>
                  <a:lnTo>
                    <a:pt x="26" y="151"/>
                  </a:lnTo>
                  <a:lnTo>
                    <a:pt x="33" y="164"/>
                  </a:lnTo>
                  <a:lnTo>
                    <a:pt x="41" y="175"/>
                  </a:lnTo>
                  <a:lnTo>
                    <a:pt x="47" y="187"/>
                  </a:lnTo>
                  <a:lnTo>
                    <a:pt x="55" y="196"/>
                  </a:lnTo>
                  <a:lnTo>
                    <a:pt x="62" y="206"/>
                  </a:lnTo>
                  <a:lnTo>
                    <a:pt x="71" y="213"/>
                  </a:lnTo>
                  <a:lnTo>
                    <a:pt x="79" y="219"/>
                  </a:lnTo>
                  <a:lnTo>
                    <a:pt x="86" y="224"/>
                  </a:lnTo>
                  <a:lnTo>
                    <a:pt x="94" y="228"/>
                  </a:lnTo>
                  <a:lnTo>
                    <a:pt x="100" y="229"/>
                  </a:lnTo>
                  <a:lnTo>
                    <a:pt x="107" y="229"/>
                  </a:lnTo>
                  <a:lnTo>
                    <a:pt x="111" y="228"/>
                  </a:lnTo>
                  <a:lnTo>
                    <a:pt x="117" y="225"/>
                  </a:lnTo>
                  <a:lnTo>
                    <a:pt x="121" y="220"/>
                  </a:lnTo>
                  <a:lnTo>
                    <a:pt x="126" y="215"/>
                  </a:lnTo>
                  <a:lnTo>
                    <a:pt x="129" y="207"/>
                  </a:lnTo>
                  <a:lnTo>
                    <a:pt x="130" y="197"/>
                  </a:lnTo>
                  <a:lnTo>
                    <a:pt x="132" y="188"/>
                  </a:lnTo>
                  <a:lnTo>
                    <a:pt x="132" y="175"/>
                  </a:lnTo>
                  <a:lnTo>
                    <a:pt x="131" y="163"/>
                  </a:lnTo>
                  <a:lnTo>
                    <a:pt x="130" y="149"/>
                  </a:lnTo>
                  <a:lnTo>
                    <a:pt x="127" y="136"/>
                  </a:lnTo>
                  <a:lnTo>
                    <a:pt x="125" y="122"/>
                  </a:lnTo>
                  <a:lnTo>
                    <a:pt x="119" y="107"/>
                  </a:lnTo>
                  <a:lnTo>
                    <a:pt x="115" y="93"/>
                  </a:lnTo>
                  <a:lnTo>
                    <a:pt x="110" y="78"/>
                  </a:lnTo>
                  <a:lnTo>
                    <a:pt x="104" y="65"/>
                  </a:lnTo>
                  <a:lnTo>
                    <a:pt x="98" y="53"/>
                  </a:lnTo>
                  <a:lnTo>
                    <a:pt x="91" y="40"/>
                  </a:lnTo>
                  <a:lnTo>
                    <a:pt x="83" y="29"/>
                  </a:lnTo>
                  <a:lnTo>
                    <a:pt x="76" y="21"/>
                  </a:lnTo>
                  <a:lnTo>
                    <a:pt x="68" y="14"/>
                  </a:lnTo>
                  <a:lnTo>
                    <a:pt x="59" y="7"/>
                  </a:lnTo>
                  <a:lnTo>
                    <a:pt x="53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24" y="1"/>
                  </a:lnTo>
                </a:path>
              </a:pathLst>
            </a:custGeom>
            <a:solidFill>
              <a:srgbClr val="C0D0F0"/>
            </a:solidFill>
            <a:ln w="12700" cap="rnd" cmpd="sng">
              <a:solidFill>
                <a:srgbClr val="C0D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59" name="Freeform 1743"/>
            <p:cNvSpPr>
              <a:spLocks/>
            </p:cNvSpPr>
            <p:nvPr/>
          </p:nvSpPr>
          <p:spPr bwMode="auto">
            <a:xfrm>
              <a:off x="3775" y="1509"/>
              <a:ext cx="117" cy="207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15" y="7"/>
                </a:cxn>
                <a:cxn ang="0">
                  <a:pos x="9" y="12"/>
                </a:cxn>
                <a:cxn ang="0">
                  <a:pos x="5" y="18"/>
                </a:cxn>
                <a:cxn ang="0">
                  <a:pos x="2" y="25"/>
                </a:cxn>
                <a:cxn ang="0">
                  <a:pos x="0" y="33"/>
                </a:cxn>
                <a:cxn ang="0">
                  <a:pos x="0" y="44"/>
                </a:cxn>
                <a:cxn ang="0">
                  <a:pos x="0" y="54"/>
                </a:cxn>
                <a:cxn ang="0">
                  <a:pos x="0" y="65"/>
                </a:cxn>
                <a:cxn ang="0">
                  <a:pos x="0" y="77"/>
                </a:cxn>
                <a:cxn ang="0">
                  <a:pos x="2" y="88"/>
                </a:cxn>
                <a:cxn ang="0">
                  <a:pos x="6" y="100"/>
                </a:cxn>
                <a:cxn ang="0">
                  <a:pos x="10" y="113"/>
                </a:cxn>
                <a:cxn ang="0">
                  <a:pos x="15" y="125"/>
                </a:cxn>
                <a:cxn ang="0">
                  <a:pos x="21" y="136"/>
                </a:cxn>
                <a:cxn ang="0">
                  <a:pos x="27" y="148"/>
                </a:cxn>
                <a:cxn ang="0">
                  <a:pos x="33" y="158"/>
                </a:cxn>
                <a:cxn ang="0">
                  <a:pos x="39" y="168"/>
                </a:cxn>
                <a:cxn ang="0">
                  <a:pos x="47" y="176"/>
                </a:cxn>
                <a:cxn ang="0">
                  <a:pos x="55" y="184"/>
                </a:cxn>
                <a:cxn ang="0">
                  <a:pos x="60" y="192"/>
                </a:cxn>
                <a:cxn ang="0">
                  <a:pos x="69" y="197"/>
                </a:cxn>
                <a:cxn ang="0">
                  <a:pos x="74" y="201"/>
                </a:cxn>
                <a:cxn ang="0">
                  <a:pos x="82" y="204"/>
                </a:cxn>
                <a:cxn ang="0">
                  <a:pos x="88" y="206"/>
                </a:cxn>
                <a:cxn ang="0">
                  <a:pos x="94" y="206"/>
                </a:cxn>
                <a:cxn ang="0">
                  <a:pos x="97" y="204"/>
                </a:cxn>
                <a:cxn ang="0">
                  <a:pos x="103" y="202"/>
                </a:cxn>
                <a:cxn ang="0">
                  <a:pos x="107" y="198"/>
                </a:cxn>
                <a:cxn ang="0">
                  <a:pos x="110" y="192"/>
                </a:cxn>
                <a:cxn ang="0">
                  <a:pos x="112" y="185"/>
                </a:cxn>
                <a:cxn ang="0">
                  <a:pos x="115" y="176"/>
                </a:cxn>
                <a:cxn ang="0">
                  <a:pos x="116" y="168"/>
                </a:cxn>
                <a:cxn ang="0">
                  <a:pos x="116" y="158"/>
                </a:cxn>
                <a:cxn ang="0">
                  <a:pos x="116" y="146"/>
                </a:cxn>
                <a:cxn ang="0">
                  <a:pos x="115" y="134"/>
                </a:cxn>
                <a:cxn ang="0">
                  <a:pos x="112" y="122"/>
                </a:cxn>
                <a:cxn ang="0">
                  <a:pos x="110" y="109"/>
                </a:cxn>
                <a:cxn ang="0">
                  <a:pos x="107" y="95"/>
                </a:cxn>
                <a:cxn ang="0">
                  <a:pos x="102" y="84"/>
                </a:cxn>
                <a:cxn ang="0">
                  <a:pos x="96" y="71"/>
                </a:cxn>
                <a:cxn ang="0">
                  <a:pos x="93" y="58"/>
                </a:cxn>
                <a:cxn ang="0">
                  <a:pos x="85" y="46"/>
                </a:cxn>
                <a:cxn ang="0">
                  <a:pos x="80" y="35"/>
                </a:cxn>
                <a:cxn ang="0">
                  <a:pos x="73" y="27"/>
                </a:cxn>
                <a:cxn ang="0">
                  <a:pos x="66" y="19"/>
                </a:cxn>
                <a:cxn ang="0">
                  <a:pos x="58" y="13"/>
                </a:cxn>
                <a:cxn ang="0">
                  <a:pos x="51" y="7"/>
                </a:cxn>
                <a:cxn ang="0">
                  <a:pos x="44" y="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1" y="3"/>
                </a:cxn>
                <a:cxn ang="0">
                  <a:pos x="19" y="2"/>
                </a:cxn>
              </a:cxnLst>
              <a:rect l="0" t="0" r="r" b="b"/>
              <a:pathLst>
                <a:path w="117" h="207">
                  <a:moveTo>
                    <a:pt x="19" y="2"/>
                  </a:moveTo>
                  <a:lnTo>
                    <a:pt x="15" y="7"/>
                  </a:lnTo>
                  <a:lnTo>
                    <a:pt x="9" y="12"/>
                  </a:lnTo>
                  <a:lnTo>
                    <a:pt x="5" y="18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2" y="88"/>
                  </a:lnTo>
                  <a:lnTo>
                    <a:pt x="6" y="100"/>
                  </a:lnTo>
                  <a:lnTo>
                    <a:pt x="10" y="113"/>
                  </a:lnTo>
                  <a:lnTo>
                    <a:pt x="15" y="125"/>
                  </a:lnTo>
                  <a:lnTo>
                    <a:pt x="21" y="136"/>
                  </a:lnTo>
                  <a:lnTo>
                    <a:pt x="27" y="148"/>
                  </a:lnTo>
                  <a:lnTo>
                    <a:pt x="33" y="158"/>
                  </a:lnTo>
                  <a:lnTo>
                    <a:pt x="39" y="168"/>
                  </a:lnTo>
                  <a:lnTo>
                    <a:pt x="47" y="176"/>
                  </a:lnTo>
                  <a:lnTo>
                    <a:pt x="55" y="184"/>
                  </a:lnTo>
                  <a:lnTo>
                    <a:pt x="60" y="192"/>
                  </a:lnTo>
                  <a:lnTo>
                    <a:pt x="69" y="197"/>
                  </a:lnTo>
                  <a:lnTo>
                    <a:pt x="74" y="201"/>
                  </a:lnTo>
                  <a:lnTo>
                    <a:pt x="82" y="204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7" y="204"/>
                  </a:lnTo>
                  <a:lnTo>
                    <a:pt x="103" y="202"/>
                  </a:lnTo>
                  <a:lnTo>
                    <a:pt x="107" y="198"/>
                  </a:lnTo>
                  <a:lnTo>
                    <a:pt x="110" y="192"/>
                  </a:lnTo>
                  <a:lnTo>
                    <a:pt x="112" y="185"/>
                  </a:lnTo>
                  <a:lnTo>
                    <a:pt x="115" y="176"/>
                  </a:lnTo>
                  <a:lnTo>
                    <a:pt x="116" y="168"/>
                  </a:lnTo>
                  <a:lnTo>
                    <a:pt x="116" y="158"/>
                  </a:lnTo>
                  <a:lnTo>
                    <a:pt x="116" y="146"/>
                  </a:lnTo>
                  <a:lnTo>
                    <a:pt x="115" y="134"/>
                  </a:lnTo>
                  <a:lnTo>
                    <a:pt x="112" y="122"/>
                  </a:lnTo>
                  <a:lnTo>
                    <a:pt x="110" y="109"/>
                  </a:lnTo>
                  <a:lnTo>
                    <a:pt x="107" y="95"/>
                  </a:lnTo>
                  <a:lnTo>
                    <a:pt x="102" y="84"/>
                  </a:lnTo>
                  <a:lnTo>
                    <a:pt x="96" y="71"/>
                  </a:lnTo>
                  <a:lnTo>
                    <a:pt x="93" y="58"/>
                  </a:lnTo>
                  <a:lnTo>
                    <a:pt x="85" y="46"/>
                  </a:lnTo>
                  <a:lnTo>
                    <a:pt x="80" y="35"/>
                  </a:lnTo>
                  <a:lnTo>
                    <a:pt x="73" y="27"/>
                  </a:lnTo>
                  <a:lnTo>
                    <a:pt x="66" y="19"/>
                  </a:lnTo>
                  <a:lnTo>
                    <a:pt x="58" y="13"/>
                  </a:lnTo>
                  <a:lnTo>
                    <a:pt x="51" y="7"/>
                  </a:lnTo>
                  <a:lnTo>
                    <a:pt x="44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1" y="3"/>
                  </a:lnTo>
                  <a:lnTo>
                    <a:pt x="19" y="2"/>
                  </a:lnTo>
                </a:path>
              </a:pathLst>
            </a:custGeom>
            <a:solidFill>
              <a:srgbClr val="C0E0F0"/>
            </a:solidFill>
            <a:ln w="12700" cap="rnd" cmpd="sng">
              <a:solidFill>
                <a:srgbClr val="C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60" name="Freeform 1744"/>
            <p:cNvSpPr>
              <a:spLocks/>
            </p:cNvSpPr>
            <p:nvPr/>
          </p:nvSpPr>
          <p:spPr bwMode="auto">
            <a:xfrm>
              <a:off x="3783" y="1524"/>
              <a:ext cx="108" cy="184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6" y="6"/>
                </a:cxn>
                <a:cxn ang="0">
                  <a:pos x="13" y="10"/>
                </a:cxn>
                <a:cxn ang="0">
                  <a:pos x="8" y="16"/>
                </a:cxn>
                <a:cxn ang="0">
                  <a:pos x="5" y="24"/>
                </a:cxn>
                <a:cxn ang="0">
                  <a:pos x="2" y="31"/>
                </a:cxn>
                <a:cxn ang="0">
                  <a:pos x="0" y="39"/>
                </a:cxn>
                <a:cxn ang="0">
                  <a:pos x="0" y="49"/>
                </a:cxn>
                <a:cxn ang="0">
                  <a:pos x="1" y="59"/>
                </a:cxn>
                <a:cxn ang="0">
                  <a:pos x="2" y="68"/>
                </a:cxn>
                <a:cxn ang="0">
                  <a:pos x="5" y="79"/>
                </a:cxn>
                <a:cxn ang="0">
                  <a:pos x="8" y="90"/>
                </a:cxn>
                <a:cxn ang="0">
                  <a:pos x="11" y="102"/>
                </a:cxn>
                <a:cxn ang="0">
                  <a:pos x="15" y="111"/>
                </a:cxn>
                <a:cxn ang="0">
                  <a:pos x="22" y="121"/>
                </a:cxn>
                <a:cxn ang="0">
                  <a:pos x="25" y="131"/>
                </a:cxn>
                <a:cxn ang="0">
                  <a:pos x="32" y="139"/>
                </a:cxn>
                <a:cxn ang="0">
                  <a:pos x="37" y="148"/>
                </a:cxn>
                <a:cxn ang="0">
                  <a:pos x="44" y="157"/>
                </a:cxn>
                <a:cxn ang="0">
                  <a:pos x="50" y="163"/>
                </a:cxn>
                <a:cxn ang="0">
                  <a:pos x="56" y="169"/>
                </a:cxn>
                <a:cxn ang="0">
                  <a:pos x="64" y="174"/>
                </a:cxn>
                <a:cxn ang="0">
                  <a:pos x="69" y="178"/>
                </a:cxn>
                <a:cxn ang="0">
                  <a:pos x="76" y="181"/>
                </a:cxn>
                <a:cxn ang="0">
                  <a:pos x="80" y="183"/>
                </a:cxn>
                <a:cxn ang="0">
                  <a:pos x="86" y="182"/>
                </a:cxn>
                <a:cxn ang="0">
                  <a:pos x="89" y="181"/>
                </a:cxn>
                <a:cxn ang="0">
                  <a:pos x="95" y="178"/>
                </a:cxn>
                <a:cxn ang="0">
                  <a:pos x="99" y="174"/>
                </a:cxn>
                <a:cxn ang="0">
                  <a:pos x="102" y="169"/>
                </a:cxn>
                <a:cxn ang="0">
                  <a:pos x="104" y="163"/>
                </a:cxn>
                <a:cxn ang="0">
                  <a:pos x="104" y="155"/>
                </a:cxn>
                <a:cxn ang="0">
                  <a:pos x="107" y="147"/>
                </a:cxn>
                <a:cxn ang="0">
                  <a:pos x="107" y="137"/>
                </a:cxn>
                <a:cxn ang="0">
                  <a:pos x="107" y="128"/>
                </a:cxn>
                <a:cxn ang="0">
                  <a:pos x="104" y="119"/>
                </a:cxn>
                <a:cxn ang="0">
                  <a:pos x="103" y="107"/>
                </a:cxn>
                <a:cxn ang="0">
                  <a:pos x="102" y="95"/>
                </a:cxn>
                <a:cxn ang="0">
                  <a:pos x="98" y="83"/>
                </a:cxn>
                <a:cxn ang="0">
                  <a:pos x="95" y="72"/>
                </a:cxn>
                <a:cxn ang="0">
                  <a:pos x="90" y="61"/>
                </a:cxn>
                <a:cxn ang="0">
                  <a:pos x="86" y="50"/>
                </a:cxn>
                <a:cxn ang="0">
                  <a:pos x="80" y="39"/>
                </a:cxn>
                <a:cxn ang="0">
                  <a:pos x="76" y="31"/>
                </a:cxn>
                <a:cxn ang="0">
                  <a:pos x="69" y="23"/>
                </a:cxn>
                <a:cxn ang="0">
                  <a:pos x="63" y="16"/>
                </a:cxn>
                <a:cxn ang="0">
                  <a:pos x="56" y="10"/>
                </a:cxn>
                <a:cxn ang="0">
                  <a:pos x="50" y="5"/>
                </a:cxn>
                <a:cxn ang="0">
                  <a:pos x="44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2" y="3"/>
                </a:cxn>
                <a:cxn ang="0">
                  <a:pos x="22" y="2"/>
                </a:cxn>
              </a:cxnLst>
              <a:rect l="0" t="0" r="r" b="b"/>
              <a:pathLst>
                <a:path w="108" h="184">
                  <a:moveTo>
                    <a:pt x="22" y="2"/>
                  </a:moveTo>
                  <a:lnTo>
                    <a:pt x="16" y="6"/>
                  </a:lnTo>
                  <a:lnTo>
                    <a:pt x="13" y="10"/>
                  </a:lnTo>
                  <a:lnTo>
                    <a:pt x="8" y="16"/>
                  </a:lnTo>
                  <a:lnTo>
                    <a:pt x="5" y="24"/>
                  </a:lnTo>
                  <a:lnTo>
                    <a:pt x="2" y="31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1" y="59"/>
                  </a:lnTo>
                  <a:lnTo>
                    <a:pt x="2" y="68"/>
                  </a:lnTo>
                  <a:lnTo>
                    <a:pt x="5" y="79"/>
                  </a:lnTo>
                  <a:lnTo>
                    <a:pt x="8" y="90"/>
                  </a:lnTo>
                  <a:lnTo>
                    <a:pt x="11" y="102"/>
                  </a:lnTo>
                  <a:lnTo>
                    <a:pt x="15" y="111"/>
                  </a:lnTo>
                  <a:lnTo>
                    <a:pt x="22" y="121"/>
                  </a:lnTo>
                  <a:lnTo>
                    <a:pt x="25" y="131"/>
                  </a:lnTo>
                  <a:lnTo>
                    <a:pt x="32" y="139"/>
                  </a:lnTo>
                  <a:lnTo>
                    <a:pt x="37" y="148"/>
                  </a:lnTo>
                  <a:lnTo>
                    <a:pt x="44" y="157"/>
                  </a:lnTo>
                  <a:lnTo>
                    <a:pt x="50" y="163"/>
                  </a:lnTo>
                  <a:lnTo>
                    <a:pt x="56" y="169"/>
                  </a:lnTo>
                  <a:lnTo>
                    <a:pt x="64" y="174"/>
                  </a:lnTo>
                  <a:lnTo>
                    <a:pt x="69" y="178"/>
                  </a:lnTo>
                  <a:lnTo>
                    <a:pt x="76" y="181"/>
                  </a:lnTo>
                  <a:lnTo>
                    <a:pt x="80" y="183"/>
                  </a:lnTo>
                  <a:lnTo>
                    <a:pt x="86" y="182"/>
                  </a:lnTo>
                  <a:lnTo>
                    <a:pt x="89" y="181"/>
                  </a:lnTo>
                  <a:lnTo>
                    <a:pt x="95" y="178"/>
                  </a:lnTo>
                  <a:lnTo>
                    <a:pt x="99" y="174"/>
                  </a:lnTo>
                  <a:lnTo>
                    <a:pt x="102" y="169"/>
                  </a:lnTo>
                  <a:lnTo>
                    <a:pt x="104" y="163"/>
                  </a:lnTo>
                  <a:lnTo>
                    <a:pt x="104" y="155"/>
                  </a:lnTo>
                  <a:lnTo>
                    <a:pt x="107" y="147"/>
                  </a:lnTo>
                  <a:lnTo>
                    <a:pt x="107" y="137"/>
                  </a:lnTo>
                  <a:lnTo>
                    <a:pt x="107" y="128"/>
                  </a:lnTo>
                  <a:lnTo>
                    <a:pt x="104" y="119"/>
                  </a:lnTo>
                  <a:lnTo>
                    <a:pt x="103" y="107"/>
                  </a:lnTo>
                  <a:lnTo>
                    <a:pt x="102" y="95"/>
                  </a:lnTo>
                  <a:lnTo>
                    <a:pt x="98" y="83"/>
                  </a:lnTo>
                  <a:lnTo>
                    <a:pt x="95" y="72"/>
                  </a:lnTo>
                  <a:lnTo>
                    <a:pt x="90" y="61"/>
                  </a:lnTo>
                  <a:lnTo>
                    <a:pt x="86" y="50"/>
                  </a:lnTo>
                  <a:lnTo>
                    <a:pt x="80" y="39"/>
                  </a:lnTo>
                  <a:lnTo>
                    <a:pt x="76" y="31"/>
                  </a:lnTo>
                  <a:lnTo>
                    <a:pt x="69" y="23"/>
                  </a:lnTo>
                  <a:lnTo>
                    <a:pt x="63" y="16"/>
                  </a:lnTo>
                  <a:lnTo>
                    <a:pt x="56" y="10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22" y="2"/>
                  </a:lnTo>
                </a:path>
              </a:pathLst>
            </a:custGeom>
            <a:solidFill>
              <a:srgbClr val="D0E0F0"/>
            </a:solidFill>
            <a:ln w="12700" cap="rnd" cmpd="sng">
              <a:solidFill>
                <a:srgbClr val="D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61" name="Freeform 1745"/>
            <p:cNvSpPr>
              <a:spLocks/>
            </p:cNvSpPr>
            <p:nvPr/>
          </p:nvSpPr>
          <p:spPr bwMode="auto">
            <a:xfrm>
              <a:off x="3794" y="1538"/>
              <a:ext cx="95" cy="160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4" y="5"/>
                </a:cxn>
                <a:cxn ang="0">
                  <a:pos x="11" y="10"/>
                </a:cxn>
                <a:cxn ang="0">
                  <a:pos x="8" y="16"/>
                </a:cxn>
                <a:cxn ang="0">
                  <a:pos x="5" y="22"/>
                </a:cxn>
                <a:cxn ang="0">
                  <a:pos x="3" y="27"/>
                </a:cxn>
                <a:cxn ang="0">
                  <a:pos x="2" y="36"/>
                </a:cxn>
                <a:cxn ang="0">
                  <a:pos x="0" y="44"/>
                </a:cxn>
                <a:cxn ang="0">
                  <a:pos x="0" y="53"/>
                </a:cxn>
                <a:cxn ang="0">
                  <a:pos x="2" y="61"/>
                </a:cxn>
                <a:cxn ang="0">
                  <a:pos x="4" y="70"/>
                </a:cxn>
                <a:cxn ang="0">
                  <a:pos x="6" y="80"/>
                </a:cxn>
                <a:cxn ang="0">
                  <a:pos x="10" y="90"/>
                </a:cxn>
                <a:cxn ang="0">
                  <a:pos x="13" y="98"/>
                </a:cxn>
                <a:cxn ang="0">
                  <a:pos x="17" y="107"/>
                </a:cxn>
                <a:cxn ang="0">
                  <a:pos x="22" y="115"/>
                </a:cxn>
                <a:cxn ang="0">
                  <a:pos x="28" y="122"/>
                </a:cxn>
                <a:cxn ang="0">
                  <a:pos x="34" y="129"/>
                </a:cxn>
                <a:cxn ang="0">
                  <a:pos x="38" y="137"/>
                </a:cxn>
                <a:cxn ang="0">
                  <a:pos x="45" y="143"/>
                </a:cxn>
                <a:cxn ang="0">
                  <a:pos x="50" y="147"/>
                </a:cxn>
                <a:cxn ang="0">
                  <a:pos x="55" y="152"/>
                </a:cxn>
                <a:cxn ang="0">
                  <a:pos x="62" y="155"/>
                </a:cxn>
                <a:cxn ang="0">
                  <a:pos x="66" y="157"/>
                </a:cxn>
                <a:cxn ang="0">
                  <a:pos x="71" y="159"/>
                </a:cxn>
                <a:cxn ang="0">
                  <a:pos x="75" y="158"/>
                </a:cxn>
                <a:cxn ang="0">
                  <a:pos x="78" y="156"/>
                </a:cxn>
                <a:cxn ang="0">
                  <a:pos x="83" y="155"/>
                </a:cxn>
                <a:cxn ang="0">
                  <a:pos x="86" y="152"/>
                </a:cxn>
                <a:cxn ang="0">
                  <a:pos x="89" y="147"/>
                </a:cxn>
                <a:cxn ang="0">
                  <a:pos x="92" y="143"/>
                </a:cxn>
                <a:cxn ang="0">
                  <a:pos x="93" y="135"/>
                </a:cxn>
                <a:cxn ang="0">
                  <a:pos x="93" y="128"/>
                </a:cxn>
                <a:cxn ang="0">
                  <a:pos x="93" y="121"/>
                </a:cxn>
                <a:cxn ang="0">
                  <a:pos x="94" y="111"/>
                </a:cxn>
                <a:cxn ang="0">
                  <a:pos x="93" y="102"/>
                </a:cxn>
                <a:cxn ang="0">
                  <a:pos x="92" y="93"/>
                </a:cxn>
                <a:cxn ang="0">
                  <a:pos x="91" y="82"/>
                </a:cxn>
                <a:cxn ang="0">
                  <a:pos x="88" y="73"/>
                </a:cxn>
                <a:cxn ang="0">
                  <a:pos x="84" y="62"/>
                </a:cxn>
                <a:cxn ang="0">
                  <a:pos x="82" y="53"/>
                </a:cxn>
                <a:cxn ang="0">
                  <a:pos x="77" y="43"/>
                </a:cxn>
                <a:cxn ang="0">
                  <a:pos x="74" y="34"/>
                </a:cxn>
                <a:cxn ang="0">
                  <a:pos x="67" y="25"/>
                </a:cxn>
                <a:cxn ang="0">
                  <a:pos x="63" y="18"/>
                </a:cxn>
                <a:cxn ang="0">
                  <a:pos x="57" y="12"/>
                </a:cxn>
                <a:cxn ang="0">
                  <a:pos x="53" y="7"/>
                </a:cxn>
                <a:cxn ang="0">
                  <a:pos x="45" y="3"/>
                </a:cxn>
                <a:cxn ang="0">
                  <a:pos x="39" y="2"/>
                </a:cxn>
                <a:cxn ang="0">
                  <a:pos x="35" y="0"/>
                </a:cxn>
                <a:cxn ang="0">
                  <a:pos x="28" y="1"/>
                </a:cxn>
                <a:cxn ang="0">
                  <a:pos x="23" y="2"/>
                </a:cxn>
                <a:cxn ang="0">
                  <a:pos x="20" y="2"/>
                </a:cxn>
              </a:cxnLst>
              <a:rect l="0" t="0" r="r" b="b"/>
              <a:pathLst>
                <a:path w="95" h="160">
                  <a:moveTo>
                    <a:pt x="20" y="2"/>
                  </a:moveTo>
                  <a:lnTo>
                    <a:pt x="14" y="5"/>
                  </a:lnTo>
                  <a:lnTo>
                    <a:pt x="11" y="10"/>
                  </a:lnTo>
                  <a:lnTo>
                    <a:pt x="8" y="16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0" y="53"/>
                  </a:lnTo>
                  <a:lnTo>
                    <a:pt x="2" y="61"/>
                  </a:lnTo>
                  <a:lnTo>
                    <a:pt x="4" y="70"/>
                  </a:lnTo>
                  <a:lnTo>
                    <a:pt x="6" y="80"/>
                  </a:lnTo>
                  <a:lnTo>
                    <a:pt x="10" y="90"/>
                  </a:lnTo>
                  <a:lnTo>
                    <a:pt x="13" y="98"/>
                  </a:lnTo>
                  <a:lnTo>
                    <a:pt x="17" y="107"/>
                  </a:lnTo>
                  <a:lnTo>
                    <a:pt x="22" y="115"/>
                  </a:lnTo>
                  <a:lnTo>
                    <a:pt x="28" y="122"/>
                  </a:lnTo>
                  <a:lnTo>
                    <a:pt x="34" y="129"/>
                  </a:lnTo>
                  <a:lnTo>
                    <a:pt x="38" y="137"/>
                  </a:lnTo>
                  <a:lnTo>
                    <a:pt x="45" y="143"/>
                  </a:lnTo>
                  <a:lnTo>
                    <a:pt x="50" y="147"/>
                  </a:lnTo>
                  <a:lnTo>
                    <a:pt x="55" y="152"/>
                  </a:lnTo>
                  <a:lnTo>
                    <a:pt x="62" y="155"/>
                  </a:lnTo>
                  <a:lnTo>
                    <a:pt x="66" y="157"/>
                  </a:lnTo>
                  <a:lnTo>
                    <a:pt x="71" y="159"/>
                  </a:lnTo>
                  <a:lnTo>
                    <a:pt x="75" y="158"/>
                  </a:lnTo>
                  <a:lnTo>
                    <a:pt x="78" y="156"/>
                  </a:lnTo>
                  <a:lnTo>
                    <a:pt x="83" y="155"/>
                  </a:lnTo>
                  <a:lnTo>
                    <a:pt x="86" y="152"/>
                  </a:lnTo>
                  <a:lnTo>
                    <a:pt x="89" y="147"/>
                  </a:lnTo>
                  <a:lnTo>
                    <a:pt x="92" y="143"/>
                  </a:lnTo>
                  <a:lnTo>
                    <a:pt x="93" y="135"/>
                  </a:lnTo>
                  <a:lnTo>
                    <a:pt x="93" y="128"/>
                  </a:lnTo>
                  <a:lnTo>
                    <a:pt x="93" y="121"/>
                  </a:lnTo>
                  <a:lnTo>
                    <a:pt x="94" y="111"/>
                  </a:lnTo>
                  <a:lnTo>
                    <a:pt x="93" y="102"/>
                  </a:lnTo>
                  <a:lnTo>
                    <a:pt x="92" y="93"/>
                  </a:lnTo>
                  <a:lnTo>
                    <a:pt x="91" y="82"/>
                  </a:lnTo>
                  <a:lnTo>
                    <a:pt x="88" y="73"/>
                  </a:lnTo>
                  <a:lnTo>
                    <a:pt x="84" y="62"/>
                  </a:lnTo>
                  <a:lnTo>
                    <a:pt x="82" y="53"/>
                  </a:lnTo>
                  <a:lnTo>
                    <a:pt x="77" y="43"/>
                  </a:lnTo>
                  <a:lnTo>
                    <a:pt x="74" y="34"/>
                  </a:lnTo>
                  <a:lnTo>
                    <a:pt x="67" y="25"/>
                  </a:lnTo>
                  <a:lnTo>
                    <a:pt x="63" y="18"/>
                  </a:lnTo>
                  <a:lnTo>
                    <a:pt x="57" y="12"/>
                  </a:lnTo>
                  <a:lnTo>
                    <a:pt x="53" y="7"/>
                  </a:lnTo>
                  <a:lnTo>
                    <a:pt x="45" y="3"/>
                  </a:lnTo>
                  <a:lnTo>
                    <a:pt x="39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3" y="2"/>
                  </a:lnTo>
                  <a:lnTo>
                    <a:pt x="20" y="2"/>
                  </a:lnTo>
                </a:path>
              </a:pathLst>
            </a:custGeom>
            <a:solidFill>
              <a:srgbClr val="E0F0F0"/>
            </a:solidFill>
            <a:ln w="12700" cap="rnd" cmpd="sng">
              <a:solidFill>
                <a:srgbClr val="E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62" name="Freeform 1746"/>
            <p:cNvSpPr>
              <a:spLocks/>
            </p:cNvSpPr>
            <p:nvPr/>
          </p:nvSpPr>
          <p:spPr bwMode="auto">
            <a:xfrm>
              <a:off x="3805" y="1552"/>
              <a:ext cx="83" cy="136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4" y="7"/>
                </a:cxn>
                <a:cxn ang="0">
                  <a:pos x="10" y="9"/>
                </a:cxn>
                <a:cxn ang="0">
                  <a:pos x="8" y="15"/>
                </a:cxn>
                <a:cxn ang="0">
                  <a:pos x="3" y="20"/>
                </a:cxn>
                <a:cxn ang="0">
                  <a:pos x="2" y="27"/>
                </a:cxn>
                <a:cxn ang="0">
                  <a:pos x="2" y="33"/>
                </a:cxn>
                <a:cxn ang="0">
                  <a:pos x="0" y="40"/>
                </a:cxn>
                <a:cxn ang="0">
                  <a:pos x="2" y="47"/>
                </a:cxn>
                <a:cxn ang="0">
                  <a:pos x="2" y="54"/>
                </a:cxn>
                <a:cxn ang="0">
                  <a:pos x="2" y="61"/>
                </a:cxn>
                <a:cxn ang="0">
                  <a:pos x="5" y="70"/>
                </a:cxn>
                <a:cxn ang="0">
                  <a:pos x="8" y="77"/>
                </a:cxn>
                <a:cxn ang="0">
                  <a:pos x="11" y="85"/>
                </a:cxn>
                <a:cxn ang="0">
                  <a:pos x="14" y="93"/>
                </a:cxn>
                <a:cxn ang="0">
                  <a:pos x="19" y="99"/>
                </a:cxn>
                <a:cxn ang="0">
                  <a:pos x="24" y="106"/>
                </a:cxn>
                <a:cxn ang="0">
                  <a:pos x="27" y="111"/>
                </a:cxn>
                <a:cxn ang="0">
                  <a:pos x="34" y="117"/>
                </a:cxn>
                <a:cxn ang="0">
                  <a:pos x="38" y="123"/>
                </a:cxn>
                <a:cxn ang="0">
                  <a:pos x="43" y="126"/>
                </a:cxn>
                <a:cxn ang="0">
                  <a:pos x="47" y="130"/>
                </a:cxn>
                <a:cxn ang="0">
                  <a:pos x="52" y="132"/>
                </a:cxn>
                <a:cxn ang="0">
                  <a:pos x="58" y="133"/>
                </a:cxn>
                <a:cxn ang="0">
                  <a:pos x="61" y="135"/>
                </a:cxn>
                <a:cxn ang="0">
                  <a:pos x="64" y="135"/>
                </a:cxn>
                <a:cxn ang="0">
                  <a:pos x="67" y="133"/>
                </a:cxn>
                <a:cxn ang="0">
                  <a:pos x="72" y="132"/>
                </a:cxn>
                <a:cxn ang="0">
                  <a:pos x="74" y="130"/>
                </a:cxn>
                <a:cxn ang="0">
                  <a:pos x="77" y="126"/>
                </a:cxn>
                <a:cxn ang="0">
                  <a:pos x="80" y="121"/>
                </a:cxn>
                <a:cxn ang="0">
                  <a:pos x="80" y="115"/>
                </a:cxn>
                <a:cxn ang="0">
                  <a:pos x="82" y="109"/>
                </a:cxn>
                <a:cxn ang="0">
                  <a:pos x="81" y="102"/>
                </a:cxn>
                <a:cxn ang="0">
                  <a:pos x="82" y="94"/>
                </a:cxn>
                <a:cxn ang="0">
                  <a:pos x="81" y="87"/>
                </a:cxn>
                <a:cxn ang="0">
                  <a:pos x="80" y="77"/>
                </a:cxn>
                <a:cxn ang="0">
                  <a:pos x="80" y="70"/>
                </a:cxn>
                <a:cxn ang="0">
                  <a:pos x="77" y="60"/>
                </a:cxn>
                <a:cxn ang="0">
                  <a:pos x="74" y="52"/>
                </a:cxn>
                <a:cxn ang="0">
                  <a:pos x="71" y="44"/>
                </a:cxn>
                <a:cxn ang="0">
                  <a:pos x="67" y="36"/>
                </a:cxn>
                <a:cxn ang="0">
                  <a:pos x="64" y="28"/>
                </a:cxn>
                <a:cxn ang="0">
                  <a:pos x="61" y="21"/>
                </a:cxn>
                <a:cxn ang="0">
                  <a:pos x="56" y="16"/>
                </a:cxn>
                <a:cxn ang="0">
                  <a:pos x="51" y="10"/>
                </a:cxn>
                <a:cxn ang="0">
                  <a:pos x="47" y="6"/>
                </a:cxn>
                <a:cxn ang="0">
                  <a:pos x="41" y="3"/>
                </a:cxn>
                <a:cxn ang="0">
                  <a:pos x="36" y="2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1" y="2"/>
                </a:cxn>
                <a:cxn ang="0">
                  <a:pos x="17" y="3"/>
                </a:cxn>
              </a:cxnLst>
              <a:rect l="0" t="0" r="r" b="b"/>
              <a:pathLst>
                <a:path w="83" h="136">
                  <a:moveTo>
                    <a:pt x="17" y="3"/>
                  </a:moveTo>
                  <a:lnTo>
                    <a:pt x="14" y="7"/>
                  </a:lnTo>
                  <a:lnTo>
                    <a:pt x="10" y="9"/>
                  </a:lnTo>
                  <a:lnTo>
                    <a:pt x="8" y="15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2" y="47"/>
                  </a:lnTo>
                  <a:lnTo>
                    <a:pt x="2" y="54"/>
                  </a:lnTo>
                  <a:lnTo>
                    <a:pt x="2" y="61"/>
                  </a:lnTo>
                  <a:lnTo>
                    <a:pt x="5" y="70"/>
                  </a:lnTo>
                  <a:lnTo>
                    <a:pt x="8" y="77"/>
                  </a:lnTo>
                  <a:lnTo>
                    <a:pt x="11" y="85"/>
                  </a:lnTo>
                  <a:lnTo>
                    <a:pt x="14" y="93"/>
                  </a:lnTo>
                  <a:lnTo>
                    <a:pt x="19" y="99"/>
                  </a:lnTo>
                  <a:lnTo>
                    <a:pt x="24" y="106"/>
                  </a:lnTo>
                  <a:lnTo>
                    <a:pt x="27" y="111"/>
                  </a:lnTo>
                  <a:lnTo>
                    <a:pt x="34" y="117"/>
                  </a:lnTo>
                  <a:lnTo>
                    <a:pt x="38" y="123"/>
                  </a:lnTo>
                  <a:lnTo>
                    <a:pt x="43" y="126"/>
                  </a:lnTo>
                  <a:lnTo>
                    <a:pt x="47" y="130"/>
                  </a:lnTo>
                  <a:lnTo>
                    <a:pt x="52" y="132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7" y="133"/>
                  </a:lnTo>
                  <a:lnTo>
                    <a:pt x="72" y="132"/>
                  </a:lnTo>
                  <a:lnTo>
                    <a:pt x="74" y="130"/>
                  </a:lnTo>
                  <a:lnTo>
                    <a:pt x="77" y="126"/>
                  </a:lnTo>
                  <a:lnTo>
                    <a:pt x="80" y="121"/>
                  </a:lnTo>
                  <a:lnTo>
                    <a:pt x="80" y="115"/>
                  </a:lnTo>
                  <a:lnTo>
                    <a:pt x="82" y="109"/>
                  </a:lnTo>
                  <a:lnTo>
                    <a:pt x="81" y="102"/>
                  </a:lnTo>
                  <a:lnTo>
                    <a:pt x="82" y="94"/>
                  </a:lnTo>
                  <a:lnTo>
                    <a:pt x="81" y="87"/>
                  </a:lnTo>
                  <a:lnTo>
                    <a:pt x="80" y="77"/>
                  </a:lnTo>
                  <a:lnTo>
                    <a:pt x="80" y="70"/>
                  </a:lnTo>
                  <a:lnTo>
                    <a:pt x="77" y="60"/>
                  </a:lnTo>
                  <a:lnTo>
                    <a:pt x="74" y="52"/>
                  </a:lnTo>
                  <a:lnTo>
                    <a:pt x="71" y="44"/>
                  </a:lnTo>
                  <a:lnTo>
                    <a:pt x="67" y="36"/>
                  </a:lnTo>
                  <a:lnTo>
                    <a:pt x="64" y="28"/>
                  </a:lnTo>
                  <a:lnTo>
                    <a:pt x="61" y="21"/>
                  </a:lnTo>
                  <a:lnTo>
                    <a:pt x="56" y="16"/>
                  </a:lnTo>
                  <a:lnTo>
                    <a:pt x="51" y="10"/>
                  </a:lnTo>
                  <a:lnTo>
                    <a:pt x="47" y="6"/>
                  </a:lnTo>
                  <a:lnTo>
                    <a:pt x="41" y="3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7" y="3"/>
                  </a:lnTo>
                </a:path>
              </a:pathLst>
            </a:custGeom>
            <a:solidFill>
              <a:srgbClr val="F0F0FF"/>
            </a:solidFill>
            <a:ln w="12700" cap="rnd" cmpd="sng">
              <a:solidFill>
                <a:srgbClr val="F0F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63" name="Freeform 1747"/>
            <p:cNvSpPr>
              <a:spLocks/>
            </p:cNvSpPr>
            <p:nvPr/>
          </p:nvSpPr>
          <p:spPr bwMode="auto">
            <a:xfrm>
              <a:off x="3816" y="1567"/>
              <a:ext cx="71" cy="112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2" y="6"/>
                </a:cxn>
                <a:cxn ang="0">
                  <a:pos x="8" y="9"/>
                </a:cxn>
                <a:cxn ang="0">
                  <a:pos x="6" y="13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1" y="53"/>
                </a:cxn>
                <a:cxn ang="0">
                  <a:pos x="3" y="60"/>
                </a:cxn>
                <a:cxn ang="0">
                  <a:pos x="6" y="66"/>
                </a:cxn>
                <a:cxn ang="0">
                  <a:pos x="8" y="71"/>
                </a:cxn>
                <a:cxn ang="0">
                  <a:pos x="12" y="77"/>
                </a:cxn>
                <a:cxn ang="0">
                  <a:pos x="16" y="83"/>
                </a:cxn>
                <a:cxn ang="0">
                  <a:pos x="19" y="88"/>
                </a:cxn>
                <a:cxn ang="0">
                  <a:pos x="23" y="92"/>
                </a:cxn>
                <a:cxn ang="0">
                  <a:pos x="28" y="96"/>
                </a:cxn>
                <a:cxn ang="0">
                  <a:pos x="31" y="100"/>
                </a:cxn>
                <a:cxn ang="0">
                  <a:pos x="36" y="103"/>
                </a:cxn>
                <a:cxn ang="0">
                  <a:pos x="40" y="107"/>
                </a:cxn>
                <a:cxn ang="0">
                  <a:pos x="44" y="108"/>
                </a:cxn>
                <a:cxn ang="0">
                  <a:pos x="47" y="110"/>
                </a:cxn>
                <a:cxn ang="0">
                  <a:pos x="52" y="111"/>
                </a:cxn>
                <a:cxn ang="0">
                  <a:pos x="54" y="111"/>
                </a:cxn>
                <a:cxn ang="0">
                  <a:pos x="57" y="109"/>
                </a:cxn>
                <a:cxn ang="0">
                  <a:pos x="62" y="108"/>
                </a:cxn>
                <a:cxn ang="0">
                  <a:pos x="63" y="106"/>
                </a:cxn>
                <a:cxn ang="0">
                  <a:pos x="66" y="102"/>
                </a:cxn>
                <a:cxn ang="0">
                  <a:pos x="66" y="98"/>
                </a:cxn>
                <a:cxn ang="0">
                  <a:pos x="69" y="94"/>
                </a:cxn>
                <a:cxn ang="0">
                  <a:pos x="69" y="89"/>
                </a:cxn>
                <a:cxn ang="0">
                  <a:pos x="69" y="84"/>
                </a:cxn>
                <a:cxn ang="0">
                  <a:pos x="70" y="76"/>
                </a:cxn>
                <a:cxn ang="0">
                  <a:pos x="70" y="70"/>
                </a:cxn>
                <a:cxn ang="0">
                  <a:pos x="69" y="62"/>
                </a:cxn>
                <a:cxn ang="0">
                  <a:pos x="69" y="55"/>
                </a:cxn>
                <a:cxn ang="0">
                  <a:pos x="66" y="47"/>
                </a:cxn>
                <a:cxn ang="0">
                  <a:pos x="63" y="41"/>
                </a:cxn>
                <a:cxn ang="0">
                  <a:pos x="62" y="34"/>
                </a:cxn>
                <a:cxn ang="0">
                  <a:pos x="60" y="28"/>
                </a:cxn>
                <a:cxn ang="0">
                  <a:pos x="55" y="21"/>
                </a:cxn>
                <a:cxn ang="0">
                  <a:pos x="53" y="15"/>
                </a:cxn>
                <a:cxn ang="0">
                  <a:pos x="49" y="12"/>
                </a:cxn>
                <a:cxn ang="0">
                  <a:pos x="45" y="7"/>
                </a:cxn>
                <a:cxn ang="0">
                  <a:pos x="41" y="4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3" y="0"/>
                </a:cxn>
                <a:cxn ang="0">
                  <a:pos x="19" y="1"/>
                </a:cxn>
                <a:cxn ang="0">
                  <a:pos x="16" y="3"/>
                </a:cxn>
              </a:cxnLst>
              <a:rect l="0" t="0" r="r" b="b"/>
              <a:pathLst>
                <a:path w="71" h="112">
                  <a:moveTo>
                    <a:pt x="16" y="3"/>
                  </a:moveTo>
                  <a:lnTo>
                    <a:pt x="12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3" y="60"/>
                  </a:lnTo>
                  <a:lnTo>
                    <a:pt x="6" y="66"/>
                  </a:lnTo>
                  <a:lnTo>
                    <a:pt x="8" y="71"/>
                  </a:lnTo>
                  <a:lnTo>
                    <a:pt x="12" y="77"/>
                  </a:lnTo>
                  <a:lnTo>
                    <a:pt x="16" y="83"/>
                  </a:lnTo>
                  <a:lnTo>
                    <a:pt x="19" y="88"/>
                  </a:lnTo>
                  <a:lnTo>
                    <a:pt x="23" y="92"/>
                  </a:lnTo>
                  <a:lnTo>
                    <a:pt x="28" y="96"/>
                  </a:lnTo>
                  <a:lnTo>
                    <a:pt x="31" y="100"/>
                  </a:lnTo>
                  <a:lnTo>
                    <a:pt x="36" y="103"/>
                  </a:lnTo>
                  <a:lnTo>
                    <a:pt x="40" y="107"/>
                  </a:lnTo>
                  <a:lnTo>
                    <a:pt x="44" y="108"/>
                  </a:lnTo>
                  <a:lnTo>
                    <a:pt x="47" y="110"/>
                  </a:lnTo>
                  <a:lnTo>
                    <a:pt x="52" y="111"/>
                  </a:lnTo>
                  <a:lnTo>
                    <a:pt x="54" y="111"/>
                  </a:lnTo>
                  <a:lnTo>
                    <a:pt x="57" y="109"/>
                  </a:lnTo>
                  <a:lnTo>
                    <a:pt x="62" y="108"/>
                  </a:lnTo>
                  <a:lnTo>
                    <a:pt x="63" y="106"/>
                  </a:lnTo>
                  <a:lnTo>
                    <a:pt x="66" y="102"/>
                  </a:lnTo>
                  <a:lnTo>
                    <a:pt x="66" y="98"/>
                  </a:lnTo>
                  <a:lnTo>
                    <a:pt x="69" y="94"/>
                  </a:lnTo>
                  <a:lnTo>
                    <a:pt x="69" y="89"/>
                  </a:lnTo>
                  <a:lnTo>
                    <a:pt x="69" y="84"/>
                  </a:lnTo>
                  <a:lnTo>
                    <a:pt x="70" y="76"/>
                  </a:lnTo>
                  <a:lnTo>
                    <a:pt x="70" y="70"/>
                  </a:lnTo>
                  <a:lnTo>
                    <a:pt x="69" y="62"/>
                  </a:lnTo>
                  <a:lnTo>
                    <a:pt x="69" y="55"/>
                  </a:lnTo>
                  <a:lnTo>
                    <a:pt x="66" y="47"/>
                  </a:lnTo>
                  <a:lnTo>
                    <a:pt x="63" y="41"/>
                  </a:lnTo>
                  <a:lnTo>
                    <a:pt x="62" y="34"/>
                  </a:lnTo>
                  <a:lnTo>
                    <a:pt x="60" y="28"/>
                  </a:lnTo>
                  <a:lnTo>
                    <a:pt x="55" y="21"/>
                  </a:lnTo>
                  <a:lnTo>
                    <a:pt x="53" y="15"/>
                  </a:lnTo>
                  <a:lnTo>
                    <a:pt x="49" y="12"/>
                  </a:lnTo>
                  <a:lnTo>
                    <a:pt x="45" y="7"/>
                  </a:lnTo>
                  <a:lnTo>
                    <a:pt x="41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3"/>
                  </a:lnTo>
                </a:path>
              </a:pathLst>
            </a:custGeom>
            <a:solidFill>
              <a:srgbClr val="F0FFFF"/>
            </a:solidFill>
            <a:ln w="12700" cap="rnd" cmpd="sng">
              <a:solidFill>
                <a:srgbClr val="F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64" name="Freeform 1748"/>
            <p:cNvSpPr>
              <a:spLocks/>
            </p:cNvSpPr>
            <p:nvPr/>
          </p:nvSpPr>
          <p:spPr bwMode="auto">
            <a:xfrm>
              <a:off x="3826" y="1580"/>
              <a:ext cx="60" cy="89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3" y="7"/>
                </a:cxn>
                <a:cxn ang="0">
                  <a:pos x="9" y="10"/>
                </a:cxn>
                <a:cxn ang="0">
                  <a:pos x="6" y="13"/>
                </a:cxn>
                <a:cxn ang="0">
                  <a:pos x="5" y="17"/>
                </a:cxn>
                <a:cxn ang="0">
                  <a:pos x="2" y="22"/>
                </a:cxn>
                <a:cxn ang="0">
                  <a:pos x="1" y="26"/>
                </a:cxn>
                <a:cxn ang="0">
                  <a:pos x="0" y="31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4" y="51"/>
                </a:cxn>
                <a:cxn ang="0">
                  <a:pos x="5" y="55"/>
                </a:cxn>
                <a:cxn ang="0">
                  <a:pos x="7" y="60"/>
                </a:cxn>
                <a:cxn ang="0">
                  <a:pos x="10" y="63"/>
                </a:cxn>
                <a:cxn ang="0">
                  <a:pos x="13" y="67"/>
                </a:cxn>
                <a:cxn ang="0">
                  <a:pos x="15" y="71"/>
                </a:cxn>
                <a:cxn ang="0">
                  <a:pos x="20" y="75"/>
                </a:cxn>
                <a:cxn ang="0">
                  <a:pos x="23" y="78"/>
                </a:cxn>
                <a:cxn ang="0">
                  <a:pos x="26" y="80"/>
                </a:cxn>
                <a:cxn ang="0">
                  <a:pos x="30" y="83"/>
                </a:cxn>
                <a:cxn ang="0">
                  <a:pos x="33" y="85"/>
                </a:cxn>
                <a:cxn ang="0">
                  <a:pos x="37" y="87"/>
                </a:cxn>
                <a:cxn ang="0">
                  <a:pos x="39" y="87"/>
                </a:cxn>
                <a:cxn ang="0">
                  <a:pos x="42" y="88"/>
                </a:cxn>
                <a:cxn ang="0">
                  <a:pos x="44" y="87"/>
                </a:cxn>
                <a:cxn ang="0">
                  <a:pos x="46" y="87"/>
                </a:cxn>
                <a:cxn ang="0">
                  <a:pos x="50" y="86"/>
                </a:cxn>
                <a:cxn ang="0">
                  <a:pos x="52" y="84"/>
                </a:cxn>
                <a:cxn ang="0">
                  <a:pos x="53" y="81"/>
                </a:cxn>
                <a:cxn ang="0">
                  <a:pos x="55" y="79"/>
                </a:cxn>
                <a:cxn ang="0">
                  <a:pos x="57" y="75"/>
                </a:cxn>
                <a:cxn ang="0">
                  <a:pos x="57" y="71"/>
                </a:cxn>
                <a:cxn ang="0">
                  <a:pos x="57" y="66"/>
                </a:cxn>
                <a:cxn ang="0">
                  <a:pos x="59" y="61"/>
                </a:cxn>
                <a:cxn ang="0">
                  <a:pos x="59" y="56"/>
                </a:cxn>
                <a:cxn ang="0">
                  <a:pos x="58" y="49"/>
                </a:cxn>
                <a:cxn ang="0">
                  <a:pos x="58" y="44"/>
                </a:cxn>
                <a:cxn ang="0">
                  <a:pos x="56" y="38"/>
                </a:cxn>
                <a:cxn ang="0">
                  <a:pos x="54" y="32"/>
                </a:cxn>
                <a:cxn ang="0">
                  <a:pos x="53" y="26"/>
                </a:cxn>
                <a:cxn ang="0">
                  <a:pos x="52" y="22"/>
                </a:cxn>
                <a:cxn ang="0">
                  <a:pos x="49" y="16"/>
                </a:cxn>
                <a:cxn ang="0">
                  <a:pos x="46" y="12"/>
                </a:cxn>
                <a:cxn ang="0">
                  <a:pos x="43" y="8"/>
                </a:cxn>
                <a:cxn ang="0">
                  <a:pos x="40" y="6"/>
                </a:cxn>
                <a:cxn ang="0">
                  <a:pos x="37" y="3"/>
                </a:cxn>
                <a:cxn ang="0">
                  <a:pos x="33" y="1"/>
                </a:cxn>
                <a:cxn ang="0">
                  <a:pos x="30" y="0"/>
                </a:cxn>
                <a:cxn ang="0">
                  <a:pos x="26" y="1"/>
                </a:cxn>
                <a:cxn ang="0">
                  <a:pos x="21" y="1"/>
                </a:cxn>
                <a:cxn ang="0">
                  <a:pos x="18" y="2"/>
                </a:cxn>
                <a:cxn ang="0">
                  <a:pos x="15" y="5"/>
                </a:cxn>
              </a:cxnLst>
              <a:rect l="0" t="0" r="r" b="b"/>
              <a:pathLst>
                <a:path w="60" h="89">
                  <a:moveTo>
                    <a:pt x="15" y="5"/>
                  </a:moveTo>
                  <a:lnTo>
                    <a:pt x="13" y="7"/>
                  </a:lnTo>
                  <a:lnTo>
                    <a:pt x="9" y="10"/>
                  </a:lnTo>
                  <a:lnTo>
                    <a:pt x="6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5" y="55"/>
                  </a:lnTo>
                  <a:lnTo>
                    <a:pt x="7" y="60"/>
                  </a:lnTo>
                  <a:lnTo>
                    <a:pt x="10" y="63"/>
                  </a:lnTo>
                  <a:lnTo>
                    <a:pt x="13" y="67"/>
                  </a:lnTo>
                  <a:lnTo>
                    <a:pt x="15" y="71"/>
                  </a:lnTo>
                  <a:lnTo>
                    <a:pt x="20" y="75"/>
                  </a:lnTo>
                  <a:lnTo>
                    <a:pt x="23" y="78"/>
                  </a:lnTo>
                  <a:lnTo>
                    <a:pt x="26" y="80"/>
                  </a:lnTo>
                  <a:lnTo>
                    <a:pt x="30" y="83"/>
                  </a:lnTo>
                  <a:lnTo>
                    <a:pt x="33" y="85"/>
                  </a:lnTo>
                  <a:lnTo>
                    <a:pt x="37" y="87"/>
                  </a:lnTo>
                  <a:lnTo>
                    <a:pt x="39" y="87"/>
                  </a:lnTo>
                  <a:lnTo>
                    <a:pt x="42" y="88"/>
                  </a:lnTo>
                  <a:lnTo>
                    <a:pt x="44" y="87"/>
                  </a:lnTo>
                  <a:lnTo>
                    <a:pt x="46" y="87"/>
                  </a:lnTo>
                  <a:lnTo>
                    <a:pt x="50" y="86"/>
                  </a:lnTo>
                  <a:lnTo>
                    <a:pt x="52" y="84"/>
                  </a:lnTo>
                  <a:lnTo>
                    <a:pt x="53" y="81"/>
                  </a:lnTo>
                  <a:lnTo>
                    <a:pt x="55" y="79"/>
                  </a:lnTo>
                  <a:lnTo>
                    <a:pt x="57" y="75"/>
                  </a:lnTo>
                  <a:lnTo>
                    <a:pt x="57" y="71"/>
                  </a:lnTo>
                  <a:lnTo>
                    <a:pt x="57" y="66"/>
                  </a:lnTo>
                  <a:lnTo>
                    <a:pt x="59" y="61"/>
                  </a:lnTo>
                  <a:lnTo>
                    <a:pt x="59" y="56"/>
                  </a:lnTo>
                  <a:lnTo>
                    <a:pt x="58" y="49"/>
                  </a:lnTo>
                  <a:lnTo>
                    <a:pt x="58" y="44"/>
                  </a:lnTo>
                  <a:lnTo>
                    <a:pt x="56" y="38"/>
                  </a:lnTo>
                  <a:lnTo>
                    <a:pt x="54" y="32"/>
                  </a:lnTo>
                  <a:lnTo>
                    <a:pt x="53" y="26"/>
                  </a:lnTo>
                  <a:lnTo>
                    <a:pt x="52" y="22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3" y="8"/>
                  </a:lnTo>
                  <a:lnTo>
                    <a:pt x="40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1" y="1"/>
                  </a:lnTo>
                  <a:lnTo>
                    <a:pt x="18" y="2"/>
                  </a:lnTo>
                  <a:lnTo>
                    <a:pt x="15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65" name="Freeform 1749"/>
            <p:cNvSpPr>
              <a:spLocks/>
            </p:cNvSpPr>
            <p:nvPr/>
          </p:nvSpPr>
          <p:spPr bwMode="auto">
            <a:xfrm>
              <a:off x="3600" y="1294"/>
              <a:ext cx="292" cy="56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7" y="10"/>
                </a:cxn>
                <a:cxn ang="0">
                  <a:pos x="18" y="19"/>
                </a:cxn>
                <a:cxn ang="0">
                  <a:pos x="10" y="33"/>
                </a:cxn>
                <a:cxn ang="0">
                  <a:pos x="6" y="52"/>
                </a:cxn>
                <a:cxn ang="0">
                  <a:pos x="1" y="73"/>
                </a:cxn>
                <a:cxn ang="0">
                  <a:pos x="0" y="100"/>
                </a:cxn>
                <a:cxn ang="0">
                  <a:pos x="1" y="128"/>
                </a:cxn>
                <a:cxn ang="0">
                  <a:pos x="4" y="156"/>
                </a:cxn>
                <a:cxn ang="0">
                  <a:pos x="9" y="188"/>
                </a:cxn>
                <a:cxn ang="0">
                  <a:pos x="17" y="221"/>
                </a:cxn>
                <a:cxn ang="0">
                  <a:pos x="25" y="255"/>
                </a:cxn>
                <a:cxn ang="0">
                  <a:pos x="35" y="289"/>
                </a:cxn>
                <a:cxn ang="0">
                  <a:pos x="48" y="323"/>
                </a:cxn>
                <a:cxn ang="0">
                  <a:pos x="63" y="357"/>
                </a:cxn>
                <a:cxn ang="0">
                  <a:pos x="78" y="389"/>
                </a:cxn>
                <a:cxn ang="0">
                  <a:pos x="95" y="420"/>
                </a:cxn>
                <a:cxn ang="0">
                  <a:pos x="111" y="448"/>
                </a:cxn>
                <a:cxn ang="0">
                  <a:pos x="130" y="476"/>
                </a:cxn>
                <a:cxn ang="0">
                  <a:pos x="146" y="500"/>
                </a:cxn>
                <a:cxn ang="0">
                  <a:pos x="166" y="518"/>
                </a:cxn>
                <a:cxn ang="0">
                  <a:pos x="181" y="534"/>
                </a:cxn>
                <a:cxn ang="0">
                  <a:pos x="198" y="548"/>
                </a:cxn>
                <a:cxn ang="0">
                  <a:pos x="214" y="557"/>
                </a:cxn>
                <a:cxn ang="0">
                  <a:pos x="230" y="565"/>
                </a:cxn>
                <a:cxn ang="0">
                  <a:pos x="244" y="564"/>
                </a:cxn>
                <a:cxn ang="0">
                  <a:pos x="255" y="560"/>
                </a:cxn>
                <a:cxn ang="0">
                  <a:pos x="268" y="555"/>
                </a:cxn>
                <a:cxn ang="0">
                  <a:pos x="274" y="543"/>
                </a:cxn>
                <a:cxn ang="0">
                  <a:pos x="282" y="529"/>
                </a:cxn>
                <a:cxn ang="0">
                  <a:pos x="288" y="510"/>
                </a:cxn>
                <a:cxn ang="0">
                  <a:pos x="291" y="489"/>
                </a:cxn>
                <a:cxn ang="0">
                  <a:pos x="291" y="464"/>
                </a:cxn>
                <a:cxn ang="0">
                  <a:pos x="291" y="437"/>
                </a:cxn>
                <a:cxn ang="0">
                  <a:pos x="288" y="406"/>
                </a:cxn>
                <a:cxn ang="0">
                  <a:pos x="282" y="373"/>
                </a:cxn>
                <a:cxn ang="0">
                  <a:pos x="275" y="341"/>
                </a:cxn>
                <a:cxn ang="0">
                  <a:pos x="268" y="308"/>
                </a:cxn>
                <a:cxn ang="0">
                  <a:pos x="255" y="274"/>
                </a:cxn>
                <a:cxn ang="0">
                  <a:pos x="241" y="239"/>
                </a:cxn>
                <a:cxn ang="0">
                  <a:pos x="229" y="206"/>
                </a:cxn>
                <a:cxn ang="0">
                  <a:pos x="214" y="174"/>
                </a:cxn>
                <a:cxn ang="0">
                  <a:pos x="199" y="143"/>
                </a:cxn>
                <a:cxn ang="0">
                  <a:pos x="181" y="112"/>
                </a:cxn>
                <a:cxn ang="0">
                  <a:pos x="164" y="88"/>
                </a:cxn>
                <a:cxn ang="0">
                  <a:pos x="146" y="64"/>
                </a:cxn>
                <a:cxn ang="0">
                  <a:pos x="128" y="44"/>
                </a:cxn>
                <a:cxn ang="0">
                  <a:pos x="111" y="27"/>
                </a:cxn>
                <a:cxn ang="0">
                  <a:pos x="95" y="14"/>
                </a:cxn>
                <a:cxn ang="0">
                  <a:pos x="78" y="5"/>
                </a:cxn>
                <a:cxn ang="0">
                  <a:pos x="63" y="0"/>
                </a:cxn>
                <a:cxn ang="0">
                  <a:pos x="48" y="0"/>
                </a:cxn>
                <a:cxn ang="0">
                  <a:pos x="39" y="4"/>
                </a:cxn>
                <a:cxn ang="0">
                  <a:pos x="38" y="0"/>
                </a:cxn>
              </a:cxnLst>
              <a:rect l="0" t="0" r="r" b="b"/>
              <a:pathLst>
                <a:path w="292" h="566">
                  <a:moveTo>
                    <a:pt x="38" y="0"/>
                  </a:moveTo>
                  <a:lnTo>
                    <a:pt x="27" y="10"/>
                  </a:lnTo>
                  <a:lnTo>
                    <a:pt x="18" y="19"/>
                  </a:lnTo>
                  <a:lnTo>
                    <a:pt x="10" y="33"/>
                  </a:lnTo>
                  <a:lnTo>
                    <a:pt x="6" y="52"/>
                  </a:lnTo>
                  <a:lnTo>
                    <a:pt x="1" y="73"/>
                  </a:lnTo>
                  <a:lnTo>
                    <a:pt x="0" y="100"/>
                  </a:lnTo>
                  <a:lnTo>
                    <a:pt x="1" y="128"/>
                  </a:lnTo>
                  <a:lnTo>
                    <a:pt x="4" y="156"/>
                  </a:lnTo>
                  <a:lnTo>
                    <a:pt x="9" y="188"/>
                  </a:lnTo>
                  <a:lnTo>
                    <a:pt x="17" y="221"/>
                  </a:lnTo>
                  <a:lnTo>
                    <a:pt x="25" y="255"/>
                  </a:lnTo>
                  <a:lnTo>
                    <a:pt x="35" y="289"/>
                  </a:lnTo>
                  <a:lnTo>
                    <a:pt x="48" y="323"/>
                  </a:lnTo>
                  <a:lnTo>
                    <a:pt x="63" y="357"/>
                  </a:lnTo>
                  <a:lnTo>
                    <a:pt x="78" y="389"/>
                  </a:lnTo>
                  <a:lnTo>
                    <a:pt x="95" y="420"/>
                  </a:lnTo>
                  <a:lnTo>
                    <a:pt x="111" y="448"/>
                  </a:lnTo>
                  <a:lnTo>
                    <a:pt x="130" y="476"/>
                  </a:lnTo>
                  <a:lnTo>
                    <a:pt x="146" y="500"/>
                  </a:lnTo>
                  <a:lnTo>
                    <a:pt x="166" y="518"/>
                  </a:lnTo>
                  <a:lnTo>
                    <a:pt x="181" y="534"/>
                  </a:lnTo>
                  <a:lnTo>
                    <a:pt x="198" y="548"/>
                  </a:lnTo>
                  <a:lnTo>
                    <a:pt x="214" y="557"/>
                  </a:lnTo>
                  <a:lnTo>
                    <a:pt x="230" y="565"/>
                  </a:lnTo>
                  <a:lnTo>
                    <a:pt x="244" y="564"/>
                  </a:lnTo>
                  <a:lnTo>
                    <a:pt x="255" y="560"/>
                  </a:lnTo>
                  <a:lnTo>
                    <a:pt x="268" y="555"/>
                  </a:lnTo>
                  <a:lnTo>
                    <a:pt x="274" y="543"/>
                  </a:lnTo>
                  <a:lnTo>
                    <a:pt x="282" y="529"/>
                  </a:lnTo>
                  <a:lnTo>
                    <a:pt x="288" y="510"/>
                  </a:lnTo>
                  <a:lnTo>
                    <a:pt x="291" y="489"/>
                  </a:lnTo>
                  <a:lnTo>
                    <a:pt x="291" y="464"/>
                  </a:lnTo>
                  <a:lnTo>
                    <a:pt x="291" y="437"/>
                  </a:lnTo>
                  <a:lnTo>
                    <a:pt x="288" y="406"/>
                  </a:lnTo>
                  <a:lnTo>
                    <a:pt x="282" y="373"/>
                  </a:lnTo>
                  <a:lnTo>
                    <a:pt x="275" y="341"/>
                  </a:lnTo>
                  <a:lnTo>
                    <a:pt x="268" y="308"/>
                  </a:lnTo>
                  <a:lnTo>
                    <a:pt x="255" y="274"/>
                  </a:lnTo>
                  <a:lnTo>
                    <a:pt x="241" y="239"/>
                  </a:lnTo>
                  <a:lnTo>
                    <a:pt x="229" y="206"/>
                  </a:lnTo>
                  <a:lnTo>
                    <a:pt x="214" y="174"/>
                  </a:lnTo>
                  <a:lnTo>
                    <a:pt x="199" y="143"/>
                  </a:lnTo>
                  <a:lnTo>
                    <a:pt x="181" y="112"/>
                  </a:lnTo>
                  <a:lnTo>
                    <a:pt x="164" y="88"/>
                  </a:lnTo>
                  <a:lnTo>
                    <a:pt x="146" y="64"/>
                  </a:lnTo>
                  <a:lnTo>
                    <a:pt x="128" y="44"/>
                  </a:lnTo>
                  <a:lnTo>
                    <a:pt x="111" y="27"/>
                  </a:lnTo>
                  <a:lnTo>
                    <a:pt x="95" y="14"/>
                  </a:lnTo>
                  <a:lnTo>
                    <a:pt x="78" y="5"/>
                  </a:lnTo>
                  <a:lnTo>
                    <a:pt x="63" y="0"/>
                  </a:lnTo>
                  <a:lnTo>
                    <a:pt x="48" y="0"/>
                  </a:lnTo>
                  <a:lnTo>
                    <a:pt x="39" y="4"/>
                  </a:lnTo>
                  <a:lnTo>
                    <a:pt x="38" y="0"/>
                  </a:lnTo>
                </a:path>
              </a:pathLst>
            </a:custGeom>
            <a:solidFill>
              <a:srgbClr val="8080E0"/>
            </a:solidFill>
            <a:ln w="12700" cap="rnd" cmpd="sng">
              <a:solidFill>
                <a:srgbClr val="808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66" name="Freeform 1750"/>
            <p:cNvSpPr>
              <a:spLocks/>
            </p:cNvSpPr>
            <p:nvPr/>
          </p:nvSpPr>
          <p:spPr bwMode="auto">
            <a:xfrm>
              <a:off x="3612" y="1311"/>
              <a:ext cx="281" cy="545"/>
            </a:xfrm>
            <a:custGeom>
              <a:avLst/>
              <a:gdLst/>
              <a:ahLst/>
              <a:cxnLst>
                <a:cxn ang="0">
                  <a:pos x="36" y="1"/>
                </a:cxn>
                <a:cxn ang="0">
                  <a:pos x="27" y="10"/>
                </a:cxn>
                <a:cxn ang="0">
                  <a:pos x="18" y="20"/>
                </a:cxn>
                <a:cxn ang="0">
                  <a:pos x="11" y="34"/>
                </a:cxn>
                <a:cxn ang="0">
                  <a:pos x="5" y="52"/>
                </a:cxn>
                <a:cxn ang="0">
                  <a:pos x="3" y="73"/>
                </a:cxn>
                <a:cxn ang="0">
                  <a:pos x="0" y="98"/>
                </a:cxn>
                <a:cxn ang="0">
                  <a:pos x="3" y="125"/>
                </a:cxn>
                <a:cxn ang="0">
                  <a:pos x="5" y="152"/>
                </a:cxn>
                <a:cxn ang="0">
                  <a:pos x="9" y="182"/>
                </a:cxn>
                <a:cxn ang="0">
                  <a:pos x="16" y="213"/>
                </a:cxn>
                <a:cxn ang="0">
                  <a:pos x="25" y="247"/>
                </a:cxn>
                <a:cxn ang="0">
                  <a:pos x="34" y="281"/>
                </a:cxn>
                <a:cxn ang="0">
                  <a:pos x="47" y="312"/>
                </a:cxn>
                <a:cxn ang="0">
                  <a:pos x="60" y="344"/>
                </a:cxn>
                <a:cxn ang="0">
                  <a:pos x="76" y="374"/>
                </a:cxn>
                <a:cxn ang="0">
                  <a:pos x="91" y="404"/>
                </a:cxn>
                <a:cxn ang="0">
                  <a:pos x="107" y="432"/>
                </a:cxn>
                <a:cxn ang="0">
                  <a:pos x="123" y="459"/>
                </a:cxn>
                <a:cxn ang="0">
                  <a:pos x="140" y="482"/>
                </a:cxn>
                <a:cxn ang="0">
                  <a:pos x="157" y="499"/>
                </a:cxn>
                <a:cxn ang="0">
                  <a:pos x="173" y="515"/>
                </a:cxn>
                <a:cxn ang="0">
                  <a:pos x="190" y="529"/>
                </a:cxn>
                <a:cxn ang="0">
                  <a:pos x="205" y="537"/>
                </a:cxn>
                <a:cxn ang="0">
                  <a:pos x="220" y="544"/>
                </a:cxn>
                <a:cxn ang="0">
                  <a:pos x="232" y="544"/>
                </a:cxn>
                <a:cxn ang="0">
                  <a:pos x="244" y="539"/>
                </a:cxn>
                <a:cxn ang="0">
                  <a:pos x="256" y="534"/>
                </a:cxn>
                <a:cxn ang="0">
                  <a:pos x="263" y="523"/>
                </a:cxn>
                <a:cxn ang="0">
                  <a:pos x="272" y="510"/>
                </a:cxn>
                <a:cxn ang="0">
                  <a:pos x="278" y="491"/>
                </a:cxn>
                <a:cxn ang="0">
                  <a:pos x="279" y="471"/>
                </a:cxn>
                <a:cxn ang="0">
                  <a:pos x="280" y="446"/>
                </a:cxn>
                <a:cxn ang="0">
                  <a:pos x="279" y="420"/>
                </a:cxn>
                <a:cxn ang="0">
                  <a:pos x="276" y="391"/>
                </a:cxn>
                <a:cxn ang="0">
                  <a:pos x="270" y="360"/>
                </a:cxn>
                <a:cxn ang="0">
                  <a:pos x="264" y="329"/>
                </a:cxn>
                <a:cxn ang="0">
                  <a:pos x="256" y="297"/>
                </a:cxn>
                <a:cxn ang="0">
                  <a:pos x="244" y="263"/>
                </a:cxn>
                <a:cxn ang="0">
                  <a:pos x="231" y="231"/>
                </a:cxn>
                <a:cxn ang="0">
                  <a:pos x="219" y="198"/>
                </a:cxn>
                <a:cxn ang="0">
                  <a:pos x="204" y="166"/>
                </a:cxn>
                <a:cxn ang="0">
                  <a:pos x="189" y="138"/>
                </a:cxn>
                <a:cxn ang="0">
                  <a:pos x="173" y="108"/>
                </a:cxn>
                <a:cxn ang="0">
                  <a:pos x="155" y="85"/>
                </a:cxn>
                <a:cxn ang="0">
                  <a:pos x="140" y="61"/>
                </a:cxn>
                <a:cxn ang="0">
                  <a:pos x="123" y="43"/>
                </a:cxn>
                <a:cxn ang="0">
                  <a:pos x="105" y="26"/>
                </a:cxn>
                <a:cxn ang="0">
                  <a:pos x="91" y="14"/>
                </a:cxn>
                <a:cxn ang="0">
                  <a:pos x="76" y="5"/>
                </a:cxn>
                <a:cxn ang="0">
                  <a:pos x="60" y="0"/>
                </a:cxn>
                <a:cxn ang="0">
                  <a:pos x="47" y="1"/>
                </a:cxn>
                <a:cxn ang="0">
                  <a:pos x="38" y="3"/>
                </a:cxn>
                <a:cxn ang="0">
                  <a:pos x="36" y="1"/>
                </a:cxn>
              </a:cxnLst>
              <a:rect l="0" t="0" r="r" b="b"/>
              <a:pathLst>
                <a:path w="281" h="545">
                  <a:moveTo>
                    <a:pt x="36" y="1"/>
                  </a:moveTo>
                  <a:lnTo>
                    <a:pt x="27" y="10"/>
                  </a:lnTo>
                  <a:lnTo>
                    <a:pt x="18" y="20"/>
                  </a:lnTo>
                  <a:lnTo>
                    <a:pt x="11" y="34"/>
                  </a:lnTo>
                  <a:lnTo>
                    <a:pt x="5" y="52"/>
                  </a:lnTo>
                  <a:lnTo>
                    <a:pt x="3" y="73"/>
                  </a:lnTo>
                  <a:lnTo>
                    <a:pt x="0" y="98"/>
                  </a:lnTo>
                  <a:lnTo>
                    <a:pt x="3" y="125"/>
                  </a:lnTo>
                  <a:lnTo>
                    <a:pt x="5" y="152"/>
                  </a:lnTo>
                  <a:lnTo>
                    <a:pt x="9" y="182"/>
                  </a:lnTo>
                  <a:lnTo>
                    <a:pt x="16" y="213"/>
                  </a:lnTo>
                  <a:lnTo>
                    <a:pt x="25" y="247"/>
                  </a:lnTo>
                  <a:lnTo>
                    <a:pt x="34" y="281"/>
                  </a:lnTo>
                  <a:lnTo>
                    <a:pt x="47" y="312"/>
                  </a:lnTo>
                  <a:lnTo>
                    <a:pt x="60" y="344"/>
                  </a:lnTo>
                  <a:lnTo>
                    <a:pt x="76" y="374"/>
                  </a:lnTo>
                  <a:lnTo>
                    <a:pt x="91" y="404"/>
                  </a:lnTo>
                  <a:lnTo>
                    <a:pt x="107" y="432"/>
                  </a:lnTo>
                  <a:lnTo>
                    <a:pt x="123" y="459"/>
                  </a:lnTo>
                  <a:lnTo>
                    <a:pt x="140" y="482"/>
                  </a:lnTo>
                  <a:lnTo>
                    <a:pt x="157" y="499"/>
                  </a:lnTo>
                  <a:lnTo>
                    <a:pt x="173" y="515"/>
                  </a:lnTo>
                  <a:lnTo>
                    <a:pt x="190" y="529"/>
                  </a:lnTo>
                  <a:lnTo>
                    <a:pt x="205" y="537"/>
                  </a:lnTo>
                  <a:lnTo>
                    <a:pt x="220" y="544"/>
                  </a:lnTo>
                  <a:lnTo>
                    <a:pt x="232" y="544"/>
                  </a:lnTo>
                  <a:lnTo>
                    <a:pt x="244" y="539"/>
                  </a:lnTo>
                  <a:lnTo>
                    <a:pt x="256" y="534"/>
                  </a:lnTo>
                  <a:lnTo>
                    <a:pt x="263" y="523"/>
                  </a:lnTo>
                  <a:lnTo>
                    <a:pt x="272" y="510"/>
                  </a:lnTo>
                  <a:lnTo>
                    <a:pt x="278" y="491"/>
                  </a:lnTo>
                  <a:lnTo>
                    <a:pt x="279" y="471"/>
                  </a:lnTo>
                  <a:lnTo>
                    <a:pt x="280" y="446"/>
                  </a:lnTo>
                  <a:lnTo>
                    <a:pt x="279" y="420"/>
                  </a:lnTo>
                  <a:lnTo>
                    <a:pt x="276" y="391"/>
                  </a:lnTo>
                  <a:lnTo>
                    <a:pt x="270" y="360"/>
                  </a:lnTo>
                  <a:lnTo>
                    <a:pt x="264" y="329"/>
                  </a:lnTo>
                  <a:lnTo>
                    <a:pt x="256" y="297"/>
                  </a:lnTo>
                  <a:lnTo>
                    <a:pt x="244" y="263"/>
                  </a:lnTo>
                  <a:lnTo>
                    <a:pt x="231" y="231"/>
                  </a:lnTo>
                  <a:lnTo>
                    <a:pt x="219" y="198"/>
                  </a:lnTo>
                  <a:lnTo>
                    <a:pt x="204" y="166"/>
                  </a:lnTo>
                  <a:lnTo>
                    <a:pt x="189" y="138"/>
                  </a:lnTo>
                  <a:lnTo>
                    <a:pt x="173" y="108"/>
                  </a:lnTo>
                  <a:lnTo>
                    <a:pt x="155" y="85"/>
                  </a:lnTo>
                  <a:lnTo>
                    <a:pt x="140" y="61"/>
                  </a:lnTo>
                  <a:lnTo>
                    <a:pt x="123" y="43"/>
                  </a:lnTo>
                  <a:lnTo>
                    <a:pt x="105" y="26"/>
                  </a:lnTo>
                  <a:lnTo>
                    <a:pt x="91" y="14"/>
                  </a:lnTo>
                  <a:lnTo>
                    <a:pt x="76" y="5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8" y="3"/>
                  </a:lnTo>
                  <a:lnTo>
                    <a:pt x="36" y="1"/>
                  </a:lnTo>
                </a:path>
              </a:pathLst>
            </a:custGeom>
            <a:solidFill>
              <a:srgbClr val="8080D0"/>
            </a:solidFill>
            <a:ln w="12700" cap="rnd" cmpd="sng">
              <a:solidFill>
                <a:srgbClr val="808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67" name="Freeform 1751"/>
            <p:cNvSpPr>
              <a:spLocks/>
            </p:cNvSpPr>
            <p:nvPr/>
          </p:nvSpPr>
          <p:spPr bwMode="auto">
            <a:xfrm>
              <a:off x="3624" y="1329"/>
              <a:ext cx="269" cy="522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26" y="10"/>
                </a:cxn>
                <a:cxn ang="0">
                  <a:pos x="18" y="19"/>
                </a:cxn>
                <a:cxn ang="0">
                  <a:pos x="11" y="34"/>
                </a:cxn>
                <a:cxn ang="0">
                  <a:pos x="5" y="51"/>
                </a:cxn>
                <a:cxn ang="0">
                  <a:pos x="2" y="71"/>
                </a:cxn>
                <a:cxn ang="0">
                  <a:pos x="0" y="94"/>
                </a:cxn>
                <a:cxn ang="0">
                  <a:pos x="2" y="120"/>
                </a:cxn>
                <a:cxn ang="0">
                  <a:pos x="5" y="147"/>
                </a:cxn>
                <a:cxn ang="0">
                  <a:pos x="8" y="177"/>
                </a:cxn>
                <a:cxn ang="0">
                  <a:pos x="16" y="206"/>
                </a:cxn>
                <a:cxn ang="0">
                  <a:pos x="24" y="239"/>
                </a:cxn>
                <a:cxn ang="0">
                  <a:pos x="32" y="270"/>
                </a:cxn>
                <a:cxn ang="0">
                  <a:pos x="44" y="300"/>
                </a:cxn>
                <a:cxn ang="0">
                  <a:pos x="57" y="331"/>
                </a:cxn>
                <a:cxn ang="0">
                  <a:pos x="72" y="361"/>
                </a:cxn>
                <a:cxn ang="0">
                  <a:pos x="87" y="389"/>
                </a:cxn>
                <a:cxn ang="0">
                  <a:pos x="102" y="415"/>
                </a:cxn>
                <a:cxn ang="0">
                  <a:pos x="119" y="440"/>
                </a:cxn>
                <a:cxn ang="0">
                  <a:pos x="134" y="461"/>
                </a:cxn>
                <a:cxn ang="0">
                  <a:pos x="151" y="480"/>
                </a:cxn>
                <a:cxn ang="0">
                  <a:pos x="166" y="495"/>
                </a:cxn>
                <a:cxn ang="0">
                  <a:pos x="181" y="507"/>
                </a:cxn>
                <a:cxn ang="0">
                  <a:pos x="196" y="515"/>
                </a:cxn>
                <a:cxn ang="0">
                  <a:pos x="209" y="521"/>
                </a:cxn>
                <a:cxn ang="0">
                  <a:pos x="223" y="521"/>
                </a:cxn>
                <a:cxn ang="0">
                  <a:pos x="233" y="517"/>
                </a:cxn>
                <a:cxn ang="0">
                  <a:pos x="245" y="513"/>
                </a:cxn>
                <a:cxn ang="0">
                  <a:pos x="252" y="502"/>
                </a:cxn>
                <a:cxn ang="0">
                  <a:pos x="259" y="488"/>
                </a:cxn>
                <a:cxn ang="0">
                  <a:pos x="266" y="471"/>
                </a:cxn>
                <a:cxn ang="0">
                  <a:pos x="267" y="451"/>
                </a:cxn>
                <a:cxn ang="0">
                  <a:pos x="268" y="428"/>
                </a:cxn>
                <a:cxn ang="0">
                  <a:pos x="267" y="402"/>
                </a:cxn>
                <a:cxn ang="0">
                  <a:pos x="264" y="375"/>
                </a:cxn>
                <a:cxn ang="0">
                  <a:pos x="258" y="346"/>
                </a:cxn>
                <a:cxn ang="0">
                  <a:pos x="251" y="314"/>
                </a:cxn>
                <a:cxn ang="0">
                  <a:pos x="245" y="283"/>
                </a:cxn>
                <a:cxn ang="0">
                  <a:pos x="233" y="251"/>
                </a:cxn>
                <a:cxn ang="0">
                  <a:pos x="222" y="219"/>
                </a:cxn>
                <a:cxn ang="0">
                  <a:pos x="208" y="188"/>
                </a:cxn>
                <a:cxn ang="0">
                  <a:pos x="195" y="159"/>
                </a:cxn>
                <a:cxn ang="0">
                  <a:pos x="181" y="131"/>
                </a:cxn>
                <a:cxn ang="0">
                  <a:pos x="165" y="103"/>
                </a:cxn>
                <a:cxn ang="0">
                  <a:pos x="148" y="80"/>
                </a:cxn>
                <a:cxn ang="0">
                  <a:pos x="134" y="58"/>
                </a:cxn>
                <a:cxn ang="0">
                  <a:pos x="118" y="40"/>
                </a:cxn>
                <a:cxn ang="0">
                  <a:pos x="100" y="25"/>
                </a:cxn>
                <a:cxn ang="0">
                  <a:pos x="87" y="13"/>
                </a:cxn>
                <a:cxn ang="0">
                  <a:pos x="71" y="5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5" y="4"/>
                </a:cxn>
                <a:cxn ang="0">
                  <a:pos x="35" y="1"/>
                </a:cxn>
              </a:cxnLst>
              <a:rect l="0" t="0" r="r" b="b"/>
              <a:pathLst>
                <a:path w="269" h="522">
                  <a:moveTo>
                    <a:pt x="35" y="1"/>
                  </a:moveTo>
                  <a:lnTo>
                    <a:pt x="26" y="10"/>
                  </a:lnTo>
                  <a:lnTo>
                    <a:pt x="18" y="19"/>
                  </a:lnTo>
                  <a:lnTo>
                    <a:pt x="11" y="34"/>
                  </a:lnTo>
                  <a:lnTo>
                    <a:pt x="5" y="51"/>
                  </a:lnTo>
                  <a:lnTo>
                    <a:pt x="2" y="71"/>
                  </a:lnTo>
                  <a:lnTo>
                    <a:pt x="0" y="94"/>
                  </a:lnTo>
                  <a:lnTo>
                    <a:pt x="2" y="120"/>
                  </a:lnTo>
                  <a:lnTo>
                    <a:pt x="5" y="147"/>
                  </a:lnTo>
                  <a:lnTo>
                    <a:pt x="8" y="177"/>
                  </a:lnTo>
                  <a:lnTo>
                    <a:pt x="16" y="206"/>
                  </a:lnTo>
                  <a:lnTo>
                    <a:pt x="24" y="239"/>
                  </a:lnTo>
                  <a:lnTo>
                    <a:pt x="32" y="270"/>
                  </a:lnTo>
                  <a:lnTo>
                    <a:pt x="44" y="300"/>
                  </a:lnTo>
                  <a:lnTo>
                    <a:pt x="57" y="331"/>
                  </a:lnTo>
                  <a:lnTo>
                    <a:pt x="72" y="361"/>
                  </a:lnTo>
                  <a:lnTo>
                    <a:pt x="87" y="389"/>
                  </a:lnTo>
                  <a:lnTo>
                    <a:pt x="102" y="415"/>
                  </a:lnTo>
                  <a:lnTo>
                    <a:pt x="119" y="440"/>
                  </a:lnTo>
                  <a:lnTo>
                    <a:pt x="134" y="461"/>
                  </a:lnTo>
                  <a:lnTo>
                    <a:pt x="151" y="480"/>
                  </a:lnTo>
                  <a:lnTo>
                    <a:pt x="166" y="495"/>
                  </a:lnTo>
                  <a:lnTo>
                    <a:pt x="181" y="507"/>
                  </a:lnTo>
                  <a:lnTo>
                    <a:pt x="196" y="515"/>
                  </a:lnTo>
                  <a:lnTo>
                    <a:pt x="209" y="521"/>
                  </a:lnTo>
                  <a:lnTo>
                    <a:pt x="223" y="521"/>
                  </a:lnTo>
                  <a:lnTo>
                    <a:pt x="233" y="517"/>
                  </a:lnTo>
                  <a:lnTo>
                    <a:pt x="245" y="513"/>
                  </a:lnTo>
                  <a:lnTo>
                    <a:pt x="252" y="502"/>
                  </a:lnTo>
                  <a:lnTo>
                    <a:pt x="259" y="488"/>
                  </a:lnTo>
                  <a:lnTo>
                    <a:pt x="266" y="471"/>
                  </a:lnTo>
                  <a:lnTo>
                    <a:pt x="267" y="451"/>
                  </a:lnTo>
                  <a:lnTo>
                    <a:pt x="268" y="428"/>
                  </a:lnTo>
                  <a:lnTo>
                    <a:pt x="267" y="402"/>
                  </a:lnTo>
                  <a:lnTo>
                    <a:pt x="264" y="375"/>
                  </a:lnTo>
                  <a:lnTo>
                    <a:pt x="258" y="346"/>
                  </a:lnTo>
                  <a:lnTo>
                    <a:pt x="251" y="314"/>
                  </a:lnTo>
                  <a:lnTo>
                    <a:pt x="245" y="283"/>
                  </a:lnTo>
                  <a:lnTo>
                    <a:pt x="233" y="251"/>
                  </a:lnTo>
                  <a:lnTo>
                    <a:pt x="222" y="219"/>
                  </a:lnTo>
                  <a:lnTo>
                    <a:pt x="208" y="188"/>
                  </a:lnTo>
                  <a:lnTo>
                    <a:pt x="195" y="159"/>
                  </a:lnTo>
                  <a:lnTo>
                    <a:pt x="181" y="131"/>
                  </a:lnTo>
                  <a:lnTo>
                    <a:pt x="165" y="103"/>
                  </a:lnTo>
                  <a:lnTo>
                    <a:pt x="148" y="80"/>
                  </a:lnTo>
                  <a:lnTo>
                    <a:pt x="134" y="58"/>
                  </a:lnTo>
                  <a:lnTo>
                    <a:pt x="118" y="40"/>
                  </a:lnTo>
                  <a:lnTo>
                    <a:pt x="100" y="25"/>
                  </a:lnTo>
                  <a:lnTo>
                    <a:pt x="87" y="13"/>
                  </a:lnTo>
                  <a:lnTo>
                    <a:pt x="71" y="5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5" y="4"/>
                  </a:lnTo>
                  <a:lnTo>
                    <a:pt x="35" y="1"/>
                  </a:lnTo>
                </a:path>
              </a:pathLst>
            </a:custGeom>
            <a:solidFill>
              <a:srgbClr val="8080D0"/>
            </a:solidFill>
            <a:ln w="12700" cap="rnd" cmpd="sng">
              <a:solidFill>
                <a:srgbClr val="808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68" name="Freeform 1752"/>
            <p:cNvSpPr>
              <a:spLocks/>
            </p:cNvSpPr>
            <p:nvPr/>
          </p:nvSpPr>
          <p:spPr bwMode="auto">
            <a:xfrm>
              <a:off x="3637" y="1348"/>
              <a:ext cx="255" cy="49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5" y="9"/>
                </a:cxn>
                <a:cxn ang="0">
                  <a:pos x="16" y="18"/>
                </a:cxn>
                <a:cxn ang="0">
                  <a:pos x="9" y="32"/>
                </a:cxn>
                <a:cxn ang="0">
                  <a:pos x="4" y="48"/>
                </a:cxn>
                <a:cxn ang="0">
                  <a:pos x="2" y="68"/>
                </a:cxn>
                <a:cxn ang="0">
                  <a:pos x="0" y="89"/>
                </a:cxn>
                <a:cxn ang="0">
                  <a:pos x="2" y="115"/>
                </a:cxn>
                <a:cxn ang="0">
                  <a:pos x="4" y="141"/>
                </a:cxn>
                <a:cxn ang="0">
                  <a:pos x="8" y="168"/>
                </a:cxn>
                <a:cxn ang="0">
                  <a:pos x="14" y="197"/>
                </a:cxn>
                <a:cxn ang="0">
                  <a:pos x="22" y="228"/>
                </a:cxn>
                <a:cxn ang="0">
                  <a:pos x="30" y="258"/>
                </a:cxn>
                <a:cxn ang="0">
                  <a:pos x="42" y="288"/>
                </a:cxn>
                <a:cxn ang="0">
                  <a:pos x="54" y="316"/>
                </a:cxn>
                <a:cxn ang="0">
                  <a:pos x="68" y="344"/>
                </a:cxn>
                <a:cxn ang="0">
                  <a:pos x="81" y="373"/>
                </a:cxn>
                <a:cxn ang="0">
                  <a:pos x="96" y="396"/>
                </a:cxn>
                <a:cxn ang="0">
                  <a:pos x="112" y="421"/>
                </a:cxn>
                <a:cxn ang="0">
                  <a:pos x="127" y="441"/>
                </a:cxn>
                <a:cxn ang="0">
                  <a:pos x="141" y="459"/>
                </a:cxn>
                <a:cxn ang="0">
                  <a:pos x="157" y="473"/>
                </a:cxn>
                <a:cxn ang="0">
                  <a:pos x="171" y="486"/>
                </a:cxn>
                <a:cxn ang="0">
                  <a:pos x="185" y="493"/>
                </a:cxn>
                <a:cxn ang="0">
                  <a:pos x="199" y="498"/>
                </a:cxn>
                <a:cxn ang="0">
                  <a:pos x="210" y="498"/>
                </a:cxn>
                <a:cxn ang="0">
                  <a:pos x="222" y="494"/>
                </a:cxn>
                <a:cxn ang="0">
                  <a:pos x="232" y="489"/>
                </a:cxn>
                <a:cxn ang="0">
                  <a:pos x="239" y="480"/>
                </a:cxn>
                <a:cxn ang="0">
                  <a:pos x="247" y="465"/>
                </a:cxn>
                <a:cxn ang="0">
                  <a:pos x="251" y="450"/>
                </a:cxn>
                <a:cxn ang="0">
                  <a:pos x="253" y="430"/>
                </a:cxn>
                <a:cxn ang="0">
                  <a:pos x="254" y="408"/>
                </a:cxn>
                <a:cxn ang="0">
                  <a:pos x="253" y="383"/>
                </a:cxn>
                <a:cxn ang="0">
                  <a:pos x="251" y="357"/>
                </a:cxn>
                <a:cxn ang="0">
                  <a:pos x="245" y="329"/>
                </a:cxn>
                <a:cxn ang="0">
                  <a:pos x="239" y="299"/>
                </a:cxn>
                <a:cxn ang="0">
                  <a:pos x="232" y="270"/>
                </a:cxn>
                <a:cxn ang="0">
                  <a:pos x="222" y="239"/>
                </a:cxn>
                <a:cxn ang="0">
                  <a:pos x="210" y="208"/>
                </a:cxn>
                <a:cxn ang="0">
                  <a:pos x="198" y="178"/>
                </a:cxn>
                <a:cxn ang="0">
                  <a:pos x="185" y="150"/>
                </a:cxn>
                <a:cxn ang="0">
                  <a:pos x="170" y="122"/>
                </a:cxn>
                <a:cxn ang="0">
                  <a:pos x="154" y="95"/>
                </a:cxn>
                <a:cxn ang="0">
                  <a:pos x="140" y="73"/>
                </a:cxn>
                <a:cxn ang="0">
                  <a:pos x="126" y="53"/>
                </a:cxn>
                <a:cxn ang="0">
                  <a:pos x="110" y="36"/>
                </a:cxn>
                <a:cxn ang="0">
                  <a:pos x="94" y="21"/>
                </a:cxn>
                <a:cxn ang="0">
                  <a:pos x="80" y="11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1" y="0"/>
                </a:cxn>
                <a:cxn ang="0">
                  <a:pos x="33" y="2"/>
                </a:cxn>
                <a:cxn ang="0">
                  <a:pos x="31" y="0"/>
                </a:cxn>
              </a:cxnLst>
              <a:rect l="0" t="0" r="r" b="b"/>
              <a:pathLst>
                <a:path w="255" h="499">
                  <a:moveTo>
                    <a:pt x="31" y="0"/>
                  </a:moveTo>
                  <a:lnTo>
                    <a:pt x="25" y="9"/>
                  </a:lnTo>
                  <a:lnTo>
                    <a:pt x="16" y="18"/>
                  </a:lnTo>
                  <a:lnTo>
                    <a:pt x="9" y="32"/>
                  </a:lnTo>
                  <a:lnTo>
                    <a:pt x="4" y="48"/>
                  </a:lnTo>
                  <a:lnTo>
                    <a:pt x="2" y="68"/>
                  </a:lnTo>
                  <a:lnTo>
                    <a:pt x="0" y="89"/>
                  </a:lnTo>
                  <a:lnTo>
                    <a:pt x="2" y="115"/>
                  </a:lnTo>
                  <a:lnTo>
                    <a:pt x="4" y="141"/>
                  </a:lnTo>
                  <a:lnTo>
                    <a:pt x="8" y="168"/>
                  </a:lnTo>
                  <a:lnTo>
                    <a:pt x="14" y="197"/>
                  </a:lnTo>
                  <a:lnTo>
                    <a:pt x="22" y="228"/>
                  </a:lnTo>
                  <a:lnTo>
                    <a:pt x="30" y="258"/>
                  </a:lnTo>
                  <a:lnTo>
                    <a:pt x="42" y="288"/>
                  </a:lnTo>
                  <a:lnTo>
                    <a:pt x="54" y="316"/>
                  </a:lnTo>
                  <a:lnTo>
                    <a:pt x="68" y="344"/>
                  </a:lnTo>
                  <a:lnTo>
                    <a:pt x="81" y="373"/>
                  </a:lnTo>
                  <a:lnTo>
                    <a:pt x="96" y="396"/>
                  </a:lnTo>
                  <a:lnTo>
                    <a:pt x="112" y="421"/>
                  </a:lnTo>
                  <a:lnTo>
                    <a:pt x="127" y="441"/>
                  </a:lnTo>
                  <a:lnTo>
                    <a:pt x="141" y="459"/>
                  </a:lnTo>
                  <a:lnTo>
                    <a:pt x="157" y="473"/>
                  </a:lnTo>
                  <a:lnTo>
                    <a:pt x="171" y="486"/>
                  </a:lnTo>
                  <a:lnTo>
                    <a:pt x="185" y="493"/>
                  </a:lnTo>
                  <a:lnTo>
                    <a:pt x="199" y="498"/>
                  </a:lnTo>
                  <a:lnTo>
                    <a:pt x="210" y="498"/>
                  </a:lnTo>
                  <a:lnTo>
                    <a:pt x="222" y="494"/>
                  </a:lnTo>
                  <a:lnTo>
                    <a:pt x="232" y="489"/>
                  </a:lnTo>
                  <a:lnTo>
                    <a:pt x="239" y="480"/>
                  </a:lnTo>
                  <a:lnTo>
                    <a:pt x="247" y="465"/>
                  </a:lnTo>
                  <a:lnTo>
                    <a:pt x="251" y="450"/>
                  </a:lnTo>
                  <a:lnTo>
                    <a:pt x="253" y="430"/>
                  </a:lnTo>
                  <a:lnTo>
                    <a:pt x="254" y="408"/>
                  </a:lnTo>
                  <a:lnTo>
                    <a:pt x="253" y="383"/>
                  </a:lnTo>
                  <a:lnTo>
                    <a:pt x="251" y="357"/>
                  </a:lnTo>
                  <a:lnTo>
                    <a:pt x="245" y="329"/>
                  </a:lnTo>
                  <a:lnTo>
                    <a:pt x="239" y="299"/>
                  </a:lnTo>
                  <a:lnTo>
                    <a:pt x="232" y="270"/>
                  </a:lnTo>
                  <a:lnTo>
                    <a:pt x="222" y="239"/>
                  </a:lnTo>
                  <a:lnTo>
                    <a:pt x="210" y="208"/>
                  </a:lnTo>
                  <a:lnTo>
                    <a:pt x="198" y="178"/>
                  </a:lnTo>
                  <a:lnTo>
                    <a:pt x="185" y="150"/>
                  </a:lnTo>
                  <a:lnTo>
                    <a:pt x="170" y="122"/>
                  </a:lnTo>
                  <a:lnTo>
                    <a:pt x="154" y="95"/>
                  </a:lnTo>
                  <a:lnTo>
                    <a:pt x="140" y="73"/>
                  </a:lnTo>
                  <a:lnTo>
                    <a:pt x="126" y="53"/>
                  </a:lnTo>
                  <a:lnTo>
                    <a:pt x="110" y="36"/>
                  </a:lnTo>
                  <a:lnTo>
                    <a:pt x="94" y="21"/>
                  </a:lnTo>
                  <a:lnTo>
                    <a:pt x="80" y="11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33" y="2"/>
                  </a:lnTo>
                  <a:lnTo>
                    <a:pt x="31" y="0"/>
                  </a:lnTo>
                </a:path>
              </a:pathLst>
            </a:custGeom>
            <a:solidFill>
              <a:srgbClr val="8080C0"/>
            </a:solidFill>
            <a:ln w="12700" cap="rnd" cmpd="sng">
              <a:solidFill>
                <a:srgbClr val="8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69" name="Freeform 1753"/>
            <p:cNvSpPr>
              <a:spLocks/>
            </p:cNvSpPr>
            <p:nvPr/>
          </p:nvSpPr>
          <p:spPr bwMode="auto">
            <a:xfrm>
              <a:off x="3650" y="1365"/>
              <a:ext cx="242" cy="478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2" y="9"/>
                </a:cxn>
                <a:cxn ang="0">
                  <a:pos x="14" y="18"/>
                </a:cxn>
                <a:cxn ang="0">
                  <a:pos x="8" y="32"/>
                </a:cxn>
                <a:cxn ang="0">
                  <a:pos x="4" y="48"/>
                </a:cxn>
                <a:cxn ang="0">
                  <a:pos x="1" y="67"/>
                </a:cxn>
                <a:cxn ang="0">
                  <a:pos x="0" y="87"/>
                </a:cxn>
                <a:cxn ang="0">
                  <a:pos x="1" y="112"/>
                </a:cxn>
                <a:cxn ang="0">
                  <a:pos x="4" y="136"/>
                </a:cxn>
                <a:cxn ang="0">
                  <a:pos x="6" y="164"/>
                </a:cxn>
                <a:cxn ang="0">
                  <a:pos x="13" y="191"/>
                </a:cxn>
                <a:cxn ang="0">
                  <a:pos x="21" y="221"/>
                </a:cxn>
                <a:cxn ang="0">
                  <a:pos x="28" y="248"/>
                </a:cxn>
                <a:cxn ang="0">
                  <a:pos x="39" y="276"/>
                </a:cxn>
                <a:cxn ang="0">
                  <a:pos x="50" y="304"/>
                </a:cxn>
                <a:cxn ang="0">
                  <a:pos x="63" y="331"/>
                </a:cxn>
                <a:cxn ang="0">
                  <a:pos x="76" y="357"/>
                </a:cxn>
                <a:cxn ang="0">
                  <a:pos x="90" y="381"/>
                </a:cxn>
                <a:cxn ang="0">
                  <a:pos x="105" y="404"/>
                </a:cxn>
                <a:cxn ang="0">
                  <a:pos x="119" y="422"/>
                </a:cxn>
                <a:cxn ang="0">
                  <a:pos x="133" y="438"/>
                </a:cxn>
                <a:cxn ang="0">
                  <a:pos x="148" y="453"/>
                </a:cxn>
                <a:cxn ang="0">
                  <a:pos x="161" y="464"/>
                </a:cxn>
                <a:cxn ang="0">
                  <a:pos x="175" y="471"/>
                </a:cxn>
                <a:cxn ang="0">
                  <a:pos x="189" y="477"/>
                </a:cxn>
                <a:cxn ang="0">
                  <a:pos x="199" y="477"/>
                </a:cxn>
                <a:cxn ang="0">
                  <a:pos x="209" y="472"/>
                </a:cxn>
                <a:cxn ang="0">
                  <a:pos x="219" y="469"/>
                </a:cxn>
                <a:cxn ang="0">
                  <a:pos x="227" y="459"/>
                </a:cxn>
                <a:cxn ang="0">
                  <a:pos x="233" y="447"/>
                </a:cxn>
                <a:cxn ang="0">
                  <a:pos x="238" y="430"/>
                </a:cxn>
                <a:cxn ang="0">
                  <a:pos x="240" y="412"/>
                </a:cxn>
                <a:cxn ang="0">
                  <a:pos x="241" y="390"/>
                </a:cxn>
                <a:cxn ang="0">
                  <a:pos x="240" y="366"/>
                </a:cxn>
                <a:cxn ang="0">
                  <a:pos x="237" y="342"/>
                </a:cxn>
                <a:cxn ang="0">
                  <a:pos x="232" y="315"/>
                </a:cxn>
                <a:cxn ang="0">
                  <a:pos x="226" y="286"/>
                </a:cxn>
                <a:cxn ang="0">
                  <a:pos x="219" y="258"/>
                </a:cxn>
                <a:cxn ang="0">
                  <a:pos x="209" y="228"/>
                </a:cxn>
                <a:cxn ang="0">
                  <a:pos x="197" y="199"/>
                </a:cxn>
                <a:cxn ang="0">
                  <a:pos x="186" y="170"/>
                </a:cxn>
                <a:cxn ang="0">
                  <a:pos x="173" y="143"/>
                </a:cxn>
                <a:cxn ang="0">
                  <a:pos x="161" y="117"/>
                </a:cxn>
                <a:cxn ang="0">
                  <a:pos x="146" y="90"/>
                </a:cxn>
                <a:cxn ang="0">
                  <a:pos x="131" y="69"/>
                </a:cxn>
                <a:cxn ang="0">
                  <a:pos x="117" y="50"/>
                </a:cxn>
                <a:cxn ang="0">
                  <a:pos x="103" y="34"/>
                </a:cxn>
                <a:cxn ang="0">
                  <a:pos x="88" y="21"/>
                </a:cxn>
                <a:cxn ang="0">
                  <a:pos x="76" y="10"/>
                </a:cxn>
                <a:cxn ang="0">
                  <a:pos x="61" y="2"/>
                </a:cxn>
                <a:cxn ang="0">
                  <a:pos x="50" y="0"/>
                </a:cxn>
                <a:cxn ang="0">
                  <a:pos x="38" y="1"/>
                </a:cxn>
                <a:cxn ang="0">
                  <a:pos x="30" y="4"/>
                </a:cxn>
                <a:cxn ang="0">
                  <a:pos x="30" y="1"/>
                </a:cxn>
              </a:cxnLst>
              <a:rect l="0" t="0" r="r" b="b"/>
              <a:pathLst>
                <a:path w="242" h="478">
                  <a:moveTo>
                    <a:pt x="30" y="1"/>
                  </a:moveTo>
                  <a:lnTo>
                    <a:pt x="22" y="9"/>
                  </a:lnTo>
                  <a:lnTo>
                    <a:pt x="14" y="18"/>
                  </a:lnTo>
                  <a:lnTo>
                    <a:pt x="8" y="32"/>
                  </a:lnTo>
                  <a:lnTo>
                    <a:pt x="4" y="48"/>
                  </a:lnTo>
                  <a:lnTo>
                    <a:pt x="1" y="67"/>
                  </a:lnTo>
                  <a:lnTo>
                    <a:pt x="0" y="87"/>
                  </a:lnTo>
                  <a:lnTo>
                    <a:pt x="1" y="112"/>
                  </a:lnTo>
                  <a:lnTo>
                    <a:pt x="4" y="136"/>
                  </a:lnTo>
                  <a:lnTo>
                    <a:pt x="6" y="164"/>
                  </a:lnTo>
                  <a:lnTo>
                    <a:pt x="13" y="191"/>
                  </a:lnTo>
                  <a:lnTo>
                    <a:pt x="21" y="221"/>
                  </a:lnTo>
                  <a:lnTo>
                    <a:pt x="28" y="248"/>
                  </a:lnTo>
                  <a:lnTo>
                    <a:pt x="39" y="276"/>
                  </a:lnTo>
                  <a:lnTo>
                    <a:pt x="50" y="304"/>
                  </a:lnTo>
                  <a:lnTo>
                    <a:pt x="63" y="331"/>
                  </a:lnTo>
                  <a:lnTo>
                    <a:pt x="76" y="357"/>
                  </a:lnTo>
                  <a:lnTo>
                    <a:pt x="90" y="381"/>
                  </a:lnTo>
                  <a:lnTo>
                    <a:pt x="105" y="404"/>
                  </a:lnTo>
                  <a:lnTo>
                    <a:pt x="119" y="422"/>
                  </a:lnTo>
                  <a:lnTo>
                    <a:pt x="133" y="438"/>
                  </a:lnTo>
                  <a:lnTo>
                    <a:pt x="148" y="453"/>
                  </a:lnTo>
                  <a:lnTo>
                    <a:pt x="161" y="464"/>
                  </a:lnTo>
                  <a:lnTo>
                    <a:pt x="175" y="471"/>
                  </a:lnTo>
                  <a:lnTo>
                    <a:pt x="189" y="477"/>
                  </a:lnTo>
                  <a:lnTo>
                    <a:pt x="199" y="477"/>
                  </a:lnTo>
                  <a:lnTo>
                    <a:pt x="209" y="472"/>
                  </a:lnTo>
                  <a:lnTo>
                    <a:pt x="219" y="469"/>
                  </a:lnTo>
                  <a:lnTo>
                    <a:pt x="227" y="459"/>
                  </a:lnTo>
                  <a:lnTo>
                    <a:pt x="233" y="447"/>
                  </a:lnTo>
                  <a:lnTo>
                    <a:pt x="238" y="430"/>
                  </a:lnTo>
                  <a:lnTo>
                    <a:pt x="240" y="412"/>
                  </a:lnTo>
                  <a:lnTo>
                    <a:pt x="241" y="390"/>
                  </a:lnTo>
                  <a:lnTo>
                    <a:pt x="240" y="366"/>
                  </a:lnTo>
                  <a:lnTo>
                    <a:pt x="237" y="342"/>
                  </a:lnTo>
                  <a:lnTo>
                    <a:pt x="232" y="315"/>
                  </a:lnTo>
                  <a:lnTo>
                    <a:pt x="226" y="286"/>
                  </a:lnTo>
                  <a:lnTo>
                    <a:pt x="219" y="258"/>
                  </a:lnTo>
                  <a:lnTo>
                    <a:pt x="209" y="228"/>
                  </a:lnTo>
                  <a:lnTo>
                    <a:pt x="197" y="199"/>
                  </a:lnTo>
                  <a:lnTo>
                    <a:pt x="186" y="170"/>
                  </a:lnTo>
                  <a:lnTo>
                    <a:pt x="173" y="143"/>
                  </a:lnTo>
                  <a:lnTo>
                    <a:pt x="161" y="117"/>
                  </a:lnTo>
                  <a:lnTo>
                    <a:pt x="146" y="90"/>
                  </a:lnTo>
                  <a:lnTo>
                    <a:pt x="131" y="69"/>
                  </a:lnTo>
                  <a:lnTo>
                    <a:pt x="117" y="50"/>
                  </a:lnTo>
                  <a:lnTo>
                    <a:pt x="103" y="34"/>
                  </a:lnTo>
                  <a:lnTo>
                    <a:pt x="88" y="21"/>
                  </a:lnTo>
                  <a:lnTo>
                    <a:pt x="76" y="10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30" y="1"/>
                  </a:lnTo>
                </a:path>
              </a:pathLst>
            </a:custGeom>
            <a:solidFill>
              <a:srgbClr val="7070C0"/>
            </a:solidFill>
            <a:ln w="12700" cap="rnd" cmpd="sng">
              <a:solidFill>
                <a:srgbClr val="7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70" name="Freeform 1754"/>
            <p:cNvSpPr>
              <a:spLocks/>
            </p:cNvSpPr>
            <p:nvPr/>
          </p:nvSpPr>
          <p:spPr bwMode="auto">
            <a:xfrm>
              <a:off x="3663" y="1382"/>
              <a:ext cx="229" cy="458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0" y="10"/>
                </a:cxn>
                <a:cxn ang="0">
                  <a:pos x="11" y="19"/>
                </a:cxn>
                <a:cxn ang="0">
                  <a:pos x="7" y="31"/>
                </a:cxn>
                <a:cxn ang="0">
                  <a:pos x="2" y="47"/>
                </a:cxn>
                <a:cxn ang="0">
                  <a:pos x="0" y="63"/>
                </a:cxn>
                <a:cxn ang="0">
                  <a:pos x="0" y="87"/>
                </a:cxn>
                <a:cxn ang="0">
                  <a:pos x="0" y="109"/>
                </a:cxn>
                <a:cxn ang="0">
                  <a:pos x="2" y="133"/>
                </a:cxn>
                <a:cxn ang="0">
                  <a:pos x="5" y="158"/>
                </a:cxn>
                <a:cxn ang="0">
                  <a:pos x="13" y="183"/>
                </a:cxn>
                <a:cxn ang="0">
                  <a:pos x="18" y="212"/>
                </a:cxn>
                <a:cxn ang="0">
                  <a:pos x="25" y="240"/>
                </a:cxn>
                <a:cxn ang="0">
                  <a:pos x="36" y="265"/>
                </a:cxn>
                <a:cxn ang="0">
                  <a:pos x="48" y="292"/>
                </a:cxn>
                <a:cxn ang="0">
                  <a:pos x="59" y="317"/>
                </a:cxn>
                <a:cxn ang="0">
                  <a:pos x="71" y="342"/>
                </a:cxn>
                <a:cxn ang="0">
                  <a:pos x="83" y="365"/>
                </a:cxn>
                <a:cxn ang="0">
                  <a:pos x="98" y="387"/>
                </a:cxn>
                <a:cxn ang="0">
                  <a:pos x="112" y="404"/>
                </a:cxn>
                <a:cxn ang="0">
                  <a:pos x="126" y="420"/>
                </a:cxn>
                <a:cxn ang="0">
                  <a:pos x="139" y="432"/>
                </a:cxn>
                <a:cxn ang="0">
                  <a:pos x="152" y="444"/>
                </a:cxn>
                <a:cxn ang="0">
                  <a:pos x="166" y="451"/>
                </a:cxn>
                <a:cxn ang="0">
                  <a:pos x="176" y="457"/>
                </a:cxn>
                <a:cxn ang="0">
                  <a:pos x="186" y="455"/>
                </a:cxn>
                <a:cxn ang="0">
                  <a:pos x="197" y="452"/>
                </a:cxn>
                <a:cxn ang="0">
                  <a:pos x="207" y="447"/>
                </a:cxn>
                <a:cxn ang="0">
                  <a:pos x="214" y="439"/>
                </a:cxn>
                <a:cxn ang="0">
                  <a:pos x="220" y="427"/>
                </a:cxn>
                <a:cxn ang="0">
                  <a:pos x="224" y="412"/>
                </a:cxn>
                <a:cxn ang="0">
                  <a:pos x="227" y="394"/>
                </a:cxn>
                <a:cxn ang="0">
                  <a:pos x="228" y="373"/>
                </a:cxn>
                <a:cxn ang="0">
                  <a:pos x="227" y="350"/>
                </a:cxn>
                <a:cxn ang="0">
                  <a:pos x="224" y="326"/>
                </a:cxn>
                <a:cxn ang="0">
                  <a:pos x="219" y="301"/>
                </a:cxn>
                <a:cxn ang="0">
                  <a:pos x="213" y="273"/>
                </a:cxn>
                <a:cxn ang="0">
                  <a:pos x="206" y="246"/>
                </a:cxn>
                <a:cxn ang="0">
                  <a:pos x="196" y="217"/>
                </a:cxn>
                <a:cxn ang="0">
                  <a:pos x="185" y="190"/>
                </a:cxn>
                <a:cxn ang="0">
                  <a:pos x="175" y="162"/>
                </a:cxn>
                <a:cxn ang="0">
                  <a:pos x="163" y="136"/>
                </a:cxn>
                <a:cxn ang="0">
                  <a:pos x="151" y="111"/>
                </a:cxn>
                <a:cxn ang="0">
                  <a:pos x="137" y="87"/>
                </a:cxn>
                <a:cxn ang="0">
                  <a:pos x="122" y="66"/>
                </a:cxn>
                <a:cxn ang="0">
                  <a:pos x="110" y="47"/>
                </a:cxn>
                <a:cxn ang="0">
                  <a:pos x="96" y="33"/>
                </a:cxn>
                <a:cxn ang="0">
                  <a:pos x="80" y="19"/>
                </a:cxn>
                <a:cxn ang="0">
                  <a:pos x="70" y="10"/>
                </a:cxn>
                <a:cxn ang="0">
                  <a:pos x="56" y="2"/>
                </a:cxn>
                <a:cxn ang="0">
                  <a:pos x="46" y="0"/>
                </a:cxn>
                <a:cxn ang="0">
                  <a:pos x="36" y="1"/>
                </a:cxn>
                <a:cxn ang="0">
                  <a:pos x="27" y="4"/>
                </a:cxn>
                <a:cxn ang="0">
                  <a:pos x="26" y="2"/>
                </a:cxn>
              </a:cxnLst>
              <a:rect l="0" t="0" r="r" b="b"/>
              <a:pathLst>
                <a:path w="229" h="458">
                  <a:moveTo>
                    <a:pt x="26" y="2"/>
                  </a:moveTo>
                  <a:lnTo>
                    <a:pt x="20" y="10"/>
                  </a:lnTo>
                  <a:lnTo>
                    <a:pt x="11" y="19"/>
                  </a:lnTo>
                  <a:lnTo>
                    <a:pt x="7" y="31"/>
                  </a:lnTo>
                  <a:lnTo>
                    <a:pt x="2" y="47"/>
                  </a:lnTo>
                  <a:lnTo>
                    <a:pt x="0" y="63"/>
                  </a:lnTo>
                  <a:lnTo>
                    <a:pt x="0" y="87"/>
                  </a:lnTo>
                  <a:lnTo>
                    <a:pt x="0" y="109"/>
                  </a:lnTo>
                  <a:lnTo>
                    <a:pt x="2" y="133"/>
                  </a:lnTo>
                  <a:lnTo>
                    <a:pt x="5" y="158"/>
                  </a:lnTo>
                  <a:lnTo>
                    <a:pt x="13" y="183"/>
                  </a:lnTo>
                  <a:lnTo>
                    <a:pt x="18" y="212"/>
                  </a:lnTo>
                  <a:lnTo>
                    <a:pt x="25" y="240"/>
                  </a:lnTo>
                  <a:lnTo>
                    <a:pt x="36" y="265"/>
                  </a:lnTo>
                  <a:lnTo>
                    <a:pt x="48" y="292"/>
                  </a:lnTo>
                  <a:lnTo>
                    <a:pt x="59" y="317"/>
                  </a:lnTo>
                  <a:lnTo>
                    <a:pt x="71" y="342"/>
                  </a:lnTo>
                  <a:lnTo>
                    <a:pt x="83" y="365"/>
                  </a:lnTo>
                  <a:lnTo>
                    <a:pt x="98" y="387"/>
                  </a:lnTo>
                  <a:lnTo>
                    <a:pt x="112" y="404"/>
                  </a:lnTo>
                  <a:lnTo>
                    <a:pt x="126" y="420"/>
                  </a:lnTo>
                  <a:lnTo>
                    <a:pt x="139" y="432"/>
                  </a:lnTo>
                  <a:lnTo>
                    <a:pt x="152" y="444"/>
                  </a:lnTo>
                  <a:lnTo>
                    <a:pt x="166" y="451"/>
                  </a:lnTo>
                  <a:lnTo>
                    <a:pt x="176" y="457"/>
                  </a:lnTo>
                  <a:lnTo>
                    <a:pt x="186" y="455"/>
                  </a:lnTo>
                  <a:lnTo>
                    <a:pt x="197" y="452"/>
                  </a:lnTo>
                  <a:lnTo>
                    <a:pt x="207" y="447"/>
                  </a:lnTo>
                  <a:lnTo>
                    <a:pt x="214" y="439"/>
                  </a:lnTo>
                  <a:lnTo>
                    <a:pt x="220" y="427"/>
                  </a:lnTo>
                  <a:lnTo>
                    <a:pt x="224" y="412"/>
                  </a:lnTo>
                  <a:lnTo>
                    <a:pt x="227" y="394"/>
                  </a:lnTo>
                  <a:lnTo>
                    <a:pt x="228" y="373"/>
                  </a:lnTo>
                  <a:lnTo>
                    <a:pt x="227" y="350"/>
                  </a:lnTo>
                  <a:lnTo>
                    <a:pt x="224" y="326"/>
                  </a:lnTo>
                  <a:lnTo>
                    <a:pt x="219" y="301"/>
                  </a:lnTo>
                  <a:lnTo>
                    <a:pt x="213" y="273"/>
                  </a:lnTo>
                  <a:lnTo>
                    <a:pt x="206" y="246"/>
                  </a:lnTo>
                  <a:lnTo>
                    <a:pt x="196" y="217"/>
                  </a:lnTo>
                  <a:lnTo>
                    <a:pt x="185" y="190"/>
                  </a:lnTo>
                  <a:lnTo>
                    <a:pt x="175" y="162"/>
                  </a:lnTo>
                  <a:lnTo>
                    <a:pt x="163" y="136"/>
                  </a:lnTo>
                  <a:lnTo>
                    <a:pt x="151" y="111"/>
                  </a:lnTo>
                  <a:lnTo>
                    <a:pt x="137" y="87"/>
                  </a:lnTo>
                  <a:lnTo>
                    <a:pt x="122" y="66"/>
                  </a:lnTo>
                  <a:lnTo>
                    <a:pt x="110" y="47"/>
                  </a:lnTo>
                  <a:lnTo>
                    <a:pt x="96" y="33"/>
                  </a:lnTo>
                  <a:lnTo>
                    <a:pt x="80" y="19"/>
                  </a:lnTo>
                  <a:lnTo>
                    <a:pt x="70" y="10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6" y="2"/>
                  </a:lnTo>
                </a:path>
              </a:pathLst>
            </a:custGeom>
            <a:solidFill>
              <a:srgbClr val="6060C0"/>
            </a:solidFill>
            <a:ln w="12700" cap="rnd" cmpd="sng">
              <a:solidFill>
                <a:srgbClr val="606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71" name="Freeform 1755"/>
            <p:cNvSpPr>
              <a:spLocks/>
            </p:cNvSpPr>
            <p:nvPr/>
          </p:nvSpPr>
          <p:spPr bwMode="auto">
            <a:xfrm>
              <a:off x="3674" y="1399"/>
              <a:ext cx="218" cy="436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19" y="11"/>
                </a:cxn>
                <a:cxn ang="0">
                  <a:pos x="13" y="19"/>
                </a:cxn>
                <a:cxn ang="0">
                  <a:pos x="7" y="31"/>
                </a:cxn>
                <a:cxn ang="0">
                  <a:pos x="2" y="46"/>
                </a:cxn>
                <a:cxn ang="0">
                  <a:pos x="0" y="63"/>
                </a:cxn>
                <a:cxn ang="0">
                  <a:pos x="0" y="84"/>
                </a:cxn>
                <a:cxn ang="0">
                  <a:pos x="0" y="105"/>
                </a:cxn>
                <a:cxn ang="0">
                  <a:pos x="4" y="128"/>
                </a:cxn>
                <a:cxn ang="0">
                  <a:pos x="6" y="153"/>
                </a:cxn>
                <a:cxn ang="0">
                  <a:pos x="12" y="177"/>
                </a:cxn>
                <a:cxn ang="0">
                  <a:pos x="19" y="204"/>
                </a:cxn>
                <a:cxn ang="0">
                  <a:pos x="25" y="229"/>
                </a:cxn>
                <a:cxn ang="0">
                  <a:pos x="35" y="254"/>
                </a:cxn>
                <a:cxn ang="0">
                  <a:pos x="45" y="280"/>
                </a:cxn>
                <a:cxn ang="0">
                  <a:pos x="56" y="305"/>
                </a:cxn>
                <a:cxn ang="0">
                  <a:pos x="68" y="328"/>
                </a:cxn>
                <a:cxn ang="0">
                  <a:pos x="80" y="348"/>
                </a:cxn>
                <a:cxn ang="0">
                  <a:pos x="93" y="369"/>
                </a:cxn>
                <a:cxn ang="0">
                  <a:pos x="106" y="387"/>
                </a:cxn>
                <a:cxn ang="0">
                  <a:pos x="119" y="401"/>
                </a:cxn>
                <a:cxn ang="0">
                  <a:pos x="133" y="413"/>
                </a:cxn>
                <a:cxn ang="0">
                  <a:pos x="145" y="424"/>
                </a:cxn>
                <a:cxn ang="0">
                  <a:pos x="156" y="429"/>
                </a:cxn>
                <a:cxn ang="0">
                  <a:pos x="167" y="435"/>
                </a:cxn>
                <a:cxn ang="0">
                  <a:pos x="178" y="435"/>
                </a:cxn>
                <a:cxn ang="0">
                  <a:pos x="186" y="430"/>
                </a:cxn>
                <a:cxn ang="0">
                  <a:pos x="196" y="427"/>
                </a:cxn>
                <a:cxn ang="0">
                  <a:pos x="203" y="418"/>
                </a:cxn>
                <a:cxn ang="0">
                  <a:pos x="208" y="406"/>
                </a:cxn>
                <a:cxn ang="0">
                  <a:pos x="213" y="391"/>
                </a:cxn>
                <a:cxn ang="0">
                  <a:pos x="214" y="375"/>
                </a:cxn>
                <a:cxn ang="0">
                  <a:pos x="217" y="356"/>
                </a:cxn>
                <a:cxn ang="0">
                  <a:pos x="216" y="333"/>
                </a:cxn>
                <a:cxn ang="0">
                  <a:pos x="213" y="311"/>
                </a:cxn>
                <a:cxn ang="0">
                  <a:pos x="208" y="285"/>
                </a:cxn>
                <a:cxn ang="0">
                  <a:pos x="202" y="260"/>
                </a:cxn>
                <a:cxn ang="0">
                  <a:pos x="196" y="235"/>
                </a:cxn>
                <a:cxn ang="0">
                  <a:pos x="186" y="206"/>
                </a:cxn>
                <a:cxn ang="0">
                  <a:pos x="175" y="181"/>
                </a:cxn>
                <a:cxn ang="0">
                  <a:pos x="165" y="153"/>
                </a:cxn>
                <a:cxn ang="0">
                  <a:pos x="155" y="129"/>
                </a:cxn>
                <a:cxn ang="0">
                  <a:pos x="142" y="104"/>
                </a:cxn>
                <a:cxn ang="0">
                  <a:pos x="130" y="82"/>
                </a:cxn>
                <a:cxn ang="0">
                  <a:pos x="117" y="63"/>
                </a:cxn>
                <a:cxn ang="0">
                  <a:pos x="103" y="45"/>
                </a:cxn>
                <a:cxn ang="0">
                  <a:pos x="92" y="31"/>
                </a:cxn>
                <a:cxn ang="0">
                  <a:pos x="77" y="19"/>
                </a:cxn>
                <a:cxn ang="0">
                  <a:pos x="67" y="10"/>
                </a:cxn>
                <a:cxn ang="0">
                  <a:pos x="53" y="3"/>
                </a:cxn>
                <a:cxn ang="0">
                  <a:pos x="43" y="0"/>
                </a:cxn>
                <a:cxn ang="0">
                  <a:pos x="34" y="2"/>
                </a:cxn>
                <a:cxn ang="0">
                  <a:pos x="26" y="5"/>
                </a:cxn>
                <a:cxn ang="0">
                  <a:pos x="25" y="2"/>
                </a:cxn>
              </a:cxnLst>
              <a:rect l="0" t="0" r="r" b="b"/>
              <a:pathLst>
                <a:path w="218" h="436">
                  <a:moveTo>
                    <a:pt x="25" y="2"/>
                  </a:moveTo>
                  <a:lnTo>
                    <a:pt x="19" y="11"/>
                  </a:lnTo>
                  <a:lnTo>
                    <a:pt x="13" y="19"/>
                  </a:lnTo>
                  <a:lnTo>
                    <a:pt x="7" y="31"/>
                  </a:lnTo>
                  <a:lnTo>
                    <a:pt x="2" y="46"/>
                  </a:lnTo>
                  <a:lnTo>
                    <a:pt x="0" y="63"/>
                  </a:lnTo>
                  <a:lnTo>
                    <a:pt x="0" y="84"/>
                  </a:lnTo>
                  <a:lnTo>
                    <a:pt x="0" y="105"/>
                  </a:lnTo>
                  <a:lnTo>
                    <a:pt x="4" y="128"/>
                  </a:lnTo>
                  <a:lnTo>
                    <a:pt x="6" y="153"/>
                  </a:lnTo>
                  <a:lnTo>
                    <a:pt x="12" y="177"/>
                  </a:lnTo>
                  <a:lnTo>
                    <a:pt x="19" y="204"/>
                  </a:lnTo>
                  <a:lnTo>
                    <a:pt x="25" y="229"/>
                  </a:lnTo>
                  <a:lnTo>
                    <a:pt x="35" y="254"/>
                  </a:lnTo>
                  <a:lnTo>
                    <a:pt x="45" y="280"/>
                  </a:lnTo>
                  <a:lnTo>
                    <a:pt x="56" y="305"/>
                  </a:lnTo>
                  <a:lnTo>
                    <a:pt x="68" y="328"/>
                  </a:lnTo>
                  <a:lnTo>
                    <a:pt x="80" y="348"/>
                  </a:lnTo>
                  <a:lnTo>
                    <a:pt x="93" y="369"/>
                  </a:lnTo>
                  <a:lnTo>
                    <a:pt x="106" y="387"/>
                  </a:lnTo>
                  <a:lnTo>
                    <a:pt x="119" y="401"/>
                  </a:lnTo>
                  <a:lnTo>
                    <a:pt x="133" y="413"/>
                  </a:lnTo>
                  <a:lnTo>
                    <a:pt x="145" y="424"/>
                  </a:lnTo>
                  <a:lnTo>
                    <a:pt x="156" y="429"/>
                  </a:lnTo>
                  <a:lnTo>
                    <a:pt x="167" y="435"/>
                  </a:lnTo>
                  <a:lnTo>
                    <a:pt x="178" y="435"/>
                  </a:lnTo>
                  <a:lnTo>
                    <a:pt x="186" y="430"/>
                  </a:lnTo>
                  <a:lnTo>
                    <a:pt x="196" y="427"/>
                  </a:lnTo>
                  <a:lnTo>
                    <a:pt x="203" y="418"/>
                  </a:lnTo>
                  <a:lnTo>
                    <a:pt x="208" y="406"/>
                  </a:lnTo>
                  <a:lnTo>
                    <a:pt x="213" y="391"/>
                  </a:lnTo>
                  <a:lnTo>
                    <a:pt x="214" y="375"/>
                  </a:lnTo>
                  <a:lnTo>
                    <a:pt x="217" y="356"/>
                  </a:lnTo>
                  <a:lnTo>
                    <a:pt x="216" y="333"/>
                  </a:lnTo>
                  <a:lnTo>
                    <a:pt x="213" y="311"/>
                  </a:lnTo>
                  <a:lnTo>
                    <a:pt x="208" y="285"/>
                  </a:lnTo>
                  <a:lnTo>
                    <a:pt x="202" y="260"/>
                  </a:lnTo>
                  <a:lnTo>
                    <a:pt x="196" y="235"/>
                  </a:lnTo>
                  <a:lnTo>
                    <a:pt x="186" y="206"/>
                  </a:lnTo>
                  <a:lnTo>
                    <a:pt x="175" y="181"/>
                  </a:lnTo>
                  <a:lnTo>
                    <a:pt x="165" y="153"/>
                  </a:lnTo>
                  <a:lnTo>
                    <a:pt x="155" y="129"/>
                  </a:lnTo>
                  <a:lnTo>
                    <a:pt x="142" y="104"/>
                  </a:lnTo>
                  <a:lnTo>
                    <a:pt x="130" y="82"/>
                  </a:lnTo>
                  <a:lnTo>
                    <a:pt x="117" y="63"/>
                  </a:lnTo>
                  <a:lnTo>
                    <a:pt x="103" y="45"/>
                  </a:lnTo>
                  <a:lnTo>
                    <a:pt x="92" y="31"/>
                  </a:lnTo>
                  <a:lnTo>
                    <a:pt x="77" y="19"/>
                  </a:lnTo>
                  <a:lnTo>
                    <a:pt x="67" y="10"/>
                  </a:lnTo>
                  <a:lnTo>
                    <a:pt x="53" y="3"/>
                  </a:lnTo>
                  <a:lnTo>
                    <a:pt x="43" y="0"/>
                  </a:lnTo>
                  <a:lnTo>
                    <a:pt x="34" y="2"/>
                  </a:lnTo>
                  <a:lnTo>
                    <a:pt x="26" y="5"/>
                  </a:lnTo>
                  <a:lnTo>
                    <a:pt x="25" y="2"/>
                  </a:lnTo>
                </a:path>
              </a:pathLst>
            </a:custGeom>
            <a:solidFill>
              <a:srgbClr val="5050C0"/>
            </a:solidFill>
            <a:ln w="12700" cap="rnd" cmpd="sng">
              <a:solidFill>
                <a:srgbClr val="505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72" name="Freeform 1756"/>
            <p:cNvSpPr>
              <a:spLocks/>
            </p:cNvSpPr>
            <p:nvPr/>
          </p:nvSpPr>
          <p:spPr bwMode="auto">
            <a:xfrm>
              <a:off x="3688" y="1417"/>
              <a:ext cx="203" cy="413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15" y="11"/>
                </a:cxn>
                <a:cxn ang="0">
                  <a:pos x="10" y="19"/>
                </a:cxn>
                <a:cxn ang="0">
                  <a:pos x="5" y="30"/>
                </a:cxn>
                <a:cxn ang="0">
                  <a:pos x="1" y="45"/>
                </a:cxn>
                <a:cxn ang="0">
                  <a:pos x="0" y="60"/>
                </a:cxn>
                <a:cxn ang="0">
                  <a:pos x="0" y="80"/>
                </a:cxn>
                <a:cxn ang="0">
                  <a:pos x="0" y="101"/>
                </a:cxn>
                <a:cxn ang="0">
                  <a:pos x="2" y="123"/>
                </a:cxn>
                <a:cxn ang="0">
                  <a:pos x="5" y="145"/>
                </a:cxn>
                <a:cxn ang="0">
                  <a:pos x="11" y="170"/>
                </a:cxn>
                <a:cxn ang="0">
                  <a:pos x="15" y="195"/>
                </a:cxn>
                <a:cxn ang="0">
                  <a:pos x="23" y="219"/>
                </a:cxn>
                <a:cxn ang="0">
                  <a:pos x="31" y="242"/>
                </a:cxn>
                <a:cxn ang="0">
                  <a:pos x="40" y="267"/>
                </a:cxn>
                <a:cxn ang="0">
                  <a:pos x="51" y="290"/>
                </a:cxn>
                <a:cxn ang="0">
                  <a:pos x="63" y="312"/>
                </a:cxn>
                <a:cxn ang="0">
                  <a:pos x="72" y="331"/>
                </a:cxn>
                <a:cxn ang="0">
                  <a:pos x="87" y="352"/>
                </a:cxn>
                <a:cxn ang="0">
                  <a:pos x="96" y="368"/>
                </a:cxn>
                <a:cxn ang="0">
                  <a:pos x="110" y="381"/>
                </a:cxn>
                <a:cxn ang="0">
                  <a:pos x="122" y="393"/>
                </a:cxn>
                <a:cxn ang="0">
                  <a:pos x="134" y="402"/>
                </a:cxn>
                <a:cxn ang="0">
                  <a:pos x="144" y="409"/>
                </a:cxn>
                <a:cxn ang="0">
                  <a:pos x="156" y="412"/>
                </a:cxn>
                <a:cxn ang="0">
                  <a:pos x="164" y="411"/>
                </a:cxn>
                <a:cxn ang="0">
                  <a:pos x="173" y="409"/>
                </a:cxn>
                <a:cxn ang="0">
                  <a:pos x="183" y="404"/>
                </a:cxn>
                <a:cxn ang="0">
                  <a:pos x="189" y="397"/>
                </a:cxn>
                <a:cxn ang="0">
                  <a:pos x="196" y="385"/>
                </a:cxn>
                <a:cxn ang="0">
                  <a:pos x="199" y="370"/>
                </a:cxn>
                <a:cxn ang="0">
                  <a:pos x="200" y="355"/>
                </a:cxn>
                <a:cxn ang="0">
                  <a:pos x="202" y="338"/>
                </a:cxn>
                <a:cxn ang="0">
                  <a:pos x="200" y="316"/>
                </a:cxn>
                <a:cxn ang="0">
                  <a:pos x="199" y="294"/>
                </a:cxn>
                <a:cxn ang="0">
                  <a:pos x="194" y="269"/>
                </a:cxn>
                <a:cxn ang="0">
                  <a:pos x="188" y="244"/>
                </a:cxn>
                <a:cxn ang="0">
                  <a:pos x="182" y="221"/>
                </a:cxn>
                <a:cxn ang="0">
                  <a:pos x="172" y="195"/>
                </a:cxn>
                <a:cxn ang="0">
                  <a:pos x="164" y="171"/>
                </a:cxn>
                <a:cxn ang="0">
                  <a:pos x="153" y="144"/>
                </a:cxn>
                <a:cxn ang="0">
                  <a:pos x="143" y="122"/>
                </a:cxn>
                <a:cxn ang="0">
                  <a:pos x="131" y="99"/>
                </a:cxn>
                <a:cxn ang="0">
                  <a:pos x="119" y="76"/>
                </a:cxn>
                <a:cxn ang="0">
                  <a:pos x="106" y="59"/>
                </a:cxn>
                <a:cxn ang="0">
                  <a:pos x="95" y="42"/>
                </a:cxn>
                <a:cxn ang="0">
                  <a:pos x="82" y="28"/>
                </a:cxn>
                <a:cxn ang="0">
                  <a:pos x="70" y="17"/>
                </a:cxn>
                <a:cxn ang="0">
                  <a:pos x="60" y="8"/>
                </a:cxn>
                <a:cxn ang="0">
                  <a:pos x="48" y="2"/>
                </a:cxn>
                <a:cxn ang="0">
                  <a:pos x="38" y="0"/>
                </a:cxn>
                <a:cxn ang="0">
                  <a:pos x="29" y="1"/>
                </a:cxn>
                <a:cxn ang="0">
                  <a:pos x="23" y="4"/>
                </a:cxn>
                <a:cxn ang="0">
                  <a:pos x="23" y="2"/>
                </a:cxn>
              </a:cxnLst>
              <a:rect l="0" t="0" r="r" b="b"/>
              <a:pathLst>
                <a:path w="203" h="413">
                  <a:moveTo>
                    <a:pt x="23" y="2"/>
                  </a:moveTo>
                  <a:lnTo>
                    <a:pt x="15" y="11"/>
                  </a:lnTo>
                  <a:lnTo>
                    <a:pt x="10" y="19"/>
                  </a:lnTo>
                  <a:lnTo>
                    <a:pt x="5" y="30"/>
                  </a:lnTo>
                  <a:lnTo>
                    <a:pt x="1" y="45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0" y="101"/>
                  </a:lnTo>
                  <a:lnTo>
                    <a:pt x="2" y="123"/>
                  </a:lnTo>
                  <a:lnTo>
                    <a:pt x="5" y="145"/>
                  </a:lnTo>
                  <a:lnTo>
                    <a:pt x="11" y="170"/>
                  </a:lnTo>
                  <a:lnTo>
                    <a:pt x="15" y="195"/>
                  </a:lnTo>
                  <a:lnTo>
                    <a:pt x="23" y="219"/>
                  </a:lnTo>
                  <a:lnTo>
                    <a:pt x="31" y="242"/>
                  </a:lnTo>
                  <a:lnTo>
                    <a:pt x="40" y="267"/>
                  </a:lnTo>
                  <a:lnTo>
                    <a:pt x="51" y="290"/>
                  </a:lnTo>
                  <a:lnTo>
                    <a:pt x="63" y="312"/>
                  </a:lnTo>
                  <a:lnTo>
                    <a:pt x="72" y="331"/>
                  </a:lnTo>
                  <a:lnTo>
                    <a:pt x="87" y="352"/>
                  </a:lnTo>
                  <a:lnTo>
                    <a:pt x="96" y="368"/>
                  </a:lnTo>
                  <a:lnTo>
                    <a:pt x="110" y="381"/>
                  </a:lnTo>
                  <a:lnTo>
                    <a:pt x="122" y="393"/>
                  </a:lnTo>
                  <a:lnTo>
                    <a:pt x="134" y="402"/>
                  </a:lnTo>
                  <a:lnTo>
                    <a:pt x="144" y="409"/>
                  </a:lnTo>
                  <a:lnTo>
                    <a:pt x="156" y="412"/>
                  </a:lnTo>
                  <a:lnTo>
                    <a:pt x="164" y="411"/>
                  </a:lnTo>
                  <a:lnTo>
                    <a:pt x="173" y="409"/>
                  </a:lnTo>
                  <a:lnTo>
                    <a:pt x="183" y="404"/>
                  </a:lnTo>
                  <a:lnTo>
                    <a:pt x="189" y="397"/>
                  </a:lnTo>
                  <a:lnTo>
                    <a:pt x="196" y="385"/>
                  </a:lnTo>
                  <a:lnTo>
                    <a:pt x="199" y="370"/>
                  </a:lnTo>
                  <a:lnTo>
                    <a:pt x="200" y="355"/>
                  </a:lnTo>
                  <a:lnTo>
                    <a:pt x="202" y="338"/>
                  </a:lnTo>
                  <a:lnTo>
                    <a:pt x="200" y="316"/>
                  </a:lnTo>
                  <a:lnTo>
                    <a:pt x="199" y="294"/>
                  </a:lnTo>
                  <a:lnTo>
                    <a:pt x="194" y="269"/>
                  </a:lnTo>
                  <a:lnTo>
                    <a:pt x="188" y="244"/>
                  </a:lnTo>
                  <a:lnTo>
                    <a:pt x="182" y="221"/>
                  </a:lnTo>
                  <a:lnTo>
                    <a:pt x="172" y="195"/>
                  </a:lnTo>
                  <a:lnTo>
                    <a:pt x="164" y="171"/>
                  </a:lnTo>
                  <a:lnTo>
                    <a:pt x="153" y="144"/>
                  </a:lnTo>
                  <a:lnTo>
                    <a:pt x="143" y="122"/>
                  </a:lnTo>
                  <a:lnTo>
                    <a:pt x="131" y="99"/>
                  </a:lnTo>
                  <a:lnTo>
                    <a:pt x="119" y="76"/>
                  </a:lnTo>
                  <a:lnTo>
                    <a:pt x="106" y="59"/>
                  </a:lnTo>
                  <a:lnTo>
                    <a:pt x="95" y="42"/>
                  </a:lnTo>
                  <a:lnTo>
                    <a:pt x="82" y="28"/>
                  </a:lnTo>
                  <a:lnTo>
                    <a:pt x="70" y="17"/>
                  </a:lnTo>
                  <a:lnTo>
                    <a:pt x="60" y="8"/>
                  </a:lnTo>
                  <a:lnTo>
                    <a:pt x="48" y="2"/>
                  </a:lnTo>
                  <a:lnTo>
                    <a:pt x="38" y="0"/>
                  </a:lnTo>
                  <a:lnTo>
                    <a:pt x="29" y="1"/>
                  </a:lnTo>
                  <a:lnTo>
                    <a:pt x="23" y="4"/>
                  </a:lnTo>
                  <a:lnTo>
                    <a:pt x="23" y="2"/>
                  </a:lnTo>
                </a:path>
              </a:pathLst>
            </a:custGeom>
            <a:solidFill>
              <a:srgbClr val="5050C0"/>
            </a:solidFill>
            <a:ln w="12700" cap="rnd" cmpd="sng">
              <a:solidFill>
                <a:srgbClr val="505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73" name="Freeform 1757"/>
            <p:cNvSpPr>
              <a:spLocks/>
            </p:cNvSpPr>
            <p:nvPr/>
          </p:nvSpPr>
          <p:spPr bwMode="auto">
            <a:xfrm>
              <a:off x="3699" y="1434"/>
              <a:ext cx="192" cy="393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11"/>
                </a:cxn>
                <a:cxn ang="0">
                  <a:pos x="10" y="18"/>
                </a:cxn>
                <a:cxn ang="0">
                  <a:pos x="4" y="31"/>
                </a:cxn>
                <a:cxn ang="0">
                  <a:pos x="3" y="45"/>
                </a:cxn>
                <a:cxn ang="0">
                  <a:pos x="1" y="59"/>
                </a:cxn>
                <a:cxn ang="0">
                  <a:pos x="0" y="78"/>
                </a:cxn>
                <a:cxn ang="0">
                  <a:pos x="2" y="98"/>
                </a:cxn>
                <a:cxn ang="0">
                  <a:pos x="4" y="118"/>
                </a:cxn>
                <a:cxn ang="0">
                  <a:pos x="4" y="141"/>
                </a:cxn>
                <a:cxn ang="0">
                  <a:pos x="10" y="162"/>
                </a:cxn>
                <a:cxn ang="0">
                  <a:pos x="16" y="187"/>
                </a:cxn>
                <a:cxn ang="0">
                  <a:pos x="21" y="209"/>
                </a:cxn>
                <a:cxn ang="0">
                  <a:pos x="30" y="231"/>
                </a:cxn>
                <a:cxn ang="0">
                  <a:pos x="39" y="254"/>
                </a:cxn>
                <a:cxn ang="0">
                  <a:pos x="49" y="276"/>
                </a:cxn>
                <a:cxn ang="0">
                  <a:pos x="59" y="297"/>
                </a:cxn>
                <a:cxn ang="0">
                  <a:pos x="68" y="315"/>
                </a:cxn>
                <a:cxn ang="0">
                  <a:pos x="82" y="333"/>
                </a:cxn>
                <a:cxn ang="0">
                  <a:pos x="92" y="350"/>
                </a:cxn>
                <a:cxn ang="0">
                  <a:pos x="104" y="362"/>
                </a:cxn>
                <a:cxn ang="0">
                  <a:pos x="115" y="373"/>
                </a:cxn>
                <a:cxn ang="0">
                  <a:pos x="125" y="382"/>
                </a:cxn>
                <a:cxn ang="0">
                  <a:pos x="136" y="387"/>
                </a:cxn>
                <a:cxn ang="0">
                  <a:pos x="147" y="392"/>
                </a:cxn>
                <a:cxn ang="0">
                  <a:pos x="157" y="391"/>
                </a:cxn>
                <a:cxn ang="0">
                  <a:pos x="164" y="388"/>
                </a:cxn>
                <a:cxn ang="0">
                  <a:pos x="172" y="384"/>
                </a:cxn>
                <a:cxn ang="0">
                  <a:pos x="179" y="376"/>
                </a:cxn>
                <a:cxn ang="0">
                  <a:pos x="184" y="365"/>
                </a:cxn>
                <a:cxn ang="0">
                  <a:pos x="188" y="352"/>
                </a:cxn>
                <a:cxn ang="0">
                  <a:pos x="188" y="337"/>
                </a:cxn>
                <a:cxn ang="0">
                  <a:pos x="191" y="320"/>
                </a:cxn>
                <a:cxn ang="0">
                  <a:pos x="189" y="299"/>
                </a:cxn>
                <a:cxn ang="0">
                  <a:pos x="187" y="279"/>
                </a:cxn>
                <a:cxn ang="0">
                  <a:pos x="183" y="256"/>
                </a:cxn>
                <a:cxn ang="0">
                  <a:pos x="177" y="232"/>
                </a:cxn>
                <a:cxn ang="0">
                  <a:pos x="172" y="209"/>
                </a:cxn>
                <a:cxn ang="0">
                  <a:pos x="162" y="184"/>
                </a:cxn>
                <a:cxn ang="0">
                  <a:pos x="153" y="161"/>
                </a:cxn>
                <a:cxn ang="0">
                  <a:pos x="145" y="136"/>
                </a:cxn>
                <a:cxn ang="0">
                  <a:pos x="133" y="114"/>
                </a:cxn>
                <a:cxn ang="0">
                  <a:pos x="123" y="93"/>
                </a:cxn>
                <a:cxn ang="0">
                  <a:pos x="112" y="72"/>
                </a:cxn>
                <a:cxn ang="0">
                  <a:pos x="100" y="55"/>
                </a:cxn>
                <a:cxn ang="0">
                  <a:pos x="90" y="38"/>
                </a:cxn>
                <a:cxn ang="0">
                  <a:pos x="77" y="26"/>
                </a:cxn>
                <a:cxn ang="0">
                  <a:pos x="65" y="15"/>
                </a:cxn>
                <a:cxn ang="0">
                  <a:pos x="56" y="8"/>
                </a:cxn>
                <a:cxn ang="0">
                  <a:pos x="45" y="3"/>
                </a:cxn>
                <a:cxn ang="0">
                  <a:pos x="36" y="0"/>
                </a:cxn>
                <a:cxn ang="0">
                  <a:pos x="27" y="2"/>
                </a:cxn>
                <a:cxn ang="0">
                  <a:pos x="21" y="4"/>
                </a:cxn>
                <a:cxn ang="0">
                  <a:pos x="21" y="3"/>
                </a:cxn>
              </a:cxnLst>
              <a:rect l="0" t="0" r="r" b="b"/>
              <a:pathLst>
                <a:path w="192" h="393">
                  <a:moveTo>
                    <a:pt x="21" y="3"/>
                  </a:moveTo>
                  <a:lnTo>
                    <a:pt x="16" y="11"/>
                  </a:lnTo>
                  <a:lnTo>
                    <a:pt x="10" y="18"/>
                  </a:lnTo>
                  <a:lnTo>
                    <a:pt x="4" y="31"/>
                  </a:lnTo>
                  <a:lnTo>
                    <a:pt x="3" y="45"/>
                  </a:lnTo>
                  <a:lnTo>
                    <a:pt x="1" y="59"/>
                  </a:lnTo>
                  <a:lnTo>
                    <a:pt x="0" y="78"/>
                  </a:lnTo>
                  <a:lnTo>
                    <a:pt x="2" y="98"/>
                  </a:lnTo>
                  <a:lnTo>
                    <a:pt x="4" y="118"/>
                  </a:lnTo>
                  <a:lnTo>
                    <a:pt x="4" y="141"/>
                  </a:lnTo>
                  <a:lnTo>
                    <a:pt x="10" y="162"/>
                  </a:lnTo>
                  <a:lnTo>
                    <a:pt x="16" y="187"/>
                  </a:lnTo>
                  <a:lnTo>
                    <a:pt x="21" y="209"/>
                  </a:lnTo>
                  <a:lnTo>
                    <a:pt x="30" y="231"/>
                  </a:lnTo>
                  <a:lnTo>
                    <a:pt x="39" y="254"/>
                  </a:lnTo>
                  <a:lnTo>
                    <a:pt x="49" y="276"/>
                  </a:lnTo>
                  <a:lnTo>
                    <a:pt x="59" y="297"/>
                  </a:lnTo>
                  <a:lnTo>
                    <a:pt x="68" y="315"/>
                  </a:lnTo>
                  <a:lnTo>
                    <a:pt x="82" y="333"/>
                  </a:lnTo>
                  <a:lnTo>
                    <a:pt x="92" y="350"/>
                  </a:lnTo>
                  <a:lnTo>
                    <a:pt x="104" y="362"/>
                  </a:lnTo>
                  <a:lnTo>
                    <a:pt x="115" y="373"/>
                  </a:lnTo>
                  <a:lnTo>
                    <a:pt x="125" y="382"/>
                  </a:lnTo>
                  <a:lnTo>
                    <a:pt x="136" y="387"/>
                  </a:lnTo>
                  <a:lnTo>
                    <a:pt x="147" y="392"/>
                  </a:lnTo>
                  <a:lnTo>
                    <a:pt x="157" y="391"/>
                  </a:lnTo>
                  <a:lnTo>
                    <a:pt x="164" y="388"/>
                  </a:lnTo>
                  <a:lnTo>
                    <a:pt x="172" y="384"/>
                  </a:lnTo>
                  <a:lnTo>
                    <a:pt x="179" y="376"/>
                  </a:lnTo>
                  <a:lnTo>
                    <a:pt x="184" y="365"/>
                  </a:lnTo>
                  <a:lnTo>
                    <a:pt x="188" y="352"/>
                  </a:lnTo>
                  <a:lnTo>
                    <a:pt x="188" y="337"/>
                  </a:lnTo>
                  <a:lnTo>
                    <a:pt x="191" y="320"/>
                  </a:lnTo>
                  <a:lnTo>
                    <a:pt x="189" y="299"/>
                  </a:lnTo>
                  <a:lnTo>
                    <a:pt x="187" y="279"/>
                  </a:lnTo>
                  <a:lnTo>
                    <a:pt x="183" y="256"/>
                  </a:lnTo>
                  <a:lnTo>
                    <a:pt x="177" y="232"/>
                  </a:lnTo>
                  <a:lnTo>
                    <a:pt x="172" y="209"/>
                  </a:lnTo>
                  <a:lnTo>
                    <a:pt x="162" y="184"/>
                  </a:lnTo>
                  <a:lnTo>
                    <a:pt x="153" y="161"/>
                  </a:lnTo>
                  <a:lnTo>
                    <a:pt x="145" y="136"/>
                  </a:lnTo>
                  <a:lnTo>
                    <a:pt x="133" y="114"/>
                  </a:lnTo>
                  <a:lnTo>
                    <a:pt x="123" y="93"/>
                  </a:lnTo>
                  <a:lnTo>
                    <a:pt x="112" y="72"/>
                  </a:lnTo>
                  <a:lnTo>
                    <a:pt x="100" y="55"/>
                  </a:lnTo>
                  <a:lnTo>
                    <a:pt x="90" y="38"/>
                  </a:lnTo>
                  <a:lnTo>
                    <a:pt x="77" y="26"/>
                  </a:lnTo>
                  <a:lnTo>
                    <a:pt x="65" y="15"/>
                  </a:lnTo>
                  <a:lnTo>
                    <a:pt x="56" y="8"/>
                  </a:lnTo>
                  <a:lnTo>
                    <a:pt x="45" y="3"/>
                  </a:lnTo>
                  <a:lnTo>
                    <a:pt x="36" y="0"/>
                  </a:lnTo>
                  <a:lnTo>
                    <a:pt x="27" y="2"/>
                  </a:lnTo>
                  <a:lnTo>
                    <a:pt x="21" y="4"/>
                  </a:lnTo>
                  <a:lnTo>
                    <a:pt x="21" y="3"/>
                  </a:lnTo>
                </a:path>
              </a:pathLst>
            </a:custGeom>
            <a:solidFill>
              <a:srgbClr val="4040C0"/>
            </a:solidFill>
            <a:ln w="12700" cap="rnd" cmpd="sng">
              <a:solidFill>
                <a:srgbClr val="404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74" name="Freeform 1758"/>
            <p:cNvSpPr>
              <a:spLocks/>
            </p:cNvSpPr>
            <p:nvPr/>
          </p:nvSpPr>
          <p:spPr bwMode="auto">
            <a:xfrm>
              <a:off x="3711" y="1452"/>
              <a:ext cx="178" cy="371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4" y="11"/>
                </a:cxn>
                <a:cxn ang="0">
                  <a:pos x="9" y="18"/>
                </a:cxn>
                <a:cxn ang="0">
                  <a:pos x="6" y="30"/>
                </a:cxn>
                <a:cxn ang="0">
                  <a:pos x="2" y="42"/>
                </a:cxn>
                <a:cxn ang="0">
                  <a:pos x="2" y="57"/>
                </a:cxn>
                <a:cxn ang="0">
                  <a:pos x="0" y="75"/>
                </a:cxn>
                <a:cxn ang="0">
                  <a:pos x="2" y="95"/>
                </a:cxn>
                <a:cxn ang="0">
                  <a:pos x="3" y="113"/>
                </a:cxn>
                <a:cxn ang="0">
                  <a:pos x="6" y="135"/>
                </a:cxn>
                <a:cxn ang="0">
                  <a:pos x="9" y="155"/>
                </a:cxn>
                <a:cxn ang="0">
                  <a:pos x="15" y="177"/>
                </a:cxn>
                <a:cxn ang="0">
                  <a:pos x="20" y="199"/>
                </a:cxn>
                <a:cxn ang="0">
                  <a:pos x="28" y="220"/>
                </a:cxn>
                <a:cxn ang="0">
                  <a:pos x="37" y="240"/>
                </a:cxn>
                <a:cxn ang="0">
                  <a:pos x="45" y="261"/>
                </a:cxn>
                <a:cxn ang="0">
                  <a:pos x="56" y="281"/>
                </a:cxn>
                <a:cxn ang="0">
                  <a:pos x="64" y="298"/>
                </a:cxn>
                <a:cxn ang="0">
                  <a:pos x="76" y="315"/>
                </a:cxn>
                <a:cxn ang="0">
                  <a:pos x="86" y="330"/>
                </a:cxn>
                <a:cxn ang="0">
                  <a:pos x="96" y="342"/>
                </a:cxn>
                <a:cxn ang="0">
                  <a:pos x="106" y="351"/>
                </a:cxn>
                <a:cxn ang="0">
                  <a:pos x="117" y="360"/>
                </a:cxn>
                <a:cxn ang="0">
                  <a:pos x="127" y="365"/>
                </a:cxn>
                <a:cxn ang="0">
                  <a:pos x="137" y="370"/>
                </a:cxn>
                <a:cxn ang="0">
                  <a:pos x="145" y="369"/>
                </a:cxn>
                <a:cxn ang="0">
                  <a:pos x="152" y="366"/>
                </a:cxn>
                <a:cxn ang="0">
                  <a:pos x="160" y="362"/>
                </a:cxn>
                <a:cxn ang="0">
                  <a:pos x="167" y="356"/>
                </a:cxn>
                <a:cxn ang="0">
                  <a:pos x="172" y="344"/>
                </a:cxn>
                <a:cxn ang="0">
                  <a:pos x="176" y="333"/>
                </a:cxn>
                <a:cxn ang="0">
                  <a:pos x="176" y="318"/>
                </a:cxn>
                <a:cxn ang="0">
                  <a:pos x="177" y="301"/>
                </a:cxn>
                <a:cxn ang="0">
                  <a:pos x="176" y="282"/>
                </a:cxn>
                <a:cxn ang="0">
                  <a:pos x="175" y="262"/>
                </a:cxn>
                <a:cxn ang="0">
                  <a:pos x="171" y="240"/>
                </a:cxn>
                <a:cxn ang="0">
                  <a:pos x="166" y="217"/>
                </a:cxn>
                <a:cxn ang="0">
                  <a:pos x="160" y="196"/>
                </a:cxn>
                <a:cxn ang="0">
                  <a:pos x="152" y="172"/>
                </a:cxn>
                <a:cxn ang="0">
                  <a:pos x="144" y="150"/>
                </a:cxn>
                <a:cxn ang="0">
                  <a:pos x="135" y="128"/>
                </a:cxn>
                <a:cxn ang="0">
                  <a:pos x="125" y="104"/>
                </a:cxn>
                <a:cxn ang="0">
                  <a:pos x="114" y="86"/>
                </a:cxn>
                <a:cxn ang="0">
                  <a:pos x="103" y="65"/>
                </a:cxn>
                <a:cxn ang="0">
                  <a:pos x="93" y="49"/>
                </a:cxn>
                <a:cxn ang="0">
                  <a:pos x="83" y="34"/>
                </a:cxn>
                <a:cxn ang="0">
                  <a:pos x="72" y="24"/>
                </a:cxn>
                <a:cxn ang="0">
                  <a:pos x="59" y="13"/>
                </a:cxn>
                <a:cxn ang="0">
                  <a:pos x="50" y="5"/>
                </a:cxn>
                <a:cxn ang="0">
                  <a:pos x="43" y="1"/>
                </a:cxn>
                <a:cxn ang="0">
                  <a:pos x="33" y="0"/>
                </a:cxn>
                <a:cxn ang="0">
                  <a:pos x="25" y="1"/>
                </a:cxn>
                <a:cxn ang="0">
                  <a:pos x="20" y="4"/>
                </a:cxn>
                <a:cxn ang="0">
                  <a:pos x="20" y="2"/>
                </a:cxn>
              </a:cxnLst>
              <a:rect l="0" t="0" r="r" b="b"/>
              <a:pathLst>
                <a:path w="178" h="371">
                  <a:moveTo>
                    <a:pt x="20" y="2"/>
                  </a:moveTo>
                  <a:lnTo>
                    <a:pt x="14" y="11"/>
                  </a:lnTo>
                  <a:lnTo>
                    <a:pt x="9" y="18"/>
                  </a:lnTo>
                  <a:lnTo>
                    <a:pt x="6" y="30"/>
                  </a:lnTo>
                  <a:lnTo>
                    <a:pt x="2" y="42"/>
                  </a:lnTo>
                  <a:lnTo>
                    <a:pt x="2" y="57"/>
                  </a:lnTo>
                  <a:lnTo>
                    <a:pt x="0" y="75"/>
                  </a:lnTo>
                  <a:lnTo>
                    <a:pt x="2" y="95"/>
                  </a:lnTo>
                  <a:lnTo>
                    <a:pt x="3" y="113"/>
                  </a:lnTo>
                  <a:lnTo>
                    <a:pt x="6" y="135"/>
                  </a:lnTo>
                  <a:lnTo>
                    <a:pt x="9" y="155"/>
                  </a:lnTo>
                  <a:lnTo>
                    <a:pt x="15" y="177"/>
                  </a:lnTo>
                  <a:lnTo>
                    <a:pt x="20" y="199"/>
                  </a:lnTo>
                  <a:lnTo>
                    <a:pt x="28" y="220"/>
                  </a:lnTo>
                  <a:lnTo>
                    <a:pt x="37" y="240"/>
                  </a:lnTo>
                  <a:lnTo>
                    <a:pt x="45" y="261"/>
                  </a:lnTo>
                  <a:lnTo>
                    <a:pt x="56" y="281"/>
                  </a:lnTo>
                  <a:lnTo>
                    <a:pt x="64" y="298"/>
                  </a:lnTo>
                  <a:lnTo>
                    <a:pt x="76" y="315"/>
                  </a:lnTo>
                  <a:lnTo>
                    <a:pt x="86" y="330"/>
                  </a:lnTo>
                  <a:lnTo>
                    <a:pt x="96" y="342"/>
                  </a:lnTo>
                  <a:lnTo>
                    <a:pt x="106" y="351"/>
                  </a:lnTo>
                  <a:lnTo>
                    <a:pt x="117" y="360"/>
                  </a:lnTo>
                  <a:lnTo>
                    <a:pt x="127" y="365"/>
                  </a:lnTo>
                  <a:lnTo>
                    <a:pt x="137" y="370"/>
                  </a:lnTo>
                  <a:lnTo>
                    <a:pt x="145" y="369"/>
                  </a:lnTo>
                  <a:lnTo>
                    <a:pt x="152" y="366"/>
                  </a:lnTo>
                  <a:lnTo>
                    <a:pt x="160" y="362"/>
                  </a:lnTo>
                  <a:lnTo>
                    <a:pt x="167" y="356"/>
                  </a:lnTo>
                  <a:lnTo>
                    <a:pt x="172" y="344"/>
                  </a:lnTo>
                  <a:lnTo>
                    <a:pt x="176" y="333"/>
                  </a:lnTo>
                  <a:lnTo>
                    <a:pt x="176" y="318"/>
                  </a:lnTo>
                  <a:lnTo>
                    <a:pt x="177" y="301"/>
                  </a:lnTo>
                  <a:lnTo>
                    <a:pt x="176" y="282"/>
                  </a:lnTo>
                  <a:lnTo>
                    <a:pt x="175" y="262"/>
                  </a:lnTo>
                  <a:lnTo>
                    <a:pt x="171" y="240"/>
                  </a:lnTo>
                  <a:lnTo>
                    <a:pt x="166" y="217"/>
                  </a:lnTo>
                  <a:lnTo>
                    <a:pt x="160" y="196"/>
                  </a:lnTo>
                  <a:lnTo>
                    <a:pt x="152" y="172"/>
                  </a:lnTo>
                  <a:lnTo>
                    <a:pt x="144" y="150"/>
                  </a:lnTo>
                  <a:lnTo>
                    <a:pt x="135" y="128"/>
                  </a:lnTo>
                  <a:lnTo>
                    <a:pt x="125" y="104"/>
                  </a:lnTo>
                  <a:lnTo>
                    <a:pt x="114" y="86"/>
                  </a:lnTo>
                  <a:lnTo>
                    <a:pt x="103" y="65"/>
                  </a:lnTo>
                  <a:lnTo>
                    <a:pt x="93" y="49"/>
                  </a:lnTo>
                  <a:lnTo>
                    <a:pt x="83" y="34"/>
                  </a:lnTo>
                  <a:lnTo>
                    <a:pt x="72" y="24"/>
                  </a:lnTo>
                  <a:lnTo>
                    <a:pt x="59" y="13"/>
                  </a:lnTo>
                  <a:lnTo>
                    <a:pt x="50" y="5"/>
                  </a:lnTo>
                  <a:lnTo>
                    <a:pt x="43" y="1"/>
                  </a:lnTo>
                  <a:lnTo>
                    <a:pt x="33" y="0"/>
                  </a:lnTo>
                  <a:lnTo>
                    <a:pt x="25" y="1"/>
                  </a:lnTo>
                  <a:lnTo>
                    <a:pt x="20" y="4"/>
                  </a:lnTo>
                  <a:lnTo>
                    <a:pt x="20" y="2"/>
                  </a:lnTo>
                </a:path>
              </a:pathLst>
            </a:custGeom>
            <a:solidFill>
              <a:srgbClr val="4040A0"/>
            </a:solidFill>
            <a:ln w="12700" cap="rnd" cmpd="sng">
              <a:solidFill>
                <a:srgbClr val="404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75" name="Freeform 1759"/>
            <p:cNvSpPr>
              <a:spLocks/>
            </p:cNvSpPr>
            <p:nvPr/>
          </p:nvSpPr>
          <p:spPr bwMode="auto">
            <a:xfrm>
              <a:off x="3724" y="1469"/>
              <a:ext cx="165" cy="35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1" y="11"/>
                </a:cxn>
                <a:cxn ang="0">
                  <a:pos x="7" y="19"/>
                </a:cxn>
                <a:cxn ang="0">
                  <a:pos x="3" y="29"/>
                </a:cxn>
                <a:cxn ang="0">
                  <a:pos x="2" y="42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1" y="91"/>
                </a:cxn>
                <a:cxn ang="0">
                  <a:pos x="2" y="110"/>
                </a:cxn>
                <a:cxn ang="0">
                  <a:pos x="4" y="128"/>
                </a:cxn>
                <a:cxn ang="0">
                  <a:pos x="9" y="149"/>
                </a:cxn>
                <a:cxn ang="0">
                  <a:pos x="13" y="170"/>
                </a:cxn>
                <a:cxn ang="0">
                  <a:pos x="19" y="190"/>
                </a:cxn>
                <a:cxn ang="0">
                  <a:pos x="26" y="209"/>
                </a:cxn>
                <a:cxn ang="0">
                  <a:pos x="32" y="229"/>
                </a:cxn>
                <a:cxn ang="0">
                  <a:pos x="42" y="247"/>
                </a:cxn>
                <a:cxn ang="0">
                  <a:pos x="51" y="266"/>
                </a:cxn>
                <a:cxn ang="0">
                  <a:pos x="59" y="282"/>
                </a:cxn>
                <a:cxn ang="0">
                  <a:pos x="69" y="298"/>
                </a:cxn>
                <a:cxn ang="0">
                  <a:pos x="78" y="312"/>
                </a:cxn>
                <a:cxn ang="0">
                  <a:pos x="87" y="324"/>
                </a:cxn>
                <a:cxn ang="0">
                  <a:pos x="98" y="332"/>
                </a:cxn>
                <a:cxn ang="0">
                  <a:pos x="108" y="341"/>
                </a:cxn>
                <a:cxn ang="0">
                  <a:pos x="117" y="344"/>
                </a:cxn>
                <a:cxn ang="0">
                  <a:pos x="125" y="349"/>
                </a:cxn>
                <a:cxn ang="0">
                  <a:pos x="133" y="348"/>
                </a:cxn>
                <a:cxn ang="0">
                  <a:pos x="141" y="344"/>
                </a:cxn>
                <a:cxn ang="0">
                  <a:pos x="148" y="341"/>
                </a:cxn>
                <a:cxn ang="0">
                  <a:pos x="154" y="334"/>
                </a:cxn>
                <a:cxn ang="0">
                  <a:pos x="158" y="325"/>
                </a:cxn>
                <a:cxn ang="0">
                  <a:pos x="162" y="312"/>
                </a:cxn>
                <a:cxn ang="0">
                  <a:pos x="163" y="300"/>
                </a:cxn>
                <a:cxn ang="0">
                  <a:pos x="164" y="282"/>
                </a:cxn>
                <a:cxn ang="0">
                  <a:pos x="163" y="265"/>
                </a:cxn>
                <a:cxn ang="0">
                  <a:pos x="161" y="246"/>
                </a:cxn>
                <a:cxn ang="0">
                  <a:pos x="158" y="225"/>
                </a:cxn>
                <a:cxn ang="0">
                  <a:pos x="153" y="205"/>
                </a:cxn>
                <a:cxn ang="0">
                  <a:pos x="147" y="184"/>
                </a:cxn>
                <a:cxn ang="0">
                  <a:pos x="139" y="162"/>
                </a:cxn>
                <a:cxn ang="0">
                  <a:pos x="131" y="140"/>
                </a:cxn>
                <a:cxn ang="0">
                  <a:pos x="123" y="119"/>
                </a:cxn>
                <a:cxn ang="0">
                  <a:pos x="115" y="99"/>
                </a:cxn>
                <a:cxn ang="0">
                  <a:pos x="105" y="79"/>
                </a:cxn>
                <a:cxn ang="0">
                  <a:pos x="93" y="61"/>
                </a:cxn>
                <a:cxn ang="0">
                  <a:pos x="83" y="47"/>
                </a:cxn>
                <a:cxn ang="0">
                  <a:pos x="75" y="32"/>
                </a:cxn>
                <a:cxn ang="0">
                  <a:pos x="65" y="21"/>
                </a:cxn>
                <a:cxn ang="0">
                  <a:pos x="54" y="12"/>
                </a:cxn>
                <a:cxn ang="0">
                  <a:pos x="45" y="7"/>
                </a:cxn>
                <a:cxn ang="0">
                  <a:pos x="37" y="0"/>
                </a:cxn>
                <a:cxn ang="0">
                  <a:pos x="29" y="0"/>
                </a:cxn>
                <a:cxn ang="0">
                  <a:pos x="22" y="2"/>
                </a:cxn>
                <a:cxn ang="0">
                  <a:pos x="18" y="6"/>
                </a:cxn>
                <a:cxn ang="0">
                  <a:pos x="17" y="3"/>
                </a:cxn>
              </a:cxnLst>
              <a:rect l="0" t="0" r="r" b="b"/>
              <a:pathLst>
                <a:path w="165" h="350">
                  <a:moveTo>
                    <a:pt x="17" y="3"/>
                  </a:moveTo>
                  <a:lnTo>
                    <a:pt x="11" y="11"/>
                  </a:lnTo>
                  <a:lnTo>
                    <a:pt x="7" y="19"/>
                  </a:lnTo>
                  <a:lnTo>
                    <a:pt x="3" y="29"/>
                  </a:lnTo>
                  <a:lnTo>
                    <a:pt x="2" y="42"/>
                  </a:lnTo>
                  <a:lnTo>
                    <a:pt x="0" y="55"/>
                  </a:lnTo>
                  <a:lnTo>
                    <a:pt x="0" y="73"/>
                  </a:lnTo>
                  <a:lnTo>
                    <a:pt x="1" y="91"/>
                  </a:lnTo>
                  <a:lnTo>
                    <a:pt x="2" y="110"/>
                  </a:lnTo>
                  <a:lnTo>
                    <a:pt x="4" y="128"/>
                  </a:lnTo>
                  <a:lnTo>
                    <a:pt x="9" y="149"/>
                  </a:lnTo>
                  <a:lnTo>
                    <a:pt x="13" y="170"/>
                  </a:lnTo>
                  <a:lnTo>
                    <a:pt x="19" y="190"/>
                  </a:lnTo>
                  <a:lnTo>
                    <a:pt x="26" y="209"/>
                  </a:lnTo>
                  <a:lnTo>
                    <a:pt x="32" y="229"/>
                  </a:lnTo>
                  <a:lnTo>
                    <a:pt x="42" y="247"/>
                  </a:lnTo>
                  <a:lnTo>
                    <a:pt x="51" y="266"/>
                  </a:lnTo>
                  <a:lnTo>
                    <a:pt x="59" y="282"/>
                  </a:lnTo>
                  <a:lnTo>
                    <a:pt x="69" y="298"/>
                  </a:lnTo>
                  <a:lnTo>
                    <a:pt x="78" y="312"/>
                  </a:lnTo>
                  <a:lnTo>
                    <a:pt x="87" y="324"/>
                  </a:lnTo>
                  <a:lnTo>
                    <a:pt x="98" y="332"/>
                  </a:lnTo>
                  <a:lnTo>
                    <a:pt x="108" y="341"/>
                  </a:lnTo>
                  <a:lnTo>
                    <a:pt x="117" y="344"/>
                  </a:lnTo>
                  <a:lnTo>
                    <a:pt x="125" y="349"/>
                  </a:lnTo>
                  <a:lnTo>
                    <a:pt x="133" y="348"/>
                  </a:lnTo>
                  <a:lnTo>
                    <a:pt x="141" y="344"/>
                  </a:lnTo>
                  <a:lnTo>
                    <a:pt x="148" y="341"/>
                  </a:lnTo>
                  <a:lnTo>
                    <a:pt x="154" y="334"/>
                  </a:lnTo>
                  <a:lnTo>
                    <a:pt x="158" y="325"/>
                  </a:lnTo>
                  <a:lnTo>
                    <a:pt x="162" y="312"/>
                  </a:lnTo>
                  <a:lnTo>
                    <a:pt x="163" y="300"/>
                  </a:lnTo>
                  <a:lnTo>
                    <a:pt x="164" y="282"/>
                  </a:lnTo>
                  <a:lnTo>
                    <a:pt x="163" y="265"/>
                  </a:lnTo>
                  <a:lnTo>
                    <a:pt x="161" y="246"/>
                  </a:lnTo>
                  <a:lnTo>
                    <a:pt x="158" y="225"/>
                  </a:lnTo>
                  <a:lnTo>
                    <a:pt x="153" y="205"/>
                  </a:lnTo>
                  <a:lnTo>
                    <a:pt x="147" y="184"/>
                  </a:lnTo>
                  <a:lnTo>
                    <a:pt x="139" y="162"/>
                  </a:lnTo>
                  <a:lnTo>
                    <a:pt x="131" y="140"/>
                  </a:lnTo>
                  <a:lnTo>
                    <a:pt x="123" y="119"/>
                  </a:lnTo>
                  <a:lnTo>
                    <a:pt x="115" y="99"/>
                  </a:lnTo>
                  <a:lnTo>
                    <a:pt x="105" y="79"/>
                  </a:lnTo>
                  <a:lnTo>
                    <a:pt x="93" y="61"/>
                  </a:lnTo>
                  <a:lnTo>
                    <a:pt x="83" y="47"/>
                  </a:lnTo>
                  <a:lnTo>
                    <a:pt x="75" y="32"/>
                  </a:lnTo>
                  <a:lnTo>
                    <a:pt x="65" y="21"/>
                  </a:lnTo>
                  <a:lnTo>
                    <a:pt x="54" y="12"/>
                  </a:lnTo>
                  <a:lnTo>
                    <a:pt x="45" y="7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8" y="6"/>
                  </a:lnTo>
                  <a:lnTo>
                    <a:pt x="17" y="3"/>
                  </a:lnTo>
                </a:path>
              </a:pathLst>
            </a:custGeom>
            <a:solidFill>
              <a:srgbClr val="303080"/>
            </a:solidFill>
            <a:ln w="12700" cap="rnd" cmpd="sng">
              <a:solidFill>
                <a:srgbClr val="303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76" name="Freeform 1760"/>
            <p:cNvSpPr>
              <a:spLocks/>
            </p:cNvSpPr>
            <p:nvPr/>
          </p:nvSpPr>
          <p:spPr bwMode="auto">
            <a:xfrm>
              <a:off x="3736" y="1486"/>
              <a:ext cx="152" cy="32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2" y="11"/>
                </a:cxn>
                <a:cxn ang="0">
                  <a:pos x="7" y="18"/>
                </a:cxn>
                <a:cxn ang="0">
                  <a:pos x="4" y="30"/>
                </a:cxn>
                <a:cxn ang="0">
                  <a:pos x="1" y="42"/>
                </a:cxn>
                <a:cxn ang="0">
                  <a:pos x="0" y="54"/>
                </a:cxn>
                <a:cxn ang="0">
                  <a:pos x="0" y="70"/>
                </a:cxn>
                <a:cxn ang="0">
                  <a:pos x="1" y="88"/>
                </a:cxn>
                <a:cxn ang="0">
                  <a:pos x="2" y="105"/>
                </a:cxn>
                <a:cxn ang="0">
                  <a:pos x="5" y="122"/>
                </a:cxn>
                <a:cxn ang="0">
                  <a:pos x="8" y="142"/>
                </a:cxn>
                <a:cxn ang="0">
                  <a:pos x="13" y="161"/>
                </a:cxn>
                <a:cxn ang="0">
                  <a:pos x="17" y="180"/>
                </a:cxn>
                <a:cxn ang="0">
                  <a:pos x="23" y="198"/>
                </a:cxn>
                <a:cxn ang="0">
                  <a:pos x="31" y="218"/>
                </a:cxn>
                <a:cxn ang="0">
                  <a:pos x="37" y="234"/>
                </a:cxn>
                <a:cxn ang="0">
                  <a:pos x="45" y="252"/>
                </a:cxn>
                <a:cxn ang="0">
                  <a:pos x="54" y="266"/>
                </a:cxn>
                <a:cxn ang="0">
                  <a:pos x="63" y="280"/>
                </a:cxn>
                <a:cxn ang="0">
                  <a:pos x="71" y="294"/>
                </a:cxn>
                <a:cxn ang="0">
                  <a:pos x="81" y="303"/>
                </a:cxn>
                <a:cxn ang="0">
                  <a:pos x="90" y="312"/>
                </a:cxn>
                <a:cxn ang="0">
                  <a:pos x="99" y="319"/>
                </a:cxn>
                <a:cxn ang="0">
                  <a:pos x="108" y="324"/>
                </a:cxn>
                <a:cxn ang="0">
                  <a:pos x="116" y="327"/>
                </a:cxn>
                <a:cxn ang="0">
                  <a:pos x="124" y="326"/>
                </a:cxn>
                <a:cxn ang="0">
                  <a:pos x="130" y="324"/>
                </a:cxn>
                <a:cxn ang="0">
                  <a:pos x="136" y="321"/>
                </a:cxn>
                <a:cxn ang="0">
                  <a:pos x="142" y="314"/>
                </a:cxn>
                <a:cxn ang="0">
                  <a:pos x="147" y="304"/>
                </a:cxn>
                <a:cxn ang="0">
                  <a:pos x="150" y="293"/>
                </a:cxn>
                <a:cxn ang="0">
                  <a:pos x="150" y="281"/>
                </a:cxn>
                <a:cxn ang="0">
                  <a:pos x="151" y="265"/>
                </a:cxn>
                <a:cxn ang="0">
                  <a:pos x="151" y="248"/>
                </a:cxn>
                <a:cxn ang="0">
                  <a:pos x="149" y="230"/>
                </a:cxn>
                <a:cxn ang="0">
                  <a:pos x="146" y="211"/>
                </a:cxn>
                <a:cxn ang="0">
                  <a:pos x="142" y="192"/>
                </a:cxn>
                <a:cxn ang="0">
                  <a:pos x="135" y="173"/>
                </a:cxn>
                <a:cxn ang="0">
                  <a:pos x="129" y="151"/>
                </a:cxn>
                <a:cxn ang="0">
                  <a:pos x="121" y="131"/>
                </a:cxn>
                <a:cxn ang="0">
                  <a:pos x="112" y="110"/>
                </a:cxn>
                <a:cxn ang="0">
                  <a:pos x="105" y="93"/>
                </a:cxn>
                <a:cxn ang="0">
                  <a:pos x="95" y="74"/>
                </a:cxn>
                <a:cxn ang="0">
                  <a:pos x="86" y="56"/>
                </a:cxn>
                <a:cxn ang="0">
                  <a:pos x="75" y="43"/>
                </a:cxn>
                <a:cxn ang="0">
                  <a:pos x="68" y="30"/>
                </a:cxn>
                <a:cxn ang="0">
                  <a:pos x="58" y="20"/>
                </a:cxn>
                <a:cxn ang="0">
                  <a:pos x="49" y="10"/>
                </a:cxn>
                <a:cxn ang="0">
                  <a:pos x="42" y="5"/>
                </a:cxn>
                <a:cxn ang="0">
                  <a:pos x="33" y="0"/>
                </a:cxn>
                <a:cxn ang="0">
                  <a:pos x="25" y="0"/>
                </a:cxn>
                <a:cxn ang="0">
                  <a:pos x="20" y="2"/>
                </a:cxn>
                <a:cxn ang="0">
                  <a:pos x="16" y="6"/>
                </a:cxn>
                <a:cxn ang="0">
                  <a:pos x="15" y="4"/>
                </a:cxn>
              </a:cxnLst>
              <a:rect l="0" t="0" r="r" b="b"/>
              <a:pathLst>
                <a:path w="152" h="328">
                  <a:moveTo>
                    <a:pt x="15" y="4"/>
                  </a:moveTo>
                  <a:lnTo>
                    <a:pt x="12" y="11"/>
                  </a:lnTo>
                  <a:lnTo>
                    <a:pt x="7" y="18"/>
                  </a:lnTo>
                  <a:lnTo>
                    <a:pt x="4" y="30"/>
                  </a:lnTo>
                  <a:lnTo>
                    <a:pt x="1" y="42"/>
                  </a:lnTo>
                  <a:lnTo>
                    <a:pt x="0" y="54"/>
                  </a:lnTo>
                  <a:lnTo>
                    <a:pt x="0" y="70"/>
                  </a:lnTo>
                  <a:lnTo>
                    <a:pt x="1" y="88"/>
                  </a:lnTo>
                  <a:lnTo>
                    <a:pt x="2" y="105"/>
                  </a:lnTo>
                  <a:lnTo>
                    <a:pt x="5" y="122"/>
                  </a:lnTo>
                  <a:lnTo>
                    <a:pt x="8" y="142"/>
                  </a:lnTo>
                  <a:lnTo>
                    <a:pt x="13" y="161"/>
                  </a:lnTo>
                  <a:lnTo>
                    <a:pt x="17" y="180"/>
                  </a:lnTo>
                  <a:lnTo>
                    <a:pt x="23" y="198"/>
                  </a:lnTo>
                  <a:lnTo>
                    <a:pt x="31" y="218"/>
                  </a:lnTo>
                  <a:lnTo>
                    <a:pt x="37" y="234"/>
                  </a:lnTo>
                  <a:lnTo>
                    <a:pt x="45" y="252"/>
                  </a:lnTo>
                  <a:lnTo>
                    <a:pt x="54" y="266"/>
                  </a:lnTo>
                  <a:lnTo>
                    <a:pt x="63" y="280"/>
                  </a:lnTo>
                  <a:lnTo>
                    <a:pt x="71" y="294"/>
                  </a:lnTo>
                  <a:lnTo>
                    <a:pt x="81" y="303"/>
                  </a:lnTo>
                  <a:lnTo>
                    <a:pt x="90" y="312"/>
                  </a:lnTo>
                  <a:lnTo>
                    <a:pt x="99" y="319"/>
                  </a:lnTo>
                  <a:lnTo>
                    <a:pt x="108" y="324"/>
                  </a:lnTo>
                  <a:lnTo>
                    <a:pt x="116" y="327"/>
                  </a:lnTo>
                  <a:lnTo>
                    <a:pt x="124" y="326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2" y="314"/>
                  </a:lnTo>
                  <a:lnTo>
                    <a:pt x="147" y="304"/>
                  </a:lnTo>
                  <a:lnTo>
                    <a:pt x="150" y="293"/>
                  </a:lnTo>
                  <a:lnTo>
                    <a:pt x="150" y="281"/>
                  </a:lnTo>
                  <a:lnTo>
                    <a:pt x="151" y="265"/>
                  </a:lnTo>
                  <a:lnTo>
                    <a:pt x="151" y="248"/>
                  </a:lnTo>
                  <a:lnTo>
                    <a:pt x="149" y="230"/>
                  </a:lnTo>
                  <a:lnTo>
                    <a:pt x="146" y="211"/>
                  </a:lnTo>
                  <a:lnTo>
                    <a:pt x="142" y="192"/>
                  </a:lnTo>
                  <a:lnTo>
                    <a:pt x="135" y="173"/>
                  </a:lnTo>
                  <a:lnTo>
                    <a:pt x="129" y="151"/>
                  </a:lnTo>
                  <a:lnTo>
                    <a:pt x="121" y="131"/>
                  </a:lnTo>
                  <a:lnTo>
                    <a:pt x="112" y="110"/>
                  </a:lnTo>
                  <a:lnTo>
                    <a:pt x="105" y="93"/>
                  </a:lnTo>
                  <a:lnTo>
                    <a:pt x="95" y="74"/>
                  </a:lnTo>
                  <a:lnTo>
                    <a:pt x="86" y="56"/>
                  </a:lnTo>
                  <a:lnTo>
                    <a:pt x="75" y="43"/>
                  </a:lnTo>
                  <a:lnTo>
                    <a:pt x="68" y="30"/>
                  </a:lnTo>
                  <a:lnTo>
                    <a:pt x="58" y="20"/>
                  </a:lnTo>
                  <a:lnTo>
                    <a:pt x="49" y="10"/>
                  </a:lnTo>
                  <a:lnTo>
                    <a:pt x="42" y="5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5" y="4"/>
                  </a:lnTo>
                </a:path>
              </a:pathLst>
            </a:custGeom>
            <a:solidFill>
              <a:srgbClr val="202080"/>
            </a:solidFill>
            <a:ln w="12700" cap="rnd" cmpd="sng">
              <a:solidFill>
                <a:srgbClr val="202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77" name="Freeform 1761"/>
            <p:cNvSpPr>
              <a:spLocks/>
            </p:cNvSpPr>
            <p:nvPr/>
          </p:nvSpPr>
          <p:spPr bwMode="auto">
            <a:xfrm>
              <a:off x="3749" y="1503"/>
              <a:ext cx="139" cy="30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9" y="13"/>
                </a:cxn>
                <a:cxn ang="0">
                  <a:pos x="6" y="20"/>
                </a:cxn>
                <a:cxn ang="0">
                  <a:pos x="3" y="30"/>
                </a:cxn>
                <a:cxn ang="0">
                  <a:pos x="1" y="41"/>
                </a:cxn>
                <a:cxn ang="0">
                  <a:pos x="0" y="53"/>
                </a:cxn>
                <a:cxn ang="0">
                  <a:pos x="0" y="69"/>
                </a:cxn>
                <a:cxn ang="0">
                  <a:pos x="1" y="85"/>
                </a:cxn>
                <a:cxn ang="0">
                  <a:pos x="2" y="100"/>
                </a:cxn>
                <a:cxn ang="0">
                  <a:pos x="5" y="117"/>
                </a:cxn>
                <a:cxn ang="0">
                  <a:pos x="7" y="135"/>
                </a:cxn>
                <a:cxn ang="0">
                  <a:pos x="10" y="153"/>
                </a:cxn>
                <a:cxn ang="0">
                  <a:pos x="15" y="171"/>
                </a:cxn>
                <a:cxn ang="0">
                  <a:pos x="20" y="188"/>
                </a:cxn>
                <a:cxn ang="0">
                  <a:pos x="26" y="204"/>
                </a:cxn>
                <a:cxn ang="0">
                  <a:pos x="34" y="220"/>
                </a:cxn>
                <a:cxn ang="0">
                  <a:pos x="40" y="236"/>
                </a:cxn>
                <a:cxn ang="0">
                  <a:pos x="47" y="251"/>
                </a:cxn>
                <a:cxn ang="0">
                  <a:pos x="58" y="264"/>
                </a:cxn>
                <a:cxn ang="0">
                  <a:pos x="64" y="275"/>
                </a:cxn>
                <a:cxn ang="0">
                  <a:pos x="73" y="283"/>
                </a:cxn>
                <a:cxn ang="0">
                  <a:pos x="81" y="292"/>
                </a:cxn>
                <a:cxn ang="0">
                  <a:pos x="90" y="299"/>
                </a:cxn>
                <a:cxn ang="0">
                  <a:pos x="98" y="303"/>
                </a:cxn>
                <a:cxn ang="0">
                  <a:pos x="106" y="307"/>
                </a:cxn>
                <a:cxn ang="0">
                  <a:pos x="111" y="305"/>
                </a:cxn>
                <a:cxn ang="0">
                  <a:pos x="119" y="302"/>
                </a:cxn>
                <a:cxn ang="0">
                  <a:pos x="125" y="299"/>
                </a:cxn>
                <a:cxn ang="0">
                  <a:pos x="129" y="293"/>
                </a:cxn>
                <a:cxn ang="0">
                  <a:pos x="133" y="284"/>
                </a:cxn>
                <a:cxn ang="0">
                  <a:pos x="137" y="275"/>
                </a:cxn>
                <a:cxn ang="0">
                  <a:pos x="137" y="262"/>
                </a:cxn>
                <a:cxn ang="0">
                  <a:pos x="138" y="248"/>
                </a:cxn>
                <a:cxn ang="0">
                  <a:pos x="138" y="232"/>
                </a:cxn>
                <a:cxn ang="0">
                  <a:pos x="136" y="214"/>
                </a:cxn>
                <a:cxn ang="0">
                  <a:pos x="132" y="198"/>
                </a:cxn>
                <a:cxn ang="0">
                  <a:pos x="128" y="179"/>
                </a:cxn>
                <a:cxn ang="0">
                  <a:pos x="123" y="160"/>
                </a:cxn>
                <a:cxn ang="0">
                  <a:pos x="116" y="140"/>
                </a:cxn>
                <a:cxn ang="0">
                  <a:pos x="110" y="121"/>
                </a:cxn>
                <a:cxn ang="0">
                  <a:pos x="102" y="102"/>
                </a:cxn>
                <a:cxn ang="0">
                  <a:pos x="94" y="85"/>
                </a:cxn>
                <a:cxn ang="0">
                  <a:pos x="84" y="69"/>
                </a:cxn>
                <a:cxn ang="0">
                  <a:pos x="77" y="51"/>
                </a:cxn>
                <a:cxn ang="0">
                  <a:pos x="67" y="39"/>
                </a:cxn>
                <a:cxn ang="0">
                  <a:pos x="59" y="27"/>
                </a:cxn>
                <a:cxn ang="0">
                  <a:pos x="51" y="18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7" y="3"/>
                </a:cxn>
                <a:cxn ang="0">
                  <a:pos x="12" y="6"/>
                </a:cxn>
                <a:cxn ang="0">
                  <a:pos x="12" y="5"/>
                </a:cxn>
              </a:cxnLst>
              <a:rect l="0" t="0" r="r" b="b"/>
              <a:pathLst>
                <a:path w="139" h="308">
                  <a:moveTo>
                    <a:pt x="12" y="5"/>
                  </a:moveTo>
                  <a:lnTo>
                    <a:pt x="9" y="13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1" y="41"/>
                  </a:lnTo>
                  <a:lnTo>
                    <a:pt x="0" y="53"/>
                  </a:lnTo>
                  <a:lnTo>
                    <a:pt x="0" y="69"/>
                  </a:lnTo>
                  <a:lnTo>
                    <a:pt x="1" y="85"/>
                  </a:lnTo>
                  <a:lnTo>
                    <a:pt x="2" y="100"/>
                  </a:lnTo>
                  <a:lnTo>
                    <a:pt x="5" y="117"/>
                  </a:lnTo>
                  <a:lnTo>
                    <a:pt x="7" y="135"/>
                  </a:lnTo>
                  <a:lnTo>
                    <a:pt x="10" y="153"/>
                  </a:lnTo>
                  <a:lnTo>
                    <a:pt x="15" y="171"/>
                  </a:lnTo>
                  <a:lnTo>
                    <a:pt x="20" y="188"/>
                  </a:lnTo>
                  <a:lnTo>
                    <a:pt x="26" y="204"/>
                  </a:lnTo>
                  <a:lnTo>
                    <a:pt x="34" y="220"/>
                  </a:lnTo>
                  <a:lnTo>
                    <a:pt x="40" y="236"/>
                  </a:lnTo>
                  <a:lnTo>
                    <a:pt x="47" y="251"/>
                  </a:lnTo>
                  <a:lnTo>
                    <a:pt x="58" y="264"/>
                  </a:lnTo>
                  <a:lnTo>
                    <a:pt x="64" y="275"/>
                  </a:lnTo>
                  <a:lnTo>
                    <a:pt x="73" y="283"/>
                  </a:lnTo>
                  <a:lnTo>
                    <a:pt x="81" y="292"/>
                  </a:lnTo>
                  <a:lnTo>
                    <a:pt x="90" y="299"/>
                  </a:lnTo>
                  <a:lnTo>
                    <a:pt x="98" y="303"/>
                  </a:lnTo>
                  <a:lnTo>
                    <a:pt x="106" y="307"/>
                  </a:lnTo>
                  <a:lnTo>
                    <a:pt x="111" y="305"/>
                  </a:lnTo>
                  <a:lnTo>
                    <a:pt x="119" y="302"/>
                  </a:lnTo>
                  <a:lnTo>
                    <a:pt x="125" y="299"/>
                  </a:lnTo>
                  <a:lnTo>
                    <a:pt x="129" y="293"/>
                  </a:lnTo>
                  <a:lnTo>
                    <a:pt x="133" y="284"/>
                  </a:lnTo>
                  <a:lnTo>
                    <a:pt x="137" y="275"/>
                  </a:lnTo>
                  <a:lnTo>
                    <a:pt x="137" y="262"/>
                  </a:lnTo>
                  <a:lnTo>
                    <a:pt x="138" y="248"/>
                  </a:lnTo>
                  <a:lnTo>
                    <a:pt x="138" y="232"/>
                  </a:lnTo>
                  <a:lnTo>
                    <a:pt x="136" y="214"/>
                  </a:lnTo>
                  <a:lnTo>
                    <a:pt x="132" y="198"/>
                  </a:lnTo>
                  <a:lnTo>
                    <a:pt x="128" y="179"/>
                  </a:lnTo>
                  <a:lnTo>
                    <a:pt x="123" y="160"/>
                  </a:lnTo>
                  <a:lnTo>
                    <a:pt x="116" y="140"/>
                  </a:lnTo>
                  <a:lnTo>
                    <a:pt x="110" y="121"/>
                  </a:lnTo>
                  <a:lnTo>
                    <a:pt x="102" y="102"/>
                  </a:lnTo>
                  <a:lnTo>
                    <a:pt x="94" y="85"/>
                  </a:lnTo>
                  <a:lnTo>
                    <a:pt x="84" y="69"/>
                  </a:lnTo>
                  <a:lnTo>
                    <a:pt x="77" y="51"/>
                  </a:lnTo>
                  <a:lnTo>
                    <a:pt x="67" y="39"/>
                  </a:lnTo>
                  <a:lnTo>
                    <a:pt x="59" y="27"/>
                  </a:lnTo>
                  <a:lnTo>
                    <a:pt x="51" y="18"/>
                  </a:lnTo>
                  <a:lnTo>
                    <a:pt x="42" y="10"/>
                  </a:lnTo>
                  <a:lnTo>
                    <a:pt x="36" y="5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7" y="3"/>
                  </a:lnTo>
                  <a:lnTo>
                    <a:pt x="12" y="6"/>
                  </a:lnTo>
                  <a:lnTo>
                    <a:pt x="12" y="5"/>
                  </a:lnTo>
                </a:path>
              </a:pathLst>
            </a:custGeom>
            <a:solidFill>
              <a:srgbClr val="202050"/>
            </a:solidFill>
            <a:ln w="12700" cap="rnd" cmpd="sng">
              <a:solidFill>
                <a:srgbClr val="202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78" name="Freeform 1762"/>
            <p:cNvSpPr>
              <a:spLocks/>
            </p:cNvSpPr>
            <p:nvPr/>
          </p:nvSpPr>
          <p:spPr bwMode="auto">
            <a:xfrm>
              <a:off x="3761" y="1522"/>
              <a:ext cx="127" cy="283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6" y="11"/>
                </a:cxn>
                <a:cxn ang="0">
                  <a:pos x="5" y="18"/>
                </a:cxn>
                <a:cxn ang="0">
                  <a:pos x="3" y="27"/>
                </a:cxn>
                <a:cxn ang="0">
                  <a:pos x="0" y="38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0" y="79"/>
                </a:cxn>
                <a:cxn ang="0">
                  <a:pos x="2" y="93"/>
                </a:cxn>
                <a:cxn ang="0">
                  <a:pos x="3" y="111"/>
                </a:cxn>
                <a:cxn ang="0">
                  <a:pos x="6" y="127"/>
                </a:cxn>
                <a:cxn ang="0">
                  <a:pos x="9" y="143"/>
                </a:cxn>
                <a:cxn ang="0">
                  <a:pos x="14" y="160"/>
                </a:cxn>
                <a:cxn ang="0">
                  <a:pos x="17" y="174"/>
                </a:cxn>
                <a:cxn ang="0">
                  <a:pos x="23" y="191"/>
                </a:cxn>
                <a:cxn ang="0">
                  <a:pos x="30" y="206"/>
                </a:cxn>
                <a:cxn ang="0">
                  <a:pos x="36" y="219"/>
                </a:cxn>
                <a:cxn ang="0">
                  <a:pos x="44" y="232"/>
                </a:cxn>
                <a:cxn ang="0">
                  <a:pos x="50" y="244"/>
                </a:cxn>
                <a:cxn ang="0">
                  <a:pos x="58" y="255"/>
                </a:cxn>
                <a:cxn ang="0">
                  <a:pos x="64" y="264"/>
                </a:cxn>
                <a:cxn ang="0">
                  <a:pos x="72" y="271"/>
                </a:cxn>
                <a:cxn ang="0">
                  <a:pos x="80" y="277"/>
                </a:cxn>
                <a:cxn ang="0">
                  <a:pos x="88" y="280"/>
                </a:cxn>
                <a:cxn ang="0">
                  <a:pos x="95" y="282"/>
                </a:cxn>
                <a:cxn ang="0">
                  <a:pos x="102" y="282"/>
                </a:cxn>
                <a:cxn ang="0">
                  <a:pos x="107" y="279"/>
                </a:cxn>
                <a:cxn ang="0">
                  <a:pos x="113" y="277"/>
                </a:cxn>
                <a:cxn ang="0">
                  <a:pos x="118" y="271"/>
                </a:cxn>
                <a:cxn ang="0">
                  <a:pos x="122" y="263"/>
                </a:cxn>
                <a:cxn ang="0">
                  <a:pos x="125" y="253"/>
                </a:cxn>
                <a:cxn ang="0">
                  <a:pos x="124" y="241"/>
                </a:cxn>
                <a:cxn ang="0">
                  <a:pos x="126" y="228"/>
                </a:cxn>
                <a:cxn ang="0">
                  <a:pos x="125" y="214"/>
                </a:cxn>
                <a:cxn ang="0">
                  <a:pos x="124" y="198"/>
                </a:cxn>
                <a:cxn ang="0">
                  <a:pos x="120" y="181"/>
                </a:cxn>
                <a:cxn ang="0">
                  <a:pos x="117" y="162"/>
                </a:cxn>
                <a:cxn ang="0">
                  <a:pos x="111" y="145"/>
                </a:cxn>
                <a:cxn ang="0">
                  <a:pos x="104" y="128"/>
                </a:cxn>
                <a:cxn ang="0">
                  <a:pos x="98" y="110"/>
                </a:cxn>
                <a:cxn ang="0">
                  <a:pos x="91" y="92"/>
                </a:cxn>
                <a:cxn ang="0">
                  <a:pos x="85" y="75"/>
                </a:cxn>
                <a:cxn ang="0">
                  <a:pos x="76" y="60"/>
                </a:cxn>
                <a:cxn ang="0">
                  <a:pos x="68" y="46"/>
                </a:cxn>
                <a:cxn ang="0">
                  <a:pos x="61" y="33"/>
                </a:cxn>
                <a:cxn ang="0">
                  <a:pos x="53" y="22"/>
                </a:cxn>
                <a:cxn ang="0">
                  <a:pos x="46" y="14"/>
                </a:cxn>
                <a:cxn ang="0">
                  <a:pos x="38" y="8"/>
                </a:cxn>
                <a:cxn ang="0">
                  <a:pos x="30" y="2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1" y="6"/>
                </a:cxn>
                <a:cxn ang="0">
                  <a:pos x="9" y="4"/>
                </a:cxn>
              </a:cxnLst>
              <a:rect l="0" t="0" r="r" b="b"/>
              <a:pathLst>
                <a:path w="127" h="283">
                  <a:moveTo>
                    <a:pt x="9" y="4"/>
                  </a:moveTo>
                  <a:lnTo>
                    <a:pt x="6" y="11"/>
                  </a:lnTo>
                  <a:lnTo>
                    <a:pt x="5" y="18"/>
                  </a:lnTo>
                  <a:lnTo>
                    <a:pt x="3" y="27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0" y="79"/>
                  </a:lnTo>
                  <a:lnTo>
                    <a:pt x="2" y="93"/>
                  </a:lnTo>
                  <a:lnTo>
                    <a:pt x="3" y="111"/>
                  </a:lnTo>
                  <a:lnTo>
                    <a:pt x="6" y="127"/>
                  </a:lnTo>
                  <a:lnTo>
                    <a:pt x="9" y="143"/>
                  </a:lnTo>
                  <a:lnTo>
                    <a:pt x="14" y="160"/>
                  </a:lnTo>
                  <a:lnTo>
                    <a:pt x="17" y="174"/>
                  </a:lnTo>
                  <a:lnTo>
                    <a:pt x="23" y="191"/>
                  </a:lnTo>
                  <a:lnTo>
                    <a:pt x="30" y="206"/>
                  </a:lnTo>
                  <a:lnTo>
                    <a:pt x="36" y="219"/>
                  </a:lnTo>
                  <a:lnTo>
                    <a:pt x="44" y="232"/>
                  </a:lnTo>
                  <a:lnTo>
                    <a:pt x="50" y="244"/>
                  </a:lnTo>
                  <a:lnTo>
                    <a:pt x="58" y="255"/>
                  </a:lnTo>
                  <a:lnTo>
                    <a:pt x="64" y="264"/>
                  </a:lnTo>
                  <a:lnTo>
                    <a:pt x="72" y="271"/>
                  </a:lnTo>
                  <a:lnTo>
                    <a:pt x="80" y="277"/>
                  </a:lnTo>
                  <a:lnTo>
                    <a:pt x="88" y="280"/>
                  </a:lnTo>
                  <a:lnTo>
                    <a:pt x="95" y="282"/>
                  </a:lnTo>
                  <a:lnTo>
                    <a:pt x="102" y="282"/>
                  </a:lnTo>
                  <a:lnTo>
                    <a:pt x="107" y="279"/>
                  </a:lnTo>
                  <a:lnTo>
                    <a:pt x="113" y="277"/>
                  </a:lnTo>
                  <a:lnTo>
                    <a:pt x="118" y="271"/>
                  </a:lnTo>
                  <a:lnTo>
                    <a:pt x="122" y="263"/>
                  </a:lnTo>
                  <a:lnTo>
                    <a:pt x="125" y="253"/>
                  </a:lnTo>
                  <a:lnTo>
                    <a:pt x="124" y="241"/>
                  </a:lnTo>
                  <a:lnTo>
                    <a:pt x="126" y="228"/>
                  </a:lnTo>
                  <a:lnTo>
                    <a:pt x="125" y="214"/>
                  </a:lnTo>
                  <a:lnTo>
                    <a:pt x="124" y="198"/>
                  </a:lnTo>
                  <a:lnTo>
                    <a:pt x="120" y="181"/>
                  </a:lnTo>
                  <a:lnTo>
                    <a:pt x="117" y="162"/>
                  </a:lnTo>
                  <a:lnTo>
                    <a:pt x="111" y="145"/>
                  </a:lnTo>
                  <a:lnTo>
                    <a:pt x="104" y="128"/>
                  </a:lnTo>
                  <a:lnTo>
                    <a:pt x="98" y="110"/>
                  </a:lnTo>
                  <a:lnTo>
                    <a:pt x="91" y="92"/>
                  </a:lnTo>
                  <a:lnTo>
                    <a:pt x="85" y="75"/>
                  </a:lnTo>
                  <a:lnTo>
                    <a:pt x="76" y="60"/>
                  </a:lnTo>
                  <a:lnTo>
                    <a:pt x="68" y="46"/>
                  </a:lnTo>
                  <a:lnTo>
                    <a:pt x="61" y="33"/>
                  </a:lnTo>
                  <a:lnTo>
                    <a:pt x="53" y="22"/>
                  </a:lnTo>
                  <a:lnTo>
                    <a:pt x="46" y="14"/>
                  </a:lnTo>
                  <a:lnTo>
                    <a:pt x="38" y="8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6"/>
                  </a:lnTo>
                  <a:lnTo>
                    <a:pt x="9" y="4"/>
                  </a:lnTo>
                </a:path>
              </a:pathLst>
            </a:custGeom>
            <a:solidFill>
              <a:srgbClr val="101030"/>
            </a:solidFill>
            <a:ln w="12700" cap="rnd" cmpd="sng">
              <a:solidFill>
                <a:srgbClr val="1010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79" name="Freeform 1763"/>
            <p:cNvSpPr>
              <a:spLocks/>
            </p:cNvSpPr>
            <p:nvPr/>
          </p:nvSpPr>
          <p:spPr bwMode="auto">
            <a:xfrm>
              <a:off x="3773" y="1540"/>
              <a:ext cx="114" cy="26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5" y="10"/>
                </a:cxn>
                <a:cxn ang="0">
                  <a:pos x="4" y="16"/>
                </a:cxn>
                <a:cxn ang="0">
                  <a:pos x="2" y="27"/>
                </a:cxn>
                <a:cxn ang="0">
                  <a:pos x="2" y="37"/>
                </a:cxn>
                <a:cxn ang="0">
                  <a:pos x="0" y="48"/>
                </a:cxn>
                <a:cxn ang="0">
                  <a:pos x="0" y="61"/>
                </a:cxn>
                <a:cxn ang="0">
                  <a:pos x="2" y="74"/>
                </a:cxn>
                <a:cxn ang="0">
                  <a:pos x="2" y="89"/>
                </a:cxn>
                <a:cxn ang="0">
                  <a:pos x="3" y="104"/>
                </a:cxn>
                <a:cxn ang="0">
                  <a:pos x="5" y="119"/>
                </a:cxn>
                <a:cxn ang="0">
                  <a:pos x="10" y="134"/>
                </a:cxn>
                <a:cxn ang="0">
                  <a:pos x="12" y="148"/>
                </a:cxn>
                <a:cxn ang="0">
                  <a:pos x="17" y="163"/>
                </a:cxn>
                <a:cxn ang="0">
                  <a:pos x="21" y="176"/>
                </a:cxn>
                <a:cxn ang="0">
                  <a:pos x="27" y="191"/>
                </a:cxn>
                <a:cxn ang="0">
                  <a:pos x="32" y="203"/>
                </a:cxn>
                <a:cxn ang="0">
                  <a:pos x="38" y="215"/>
                </a:cxn>
                <a:cxn ang="0">
                  <a:pos x="44" y="226"/>
                </a:cxn>
                <a:cxn ang="0">
                  <a:pos x="50" y="235"/>
                </a:cxn>
                <a:cxn ang="0">
                  <a:pos x="58" y="244"/>
                </a:cxn>
                <a:cxn ang="0">
                  <a:pos x="65" y="249"/>
                </a:cxn>
                <a:cxn ang="0">
                  <a:pos x="71" y="255"/>
                </a:cxn>
                <a:cxn ang="0">
                  <a:pos x="79" y="259"/>
                </a:cxn>
                <a:cxn ang="0">
                  <a:pos x="86" y="261"/>
                </a:cxn>
                <a:cxn ang="0">
                  <a:pos x="90" y="259"/>
                </a:cxn>
                <a:cxn ang="0">
                  <a:pos x="96" y="257"/>
                </a:cxn>
                <a:cxn ang="0">
                  <a:pos x="101" y="254"/>
                </a:cxn>
                <a:cxn ang="0">
                  <a:pos x="106" y="249"/>
                </a:cxn>
                <a:cxn ang="0">
                  <a:pos x="109" y="243"/>
                </a:cxn>
                <a:cxn ang="0">
                  <a:pos x="113" y="232"/>
                </a:cxn>
                <a:cxn ang="0">
                  <a:pos x="112" y="223"/>
                </a:cxn>
                <a:cxn ang="0">
                  <a:pos x="113" y="209"/>
                </a:cxn>
                <a:cxn ang="0">
                  <a:pos x="113" y="196"/>
                </a:cxn>
                <a:cxn ang="0">
                  <a:pos x="112" y="182"/>
                </a:cxn>
                <a:cxn ang="0">
                  <a:pos x="107" y="166"/>
                </a:cxn>
                <a:cxn ang="0">
                  <a:pos x="105" y="148"/>
                </a:cxn>
                <a:cxn ang="0">
                  <a:pos x="99" y="134"/>
                </a:cxn>
                <a:cxn ang="0">
                  <a:pos x="93" y="115"/>
                </a:cxn>
                <a:cxn ang="0">
                  <a:pos x="87" y="99"/>
                </a:cxn>
                <a:cxn ang="0">
                  <a:pos x="82" y="83"/>
                </a:cxn>
                <a:cxn ang="0">
                  <a:pos x="74" y="68"/>
                </a:cxn>
                <a:cxn ang="0">
                  <a:pos x="66" y="54"/>
                </a:cxn>
                <a:cxn ang="0">
                  <a:pos x="59" y="40"/>
                </a:cxn>
                <a:cxn ang="0">
                  <a:pos x="52" y="29"/>
                </a:cxn>
                <a:cxn ang="0">
                  <a:pos x="46" y="19"/>
                </a:cxn>
                <a:cxn ang="0">
                  <a:pos x="40" y="10"/>
                </a:cxn>
                <a:cxn ang="0">
                  <a:pos x="34" y="5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2" y="1"/>
                </a:cxn>
                <a:cxn ang="0">
                  <a:pos x="10" y="4"/>
                </a:cxn>
                <a:cxn ang="0">
                  <a:pos x="8" y="3"/>
                </a:cxn>
              </a:cxnLst>
              <a:rect l="0" t="0" r="r" b="b"/>
              <a:pathLst>
                <a:path w="114" h="262">
                  <a:moveTo>
                    <a:pt x="8" y="3"/>
                  </a:moveTo>
                  <a:lnTo>
                    <a:pt x="5" y="10"/>
                  </a:lnTo>
                  <a:lnTo>
                    <a:pt x="4" y="16"/>
                  </a:lnTo>
                  <a:lnTo>
                    <a:pt x="2" y="27"/>
                  </a:lnTo>
                  <a:lnTo>
                    <a:pt x="2" y="37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2" y="74"/>
                  </a:lnTo>
                  <a:lnTo>
                    <a:pt x="2" y="89"/>
                  </a:lnTo>
                  <a:lnTo>
                    <a:pt x="3" y="104"/>
                  </a:lnTo>
                  <a:lnTo>
                    <a:pt x="5" y="119"/>
                  </a:lnTo>
                  <a:lnTo>
                    <a:pt x="10" y="134"/>
                  </a:lnTo>
                  <a:lnTo>
                    <a:pt x="12" y="148"/>
                  </a:lnTo>
                  <a:lnTo>
                    <a:pt x="17" y="163"/>
                  </a:lnTo>
                  <a:lnTo>
                    <a:pt x="21" y="176"/>
                  </a:lnTo>
                  <a:lnTo>
                    <a:pt x="27" y="191"/>
                  </a:lnTo>
                  <a:lnTo>
                    <a:pt x="32" y="203"/>
                  </a:lnTo>
                  <a:lnTo>
                    <a:pt x="38" y="215"/>
                  </a:lnTo>
                  <a:lnTo>
                    <a:pt x="44" y="226"/>
                  </a:lnTo>
                  <a:lnTo>
                    <a:pt x="50" y="235"/>
                  </a:lnTo>
                  <a:lnTo>
                    <a:pt x="58" y="244"/>
                  </a:lnTo>
                  <a:lnTo>
                    <a:pt x="65" y="249"/>
                  </a:lnTo>
                  <a:lnTo>
                    <a:pt x="71" y="255"/>
                  </a:lnTo>
                  <a:lnTo>
                    <a:pt x="79" y="259"/>
                  </a:lnTo>
                  <a:lnTo>
                    <a:pt x="86" y="261"/>
                  </a:lnTo>
                  <a:lnTo>
                    <a:pt x="90" y="259"/>
                  </a:lnTo>
                  <a:lnTo>
                    <a:pt x="96" y="257"/>
                  </a:lnTo>
                  <a:lnTo>
                    <a:pt x="101" y="254"/>
                  </a:lnTo>
                  <a:lnTo>
                    <a:pt x="106" y="249"/>
                  </a:lnTo>
                  <a:lnTo>
                    <a:pt x="109" y="243"/>
                  </a:lnTo>
                  <a:lnTo>
                    <a:pt x="113" y="232"/>
                  </a:lnTo>
                  <a:lnTo>
                    <a:pt x="112" y="223"/>
                  </a:lnTo>
                  <a:lnTo>
                    <a:pt x="113" y="209"/>
                  </a:lnTo>
                  <a:lnTo>
                    <a:pt x="113" y="196"/>
                  </a:lnTo>
                  <a:lnTo>
                    <a:pt x="112" y="182"/>
                  </a:lnTo>
                  <a:lnTo>
                    <a:pt x="107" y="166"/>
                  </a:lnTo>
                  <a:lnTo>
                    <a:pt x="105" y="148"/>
                  </a:lnTo>
                  <a:lnTo>
                    <a:pt x="99" y="134"/>
                  </a:lnTo>
                  <a:lnTo>
                    <a:pt x="93" y="115"/>
                  </a:lnTo>
                  <a:lnTo>
                    <a:pt x="87" y="99"/>
                  </a:lnTo>
                  <a:lnTo>
                    <a:pt x="82" y="83"/>
                  </a:lnTo>
                  <a:lnTo>
                    <a:pt x="74" y="68"/>
                  </a:lnTo>
                  <a:lnTo>
                    <a:pt x="66" y="54"/>
                  </a:lnTo>
                  <a:lnTo>
                    <a:pt x="59" y="40"/>
                  </a:lnTo>
                  <a:lnTo>
                    <a:pt x="52" y="29"/>
                  </a:lnTo>
                  <a:lnTo>
                    <a:pt x="46" y="19"/>
                  </a:lnTo>
                  <a:lnTo>
                    <a:pt x="40" y="10"/>
                  </a:lnTo>
                  <a:lnTo>
                    <a:pt x="34" y="5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10" y="4"/>
                  </a:lnTo>
                  <a:lnTo>
                    <a:pt x="8" y="3"/>
                  </a:lnTo>
                </a:path>
              </a:pathLst>
            </a:custGeom>
            <a:solidFill>
              <a:srgbClr val="101020"/>
            </a:solidFill>
            <a:ln w="12700" cap="rnd" cmpd="sng">
              <a:solidFill>
                <a:srgbClr val="10102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80" name="Freeform 1764"/>
            <p:cNvSpPr>
              <a:spLocks/>
            </p:cNvSpPr>
            <p:nvPr/>
          </p:nvSpPr>
          <p:spPr bwMode="auto">
            <a:xfrm>
              <a:off x="3785" y="1555"/>
              <a:ext cx="102" cy="244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13"/>
                </a:cxn>
                <a:cxn ang="0">
                  <a:pos x="3" y="20"/>
                </a:cxn>
                <a:cxn ang="0">
                  <a:pos x="2" y="28"/>
                </a:cxn>
                <a:cxn ang="0">
                  <a:pos x="1" y="39"/>
                </a:cxn>
                <a:cxn ang="0">
                  <a:pos x="0" y="48"/>
                </a:cxn>
                <a:cxn ang="0">
                  <a:pos x="0" y="62"/>
                </a:cxn>
                <a:cxn ang="0">
                  <a:pos x="1" y="74"/>
                </a:cxn>
                <a:cxn ang="0">
                  <a:pos x="2" y="88"/>
                </a:cxn>
                <a:cxn ang="0">
                  <a:pos x="4" y="100"/>
                </a:cxn>
                <a:cxn ang="0">
                  <a:pos x="6" y="113"/>
                </a:cxn>
                <a:cxn ang="0">
                  <a:pos x="8" y="128"/>
                </a:cxn>
                <a:cxn ang="0">
                  <a:pos x="11" y="141"/>
                </a:cxn>
                <a:cxn ang="0">
                  <a:pos x="14" y="154"/>
                </a:cxn>
                <a:cxn ang="0">
                  <a:pos x="19" y="167"/>
                </a:cxn>
                <a:cxn ang="0">
                  <a:pos x="22" y="179"/>
                </a:cxn>
                <a:cxn ang="0">
                  <a:pos x="28" y="191"/>
                </a:cxn>
                <a:cxn ang="0">
                  <a:pos x="32" y="201"/>
                </a:cxn>
                <a:cxn ang="0">
                  <a:pos x="38" y="211"/>
                </a:cxn>
                <a:cxn ang="0">
                  <a:pos x="46" y="219"/>
                </a:cxn>
                <a:cxn ang="0">
                  <a:pos x="50" y="226"/>
                </a:cxn>
                <a:cxn ang="0">
                  <a:pos x="56" y="231"/>
                </a:cxn>
                <a:cxn ang="0">
                  <a:pos x="62" y="238"/>
                </a:cxn>
                <a:cxn ang="0">
                  <a:pos x="70" y="239"/>
                </a:cxn>
                <a:cxn ang="0">
                  <a:pos x="75" y="243"/>
                </a:cxn>
                <a:cxn ang="0">
                  <a:pos x="80" y="241"/>
                </a:cxn>
                <a:cxn ang="0">
                  <a:pos x="85" y="239"/>
                </a:cxn>
                <a:cxn ang="0">
                  <a:pos x="90" y="235"/>
                </a:cxn>
                <a:cxn ang="0">
                  <a:pos x="94" y="230"/>
                </a:cxn>
                <a:cxn ang="0">
                  <a:pos x="97" y="224"/>
                </a:cxn>
                <a:cxn ang="0">
                  <a:pos x="100" y="216"/>
                </a:cxn>
                <a:cxn ang="0">
                  <a:pos x="101" y="206"/>
                </a:cxn>
                <a:cxn ang="0">
                  <a:pos x="101" y="193"/>
                </a:cxn>
                <a:cxn ang="0">
                  <a:pos x="101" y="181"/>
                </a:cxn>
                <a:cxn ang="0">
                  <a:pos x="100" y="168"/>
                </a:cxn>
                <a:cxn ang="0">
                  <a:pos x="96" y="153"/>
                </a:cxn>
                <a:cxn ang="0">
                  <a:pos x="92" y="137"/>
                </a:cxn>
                <a:cxn ang="0">
                  <a:pos x="88" y="123"/>
                </a:cxn>
                <a:cxn ang="0">
                  <a:pos x="83" y="106"/>
                </a:cxn>
                <a:cxn ang="0">
                  <a:pos x="78" y="92"/>
                </a:cxn>
                <a:cxn ang="0">
                  <a:pos x="72" y="77"/>
                </a:cxn>
                <a:cxn ang="0">
                  <a:pos x="64" y="63"/>
                </a:cxn>
                <a:cxn ang="0">
                  <a:pos x="59" y="50"/>
                </a:cxn>
                <a:cxn ang="0">
                  <a:pos x="52" y="37"/>
                </a:cxn>
                <a:cxn ang="0">
                  <a:pos x="45" y="27"/>
                </a:cxn>
                <a:cxn ang="0">
                  <a:pos x="38" y="18"/>
                </a:cxn>
                <a:cxn ang="0">
                  <a:pos x="32" y="12"/>
                </a:cxn>
                <a:cxn ang="0">
                  <a:pos x="26" y="6"/>
                </a:cxn>
                <a:cxn ang="0">
                  <a:pos x="22" y="3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9" y="4"/>
                </a:cxn>
                <a:cxn ang="0">
                  <a:pos x="8" y="7"/>
                </a:cxn>
                <a:cxn ang="0">
                  <a:pos x="6" y="6"/>
                </a:cxn>
              </a:cxnLst>
              <a:rect l="0" t="0" r="r" b="b"/>
              <a:pathLst>
                <a:path w="102" h="244">
                  <a:moveTo>
                    <a:pt x="6" y="6"/>
                  </a:moveTo>
                  <a:lnTo>
                    <a:pt x="6" y="13"/>
                  </a:lnTo>
                  <a:lnTo>
                    <a:pt x="3" y="20"/>
                  </a:lnTo>
                  <a:lnTo>
                    <a:pt x="2" y="28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62"/>
                  </a:lnTo>
                  <a:lnTo>
                    <a:pt x="1" y="74"/>
                  </a:lnTo>
                  <a:lnTo>
                    <a:pt x="2" y="88"/>
                  </a:lnTo>
                  <a:lnTo>
                    <a:pt x="4" y="100"/>
                  </a:lnTo>
                  <a:lnTo>
                    <a:pt x="6" y="113"/>
                  </a:lnTo>
                  <a:lnTo>
                    <a:pt x="8" y="128"/>
                  </a:lnTo>
                  <a:lnTo>
                    <a:pt x="11" y="141"/>
                  </a:lnTo>
                  <a:lnTo>
                    <a:pt x="14" y="154"/>
                  </a:lnTo>
                  <a:lnTo>
                    <a:pt x="19" y="167"/>
                  </a:lnTo>
                  <a:lnTo>
                    <a:pt x="22" y="179"/>
                  </a:lnTo>
                  <a:lnTo>
                    <a:pt x="28" y="191"/>
                  </a:lnTo>
                  <a:lnTo>
                    <a:pt x="32" y="201"/>
                  </a:lnTo>
                  <a:lnTo>
                    <a:pt x="38" y="211"/>
                  </a:lnTo>
                  <a:lnTo>
                    <a:pt x="46" y="219"/>
                  </a:lnTo>
                  <a:lnTo>
                    <a:pt x="50" y="226"/>
                  </a:lnTo>
                  <a:lnTo>
                    <a:pt x="56" y="231"/>
                  </a:lnTo>
                  <a:lnTo>
                    <a:pt x="62" y="238"/>
                  </a:lnTo>
                  <a:lnTo>
                    <a:pt x="70" y="239"/>
                  </a:lnTo>
                  <a:lnTo>
                    <a:pt x="75" y="243"/>
                  </a:lnTo>
                  <a:lnTo>
                    <a:pt x="80" y="241"/>
                  </a:lnTo>
                  <a:lnTo>
                    <a:pt x="85" y="239"/>
                  </a:lnTo>
                  <a:lnTo>
                    <a:pt x="90" y="235"/>
                  </a:lnTo>
                  <a:lnTo>
                    <a:pt x="94" y="230"/>
                  </a:lnTo>
                  <a:lnTo>
                    <a:pt x="97" y="224"/>
                  </a:lnTo>
                  <a:lnTo>
                    <a:pt x="100" y="216"/>
                  </a:lnTo>
                  <a:lnTo>
                    <a:pt x="101" y="206"/>
                  </a:lnTo>
                  <a:lnTo>
                    <a:pt x="101" y="193"/>
                  </a:lnTo>
                  <a:lnTo>
                    <a:pt x="101" y="181"/>
                  </a:lnTo>
                  <a:lnTo>
                    <a:pt x="100" y="168"/>
                  </a:lnTo>
                  <a:lnTo>
                    <a:pt x="96" y="153"/>
                  </a:lnTo>
                  <a:lnTo>
                    <a:pt x="92" y="137"/>
                  </a:lnTo>
                  <a:lnTo>
                    <a:pt x="88" y="123"/>
                  </a:lnTo>
                  <a:lnTo>
                    <a:pt x="83" y="106"/>
                  </a:lnTo>
                  <a:lnTo>
                    <a:pt x="78" y="92"/>
                  </a:lnTo>
                  <a:lnTo>
                    <a:pt x="72" y="77"/>
                  </a:lnTo>
                  <a:lnTo>
                    <a:pt x="64" y="63"/>
                  </a:lnTo>
                  <a:lnTo>
                    <a:pt x="59" y="50"/>
                  </a:lnTo>
                  <a:lnTo>
                    <a:pt x="52" y="37"/>
                  </a:lnTo>
                  <a:lnTo>
                    <a:pt x="45" y="27"/>
                  </a:lnTo>
                  <a:lnTo>
                    <a:pt x="38" y="18"/>
                  </a:lnTo>
                  <a:lnTo>
                    <a:pt x="32" y="12"/>
                  </a:lnTo>
                  <a:lnTo>
                    <a:pt x="26" y="6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9" y="4"/>
                  </a:lnTo>
                  <a:lnTo>
                    <a:pt x="8" y="7"/>
                  </a:lnTo>
                  <a:lnTo>
                    <a:pt x="6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81" name="Freeform 1765"/>
            <p:cNvSpPr>
              <a:spLocks/>
            </p:cNvSpPr>
            <p:nvPr/>
          </p:nvSpPr>
          <p:spPr bwMode="auto">
            <a:xfrm>
              <a:off x="2606" y="3662"/>
              <a:ext cx="832" cy="319"/>
            </a:xfrm>
            <a:custGeom>
              <a:avLst/>
              <a:gdLst/>
              <a:ahLst/>
              <a:cxnLst>
                <a:cxn ang="0">
                  <a:pos x="831" y="161"/>
                </a:cxn>
                <a:cxn ang="0">
                  <a:pos x="827" y="141"/>
                </a:cxn>
                <a:cxn ang="0">
                  <a:pos x="818" y="123"/>
                </a:cxn>
                <a:cxn ang="0">
                  <a:pos x="803" y="102"/>
                </a:cxn>
                <a:cxn ang="0">
                  <a:pos x="783" y="85"/>
                </a:cxn>
                <a:cxn ang="0">
                  <a:pos x="756" y="70"/>
                </a:cxn>
                <a:cxn ang="0">
                  <a:pos x="725" y="54"/>
                </a:cxn>
                <a:cxn ang="0">
                  <a:pos x="689" y="40"/>
                </a:cxn>
                <a:cxn ang="0">
                  <a:pos x="649" y="29"/>
                </a:cxn>
                <a:cxn ang="0">
                  <a:pos x="607" y="18"/>
                </a:cxn>
                <a:cxn ang="0">
                  <a:pos x="560" y="10"/>
                </a:cxn>
                <a:cxn ang="0">
                  <a:pos x="510" y="5"/>
                </a:cxn>
                <a:cxn ang="0">
                  <a:pos x="462" y="0"/>
                </a:cxn>
                <a:cxn ang="0">
                  <a:pos x="412" y="0"/>
                </a:cxn>
                <a:cxn ang="0">
                  <a:pos x="360" y="3"/>
                </a:cxn>
                <a:cxn ang="0">
                  <a:pos x="311" y="6"/>
                </a:cxn>
                <a:cxn ang="0">
                  <a:pos x="263" y="12"/>
                </a:cxn>
                <a:cxn ang="0">
                  <a:pos x="217" y="21"/>
                </a:cxn>
                <a:cxn ang="0">
                  <a:pos x="175" y="29"/>
                </a:cxn>
                <a:cxn ang="0">
                  <a:pos x="135" y="42"/>
                </a:cxn>
                <a:cxn ang="0">
                  <a:pos x="101" y="56"/>
                </a:cxn>
                <a:cxn ang="0">
                  <a:pos x="70" y="71"/>
                </a:cxn>
                <a:cxn ang="0">
                  <a:pos x="45" y="87"/>
                </a:cxn>
                <a:cxn ang="0">
                  <a:pos x="24" y="105"/>
                </a:cxn>
                <a:cxn ang="0">
                  <a:pos x="8" y="124"/>
                </a:cxn>
                <a:cxn ang="0">
                  <a:pos x="0" y="143"/>
                </a:cxn>
                <a:cxn ang="0">
                  <a:pos x="0" y="163"/>
                </a:cxn>
                <a:cxn ang="0">
                  <a:pos x="2" y="182"/>
                </a:cxn>
                <a:cxn ang="0">
                  <a:pos x="12" y="202"/>
                </a:cxn>
                <a:cxn ang="0">
                  <a:pos x="28" y="220"/>
                </a:cxn>
                <a:cxn ang="0">
                  <a:pos x="48" y="237"/>
                </a:cxn>
                <a:cxn ang="0">
                  <a:pos x="77" y="253"/>
                </a:cxn>
                <a:cxn ang="0">
                  <a:pos x="107" y="268"/>
                </a:cxn>
                <a:cxn ang="0">
                  <a:pos x="143" y="282"/>
                </a:cxn>
                <a:cxn ang="0">
                  <a:pos x="183" y="293"/>
                </a:cxn>
                <a:cxn ang="0">
                  <a:pos x="227" y="303"/>
                </a:cxn>
                <a:cxn ang="0">
                  <a:pos x="273" y="310"/>
                </a:cxn>
                <a:cxn ang="0">
                  <a:pos x="321" y="316"/>
                </a:cxn>
                <a:cxn ang="0">
                  <a:pos x="372" y="318"/>
                </a:cxn>
                <a:cxn ang="0">
                  <a:pos x="422" y="318"/>
                </a:cxn>
                <a:cxn ang="0">
                  <a:pos x="472" y="318"/>
                </a:cxn>
                <a:cxn ang="0">
                  <a:pos x="521" y="315"/>
                </a:cxn>
                <a:cxn ang="0">
                  <a:pos x="569" y="309"/>
                </a:cxn>
                <a:cxn ang="0">
                  <a:pos x="615" y="300"/>
                </a:cxn>
                <a:cxn ang="0">
                  <a:pos x="657" y="291"/>
                </a:cxn>
                <a:cxn ang="0">
                  <a:pos x="697" y="278"/>
                </a:cxn>
                <a:cxn ang="0">
                  <a:pos x="731" y="263"/>
                </a:cxn>
                <a:cxn ang="0">
                  <a:pos x="762" y="248"/>
                </a:cxn>
                <a:cxn ang="0">
                  <a:pos x="787" y="232"/>
                </a:cxn>
                <a:cxn ang="0">
                  <a:pos x="806" y="214"/>
                </a:cxn>
                <a:cxn ang="0">
                  <a:pos x="820" y="196"/>
                </a:cxn>
                <a:cxn ang="0">
                  <a:pos x="828" y="176"/>
                </a:cxn>
                <a:cxn ang="0">
                  <a:pos x="828" y="161"/>
                </a:cxn>
                <a:cxn ang="0">
                  <a:pos x="831" y="161"/>
                </a:cxn>
              </a:cxnLst>
              <a:rect l="0" t="0" r="r" b="b"/>
              <a:pathLst>
                <a:path w="832" h="319">
                  <a:moveTo>
                    <a:pt x="831" y="161"/>
                  </a:moveTo>
                  <a:lnTo>
                    <a:pt x="827" y="141"/>
                  </a:lnTo>
                  <a:lnTo>
                    <a:pt x="818" y="123"/>
                  </a:lnTo>
                  <a:lnTo>
                    <a:pt x="803" y="102"/>
                  </a:lnTo>
                  <a:lnTo>
                    <a:pt x="783" y="85"/>
                  </a:lnTo>
                  <a:lnTo>
                    <a:pt x="756" y="70"/>
                  </a:lnTo>
                  <a:lnTo>
                    <a:pt x="725" y="54"/>
                  </a:lnTo>
                  <a:lnTo>
                    <a:pt x="689" y="40"/>
                  </a:lnTo>
                  <a:lnTo>
                    <a:pt x="649" y="29"/>
                  </a:lnTo>
                  <a:lnTo>
                    <a:pt x="607" y="18"/>
                  </a:lnTo>
                  <a:lnTo>
                    <a:pt x="560" y="10"/>
                  </a:lnTo>
                  <a:lnTo>
                    <a:pt x="510" y="5"/>
                  </a:lnTo>
                  <a:lnTo>
                    <a:pt x="462" y="0"/>
                  </a:lnTo>
                  <a:lnTo>
                    <a:pt x="412" y="0"/>
                  </a:lnTo>
                  <a:lnTo>
                    <a:pt x="360" y="3"/>
                  </a:lnTo>
                  <a:lnTo>
                    <a:pt x="311" y="6"/>
                  </a:lnTo>
                  <a:lnTo>
                    <a:pt x="263" y="12"/>
                  </a:lnTo>
                  <a:lnTo>
                    <a:pt x="217" y="21"/>
                  </a:lnTo>
                  <a:lnTo>
                    <a:pt x="175" y="29"/>
                  </a:lnTo>
                  <a:lnTo>
                    <a:pt x="135" y="42"/>
                  </a:lnTo>
                  <a:lnTo>
                    <a:pt x="101" y="56"/>
                  </a:lnTo>
                  <a:lnTo>
                    <a:pt x="70" y="71"/>
                  </a:lnTo>
                  <a:lnTo>
                    <a:pt x="45" y="87"/>
                  </a:lnTo>
                  <a:lnTo>
                    <a:pt x="24" y="105"/>
                  </a:lnTo>
                  <a:lnTo>
                    <a:pt x="8" y="124"/>
                  </a:lnTo>
                  <a:lnTo>
                    <a:pt x="0" y="143"/>
                  </a:lnTo>
                  <a:lnTo>
                    <a:pt x="0" y="163"/>
                  </a:lnTo>
                  <a:lnTo>
                    <a:pt x="2" y="182"/>
                  </a:lnTo>
                  <a:lnTo>
                    <a:pt x="12" y="202"/>
                  </a:lnTo>
                  <a:lnTo>
                    <a:pt x="28" y="220"/>
                  </a:lnTo>
                  <a:lnTo>
                    <a:pt x="48" y="237"/>
                  </a:lnTo>
                  <a:lnTo>
                    <a:pt x="77" y="253"/>
                  </a:lnTo>
                  <a:lnTo>
                    <a:pt x="107" y="268"/>
                  </a:lnTo>
                  <a:lnTo>
                    <a:pt x="143" y="282"/>
                  </a:lnTo>
                  <a:lnTo>
                    <a:pt x="183" y="293"/>
                  </a:lnTo>
                  <a:lnTo>
                    <a:pt x="227" y="303"/>
                  </a:lnTo>
                  <a:lnTo>
                    <a:pt x="273" y="310"/>
                  </a:lnTo>
                  <a:lnTo>
                    <a:pt x="321" y="316"/>
                  </a:lnTo>
                  <a:lnTo>
                    <a:pt x="372" y="318"/>
                  </a:lnTo>
                  <a:lnTo>
                    <a:pt x="422" y="318"/>
                  </a:lnTo>
                  <a:lnTo>
                    <a:pt x="472" y="318"/>
                  </a:lnTo>
                  <a:lnTo>
                    <a:pt x="521" y="315"/>
                  </a:lnTo>
                  <a:lnTo>
                    <a:pt x="569" y="309"/>
                  </a:lnTo>
                  <a:lnTo>
                    <a:pt x="615" y="300"/>
                  </a:lnTo>
                  <a:lnTo>
                    <a:pt x="657" y="291"/>
                  </a:lnTo>
                  <a:lnTo>
                    <a:pt x="697" y="278"/>
                  </a:lnTo>
                  <a:lnTo>
                    <a:pt x="731" y="263"/>
                  </a:lnTo>
                  <a:lnTo>
                    <a:pt x="762" y="248"/>
                  </a:lnTo>
                  <a:lnTo>
                    <a:pt x="787" y="232"/>
                  </a:lnTo>
                  <a:lnTo>
                    <a:pt x="806" y="214"/>
                  </a:lnTo>
                  <a:lnTo>
                    <a:pt x="820" y="196"/>
                  </a:lnTo>
                  <a:lnTo>
                    <a:pt x="828" y="176"/>
                  </a:lnTo>
                  <a:lnTo>
                    <a:pt x="828" y="161"/>
                  </a:lnTo>
                  <a:lnTo>
                    <a:pt x="831" y="161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82" name="Freeform 1766"/>
            <p:cNvSpPr>
              <a:spLocks/>
            </p:cNvSpPr>
            <p:nvPr/>
          </p:nvSpPr>
          <p:spPr bwMode="auto">
            <a:xfrm>
              <a:off x="2606" y="3646"/>
              <a:ext cx="832" cy="161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0"/>
                </a:cxn>
                <a:cxn ang="0">
                  <a:pos x="831" y="0"/>
                </a:cxn>
                <a:cxn ang="0">
                  <a:pos x="831" y="160"/>
                </a:cxn>
                <a:cxn ang="0">
                  <a:pos x="0" y="160"/>
                </a:cxn>
              </a:cxnLst>
              <a:rect l="0" t="0" r="r" b="b"/>
              <a:pathLst>
                <a:path w="832" h="161">
                  <a:moveTo>
                    <a:pt x="0" y="160"/>
                  </a:moveTo>
                  <a:lnTo>
                    <a:pt x="0" y="0"/>
                  </a:lnTo>
                  <a:lnTo>
                    <a:pt x="831" y="0"/>
                  </a:lnTo>
                  <a:lnTo>
                    <a:pt x="831" y="160"/>
                  </a:lnTo>
                  <a:lnTo>
                    <a:pt x="0" y="160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83" name="Freeform 1767"/>
            <p:cNvSpPr>
              <a:spLocks/>
            </p:cNvSpPr>
            <p:nvPr/>
          </p:nvSpPr>
          <p:spPr bwMode="auto">
            <a:xfrm>
              <a:off x="2612" y="3662"/>
              <a:ext cx="810" cy="319"/>
            </a:xfrm>
            <a:custGeom>
              <a:avLst/>
              <a:gdLst/>
              <a:ahLst/>
              <a:cxnLst>
                <a:cxn ang="0">
                  <a:pos x="809" y="160"/>
                </a:cxn>
                <a:cxn ang="0">
                  <a:pos x="805" y="141"/>
                </a:cxn>
                <a:cxn ang="0">
                  <a:pos x="796" y="123"/>
                </a:cxn>
                <a:cxn ang="0">
                  <a:pos x="781" y="101"/>
                </a:cxn>
                <a:cxn ang="0">
                  <a:pos x="762" y="85"/>
                </a:cxn>
                <a:cxn ang="0">
                  <a:pos x="736" y="69"/>
                </a:cxn>
                <a:cxn ang="0">
                  <a:pos x="705" y="54"/>
                </a:cxn>
                <a:cxn ang="0">
                  <a:pos x="670" y="40"/>
                </a:cxn>
                <a:cxn ang="0">
                  <a:pos x="632" y="28"/>
                </a:cxn>
                <a:cxn ang="0">
                  <a:pos x="591" y="18"/>
                </a:cxn>
                <a:cxn ang="0">
                  <a:pos x="545" y="10"/>
                </a:cxn>
                <a:cxn ang="0">
                  <a:pos x="496" y="5"/>
                </a:cxn>
                <a:cxn ang="0">
                  <a:pos x="450" y="0"/>
                </a:cxn>
                <a:cxn ang="0">
                  <a:pos x="401" y="0"/>
                </a:cxn>
                <a:cxn ang="0">
                  <a:pos x="351" y="3"/>
                </a:cxn>
                <a:cxn ang="0">
                  <a:pos x="303" y="6"/>
                </a:cxn>
                <a:cxn ang="0">
                  <a:pos x="257" y="12"/>
                </a:cxn>
                <a:cxn ang="0">
                  <a:pos x="211" y="21"/>
                </a:cxn>
                <a:cxn ang="0">
                  <a:pos x="170" y="29"/>
                </a:cxn>
                <a:cxn ang="0">
                  <a:pos x="131" y="40"/>
                </a:cxn>
                <a:cxn ang="0">
                  <a:pos x="98" y="56"/>
                </a:cxn>
                <a:cxn ang="0">
                  <a:pos x="67" y="70"/>
                </a:cxn>
                <a:cxn ang="0">
                  <a:pos x="43" y="87"/>
                </a:cxn>
                <a:cxn ang="0">
                  <a:pos x="25" y="105"/>
                </a:cxn>
                <a:cxn ang="0">
                  <a:pos x="8" y="124"/>
                </a:cxn>
                <a:cxn ang="0">
                  <a:pos x="0" y="143"/>
                </a:cxn>
                <a:cxn ang="0">
                  <a:pos x="0" y="161"/>
                </a:cxn>
                <a:cxn ang="0">
                  <a:pos x="2" y="182"/>
                </a:cxn>
                <a:cxn ang="0">
                  <a:pos x="11" y="199"/>
                </a:cxn>
                <a:cxn ang="0">
                  <a:pos x="27" y="219"/>
                </a:cxn>
                <a:cxn ang="0">
                  <a:pos x="47" y="236"/>
                </a:cxn>
                <a:cxn ang="0">
                  <a:pos x="75" y="253"/>
                </a:cxn>
                <a:cxn ang="0">
                  <a:pos x="104" y="267"/>
                </a:cxn>
                <a:cxn ang="0">
                  <a:pos x="139" y="281"/>
                </a:cxn>
                <a:cxn ang="0">
                  <a:pos x="178" y="293"/>
                </a:cxn>
                <a:cxn ang="0">
                  <a:pos x="221" y="302"/>
                </a:cxn>
                <a:cxn ang="0">
                  <a:pos x="265" y="310"/>
                </a:cxn>
                <a:cxn ang="0">
                  <a:pos x="312" y="315"/>
                </a:cxn>
                <a:cxn ang="0">
                  <a:pos x="362" y="318"/>
                </a:cxn>
                <a:cxn ang="0">
                  <a:pos x="409" y="318"/>
                </a:cxn>
                <a:cxn ang="0">
                  <a:pos x="460" y="318"/>
                </a:cxn>
                <a:cxn ang="0">
                  <a:pos x="507" y="315"/>
                </a:cxn>
                <a:cxn ang="0">
                  <a:pos x="552" y="308"/>
                </a:cxn>
                <a:cxn ang="0">
                  <a:pos x="599" y="300"/>
                </a:cxn>
                <a:cxn ang="0">
                  <a:pos x="639" y="289"/>
                </a:cxn>
                <a:cxn ang="0">
                  <a:pos x="678" y="277"/>
                </a:cxn>
                <a:cxn ang="0">
                  <a:pos x="710" y="263"/>
                </a:cxn>
                <a:cxn ang="0">
                  <a:pos x="742" y="248"/>
                </a:cxn>
                <a:cxn ang="0">
                  <a:pos x="765" y="232"/>
                </a:cxn>
                <a:cxn ang="0">
                  <a:pos x="785" y="213"/>
                </a:cxn>
                <a:cxn ang="0">
                  <a:pos x="798" y="194"/>
                </a:cxn>
                <a:cxn ang="0">
                  <a:pos x="805" y="175"/>
                </a:cxn>
                <a:cxn ang="0">
                  <a:pos x="807" y="160"/>
                </a:cxn>
                <a:cxn ang="0">
                  <a:pos x="809" y="160"/>
                </a:cxn>
              </a:cxnLst>
              <a:rect l="0" t="0" r="r" b="b"/>
              <a:pathLst>
                <a:path w="810" h="319">
                  <a:moveTo>
                    <a:pt x="809" y="160"/>
                  </a:moveTo>
                  <a:lnTo>
                    <a:pt x="805" y="141"/>
                  </a:lnTo>
                  <a:lnTo>
                    <a:pt x="796" y="123"/>
                  </a:lnTo>
                  <a:lnTo>
                    <a:pt x="781" y="101"/>
                  </a:lnTo>
                  <a:lnTo>
                    <a:pt x="762" y="85"/>
                  </a:lnTo>
                  <a:lnTo>
                    <a:pt x="736" y="69"/>
                  </a:lnTo>
                  <a:lnTo>
                    <a:pt x="705" y="54"/>
                  </a:lnTo>
                  <a:lnTo>
                    <a:pt x="670" y="40"/>
                  </a:lnTo>
                  <a:lnTo>
                    <a:pt x="632" y="28"/>
                  </a:lnTo>
                  <a:lnTo>
                    <a:pt x="591" y="18"/>
                  </a:lnTo>
                  <a:lnTo>
                    <a:pt x="545" y="10"/>
                  </a:lnTo>
                  <a:lnTo>
                    <a:pt x="496" y="5"/>
                  </a:lnTo>
                  <a:lnTo>
                    <a:pt x="450" y="0"/>
                  </a:lnTo>
                  <a:lnTo>
                    <a:pt x="401" y="0"/>
                  </a:lnTo>
                  <a:lnTo>
                    <a:pt x="351" y="3"/>
                  </a:lnTo>
                  <a:lnTo>
                    <a:pt x="303" y="6"/>
                  </a:lnTo>
                  <a:lnTo>
                    <a:pt x="257" y="12"/>
                  </a:lnTo>
                  <a:lnTo>
                    <a:pt x="211" y="21"/>
                  </a:lnTo>
                  <a:lnTo>
                    <a:pt x="170" y="29"/>
                  </a:lnTo>
                  <a:lnTo>
                    <a:pt x="131" y="40"/>
                  </a:lnTo>
                  <a:lnTo>
                    <a:pt x="98" y="56"/>
                  </a:lnTo>
                  <a:lnTo>
                    <a:pt x="67" y="70"/>
                  </a:lnTo>
                  <a:lnTo>
                    <a:pt x="43" y="87"/>
                  </a:lnTo>
                  <a:lnTo>
                    <a:pt x="25" y="105"/>
                  </a:lnTo>
                  <a:lnTo>
                    <a:pt x="8" y="124"/>
                  </a:lnTo>
                  <a:lnTo>
                    <a:pt x="0" y="143"/>
                  </a:lnTo>
                  <a:lnTo>
                    <a:pt x="0" y="161"/>
                  </a:lnTo>
                  <a:lnTo>
                    <a:pt x="2" y="182"/>
                  </a:lnTo>
                  <a:lnTo>
                    <a:pt x="11" y="199"/>
                  </a:lnTo>
                  <a:lnTo>
                    <a:pt x="27" y="219"/>
                  </a:lnTo>
                  <a:lnTo>
                    <a:pt x="47" y="236"/>
                  </a:lnTo>
                  <a:lnTo>
                    <a:pt x="75" y="253"/>
                  </a:lnTo>
                  <a:lnTo>
                    <a:pt x="104" y="267"/>
                  </a:lnTo>
                  <a:lnTo>
                    <a:pt x="139" y="281"/>
                  </a:lnTo>
                  <a:lnTo>
                    <a:pt x="178" y="293"/>
                  </a:lnTo>
                  <a:lnTo>
                    <a:pt x="221" y="302"/>
                  </a:lnTo>
                  <a:lnTo>
                    <a:pt x="265" y="310"/>
                  </a:lnTo>
                  <a:lnTo>
                    <a:pt x="312" y="315"/>
                  </a:lnTo>
                  <a:lnTo>
                    <a:pt x="362" y="318"/>
                  </a:lnTo>
                  <a:lnTo>
                    <a:pt x="409" y="318"/>
                  </a:lnTo>
                  <a:lnTo>
                    <a:pt x="460" y="318"/>
                  </a:lnTo>
                  <a:lnTo>
                    <a:pt x="507" y="315"/>
                  </a:lnTo>
                  <a:lnTo>
                    <a:pt x="552" y="308"/>
                  </a:lnTo>
                  <a:lnTo>
                    <a:pt x="599" y="300"/>
                  </a:lnTo>
                  <a:lnTo>
                    <a:pt x="639" y="289"/>
                  </a:lnTo>
                  <a:lnTo>
                    <a:pt x="678" y="277"/>
                  </a:lnTo>
                  <a:lnTo>
                    <a:pt x="710" y="263"/>
                  </a:lnTo>
                  <a:lnTo>
                    <a:pt x="742" y="248"/>
                  </a:lnTo>
                  <a:lnTo>
                    <a:pt x="765" y="232"/>
                  </a:lnTo>
                  <a:lnTo>
                    <a:pt x="785" y="213"/>
                  </a:lnTo>
                  <a:lnTo>
                    <a:pt x="798" y="194"/>
                  </a:lnTo>
                  <a:lnTo>
                    <a:pt x="805" y="175"/>
                  </a:lnTo>
                  <a:lnTo>
                    <a:pt x="807" y="160"/>
                  </a:lnTo>
                  <a:lnTo>
                    <a:pt x="809" y="160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84" name="Freeform 1768"/>
            <p:cNvSpPr>
              <a:spLocks/>
            </p:cNvSpPr>
            <p:nvPr/>
          </p:nvSpPr>
          <p:spPr bwMode="auto">
            <a:xfrm>
              <a:off x="2612" y="3646"/>
              <a:ext cx="810" cy="161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0"/>
                </a:cxn>
                <a:cxn ang="0">
                  <a:pos x="809" y="0"/>
                </a:cxn>
                <a:cxn ang="0">
                  <a:pos x="809" y="160"/>
                </a:cxn>
                <a:cxn ang="0">
                  <a:pos x="0" y="160"/>
                </a:cxn>
              </a:cxnLst>
              <a:rect l="0" t="0" r="r" b="b"/>
              <a:pathLst>
                <a:path w="810" h="161">
                  <a:moveTo>
                    <a:pt x="0" y="160"/>
                  </a:moveTo>
                  <a:lnTo>
                    <a:pt x="0" y="0"/>
                  </a:lnTo>
                  <a:lnTo>
                    <a:pt x="809" y="0"/>
                  </a:lnTo>
                  <a:lnTo>
                    <a:pt x="809" y="160"/>
                  </a:lnTo>
                  <a:lnTo>
                    <a:pt x="0" y="160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85" name="Freeform 1769"/>
            <p:cNvSpPr>
              <a:spLocks/>
            </p:cNvSpPr>
            <p:nvPr/>
          </p:nvSpPr>
          <p:spPr bwMode="auto">
            <a:xfrm>
              <a:off x="2619" y="3661"/>
              <a:ext cx="788" cy="318"/>
            </a:xfrm>
            <a:custGeom>
              <a:avLst/>
              <a:gdLst/>
              <a:ahLst/>
              <a:cxnLst>
                <a:cxn ang="0">
                  <a:pos x="787" y="160"/>
                </a:cxn>
                <a:cxn ang="0">
                  <a:pos x="782" y="142"/>
                </a:cxn>
                <a:cxn ang="0">
                  <a:pos x="774" y="123"/>
                </a:cxn>
                <a:cxn ang="0">
                  <a:pos x="759" y="102"/>
                </a:cxn>
                <a:cxn ang="0">
                  <a:pos x="740" y="86"/>
                </a:cxn>
                <a:cxn ang="0">
                  <a:pos x="716" y="70"/>
                </a:cxn>
                <a:cxn ang="0">
                  <a:pos x="686" y="54"/>
                </a:cxn>
                <a:cxn ang="0">
                  <a:pos x="651" y="40"/>
                </a:cxn>
                <a:cxn ang="0">
                  <a:pos x="614" y="29"/>
                </a:cxn>
                <a:cxn ang="0">
                  <a:pos x="575" y="19"/>
                </a:cxn>
                <a:cxn ang="0">
                  <a:pos x="529" y="11"/>
                </a:cxn>
                <a:cxn ang="0">
                  <a:pos x="482" y="5"/>
                </a:cxn>
                <a:cxn ang="0">
                  <a:pos x="436" y="0"/>
                </a:cxn>
                <a:cxn ang="0">
                  <a:pos x="389" y="0"/>
                </a:cxn>
                <a:cxn ang="0">
                  <a:pos x="340" y="3"/>
                </a:cxn>
                <a:cxn ang="0">
                  <a:pos x="294" y="6"/>
                </a:cxn>
                <a:cxn ang="0">
                  <a:pos x="250" y="12"/>
                </a:cxn>
                <a:cxn ang="0">
                  <a:pos x="205" y="21"/>
                </a:cxn>
                <a:cxn ang="0">
                  <a:pos x="165" y="29"/>
                </a:cxn>
                <a:cxn ang="0">
                  <a:pos x="127" y="41"/>
                </a:cxn>
                <a:cxn ang="0">
                  <a:pos x="95" y="56"/>
                </a:cxn>
                <a:cxn ang="0">
                  <a:pos x="65" y="71"/>
                </a:cxn>
                <a:cxn ang="0">
                  <a:pos x="42" y="88"/>
                </a:cxn>
                <a:cxn ang="0">
                  <a:pos x="23" y="105"/>
                </a:cxn>
                <a:cxn ang="0">
                  <a:pos x="7" y="124"/>
                </a:cxn>
                <a:cxn ang="0">
                  <a:pos x="0" y="142"/>
                </a:cxn>
                <a:cxn ang="0">
                  <a:pos x="0" y="161"/>
                </a:cxn>
                <a:cxn ang="0">
                  <a:pos x="1" y="182"/>
                </a:cxn>
                <a:cxn ang="0">
                  <a:pos x="11" y="200"/>
                </a:cxn>
                <a:cxn ang="0">
                  <a:pos x="26" y="218"/>
                </a:cxn>
                <a:cxn ang="0">
                  <a:pos x="45" y="236"/>
                </a:cxn>
                <a:cxn ang="0">
                  <a:pos x="72" y="251"/>
                </a:cxn>
                <a:cxn ang="0">
                  <a:pos x="100" y="267"/>
                </a:cxn>
                <a:cxn ang="0">
                  <a:pos x="135" y="280"/>
                </a:cxn>
                <a:cxn ang="0">
                  <a:pos x="173" y="293"/>
                </a:cxn>
                <a:cxn ang="0">
                  <a:pos x="214" y="301"/>
                </a:cxn>
                <a:cxn ang="0">
                  <a:pos x="258" y="309"/>
                </a:cxn>
                <a:cxn ang="0">
                  <a:pos x="303" y="316"/>
                </a:cxn>
                <a:cxn ang="0">
                  <a:pos x="351" y="317"/>
                </a:cxn>
                <a:cxn ang="0">
                  <a:pos x="398" y="317"/>
                </a:cxn>
                <a:cxn ang="0">
                  <a:pos x="448" y="317"/>
                </a:cxn>
                <a:cxn ang="0">
                  <a:pos x="492" y="314"/>
                </a:cxn>
                <a:cxn ang="0">
                  <a:pos x="537" y="308"/>
                </a:cxn>
                <a:cxn ang="0">
                  <a:pos x="581" y="300"/>
                </a:cxn>
                <a:cxn ang="0">
                  <a:pos x="621" y="289"/>
                </a:cxn>
                <a:cxn ang="0">
                  <a:pos x="659" y="277"/>
                </a:cxn>
                <a:cxn ang="0">
                  <a:pos x="690" y="262"/>
                </a:cxn>
                <a:cxn ang="0">
                  <a:pos x="720" y="247"/>
                </a:cxn>
                <a:cxn ang="0">
                  <a:pos x="743" y="230"/>
                </a:cxn>
                <a:cxn ang="0">
                  <a:pos x="762" y="213"/>
                </a:cxn>
                <a:cxn ang="0">
                  <a:pos x="775" y="194"/>
                </a:cxn>
                <a:cxn ang="0">
                  <a:pos x="783" y="174"/>
                </a:cxn>
                <a:cxn ang="0">
                  <a:pos x="784" y="160"/>
                </a:cxn>
                <a:cxn ang="0">
                  <a:pos x="787" y="160"/>
                </a:cxn>
              </a:cxnLst>
              <a:rect l="0" t="0" r="r" b="b"/>
              <a:pathLst>
                <a:path w="788" h="318">
                  <a:moveTo>
                    <a:pt x="787" y="160"/>
                  </a:moveTo>
                  <a:lnTo>
                    <a:pt x="782" y="142"/>
                  </a:lnTo>
                  <a:lnTo>
                    <a:pt x="774" y="123"/>
                  </a:lnTo>
                  <a:lnTo>
                    <a:pt x="759" y="102"/>
                  </a:lnTo>
                  <a:lnTo>
                    <a:pt x="740" y="86"/>
                  </a:lnTo>
                  <a:lnTo>
                    <a:pt x="716" y="70"/>
                  </a:lnTo>
                  <a:lnTo>
                    <a:pt x="686" y="54"/>
                  </a:lnTo>
                  <a:lnTo>
                    <a:pt x="651" y="40"/>
                  </a:lnTo>
                  <a:lnTo>
                    <a:pt x="614" y="29"/>
                  </a:lnTo>
                  <a:lnTo>
                    <a:pt x="575" y="19"/>
                  </a:lnTo>
                  <a:lnTo>
                    <a:pt x="529" y="11"/>
                  </a:lnTo>
                  <a:lnTo>
                    <a:pt x="482" y="5"/>
                  </a:lnTo>
                  <a:lnTo>
                    <a:pt x="436" y="0"/>
                  </a:lnTo>
                  <a:lnTo>
                    <a:pt x="389" y="0"/>
                  </a:lnTo>
                  <a:lnTo>
                    <a:pt x="340" y="3"/>
                  </a:lnTo>
                  <a:lnTo>
                    <a:pt x="294" y="6"/>
                  </a:lnTo>
                  <a:lnTo>
                    <a:pt x="250" y="12"/>
                  </a:lnTo>
                  <a:lnTo>
                    <a:pt x="205" y="21"/>
                  </a:lnTo>
                  <a:lnTo>
                    <a:pt x="165" y="29"/>
                  </a:lnTo>
                  <a:lnTo>
                    <a:pt x="127" y="41"/>
                  </a:lnTo>
                  <a:lnTo>
                    <a:pt x="95" y="56"/>
                  </a:lnTo>
                  <a:lnTo>
                    <a:pt x="65" y="71"/>
                  </a:lnTo>
                  <a:lnTo>
                    <a:pt x="42" y="88"/>
                  </a:lnTo>
                  <a:lnTo>
                    <a:pt x="23" y="105"/>
                  </a:lnTo>
                  <a:lnTo>
                    <a:pt x="7" y="124"/>
                  </a:lnTo>
                  <a:lnTo>
                    <a:pt x="0" y="142"/>
                  </a:lnTo>
                  <a:lnTo>
                    <a:pt x="0" y="161"/>
                  </a:lnTo>
                  <a:lnTo>
                    <a:pt x="1" y="182"/>
                  </a:lnTo>
                  <a:lnTo>
                    <a:pt x="11" y="200"/>
                  </a:lnTo>
                  <a:lnTo>
                    <a:pt x="26" y="218"/>
                  </a:lnTo>
                  <a:lnTo>
                    <a:pt x="45" y="236"/>
                  </a:lnTo>
                  <a:lnTo>
                    <a:pt x="72" y="251"/>
                  </a:lnTo>
                  <a:lnTo>
                    <a:pt x="100" y="267"/>
                  </a:lnTo>
                  <a:lnTo>
                    <a:pt x="135" y="280"/>
                  </a:lnTo>
                  <a:lnTo>
                    <a:pt x="173" y="293"/>
                  </a:lnTo>
                  <a:lnTo>
                    <a:pt x="214" y="301"/>
                  </a:lnTo>
                  <a:lnTo>
                    <a:pt x="258" y="309"/>
                  </a:lnTo>
                  <a:lnTo>
                    <a:pt x="303" y="316"/>
                  </a:lnTo>
                  <a:lnTo>
                    <a:pt x="351" y="317"/>
                  </a:lnTo>
                  <a:lnTo>
                    <a:pt x="398" y="317"/>
                  </a:lnTo>
                  <a:lnTo>
                    <a:pt x="448" y="317"/>
                  </a:lnTo>
                  <a:lnTo>
                    <a:pt x="492" y="314"/>
                  </a:lnTo>
                  <a:lnTo>
                    <a:pt x="537" y="308"/>
                  </a:lnTo>
                  <a:lnTo>
                    <a:pt x="581" y="300"/>
                  </a:lnTo>
                  <a:lnTo>
                    <a:pt x="621" y="289"/>
                  </a:lnTo>
                  <a:lnTo>
                    <a:pt x="659" y="277"/>
                  </a:lnTo>
                  <a:lnTo>
                    <a:pt x="690" y="262"/>
                  </a:lnTo>
                  <a:lnTo>
                    <a:pt x="720" y="247"/>
                  </a:lnTo>
                  <a:lnTo>
                    <a:pt x="743" y="230"/>
                  </a:lnTo>
                  <a:lnTo>
                    <a:pt x="762" y="213"/>
                  </a:lnTo>
                  <a:lnTo>
                    <a:pt x="775" y="194"/>
                  </a:lnTo>
                  <a:lnTo>
                    <a:pt x="783" y="174"/>
                  </a:lnTo>
                  <a:lnTo>
                    <a:pt x="784" y="160"/>
                  </a:lnTo>
                  <a:lnTo>
                    <a:pt x="787" y="160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86" name="Freeform 1770"/>
            <p:cNvSpPr>
              <a:spLocks/>
            </p:cNvSpPr>
            <p:nvPr/>
          </p:nvSpPr>
          <p:spPr bwMode="auto">
            <a:xfrm>
              <a:off x="2618" y="3646"/>
              <a:ext cx="789" cy="161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0" y="0"/>
                </a:cxn>
                <a:cxn ang="0">
                  <a:pos x="788" y="0"/>
                </a:cxn>
                <a:cxn ang="0">
                  <a:pos x="788" y="160"/>
                </a:cxn>
                <a:cxn ang="0">
                  <a:pos x="0" y="159"/>
                </a:cxn>
              </a:cxnLst>
              <a:rect l="0" t="0" r="r" b="b"/>
              <a:pathLst>
                <a:path w="789" h="161">
                  <a:moveTo>
                    <a:pt x="0" y="159"/>
                  </a:moveTo>
                  <a:lnTo>
                    <a:pt x="0" y="0"/>
                  </a:lnTo>
                  <a:lnTo>
                    <a:pt x="788" y="0"/>
                  </a:lnTo>
                  <a:lnTo>
                    <a:pt x="788" y="160"/>
                  </a:lnTo>
                  <a:lnTo>
                    <a:pt x="0" y="159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87" name="Freeform 1771"/>
            <p:cNvSpPr>
              <a:spLocks/>
            </p:cNvSpPr>
            <p:nvPr/>
          </p:nvSpPr>
          <p:spPr bwMode="auto">
            <a:xfrm>
              <a:off x="2625" y="3660"/>
              <a:ext cx="766" cy="318"/>
            </a:xfrm>
            <a:custGeom>
              <a:avLst/>
              <a:gdLst/>
              <a:ahLst/>
              <a:cxnLst>
                <a:cxn ang="0">
                  <a:pos x="765" y="160"/>
                </a:cxn>
                <a:cxn ang="0">
                  <a:pos x="760" y="141"/>
                </a:cxn>
                <a:cxn ang="0">
                  <a:pos x="752" y="122"/>
                </a:cxn>
                <a:cxn ang="0">
                  <a:pos x="737" y="103"/>
                </a:cxn>
                <a:cxn ang="0">
                  <a:pos x="720" y="87"/>
                </a:cxn>
                <a:cxn ang="0">
                  <a:pos x="696" y="70"/>
                </a:cxn>
                <a:cxn ang="0">
                  <a:pos x="666" y="53"/>
                </a:cxn>
                <a:cxn ang="0">
                  <a:pos x="633" y="40"/>
                </a:cxn>
                <a:cxn ang="0">
                  <a:pos x="597" y="29"/>
                </a:cxn>
                <a:cxn ang="0">
                  <a:pos x="558" y="18"/>
                </a:cxn>
                <a:cxn ang="0">
                  <a:pos x="514" y="11"/>
                </a:cxn>
                <a:cxn ang="0">
                  <a:pos x="469" y="5"/>
                </a:cxn>
                <a:cxn ang="0">
                  <a:pos x="425" y="0"/>
                </a:cxn>
                <a:cxn ang="0">
                  <a:pos x="379" y="0"/>
                </a:cxn>
                <a:cxn ang="0">
                  <a:pos x="331" y="1"/>
                </a:cxn>
                <a:cxn ang="0">
                  <a:pos x="285" y="6"/>
                </a:cxn>
                <a:cxn ang="0">
                  <a:pos x="243" y="12"/>
                </a:cxn>
                <a:cxn ang="0">
                  <a:pos x="200" y="20"/>
                </a:cxn>
                <a:cxn ang="0">
                  <a:pos x="161" y="30"/>
                </a:cxn>
                <a:cxn ang="0">
                  <a:pos x="124" y="42"/>
                </a:cxn>
                <a:cxn ang="0">
                  <a:pos x="92" y="56"/>
                </a:cxn>
                <a:cxn ang="0">
                  <a:pos x="63" y="71"/>
                </a:cxn>
                <a:cxn ang="0">
                  <a:pos x="40" y="87"/>
                </a:cxn>
                <a:cxn ang="0">
                  <a:pos x="22" y="103"/>
                </a:cxn>
                <a:cxn ang="0">
                  <a:pos x="8" y="123"/>
                </a:cxn>
                <a:cxn ang="0">
                  <a:pos x="0" y="143"/>
                </a:cxn>
                <a:cxn ang="0">
                  <a:pos x="0" y="160"/>
                </a:cxn>
                <a:cxn ang="0">
                  <a:pos x="1" y="182"/>
                </a:cxn>
                <a:cxn ang="0">
                  <a:pos x="10" y="198"/>
                </a:cxn>
                <a:cxn ang="0">
                  <a:pos x="26" y="217"/>
                </a:cxn>
                <a:cxn ang="0">
                  <a:pos x="45" y="235"/>
                </a:cxn>
                <a:cxn ang="0">
                  <a:pos x="70" y="251"/>
                </a:cxn>
                <a:cxn ang="0">
                  <a:pos x="98" y="265"/>
                </a:cxn>
                <a:cxn ang="0">
                  <a:pos x="132" y="279"/>
                </a:cxn>
                <a:cxn ang="0">
                  <a:pos x="168" y="291"/>
                </a:cxn>
                <a:cxn ang="0">
                  <a:pos x="209" y="302"/>
                </a:cxn>
                <a:cxn ang="0">
                  <a:pos x="252" y="309"/>
                </a:cxn>
                <a:cxn ang="0">
                  <a:pos x="294" y="313"/>
                </a:cxn>
                <a:cxn ang="0">
                  <a:pos x="342" y="317"/>
                </a:cxn>
                <a:cxn ang="0">
                  <a:pos x="387" y="317"/>
                </a:cxn>
                <a:cxn ang="0">
                  <a:pos x="434" y="317"/>
                </a:cxn>
                <a:cxn ang="0">
                  <a:pos x="479" y="313"/>
                </a:cxn>
                <a:cxn ang="0">
                  <a:pos x="522" y="307"/>
                </a:cxn>
                <a:cxn ang="0">
                  <a:pos x="565" y="298"/>
                </a:cxn>
                <a:cxn ang="0">
                  <a:pos x="604" y="288"/>
                </a:cxn>
                <a:cxn ang="0">
                  <a:pos x="641" y="278"/>
                </a:cxn>
                <a:cxn ang="0">
                  <a:pos x="673" y="262"/>
                </a:cxn>
                <a:cxn ang="0">
                  <a:pos x="701" y="246"/>
                </a:cxn>
                <a:cxn ang="0">
                  <a:pos x="723" y="231"/>
                </a:cxn>
                <a:cxn ang="0">
                  <a:pos x="742" y="214"/>
                </a:cxn>
                <a:cxn ang="0">
                  <a:pos x="754" y="194"/>
                </a:cxn>
                <a:cxn ang="0">
                  <a:pos x="761" y="175"/>
                </a:cxn>
                <a:cxn ang="0">
                  <a:pos x="762" y="160"/>
                </a:cxn>
                <a:cxn ang="0">
                  <a:pos x="765" y="160"/>
                </a:cxn>
              </a:cxnLst>
              <a:rect l="0" t="0" r="r" b="b"/>
              <a:pathLst>
                <a:path w="766" h="318">
                  <a:moveTo>
                    <a:pt x="765" y="160"/>
                  </a:moveTo>
                  <a:lnTo>
                    <a:pt x="760" y="141"/>
                  </a:lnTo>
                  <a:lnTo>
                    <a:pt x="752" y="122"/>
                  </a:lnTo>
                  <a:lnTo>
                    <a:pt x="737" y="103"/>
                  </a:lnTo>
                  <a:lnTo>
                    <a:pt x="720" y="87"/>
                  </a:lnTo>
                  <a:lnTo>
                    <a:pt x="696" y="70"/>
                  </a:lnTo>
                  <a:lnTo>
                    <a:pt x="666" y="53"/>
                  </a:lnTo>
                  <a:lnTo>
                    <a:pt x="633" y="40"/>
                  </a:lnTo>
                  <a:lnTo>
                    <a:pt x="597" y="29"/>
                  </a:lnTo>
                  <a:lnTo>
                    <a:pt x="558" y="18"/>
                  </a:lnTo>
                  <a:lnTo>
                    <a:pt x="514" y="11"/>
                  </a:lnTo>
                  <a:lnTo>
                    <a:pt x="469" y="5"/>
                  </a:lnTo>
                  <a:lnTo>
                    <a:pt x="425" y="0"/>
                  </a:lnTo>
                  <a:lnTo>
                    <a:pt x="379" y="0"/>
                  </a:lnTo>
                  <a:lnTo>
                    <a:pt x="331" y="1"/>
                  </a:lnTo>
                  <a:lnTo>
                    <a:pt x="285" y="6"/>
                  </a:lnTo>
                  <a:lnTo>
                    <a:pt x="243" y="12"/>
                  </a:lnTo>
                  <a:lnTo>
                    <a:pt x="200" y="20"/>
                  </a:lnTo>
                  <a:lnTo>
                    <a:pt x="161" y="30"/>
                  </a:lnTo>
                  <a:lnTo>
                    <a:pt x="124" y="42"/>
                  </a:lnTo>
                  <a:lnTo>
                    <a:pt x="92" y="56"/>
                  </a:lnTo>
                  <a:lnTo>
                    <a:pt x="63" y="71"/>
                  </a:lnTo>
                  <a:lnTo>
                    <a:pt x="40" y="87"/>
                  </a:lnTo>
                  <a:lnTo>
                    <a:pt x="22" y="103"/>
                  </a:lnTo>
                  <a:lnTo>
                    <a:pt x="8" y="123"/>
                  </a:lnTo>
                  <a:lnTo>
                    <a:pt x="0" y="143"/>
                  </a:lnTo>
                  <a:lnTo>
                    <a:pt x="0" y="160"/>
                  </a:lnTo>
                  <a:lnTo>
                    <a:pt x="1" y="182"/>
                  </a:lnTo>
                  <a:lnTo>
                    <a:pt x="10" y="198"/>
                  </a:lnTo>
                  <a:lnTo>
                    <a:pt x="26" y="217"/>
                  </a:lnTo>
                  <a:lnTo>
                    <a:pt x="45" y="235"/>
                  </a:lnTo>
                  <a:lnTo>
                    <a:pt x="70" y="251"/>
                  </a:lnTo>
                  <a:lnTo>
                    <a:pt x="98" y="265"/>
                  </a:lnTo>
                  <a:lnTo>
                    <a:pt x="132" y="279"/>
                  </a:lnTo>
                  <a:lnTo>
                    <a:pt x="168" y="291"/>
                  </a:lnTo>
                  <a:lnTo>
                    <a:pt x="209" y="302"/>
                  </a:lnTo>
                  <a:lnTo>
                    <a:pt x="252" y="309"/>
                  </a:lnTo>
                  <a:lnTo>
                    <a:pt x="294" y="313"/>
                  </a:lnTo>
                  <a:lnTo>
                    <a:pt x="342" y="317"/>
                  </a:lnTo>
                  <a:lnTo>
                    <a:pt x="387" y="317"/>
                  </a:lnTo>
                  <a:lnTo>
                    <a:pt x="434" y="317"/>
                  </a:lnTo>
                  <a:lnTo>
                    <a:pt x="479" y="313"/>
                  </a:lnTo>
                  <a:lnTo>
                    <a:pt x="522" y="307"/>
                  </a:lnTo>
                  <a:lnTo>
                    <a:pt x="565" y="298"/>
                  </a:lnTo>
                  <a:lnTo>
                    <a:pt x="604" y="288"/>
                  </a:lnTo>
                  <a:lnTo>
                    <a:pt x="641" y="278"/>
                  </a:lnTo>
                  <a:lnTo>
                    <a:pt x="673" y="262"/>
                  </a:lnTo>
                  <a:lnTo>
                    <a:pt x="701" y="246"/>
                  </a:lnTo>
                  <a:lnTo>
                    <a:pt x="723" y="231"/>
                  </a:lnTo>
                  <a:lnTo>
                    <a:pt x="742" y="214"/>
                  </a:lnTo>
                  <a:lnTo>
                    <a:pt x="754" y="194"/>
                  </a:lnTo>
                  <a:lnTo>
                    <a:pt x="761" y="175"/>
                  </a:lnTo>
                  <a:lnTo>
                    <a:pt x="762" y="160"/>
                  </a:lnTo>
                  <a:lnTo>
                    <a:pt x="765" y="160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88" name="Freeform 1772"/>
            <p:cNvSpPr>
              <a:spLocks/>
            </p:cNvSpPr>
            <p:nvPr/>
          </p:nvSpPr>
          <p:spPr bwMode="auto">
            <a:xfrm>
              <a:off x="2624" y="3646"/>
              <a:ext cx="767" cy="160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0" y="0"/>
                </a:cxn>
                <a:cxn ang="0">
                  <a:pos x="766" y="0"/>
                </a:cxn>
                <a:cxn ang="0">
                  <a:pos x="766" y="159"/>
                </a:cxn>
                <a:cxn ang="0">
                  <a:pos x="0" y="159"/>
                </a:cxn>
              </a:cxnLst>
              <a:rect l="0" t="0" r="r" b="b"/>
              <a:pathLst>
                <a:path w="767" h="160">
                  <a:moveTo>
                    <a:pt x="0" y="159"/>
                  </a:moveTo>
                  <a:lnTo>
                    <a:pt x="0" y="0"/>
                  </a:lnTo>
                  <a:lnTo>
                    <a:pt x="766" y="0"/>
                  </a:lnTo>
                  <a:lnTo>
                    <a:pt x="766" y="159"/>
                  </a:lnTo>
                  <a:lnTo>
                    <a:pt x="0" y="159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89" name="Freeform 1773"/>
            <p:cNvSpPr>
              <a:spLocks/>
            </p:cNvSpPr>
            <p:nvPr/>
          </p:nvSpPr>
          <p:spPr bwMode="auto">
            <a:xfrm>
              <a:off x="2631" y="3660"/>
              <a:ext cx="744" cy="318"/>
            </a:xfrm>
            <a:custGeom>
              <a:avLst/>
              <a:gdLst/>
              <a:ahLst/>
              <a:cxnLst>
                <a:cxn ang="0">
                  <a:pos x="743" y="159"/>
                </a:cxn>
                <a:cxn ang="0">
                  <a:pos x="739" y="140"/>
                </a:cxn>
                <a:cxn ang="0">
                  <a:pos x="731" y="122"/>
                </a:cxn>
                <a:cxn ang="0">
                  <a:pos x="717" y="102"/>
                </a:cxn>
                <a:cxn ang="0">
                  <a:pos x="699" y="86"/>
                </a:cxn>
                <a:cxn ang="0">
                  <a:pos x="676" y="69"/>
                </a:cxn>
                <a:cxn ang="0">
                  <a:pos x="648" y="53"/>
                </a:cxn>
                <a:cxn ang="0">
                  <a:pos x="615" y="40"/>
                </a:cxn>
                <a:cxn ang="0">
                  <a:pos x="580" y="28"/>
                </a:cxn>
                <a:cxn ang="0">
                  <a:pos x="542" y="17"/>
                </a:cxn>
                <a:cxn ang="0">
                  <a:pos x="500" y="9"/>
                </a:cxn>
                <a:cxn ang="0">
                  <a:pos x="456" y="5"/>
                </a:cxn>
                <a:cxn ang="0">
                  <a:pos x="413" y="0"/>
                </a:cxn>
                <a:cxn ang="0">
                  <a:pos x="368" y="0"/>
                </a:cxn>
                <a:cxn ang="0">
                  <a:pos x="322" y="1"/>
                </a:cxn>
                <a:cxn ang="0">
                  <a:pos x="278" y="6"/>
                </a:cxn>
                <a:cxn ang="0">
                  <a:pos x="235" y="11"/>
                </a:cxn>
                <a:cxn ang="0">
                  <a:pos x="194" y="20"/>
                </a:cxn>
                <a:cxn ang="0">
                  <a:pos x="157" y="28"/>
                </a:cxn>
                <a:cxn ang="0">
                  <a:pos x="120" y="40"/>
                </a:cxn>
                <a:cxn ang="0">
                  <a:pos x="89" y="56"/>
                </a:cxn>
                <a:cxn ang="0">
                  <a:pos x="62" y="70"/>
                </a:cxn>
                <a:cxn ang="0">
                  <a:pos x="39" y="87"/>
                </a:cxn>
                <a:cxn ang="0">
                  <a:pos x="22" y="103"/>
                </a:cxn>
                <a:cxn ang="0">
                  <a:pos x="7" y="122"/>
                </a:cxn>
                <a:cxn ang="0">
                  <a:pos x="0" y="141"/>
                </a:cxn>
                <a:cxn ang="0">
                  <a:pos x="0" y="159"/>
                </a:cxn>
                <a:cxn ang="0">
                  <a:pos x="2" y="180"/>
                </a:cxn>
                <a:cxn ang="0">
                  <a:pos x="11" y="198"/>
                </a:cxn>
                <a:cxn ang="0">
                  <a:pos x="25" y="216"/>
                </a:cxn>
                <a:cxn ang="0">
                  <a:pos x="43" y="234"/>
                </a:cxn>
                <a:cxn ang="0">
                  <a:pos x="69" y="250"/>
                </a:cxn>
                <a:cxn ang="0">
                  <a:pos x="95" y="264"/>
                </a:cxn>
                <a:cxn ang="0">
                  <a:pos x="128" y="278"/>
                </a:cxn>
                <a:cxn ang="0">
                  <a:pos x="165" y="290"/>
                </a:cxn>
                <a:cxn ang="0">
                  <a:pos x="203" y="298"/>
                </a:cxn>
                <a:cxn ang="0">
                  <a:pos x="244" y="307"/>
                </a:cxn>
                <a:cxn ang="0">
                  <a:pos x="286" y="312"/>
                </a:cxn>
                <a:cxn ang="0">
                  <a:pos x="332" y="315"/>
                </a:cxn>
                <a:cxn ang="0">
                  <a:pos x="377" y="317"/>
                </a:cxn>
                <a:cxn ang="0">
                  <a:pos x="422" y="315"/>
                </a:cxn>
                <a:cxn ang="0">
                  <a:pos x="465" y="311"/>
                </a:cxn>
                <a:cxn ang="0">
                  <a:pos x="508" y="306"/>
                </a:cxn>
                <a:cxn ang="0">
                  <a:pos x="549" y="297"/>
                </a:cxn>
                <a:cxn ang="0">
                  <a:pos x="587" y="287"/>
                </a:cxn>
                <a:cxn ang="0">
                  <a:pos x="622" y="275"/>
                </a:cxn>
                <a:cxn ang="0">
                  <a:pos x="653" y="261"/>
                </a:cxn>
                <a:cxn ang="0">
                  <a:pos x="681" y="246"/>
                </a:cxn>
                <a:cxn ang="0">
                  <a:pos x="703" y="230"/>
                </a:cxn>
                <a:cxn ang="0">
                  <a:pos x="721" y="212"/>
                </a:cxn>
                <a:cxn ang="0">
                  <a:pos x="732" y="193"/>
                </a:cxn>
                <a:cxn ang="0">
                  <a:pos x="739" y="175"/>
                </a:cxn>
                <a:cxn ang="0">
                  <a:pos x="740" y="159"/>
                </a:cxn>
                <a:cxn ang="0">
                  <a:pos x="743" y="159"/>
                </a:cxn>
              </a:cxnLst>
              <a:rect l="0" t="0" r="r" b="b"/>
              <a:pathLst>
                <a:path w="744" h="318">
                  <a:moveTo>
                    <a:pt x="743" y="159"/>
                  </a:moveTo>
                  <a:lnTo>
                    <a:pt x="739" y="140"/>
                  </a:lnTo>
                  <a:lnTo>
                    <a:pt x="731" y="122"/>
                  </a:lnTo>
                  <a:lnTo>
                    <a:pt x="717" y="102"/>
                  </a:lnTo>
                  <a:lnTo>
                    <a:pt x="699" y="86"/>
                  </a:lnTo>
                  <a:lnTo>
                    <a:pt x="676" y="69"/>
                  </a:lnTo>
                  <a:lnTo>
                    <a:pt x="648" y="53"/>
                  </a:lnTo>
                  <a:lnTo>
                    <a:pt x="615" y="40"/>
                  </a:lnTo>
                  <a:lnTo>
                    <a:pt x="580" y="28"/>
                  </a:lnTo>
                  <a:lnTo>
                    <a:pt x="542" y="17"/>
                  </a:lnTo>
                  <a:lnTo>
                    <a:pt x="500" y="9"/>
                  </a:lnTo>
                  <a:lnTo>
                    <a:pt x="456" y="5"/>
                  </a:lnTo>
                  <a:lnTo>
                    <a:pt x="413" y="0"/>
                  </a:lnTo>
                  <a:lnTo>
                    <a:pt x="368" y="0"/>
                  </a:lnTo>
                  <a:lnTo>
                    <a:pt x="322" y="1"/>
                  </a:lnTo>
                  <a:lnTo>
                    <a:pt x="278" y="6"/>
                  </a:lnTo>
                  <a:lnTo>
                    <a:pt x="235" y="11"/>
                  </a:lnTo>
                  <a:lnTo>
                    <a:pt x="194" y="20"/>
                  </a:lnTo>
                  <a:lnTo>
                    <a:pt x="157" y="28"/>
                  </a:lnTo>
                  <a:lnTo>
                    <a:pt x="120" y="40"/>
                  </a:lnTo>
                  <a:lnTo>
                    <a:pt x="89" y="56"/>
                  </a:lnTo>
                  <a:lnTo>
                    <a:pt x="62" y="70"/>
                  </a:lnTo>
                  <a:lnTo>
                    <a:pt x="39" y="87"/>
                  </a:lnTo>
                  <a:lnTo>
                    <a:pt x="22" y="103"/>
                  </a:lnTo>
                  <a:lnTo>
                    <a:pt x="7" y="122"/>
                  </a:lnTo>
                  <a:lnTo>
                    <a:pt x="0" y="141"/>
                  </a:lnTo>
                  <a:lnTo>
                    <a:pt x="0" y="159"/>
                  </a:lnTo>
                  <a:lnTo>
                    <a:pt x="2" y="180"/>
                  </a:lnTo>
                  <a:lnTo>
                    <a:pt x="11" y="198"/>
                  </a:lnTo>
                  <a:lnTo>
                    <a:pt x="25" y="216"/>
                  </a:lnTo>
                  <a:lnTo>
                    <a:pt x="43" y="234"/>
                  </a:lnTo>
                  <a:lnTo>
                    <a:pt x="69" y="250"/>
                  </a:lnTo>
                  <a:lnTo>
                    <a:pt x="95" y="264"/>
                  </a:lnTo>
                  <a:lnTo>
                    <a:pt x="128" y="278"/>
                  </a:lnTo>
                  <a:lnTo>
                    <a:pt x="165" y="290"/>
                  </a:lnTo>
                  <a:lnTo>
                    <a:pt x="203" y="298"/>
                  </a:lnTo>
                  <a:lnTo>
                    <a:pt x="244" y="307"/>
                  </a:lnTo>
                  <a:lnTo>
                    <a:pt x="286" y="312"/>
                  </a:lnTo>
                  <a:lnTo>
                    <a:pt x="332" y="315"/>
                  </a:lnTo>
                  <a:lnTo>
                    <a:pt x="377" y="317"/>
                  </a:lnTo>
                  <a:lnTo>
                    <a:pt x="422" y="315"/>
                  </a:lnTo>
                  <a:lnTo>
                    <a:pt x="465" y="311"/>
                  </a:lnTo>
                  <a:lnTo>
                    <a:pt x="508" y="306"/>
                  </a:lnTo>
                  <a:lnTo>
                    <a:pt x="549" y="297"/>
                  </a:lnTo>
                  <a:lnTo>
                    <a:pt x="587" y="287"/>
                  </a:lnTo>
                  <a:lnTo>
                    <a:pt x="622" y="275"/>
                  </a:lnTo>
                  <a:lnTo>
                    <a:pt x="653" y="261"/>
                  </a:lnTo>
                  <a:lnTo>
                    <a:pt x="681" y="246"/>
                  </a:lnTo>
                  <a:lnTo>
                    <a:pt x="703" y="230"/>
                  </a:lnTo>
                  <a:lnTo>
                    <a:pt x="721" y="212"/>
                  </a:lnTo>
                  <a:lnTo>
                    <a:pt x="732" y="193"/>
                  </a:lnTo>
                  <a:lnTo>
                    <a:pt x="739" y="175"/>
                  </a:lnTo>
                  <a:lnTo>
                    <a:pt x="740" y="159"/>
                  </a:lnTo>
                  <a:lnTo>
                    <a:pt x="743" y="159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90" name="Freeform 1774"/>
            <p:cNvSpPr>
              <a:spLocks/>
            </p:cNvSpPr>
            <p:nvPr/>
          </p:nvSpPr>
          <p:spPr bwMode="auto">
            <a:xfrm>
              <a:off x="2630" y="3646"/>
              <a:ext cx="745" cy="16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0"/>
                </a:cxn>
                <a:cxn ang="0">
                  <a:pos x="744" y="0"/>
                </a:cxn>
                <a:cxn ang="0">
                  <a:pos x="744" y="159"/>
                </a:cxn>
                <a:cxn ang="0">
                  <a:pos x="0" y="158"/>
                </a:cxn>
              </a:cxnLst>
              <a:rect l="0" t="0" r="r" b="b"/>
              <a:pathLst>
                <a:path w="745" h="160">
                  <a:moveTo>
                    <a:pt x="0" y="158"/>
                  </a:moveTo>
                  <a:lnTo>
                    <a:pt x="0" y="0"/>
                  </a:lnTo>
                  <a:lnTo>
                    <a:pt x="744" y="0"/>
                  </a:lnTo>
                  <a:lnTo>
                    <a:pt x="744" y="159"/>
                  </a:lnTo>
                  <a:lnTo>
                    <a:pt x="0" y="158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91" name="Freeform 1775"/>
            <p:cNvSpPr>
              <a:spLocks/>
            </p:cNvSpPr>
            <p:nvPr/>
          </p:nvSpPr>
          <p:spPr bwMode="auto">
            <a:xfrm>
              <a:off x="2638" y="3660"/>
              <a:ext cx="721" cy="314"/>
            </a:xfrm>
            <a:custGeom>
              <a:avLst/>
              <a:gdLst/>
              <a:ahLst/>
              <a:cxnLst>
                <a:cxn ang="0">
                  <a:pos x="720" y="158"/>
                </a:cxn>
                <a:cxn ang="0">
                  <a:pos x="716" y="139"/>
                </a:cxn>
                <a:cxn ang="0">
                  <a:pos x="708" y="120"/>
                </a:cxn>
                <a:cxn ang="0">
                  <a:pos x="695" y="102"/>
                </a:cxn>
                <a:cxn ang="0">
                  <a:pos x="678" y="84"/>
                </a:cxn>
                <a:cxn ang="0">
                  <a:pos x="655" y="68"/>
                </a:cxn>
                <a:cxn ang="0">
                  <a:pos x="628" y="53"/>
                </a:cxn>
                <a:cxn ang="0">
                  <a:pos x="596" y="40"/>
                </a:cxn>
                <a:cxn ang="0">
                  <a:pos x="562" y="28"/>
                </a:cxn>
                <a:cxn ang="0">
                  <a:pos x="525" y="17"/>
                </a:cxn>
                <a:cxn ang="0">
                  <a:pos x="484" y="9"/>
                </a:cxn>
                <a:cxn ang="0">
                  <a:pos x="442" y="4"/>
                </a:cxn>
                <a:cxn ang="0">
                  <a:pos x="400" y="0"/>
                </a:cxn>
                <a:cxn ang="0">
                  <a:pos x="356" y="0"/>
                </a:cxn>
                <a:cxn ang="0">
                  <a:pos x="311" y="0"/>
                </a:cxn>
                <a:cxn ang="0">
                  <a:pos x="269" y="5"/>
                </a:cxn>
                <a:cxn ang="0">
                  <a:pos x="228" y="9"/>
                </a:cxn>
                <a:cxn ang="0">
                  <a:pos x="189" y="18"/>
                </a:cxn>
                <a:cxn ang="0">
                  <a:pos x="151" y="28"/>
                </a:cxn>
                <a:cxn ang="0">
                  <a:pos x="117" y="40"/>
                </a:cxn>
                <a:cxn ang="0">
                  <a:pos x="87" y="53"/>
                </a:cxn>
                <a:cxn ang="0">
                  <a:pos x="60" y="68"/>
                </a:cxn>
                <a:cxn ang="0">
                  <a:pos x="38" y="85"/>
                </a:cxn>
                <a:cxn ang="0">
                  <a:pos x="20" y="102"/>
                </a:cxn>
                <a:cxn ang="0">
                  <a:pos x="7" y="120"/>
                </a:cxn>
                <a:cxn ang="0">
                  <a:pos x="0" y="140"/>
                </a:cxn>
                <a:cxn ang="0">
                  <a:pos x="0" y="158"/>
                </a:cxn>
                <a:cxn ang="0">
                  <a:pos x="1" y="178"/>
                </a:cxn>
                <a:cxn ang="0">
                  <a:pos x="10" y="196"/>
                </a:cxn>
                <a:cxn ang="0">
                  <a:pos x="24" y="214"/>
                </a:cxn>
                <a:cxn ang="0">
                  <a:pos x="40" y="231"/>
                </a:cxn>
                <a:cxn ang="0">
                  <a:pos x="66" y="246"/>
                </a:cxn>
                <a:cxn ang="0">
                  <a:pos x="92" y="262"/>
                </a:cxn>
                <a:cxn ang="0">
                  <a:pos x="123" y="275"/>
                </a:cxn>
                <a:cxn ang="0">
                  <a:pos x="159" y="288"/>
                </a:cxn>
                <a:cxn ang="0">
                  <a:pos x="196" y="297"/>
                </a:cxn>
                <a:cxn ang="0">
                  <a:pos x="236" y="305"/>
                </a:cxn>
                <a:cxn ang="0">
                  <a:pos x="278" y="311"/>
                </a:cxn>
                <a:cxn ang="0">
                  <a:pos x="322" y="313"/>
                </a:cxn>
                <a:cxn ang="0">
                  <a:pos x="365" y="313"/>
                </a:cxn>
                <a:cxn ang="0">
                  <a:pos x="409" y="313"/>
                </a:cxn>
                <a:cxn ang="0">
                  <a:pos x="451" y="310"/>
                </a:cxn>
                <a:cxn ang="0">
                  <a:pos x="493" y="303"/>
                </a:cxn>
                <a:cxn ang="0">
                  <a:pos x="533" y="295"/>
                </a:cxn>
                <a:cxn ang="0">
                  <a:pos x="569" y="286"/>
                </a:cxn>
                <a:cxn ang="0">
                  <a:pos x="603" y="274"/>
                </a:cxn>
                <a:cxn ang="0">
                  <a:pos x="632" y="260"/>
                </a:cxn>
                <a:cxn ang="0">
                  <a:pos x="660" y="245"/>
                </a:cxn>
                <a:cxn ang="0">
                  <a:pos x="680" y="229"/>
                </a:cxn>
                <a:cxn ang="0">
                  <a:pos x="699" y="212"/>
                </a:cxn>
                <a:cxn ang="0">
                  <a:pos x="710" y="192"/>
                </a:cxn>
                <a:cxn ang="0">
                  <a:pos x="716" y="173"/>
                </a:cxn>
                <a:cxn ang="0">
                  <a:pos x="718" y="158"/>
                </a:cxn>
                <a:cxn ang="0">
                  <a:pos x="720" y="158"/>
                </a:cxn>
              </a:cxnLst>
              <a:rect l="0" t="0" r="r" b="b"/>
              <a:pathLst>
                <a:path w="721" h="314">
                  <a:moveTo>
                    <a:pt x="720" y="158"/>
                  </a:moveTo>
                  <a:lnTo>
                    <a:pt x="716" y="139"/>
                  </a:lnTo>
                  <a:lnTo>
                    <a:pt x="708" y="120"/>
                  </a:lnTo>
                  <a:lnTo>
                    <a:pt x="695" y="102"/>
                  </a:lnTo>
                  <a:lnTo>
                    <a:pt x="678" y="84"/>
                  </a:lnTo>
                  <a:lnTo>
                    <a:pt x="655" y="68"/>
                  </a:lnTo>
                  <a:lnTo>
                    <a:pt x="628" y="53"/>
                  </a:lnTo>
                  <a:lnTo>
                    <a:pt x="596" y="40"/>
                  </a:lnTo>
                  <a:lnTo>
                    <a:pt x="562" y="28"/>
                  </a:lnTo>
                  <a:lnTo>
                    <a:pt x="525" y="17"/>
                  </a:lnTo>
                  <a:lnTo>
                    <a:pt x="484" y="9"/>
                  </a:lnTo>
                  <a:lnTo>
                    <a:pt x="442" y="4"/>
                  </a:lnTo>
                  <a:lnTo>
                    <a:pt x="400" y="0"/>
                  </a:lnTo>
                  <a:lnTo>
                    <a:pt x="356" y="0"/>
                  </a:lnTo>
                  <a:lnTo>
                    <a:pt x="311" y="0"/>
                  </a:lnTo>
                  <a:lnTo>
                    <a:pt x="269" y="5"/>
                  </a:lnTo>
                  <a:lnTo>
                    <a:pt x="228" y="9"/>
                  </a:lnTo>
                  <a:lnTo>
                    <a:pt x="189" y="18"/>
                  </a:lnTo>
                  <a:lnTo>
                    <a:pt x="151" y="28"/>
                  </a:lnTo>
                  <a:lnTo>
                    <a:pt x="117" y="40"/>
                  </a:lnTo>
                  <a:lnTo>
                    <a:pt x="87" y="53"/>
                  </a:lnTo>
                  <a:lnTo>
                    <a:pt x="60" y="68"/>
                  </a:lnTo>
                  <a:lnTo>
                    <a:pt x="38" y="85"/>
                  </a:lnTo>
                  <a:lnTo>
                    <a:pt x="20" y="102"/>
                  </a:lnTo>
                  <a:lnTo>
                    <a:pt x="7" y="120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1" y="178"/>
                  </a:lnTo>
                  <a:lnTo>
                    <a:pt x="10" y="196"/>
                  </a:lnTo>
                  <a:lnTo>
                    <a:pt x="24" y="214"/>
                  </a:lnTo>
                  <a:lnTo>
                    <a:pt x="40" y="231"/>
                  </a:lnTo>
                  <a:lnTo>
                    <a:pt x="66" y="246"/>
                  </a:lnTo>
                  <a:lnTo>
                    <a:pt x="92" y="262"/>
                  </a:lnTo>
                  <a:lnTo>
                    <a:pt x="123" y="275"/>
                  </a:lnTo>
                  <a:lnTo>
                    <a:pt x="159" y="288"/>
                  </a:lnTo>
                  <a:lnTo>
                    <a:pt x="196" y="297"/>
                  </a:lnTo>
                  <a:lnTo>
                    <a:pt x="236" y="305"/>
                  </a:lnTo>
                  <a:lnTo>
                    <a:pt x="278" y="311"/>
                  </a:lnTo>
                  <a:lnTo>
                    <a:pt x="322" y="313"/>
                  </a:lnTo>
                  <a:lnTo>
                    <a:pt x="365" y="313"/>
                  </a:lnTo>
                  <a:lnTo>
                    <a:pt x="409" y="313"/>
                  </a:lnTo>
                  <a:lnTo>
                    <a:pt x="451" y="310"/>
                  </a:lnTo>
                  <a:lnTo>
                    <a:pt x="493" y="303"/>
                  </a:lnTo>
                  <a:lnTo>
                    <a:pt x="533" y="295"/>
                  </a:lnTo>
                  <a:lnTo>
                    <a:pt x="569" y="286"/>
                  </a:lnTo>
                  <a:lnTo>
                    <a:pt x="603" y="274"/>
                  </a:lnTo>
                  <a:lnTo>
                    <a:pt x="632" y="260"/>
                  </a:lnTo>
                  <a:lnTo>
                    <a:pt x="660" y="245"/>
                  </a:lnTo>
                  <a:lnTo>
                    <a:pt x="680" y="229"/>
                  </a:lnTo>
                  <a:lnTo>
                    <a:pt x="699" y="212"/>
                  </a:lnTo>
                  <a:lnTo>
                    <a:pt x="710" y="192"/>
                  </a:lnTo>
                  <a:lnTo>
                    <a:pt x="716" y="173"/>
                  </a:lnTo>
                  <a:lnTo>
                    <a:pt x="718" y="158"/>
                  </a:lnTo>
                  <a:lnTo>
                    <a:pt x="720" y="158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92" name="Freeform 1776"/>
            <p:cNvSpPr>
              <a:spLocks/>
            </p:cNvSpPr>
            <p:nvPr/>
          </p:nvSpPr>
          <p:spPr bwMode="auto">
            <a:xfrm>
              <a:off x="2638" y="3646"/>
              <a:ext cx="721" cy="16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0"/>
                </a:cxn>
                <a:cxn ang="0">
                  <a:pos x="720" y="0"/>
                </a:cxn>
                <a:cxn ang="0">
                  <a:pos x="720" y="159"/>
                </a:cxn>
                <a:cxn ang="0">
                  <a:pos x="0" y="158"/>
                </a:cxn>
              </a:cxnLst>
              <a:rect l="0" t="0" r="r" b="b"/>
              <a:pathLst>
                <a:path w="721" h="160">
                  <a:moveTo>
                    <a:pt x="0" y="158"/>
                  </a:moveTo>
                  <a:lnTo>
                    <a:pt x="0" y="0"/>
                  </a:lnTo>
                  <a:lnTo>
                    <a:pt x="720" y="0"/>
                  </a:lnTo>
                  <a:lnTo>
                    <a:pt x="720" y="159"/>
                  </a:lnTo>
                  <a:lnTo>
                    <a:pt x="0" y="158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93" name="Freeform 1777"/>
            <p:cNvSpPr>
              <a:spLocks/>
            </p:cNvSpPr>
            <p:nvPr/>
          </p:nvSpPr>
          <p:spPr bwMode="auto">
            <a:xfrm>
              <a:off x="2644" y="3660"/>
              <a:ext cx="699" cy="313"/>
            </a:xfrm>
            <a:custGeom>
              <a:avLst/>
              <a:gdLst/>
              <a:ahLst/>
              <a:cxnLst>
                <a:cxn ang="0">
                  <a:pos x="698" y="158"/>
                </a:cxn>
                <a:cxn ang="0">
                  <a:pos x="694" y="138"/>
                </a:cxn>
                <a:cxn ang="0">
                  <a:pos x="686" y="119"/>
                </a:cxn>
                <a:cxn ang="0">
                  <a:pos x="673" y="101"/>
                </a:cxn>
                <a:cxn ang="0">
                  <a:pos x="657" y="84"/>
                </a:cxn>
                <a:cxn ang="0">
                  <a:pos x="636" y="67"/>
                </a:cxn>
                <a:cxn ang="0">
                  <a:pos x="609" y="52"/>
                </a:cxn>
                <a:cxn ang="0">
                  <a:pos x="578" y="39"/>
                </a:cxn>
                <a:cxn ang="0">
                  <a:pos x="545" y="28"/>
                </a:cxn>
                <a:cxn ang="0">
                  <a:pos x="510" y="16"/>
                </a:cxn>
                <a:cxn ang="0">
                  <a:pos x="470" y="8"/>
                </a:cxn>
                <a:cxn ang="0">
                  <a:pos x="428" y="2"/>
                </a:cxn>
                <a:cxn ang="0">
                  <a:pos x="388" y="0"/>
                </a:cxn>
                <a:cxn ang="0">
                  <a:pos x="345" y="0"/>
                </a:cxn>
                <a:cxn ang="0">
                  <a:pos x="303" y="0"/>
                </a:cxn>
                <a:cxn ang="0">
                  <a:pos x="261" y="4"/>
                </a:cxn>
                <a:cxn ang="0">
                  <a:pos x="221" y="9"/>
                </a:cxn>
                <a:cxn ang="0">
                  <a:pos x="183" y="17"/>
                </a:cxn>
                <a:cxn ang="0">
                  <a:pos x="146" y="27"/>
                </a:cxn>
                <a:cxn ang="0">
                  <a:pos x="113" y="39"/>
                </a:cxn>
                <a:cxn ang="0">
                  <a:pos x="84" y="53"/>
                </a:cxn>
                <a:cxn ang="0">
                  <a:pos x="58" y="67"/>
                </a:cxn>
                <a:cxn ang="0">
                  <a:pos x="37" y="84"/>
                </a:cxn>
                <a:cxn ang="0">
                  <a:pos x="20" y="101"/>
                </a:cxn>
                <a:cxn ang="0">
                  <a:pos x="7" y="119"/>
                </a:cxn>
                <a:cxn ang="0">
                  <a:pos x="0" y="138"/>
                </a:cxn>
                <a:cxn ang="0">
                  <a:pos x="0" y="156"/>
                </a:cxn>
                <a:cxn ang="0">
                  <a:pos x="2" y="177"/>
                </a:cxn>
                <a:cxn ang="0">
                  <a:pos x="10" y="194"/>
                </a:cxn>
                <a:cxn ang="0">
                  <a:pos x="23" y="213"/>
                </a:cxn>
                <a:cxn ang="0">
                  <a:pos x="40" y="230"/>
                </a:cxn>
                <a:cxn ang="0">
                  <a:pos x="64" y="246"/>
                </a:cxn>
                <a:cxn ang="0">
                  <a:pos x="89" y="260"/>
                </a:cxn>
                <a:cxn ang="0">
                  <a:pos x="121" y="274"/>
                </a:cxn>
                <a:cxn ang="0">
                  <a:pos x="153" y="286"/>
                </a:cxn>
                <a:cxn ang="0">
                  <a:pos x="191" y="295"/>
                </a:cxn>
                <a:cxn ang="0">
                  <a:pos x="229" y="303"/>
                </a:cxn>
                <a:cxn ang="0">
                  <a:pos x="269" y="309"/>
                </a:cxn>
                <a:cxn ang="0">
                  <a:pos x="312" y="312"/>
                </a:cxn>
                <a:cxn ang="0">
                  <a:pos x="352" y="312"/>
                </a:cxn>
                <a:cxn ang="0">
                  <a:pos x="397" y="312"/>
                </a:cxn>
                <a:cxn ang="0">
                  <a:pos x="437" y="309"/>
                </a:cxn>
                <a:cxn ang="0">
                  <a:pos x="478" y="302"/>
                </a:cxn>
                <a:cxn ang="0">
                  <a:pos x="516" y="294"/>
                </a:cxn>
                <a:cxn ang="0">
                  <a:pos x="551" y="285"/>
                </a:cxn>
                <a:cxn ang="0">
                  <a:pos x="585" y="273"/>
                </a:cxn>
                <a:cxn ang="0">
                  <a:pos x="614" y="258"/>
                </a:cxn>
                <a:cxn ang="0">
                  <a:pos x="640" y="244"/>
                </a:cxn>
                <a:cxn ang="0">
                  <a:pos x="660" y="228"/>
                </a:cxn>
                <a:cxn ang="0">
                  <a:pos x="677" y="211"/>
                </a:cxn>
                <a:cxn ang="0">
                  <a:pos x="689" y="191"/>
                </a:cxn>
                <a:cxn ang="0">
                  <a:pos x="695" y="172"/>
                </a:cxn>
                <a:cxn ang="0">
                  <a:pos x="695" y="158"/>
                </a:cxn>
                <a:cxn ang="0">
                  <a:pos x="698" y="158"/>
                </a:cxn>
              </a:cxnLst>
              <a:rect l="0" t="0" r="r" b="b"/>
              <a:pathLst>
                <a:path w="699" h="313">
                  <a:moveTo>
                    <a:pt x="698" y="158"/>
                  </a:moveTo>
                  <a:lnTo>
                    <a:pt x="694" y="138"/>
                  </a:lnTo>
                  <a:lnTo>
                    <a:pt x="686" y="119"/>
                  </a:lnTo>
                  <a:lnTo>
                    <a:pt x="673" y="101"/>
                  </a:lnTo>
                  <a:lnTo>
                    <a:pt x="657" y="84"/>
                  </a:lnTo>
                  <a:lnTo>
                    <a:pt x="636" y="67"/>
                  </a:lnTo>
                  <a:lnTo>
                    <a:pt x="609" y="52"/>
                  </a:lnTo>
                  <a:lnTo>
                    <a:pt x="578" y="39"/>
                  </a:lnTo>
                  <a:lnTo>
                    <a:pt x="545" y="28"/>
                  </a:lnTo>
                  <a:lnTo>
                    <a:pt x="510" y="16"/>
                  </a:lnTo>
                  <a:lnTo>
                    <a:pt x="470" y="8"/>
                  </a:lnTo>
                  <a:lnTo>
                    <a:pt x="428" y="2"/>
                  </a:lnTo>
                  <a:lnTo>
                    <a:pt x="388" y="0"/>
                  </a:lnTo>
                  <a:lnTo>
                    <a:pt x="345" y="0"/>
                  </a:lnTo>
                  <a:lnTo>
                    <a:pt x="303" y="0"/>
                  </a:lnTo>
                  <a:lnTo>
                    <a:pt x="261" y="4"/>
                  </a:lnTo>
                  <a:lnTo>
                    <a:pt x="221" y="9"/>
                  </a:lnTo>
                  <a:lnTo>
                    <a:pt x="183" y="17"/>
                  </a:lnTo>
                  <a:lnTo>
                    <a:pt x="146" y="27"/>
                  </a:lnTo>
                  <a:lnTo>
                    <a:pt x="113" y="39"/>
                  </a:lnTo>
                  <a:lnTo>
                    <a:pt x="84" y="53"/>
                  </a:lnTo>
                  <a:lnTo>
                    <a:pt x="58" y="67"/>
                  </a:lnTo>
                  <a:lnTo>
                    <a:pt x="37" y="84"/>
                  </a:lnTo>
                  <a:lnTo>
                    <a:pt x="20" y="101"/>
                  </a:lnTo>
                  <a:lnTo>
                    <a:pt x="7" y="119"/>
                  </a:lnTo>
                  <a:lnTo>
                    <a:pt x="0" y="138"/>
                  </a:lnTo>
                  <a:lnTo>
                    <a:pt x="0" y="156"/>
                  </a:lnTo>
                  <a:lnTo>
                    <a:pt x="2" y="177"/>
                  </a:lnTo>
                  <a:lnTo>
                    <a:pt x="10" y="194"/>
                  </a:lnTo>
                  <a:lnTo>
                    <a:pt x="23" y="213"/>
                  </a:lnTo>
                  <a:lnTo>
                    <a:pt x="40" y="230"/>
                  </a:lnTo>
                  <a:lnTo>
                    <a:pt x="64" y="246"/>
                  </a:lnTo>
                  <a:lnTo>
                    <a:pt x="89" y="260"/>
                  </a:lnTo>
                  <a:lnTo>
                    <a:pt x="121" y="274"/>
                  </a:lnTo>
                  <a:lnTo>
                    <a:pt x="153" y="286"/>
                  </a:lnTo>
                  <a:lnTo>
                    <a:pt x="191" y="295"/>
                  </a:lnTo>
                  <a:lnTo>
                    <a:pt x="229" y="303"/>
                  </a:lnTo>
                  <a:lnTo>
                    <a:pt x="269" y="309"/>
                  </a:lnTo>
                  <a:lnTo>
                    <a:pt x="312" y="312"/>
                  </a:lnTo>
                  <a:lnTo>
                    <a:pt x="352" y="312"/>
                  </a:lnTo>
                  <a:lnTo>
                    <a:pt x="397" y="312"/>
                  </a:lnTo>
                  <a:lnTo>
                    <a:pt x="437" y="309"/>
                  </a:lnTo>
                  <a:lnTo>
                    <a:pt x="478" y="302"/>
                  </a:lnTo>
                  <a:lnTo>
                    <a:pt x="516" y="294"/>
                  </a:lnTo>
                  <a:lnTo>
                    <a:pt x="551" y="285"/>
                  </a:lnTo>
                  <a:lnTo>
                    <a:pt x="585" y="273"/>
                  </a:lnTo>
                  <a:lnTo>
                    <a:pt x="614" y="258"/>
                  </a:lnTo>
                  <a:lnTo>
                    <a:pt x="640" y="244"/>
                  </a:lnTo>
                  <a:lnTo>
                    <a:pt x="660" y="228"/>
                  </a:lnTo>
                  <a:lnTo>
                    <a:pt x="677" y="211"/>
                  </a:lnTo>
                  <a:lnTo>
                    <a:pt x="689" y="191"/>
                  </a:lnTo>
                  <a:lnTo>
                    <a:pt x="695" y="172"/>
                  </a:lnTo>
                  <a:lnTo>
                    <a:pt x="695" y="158"/>
                  </a:lnTo>
                  <a:lnTo>
                    <a:pt x="698" y="158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94" name="Freeform 1778"/>
            <p:cNvSpPr>
              <a:spLocks/>
            </p:cNvSpPr>
            <p:nvPr/>
          </p:nvSpPr>
          <p:spPr bwMode="auto">
            <a:xfrm>
              <a:off x="2643" y="3646"/>
              <a:ext cx="700" cy="159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0" y="0"/>
                </a:cxn>
                <a:cxn ang="0">
                  <a:pos x="699" y="0"/>
                </a:cxn>
                <a:cxn ang="0">
                  <a:pos x="699" y="158"/>
                </a:cxn>
                <a:cxn ang="0">
                  <a:pos x="0" y="157"/>
                </a:cxn>
              </a:cxnLst>
              <a:rect l="0" t="0" r="r" b="b"/>
              <a:pathLst>
                <a:path w="700" h="159">
                  <a:moveTo>
                    <a:pt x="0" y="157"/>
                  </a:moveTo>
                  <a:lnTo>
                    <a:pt x="0" y="0"/>
                  </a:lnTo>
                  <a:lnTo>
                    <a:pt x="699" y="0"/>
                  </a:lnTo>
                  <a:lnTo>
                    <a:pt x="699" y="158"/>
                  </a:lnTo>
                  <a:lnTo>
                    <a:pt x="0" y="157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95" name="Freeform 1779"/>
            <p:cNvSpPr>
              <a:spLocks/>
            </p:cNvSpPr>
            <p:nvPr/>
          </p:nvSpPr>
          <p:spPr bwMode="auto">
            <a:xfrm>
              <a:off x="2651" y="3659"/>
              <a:ext cx="676" cy="313"/>
            </a:xfrm>
            <a:custGeom>
              <a:avLst/>
              <a:gdLst/>
              <a:ahLst/>
              <a:cxnLst>
                <a:cxn ang="0">
                  <a:pos x="675" y="157"/>
                </a:cxn>
                <a:cxn ang="0">
                  <a:pos x="671" y="138"/>
                </a:cxn>
                <a:cxn ang="0">
                  <a:pos x="664" y="120"/>
                </a:cxn>
                <a:cxn ang="0">
                  <a:pos x="652" y="99"/>
                </a:cxn>
                <a:cxn ang="0">
                  <a:pos x="636" y="83"/>
                </a:cxn>
                <a:cxn ang="0">
                  <a:pos x="615" y="68"/>
                </a:cxn>
                <a:cxn ang="0">
                  <a:pos x="589" y="51"/>
                </a:cxn>
                <a:cxn ang="0">
                  <a:pos x="559" y="39"/>
                </a:cxn>
                <a:cxn ang="0">
                  <a:pos x="527" y="28"/>
                </a:cxn>
                <a:cxn ang="0">
                  <a:pos x="493" y="17"/>
                </a:cxn>
                <a:cxn ang="0">
                  <a:pos x="455" y="9"/>
                </a:cxn>
                <a:cxn ang="0">
                  <a:pos x="414" y="2"/>
                </a:cxn>
                <a:cxn ang="0">
                  <a:pos x="375" y="0"/>
                </a:cxn>
                <a:cxn ang="0">
                  <a:pos x="334" y="0"/>
                </a:cxn>
                <a:cxn ang="0">
                  <a:pos x="292" y="1"/>
                </a:cxn>
                <a:cxn ang="0">
                  <a:pos x="252" y="3"/>
                </a:cxn>
                <a:cxn ang="0">
                  <a:pos x="213" y="9"/>
                </a:cxn>
                <a:cxn ang="0">
                  <a:pos x="176" y="17"/>
                </a:cxn>
                <a:cxn ang="0">
                  <a:pos x="141" y="26"/>
                </a:cxn>
                <a:cxn ang="0">
                  <a:pos x="109" y="39"/>
                </a:cxn>
                <a:cxn ang="0">
                  <a:pos x="81" y="53"/>
                </a:cxn>
                <a:cxn ang="0">
                  <a:pos x="56" y="66"/>
                </a:cxn>
                <a:cxn ang="0">
                  <a:pos x="35" y="83"/>
                </a:cxn>
                <a:cxn ang="0">
                  <a:pos x="19" y="99"/>
                </a:cxn>
                <a:cxn ang="0">
                  <a:pos x="5" y="119"/>
                </a:cxn>
                <a:cxn ang="0">
                  <a:pos x="0" y="138"/>
                </a:cxn>
                <a:cxn ang="0">
                  <a:pos x="0" y="156"/>
                </a:cxn>
                <a:cxn ang="0">
                  <a:pos x="1" y="176"/>
                </a:cxn>
                <a:cxn ang="0">
                  <a:pos x="9" y="194"/>
                </a:cxn>
                <a:cxn ang="0">
                  <a:pos x="22" y="213"/>
                </a:cxn>
                <a:cxn ang="0">
                  <a:pos x="38" y="230"/>
                </a:cxn>
                <a:cxn ang="0">
                  <a:pos x="61" y="246"/>
                </a:cxn>
                <a:cxn ang="0">
                  <a:pos x="86" y="259"/>
                </a:cxn>
                <a:cxn ang="0">
                  <a:pos x="115" y="274"/>
                </a:cxn>
                <a:cxn ang="0">
                  <a:pos x="148" y="286"/>
                </a:cxn>
                <a:cxn ang="0">
                  <a:pos x="184" y="295"/>
                </a:cxn>
                <a:cxn ang="0">
                  <a:pos x="221" y="303"/>
                </a:cxn>
                <a:cxn ang="0">
                  <a:pos x="259" y="309"/>
                </a:cxn>
                <a:cxn ang="0">
                  <a:pos x="302" y="312"/>
                </a:cxn>
                <a:cxn ang="0">
                  <a:pos x="341" y="312"/>
                </a:cxn>
                <a:cxn ang="0">
                  <a:pos x="384" y="312"/>
                </a:cxn>
                <a:cxn ang="0">
                  <a:pos x="423" y="308"/>
                </a:cxn>
                <a:cxn ang="0">
                  <a:pos x="461" y="303"/>
                </a:cxn>
                <a:cxn ang="0">
                  <a:pos x="499" y="295"/>
                </a:cxn>
                <a:cxn ang="0">
                  <a:pos x="534" y="284"/>
                </a:cxn>
                <a:cxn ang="0">
                  <a:pos x="566" y="273"/>
                </a:cxn>
                <a:cxn ang="0">
                  <a:pos x="593" y="258"/>
                </a:cxn>
                <a:cxn ang="0">
                  <a:pos x="619" y="244"/>
                </a:cxn>
                <a:cxn ang="0">
                  <a:pos x="639" y="228"/>
                </a:cxn>
                <a:cxn ang="0">
                  <a:pos x="655" y="210"/>
                </a:cxn>
                <a:cxn ang="0">
                  <a:pos x="666" y="191"/>
                </a:cxn>
                <a:cxn ang="0">
                  <a:pos x="671" y="172"/>
                </a:cxn>
                <a:cxn ang="0">
                  <a:pos x="673" y="157"/>
                </a:cxn>
                <a:cxn ang="0">
                  <a:pos x="675" y="157"/>
                </a:cxn>
              </a:cxnLst>
              <a:rect l="0" t="0" r="r" b="b"/>
              <a:pathLst>
                <a:path w="676" h="313">
                  <a:moveTo>
                    <a:pt x="675" y="157"/>
                  </a:moveTo>
                  <a:lnTo>
                    <a:pt x="671" y="138"/>
                  </a:lnTo>
                  <a:lnTo>
                    <a:pt x="664" y="120"/>
                  </a:lnTo>
                  <a:lnTo>
                    <a:pt x="652" y="99"/>
                  </a:lnTo>
                  <a:lnTo>
                    <a:pt x="636" y="83"/>
                  </a:lnTo>
                  <a:lnTo>
                    <a:pt x="615" y="68"/>
                  </a:lnTo>
                  <a:lnTo>
                    <a:pt x="589" y="51"/>
                  </a:lnTo>
                  <a:lnTo>
                    <a:pt x="559" y="39"/>
                  </a:lnTo>
                  <a:lnTo>
                    <a:pt x="527" y="28"/>
                  </a:lnTo>
                  <a:lnTo>
                    <a:pt x="493" y="17"/>
                  </a:lnTo>
                  <a:lnTo>
                    <a:pt x="455" y="9"/>
                  </a:lnTo>
                  <a:lnTo>
                    <a:pt x="414" y="2"/>
                  </a:lnTo>
                  <a:lnTo>
                    <a:pt x="375" y="0"/>
                  </a:lnTo>
                  <a:lnTo>
                    <a:pt x="334" y="0"/>
                  </a:lnTo>
                  <a:lnTo>
                    <a:pt x="292" y="1"/>
                  </a:lnTo>
                  <a:lnTo>
                    <a:pt x="252" y="3"/>
                  </a:lnTo>
                  <a:lnTo>
                    <a:pt x="213" y="9"/>
                  </a:lnTo>
                  <a:lnTo>
                    <a:pt x="176" y="17"/>
                  </a:lnTo>
                  <a:lnTo>
                    <a:pt x="141" y="26"/>
                  </a:lnTo>
                  <a:lnTo>
                    <a:pt x="109" y="39"/>
                  </a:lnTo>
                  <a:lnTo>
                    <a:pt x="81" y="53"/>
                  </a:lnTo>
                  <a:lnTo>
                    <a:pt x="56" y="66"/>
                  </a:lnTo>
                  <a:lnTo>
                    <a:pt x="35" y="83"/>
                  </a:lnTo>
                  <a:lnTo>
                    <a:pt x="19" y="99"/>
                  </a:lnTo>
                  <a:lnTo>
                    <a:pt x="5" y="119"/>
                  </a:lnTo>
                  <a:lnTo>
                    <a:pt x="0" y="138"/>
                  </a:lnTo>
                  <a:lnTo>
                    <a:pt x="0" y="156"/>
                  </a:lnTo>
                  <a:lnTo>
                    <a:pt x="1" y="176"/>
                  </a:lnTo>
                  <a:lnTo>
                    <a:pt x="9" y="194"/>
                  </a:lnTo>
                  <a:lnTo>
                    <a:pt x="22" y="213"/>
                  </a:lnTo>
                  <a:lnTo>
                    <a:pt x="38" y="230"/>
                  </a:lnTo>
                  <a:lnTo>
                    <a:pt x="61" y="246"/>
                  </a:lnTo>
                  <a:lnTo>
                    <a:pt x="86" y="259"/>
                  </a:lnTo>
                  <a:lnTo>
                    <a:pt x="115" y="274"/>
                  </a:lnTo>
                  <a:lnTo>
                    <a:pt x="148" y="286"/>
                  </a:lnTo>
                  <a:lnTo>
                    <a:pt x="184" y="295"/>
                  </a:lnTo>
                  <a:lnTo>
                    <a:pt x="221" y="303"/>
                  </a:lnTo>
                  <a:lnTo>
                    <a:pt x="259" y="309"/>
                  </a:lnTo>
                  <a:lnTo>
                    <a:pt x="302" y="312"/>
                  </a:lnTo>
                  <a:lnTo>
                    <a:pt x="341" y="312"/>
                  </a:lnTo>
                  <a:lnTo>
                    <a:pt x="384" y="312"/>
                  </a:lnTo>
                  <a:lnTo>
                    <a:pt x="423" y="308"/>
                  </a:lnTo>
                  <a:lnTo>
                    <a:pt x="461" y="303"/>
                  </a:lnTo>
                  <a:lnTo>
                    <a:pt x="499" y="295"/>
                  </a:lnTo>
                  <a:lnTo>
                    <a:pt x="534" y="284"/>
                  </a:lnTo>
                  <a:lnTo>
                    <a:pt x="566" y="273"/>
                  </a:lnTo>
                  <a:lnTo>
                    <a:pt x="593" y="258"/>
                  </a:lnTo>
                  <a:lnTo>
                    <a:pt x="619" y="244"/>
                  </a:lnTo>
                  <a:lnTo>
                    <a:pt x="639" y="228"/>
                  </a:lnTo>
                  <a:lnTo>
                    <a:pt x="655" y="210"/>
                  </a:lnTo>
                  <a:lnTo>
                    <a:pt x="666" y="191"/>
                  </a:lnTo>
                  <a:lnTo>
                    <a:pt x="671" y="172"/>
                  </a:lnTo>
                  <a:lnTo>
                    <a:pt x="673" y="157"/>
                  </a:lnTo>
                  <a:lnTo>
                    <a:pt x="675" y="157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96" name="Freeform 1780"/>
            <p:cNvSpPr>
              <a:spLocks/>
            </p:cNvSpPr>
            <p:nvPr/>
          </p:nvSpPr>
          <p:spPr bwMode="auto">
            <a:xfrm>
              <a:off x="2651" y="3646"/>
              <a:ext cx="676" cy="159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0" y="0"/>
                </a:cxn>
                <a:cxn ang="0">
                  <a:pos x="675" y="0"/>
                </a:cxn>
                <a:cxn ang="0">
                  <a:pos x="675" y="158"/>
                </a:cxn>
                <a:cxn ang="0">
                  <a:pos x="0" y="157"/>
                </a:cxn>
              </a:cxnLst>
              <a:rect l="0" t="0" r="r" b="b"/>
              <a:pathLst>
                <a:path w="676" h="159">
                  <a:moveTo>
                    <a:pt x="0" y="157"/>
                  </a:moveTo>
                  <a:lnTo>
                    <a:pt x="0" y="0"/>
                  </a:lnTo>
                  <a:lnTo>
                    <a:pt x="675" y="0"/>
                  </a:lnTo>
                  <a:lnTo>
                    <a:pt x="675" y="158"/>
                  </a:lnTo>
                  <a:lnTo>
                    <a:pt x="0" y="157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97" name="Freeform 1781"/>
            <p:cNvSpPr>
              <a:spLocks/>
            </p:cNvSpPr>
            <p:nvPr/>
          </p:nvSpPr>
          <p:spPr bwMode="auto">
            <a:xfrm>
              <a:off x="2656" y="3657"/>
              <a:ext cx="656" cy="313"/>
            </a:xfrm>
            <a:custGeom>
              <a:avLst/>
              <a:gdLst/>
              <a:ahLst/>
              <a:cxnLst>
                <a:cxn ang="0">
                  <a:pos x="655" y="158"/>
                </a:cxn>
                <a:cxn ang="0">
                  <a:pos x="650" y="140"/>
                </a:cxn>
                <a:cxn ang="0">
                  <a:pos x="643" y="122"/>
                </a:cxn>
                <a:cxn ang="0">
                  <a:pos x="632" y="101"/>
                </a:cxn>
                <a:cxn ang="0">
                  <a:pos x="617" y="84"/>
                </a:cxn>
                <a:cxn ang="0">
                  <a:pos x="596" y="68"/>
                </a:cxn>
                <a:cxn ang="0">
                  <a:pos x="570" y="53"/>
                </a:cxn>
                <a:cxn ang="0">
                  <a:pos x="542" y="40"/>
                </a:cxn>
                <a:cxn ang="0">
                  <a:pos x="511" y="28"/>
                </a:cxn>
                <a:cxn ang="0">
                  <a:pos x="478" y="18"/>
                </a:cxn>
                <a:cxn ang="0">
                  <a:pos x="441" y="10"/>
                </a:cxn>
                <a:cxn ang="0">
                  <a:pos x="402" y="4"/>
                </a:cxn>
                <a:cxn ang="0">
                  <a:pos x="364" y="1"/>
                </a:cxn>
                <a:cxn ang="0">
                  <a:pos x="324" y="0"/>
                </a:cxn>
                <a:cxn ang="0">
                  <a:pos x="284" y="2"/>
                </a:cxn>
                <a:cxn ang="0">
                  <a:pos x="245" y="4"/>
                </a:cxn>
                <a:cxn ang="0">
                  <a:pos x="207" y="11"/>
                </a:cxn>
                <a:cxn ang="0">
                  <a:pos x="172" y="19"/>
                </a:cxn>
                <a:cxn ang="0">
                  <a:pos x="137" y="27"/>
                </a:cxn>
                <a:cxn ang="0">
                  <a:pos x="107" y="40"/>
                </a:cxn>
                <a:cxn ang="0">
                  <a:pos x="78" y="53"/>
                </a:cxn>
                <a:cxn ang="0">
                  <a:pos x="55" y="68"/>
                </a:cxn>
                <a:cxn ang="0">
                  <a:pos x="36" y="84"/>
                </a:cxn>
                <a:cxn ang="0">
                  <a:pos x="20" y="101"/>
                </a:cxn>
                <a:cxn ang="0">
                  <a:pos x="6" y="120"/>
                </a:cxn>
                <a:cxn ang="0">
                  <a:pos x="0" y="138"/>
                </a:cxn>
                <a:cxn ang="0">
                  <a:pos x="0" y="156"/>
                </a:cxn>
                <a:cxn ang="0">
                  <a:pos x="2" y="178"/>
                </a:cxn>
                <a:cxn ang="0">
                  <a:pos x="9" y="194"/>
                </a:cxn>
                <a:cxn ang="0">
                  <a:pos x="22" y="212"/>
                </a:cxn>
                <a:cxn ang="0">
                  <a:pos x="38" y="230"/>
                </a:cxn>
                <a:cxn ang="0">
                  <a:pos x="61" y="246"/>
                </a:cxn>
                <a:cxn ang="0">
                  <a:pos x="85" y="260"/>
                </a:cxn>
                <a:cxn ang="0">
                  <a:pos x="113" y="274"/>
                </a:cxn>
                <a:cxn ang="0">
                  <a:pos x="145" y="286"/>
                </a:cxn>
                <a:cxn ang="0">
                  <a:pos x="179" y="296"/>
                </a:cxn>
                <a:cxn ang="0">
                  <a:pos x="215" y="304"/>
                </a:cxn>
                <a:cxn ang="0">
                  <a:pos x="252" y="309"/>
                </a:cxn>
                <a:cxn ang="0">
                  <a:pos x="293" y="312"/>
                </a:cxn>
                <a:cxn ang="0">
                  <a:pos x="332" y="312"/>
                </a:cxn>
                <a:cxn ang="0">
                  <a:pos x="372" y="312"/>
                </a:cxn>
                <a:cxn ang="0">
                  <a:pos x="411" y="309"/>
                </a:cxn>
                <a:cxn ang="0">
                  <a:pos x="447" y="303"/>
                </a:cxn>
                <a:cxn ang="0">
                  <a:pos x="484" y="294"/>
                </a:cxn>
                <a:cxn ang="0">
                  <a:pos x="516" y="285"/>
                </a:cxn>
                <a:cxn ang="0">
                  <a:pos x="548" y="273"/>
                </a:cxn>
                <a:cxn ang="0">
                  <a:pos x="575" y="259"/>
                </a:cxn>
                <a:cxn ang="0">
                  <a:pos x="599" y="244"/>
                </a:cxn>
                <a:cxn ang="0">
                  <a:pos x="619" y="229"/>
                </a:cxn>
                <a:cxn ang="0">
                  <a:pos x="634" y="211"/>
                </a:cxn>
                <a:cxn ang="0">
                  <a:pos x="645" y="193"/>
                </a:cxn>
                <a:cxn ang="0">
                  <a:pos x="651" y="173"/>
                </a:cxn>
                <a:cxn ang="0">
                  <a:pos x="652" y="158"/>
                </a:cxn>
                <a:cxn ang="0">
                  <a:pos x="655" y="158"/>
                </a:cxn>
              </a:cxnLst>
              <a:rect l="0" t="0" r="r" b="b"/>
              <a:pathLst>
                <a:path w="656" h="313">
                  <a:moveTo>
                    <a:pt x="655" y="158"/>
                  </a:moveTo>
                  <a:lnTo>
                    <a:pt x="650" y="140"/>
                  </a:lnTo>
                  <a:lnTo>
                    <a:pt x="643" y="122"/>
                  </a:lnTo>
                  <a:lnTo>
                    <a:pt x="632" y="101"/>
                  </a:lnTo>
                  <a:lnTo>
                    <a:pt x="617" y="84"/>
                  </a:lnTo>
                  <a:lnTo>
                    <a:pt x="596" y="68"/>
                  </a:lnTo>
                  <a:lnTo>
                    <a:pt x="570" y="53"/>
                  </a:lnTo>
                  <a:lnTo>
                    <a:pt x="542" y="40"/>
                  </a:lnTo>
                  <a:lnTo>
                    <a:pt x="511" y="28"/>
                  </a:lnTo>
                  <a:lnTo>
                    <a:pt x="478" y="18"/>
                  </a:lnTo>
                  <a:lnTo>
                    <a:pt x="441" y="10"/>
                  </a:lnTo>
                  <a:lnTo>
                    <a:pt x="402" y="4"/>
                  </a:lnTo>
                  <a:lnTo>
                    <a:pt x="364" y="1"/>
                  </a:lnTo>
                  <a:lnTo>
                    <a:pt x="324" y="0"/>
                  </a:lnTo>
                  <a:lnTo>
                    <a:pt x="284" y="2"/>
                  </a:lnTo>
                  <a:lnTo>
                    <a:pt x="245" y="4"/>
                  </a:lnTo>
                  <a:lnTo>
                    <a:pt x="207" y="11"/>
                  </a:lnTo>
                  <a:lnTo>
                    <a:pt x="172" y="19"/>
                  </a:lnTo>
                  <a:lnTo>
                    <a:pt x="137" y="27"/>
                  </a:lnTo>
                  <a:lnTo>
                    <a:pt x="107" y="40"/>
                  </a:lnTo>
                  <a:lnTo>
                    <a:pt x="78" y="53"/>
                  </a:lnTo>
                  <a:lnTo>
                    <a:pt x="55" y="68"/>
                  </a:lnTo>
                  <a:lnTo>
                    <a:pt x="36" y="84"/>
                  </a:lnTo>
                  <a:lnTo>
                    <a:pt x="20" y="101"/>
                  </a:lnTo>
                  <a:lnTo>
                    <a:pt x="6" y="120"/>
                  </a:lnTo>
                  <a:lnTo>
                    <a:pt x="0" y="138"/>
                  </a:lnTo>
                  <a:lnTo>
                    <a:pt x="0" y="156"/>
                  </a:lnTo>
                  <a:lnTo>
                    <a:pt x="2" y="178"/>
                  </a:lnTo>
                  <a:lnTo>
                    <a:pt x="9" y="194"/>
                  </a:lnTo>
                  <a:lnTo>
                    <a:pt x="22" y="212"/>
                  </a:lnTo>
                  <a:lnTo>
                    <a:pt x="38" y="230"/>
                  </a:lnTo>
                  <a:lnTo>
                    <a:pt x="61" y="246"/>
                  </a:lnTo>
                  <a:lnTo>
                    <a:pt x="85" y="260"/>
                  </a:lnTo>
                  <a:lnTo>
                    <a:pt x="113" y="274"/>
                  </a:lnTo>
                  <a:lnTo>
                    <a:pt x="145" y="286"/>
                  </a:lnTo>
                  <a:lnTo>
                    <a:pt x="179" y="296"/>
                  </a:lnTo>
                  <a:lnTo>
                    <a:pt x="215" y="304"/>
                  </a:lnTo>
                  <a:lnTo>
                    <a:pt x="252" y="309"/>
                  </a:lnTo>
                  <a:lnTo>
                    <a:pt x="293" y="312"/>
                  </a:lnTo>
                  <a:lnTo>
                    <a:pt x="332" y="312"/>
                  </a:lnTo>
                  <a:lnTo>
                    <a:pt x="372" y="312"/>
                  </a:lnTo>
                  <a:lnTo>
                    <a:pt x="411" y="309"/>
                  </a:lnTo>
                  <a:lnTo>
                    <a:pt x="447" y="303"/>
                  </a:lnTo>
                  <a:lnTo>
                    <a:pt x="484" y="294"/>
                  </a:lnTo>
                  <a:lnTo>
                    <a:pt x="516" y="285"/>
                  </a:lnTo>
                  <a:lnTo>
                    <a:pt x="548" y="273"/>
                  </a:lnTo>
                  <a:lnTo>
                    <a:pt x="575" y="259"/>
                  </a:lnTo>
                  <a:lnTo>
                    <a:pt x="599" y="244"/>
                  </a:lnTo>
                  <a:lnTo>
                    <a:pt x="619" y="229"/>
                  </a:lnTo>
                  <a:lnTo>
                    <a:pt x="634" y="211"/>
                  </a:lnTo>
                  <a:lnTo>
                    <a:pt x="645" y="193"/>
                  </a:lnTo>
                  <a:lnTo>
                    <a:pt x="651" y="173"/>
                  </a:lnTo>
                  <a:lnTo>
                    <a:pt x="652" y="158"/>
                  </a:lnTo>
                  <a:lnTo>
                    <a:pt x="655" y="158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98" name="Freeform 1782"/>
            <p:cNvSpPr>
              <a:spLocks/>
            </p:cNvSpPr>
            <p:nvPr/>
          </p:nvSpPr>
          <p:spPr bwMode="auto">
            <a:xfrm>
              <a:off x="2656" y="3646"/>
              <a:ext cx="656" cy="158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0" y="0"/>
                </a:cxn>
                <a:cxn ang="0">
                  <a:pos x="655" y="0"/>
                </a:cxn>
                <a:cxn ang="0">
                  <a:pos x="655" y="157"/>
                </a:cxn>
                <a:cxn ang="0">
                  <a:pos x="0" y="157"/>
                </a:cxn>
              </a:cxnLst>
              <a:rect l="0" t="0" r="r" b="b"/>
              <a:pathLst>
                <a:path w="656" h="158">
                  <a:moveTo>
                    <a:pt x="0" y="157"/>
                  </a:moveTo>
                  <a:lnTo>
                    <a:pt x="0" y="0"/>
                  </a:lnTo>
                  <a:lnTo>
                    <a:pt x="655" y="0"/>
                  </a:lnTo>
                  <a:lnTo>
                    <a:pt x="655" y="157"/>
                  </a:lnTo>
                  <a:lnTo>
                    <a:pt x="0" y="157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6999" name="Freeform 1783"/>
            <p:cNvSpPr>
              <a:spLocks/>
            </p:cNvSpPr>
            <p:nvPr/>
          </p:nvSpPr>
          <p:spPr bwMode="auto">
            <a:xfrm>
              <a:off x="2662" y="3657"/>
              <a:ext cx="634" cy="312"/>
            </a:xfrm>
            <a:custGeom>
              <a:avLst/>
              <a:gdLst/>
              <a:ahLst/>
              <a:cxnLst>
                <a:cxn ang="0">
                  <a:pos x="633" y="157"/>
                </a:cxn>
                <a:cxn ang="0">
                  <a:pos x="628" y="138"/>
                </a:cxn>
                <a:cxn ang="0">
                  <a:pos x="622" y="120"/>
                </a:cxn>
                <a:cxn ang="0">
                  <a:pos x="611" y="101"/>
                </a:cxn>
                <a:cxn ang="0">
                  <a:pos x="596" y="84"/>
                </a:cxn>
                <a:cxn ang="0">
                  <a:pos x="576" y="68"/>
                </a:cxn>
                <a:cxn ang="0">
                  <a:pos x="552" y="53"/>
                </a:cxn>
                <a:cxn ang="0">
                  <a:pos x="525" y="39"/>
                </a:cxn>
                <a:cxn ang="0">
                  <a:pos x="494" y="27"/>
                </a:cxn>
                <a:cxn ang="0">
                  <a:pos x="461" y="18"/>
                </a:cxn>
                <a:cxn ang="0">
                  <a:pos x="426" y="10"/>
                </a:cxn>
                <a:cxn ang="0">
                  <a:pos x="389" y="3"/>
                </a:cxn>
                <a:cxn ang="0">
                  <a:pos x="351" y="0"/>
                </a:cxn>
                <a:cxn ang="0">
                  <a:pos x="314" y="0"/>
                </a:cxn>
                <a:cxn ang="0">
                  <a:pos x="274" y="1"/>
                </a:cxn>
                <a:cxn ang="0">
                  <a:pos x="237" y="4"/>
                </a:cxn>
                <a:cxn ang="0">
                  <a:pos x="201" y="10"/>
                </a:cxn>
                <a:cxn ang="0">
                  <a:pos x="167" y="18"/>
                </a:cxn>
                <a:cxn ang="0">
                  <a:pos x="134" y="27"/>
                </a:cxn>
                <a:cxn ang="0">
                  <a:pos x="103" y="38"/>
                </a:cxn>
                <a:cxn ang="0">
                  <a:pos x="77" y="53"/>
                </a:cxn>
                <a:cxn ang="0">
                  <a:pos x="53" y="67"/>
                </a:cxn>
                <a:cxn ang="0">
                  <a:pos x="34" y="83"/>
                </a:cxn>
                <a:cxn ang="0">
                  <a:pos x="19" y="99"/>
                </a:cxn>
                <a:cxn ang="0">
                  <a:pos x="8" y="118"/>
                </a:cxn>
                <a:cxn ang="0">
                  <a:pos x="0" y="138"/>
                </a:cxn>
                <a:cxn ang="0">
                  <a:pos x="0" y="156"/>
                </a:cxn>
                <a:cxn ang="0">
                  <a:pos x="2" y="176"/>
                </a:cxn>
                <a:cxn ang="0">
                  <a:pos x="9" y="193"/>
                </a:cxn>
                <a:cxn ang="0">
                  <a:pos x="22" y="211"/>
                </a:cxn>
                <a:cxn ang="0">
                  <a:pos x="38" y="229"/>
                </a:cxn>
                <a:cxn ang="0">
                  <a:pos x="58" y="244"/>
                </a:cxn>
                <a:cxn ang="0">
                  <a:pos x="81" y="258"/>
                </a:cxn>
                <a:cxn ang="0">
                  <a:pos x="109" y="272"/>
                </a:cxn>
                <a:cxn ang="0">
                  <a:pos x="140" y="284"/>
                </a:cxn>
                <a:cxn ang="0">
                  <a:pos x="174" y="293"/>
                </a:cxn>
                <a:cxn ang="0">
                  <a:pos x="208" y="301"/>
                </a:cxn>
                <a:cxn ang="0">
                  <a:pos x="244" y="307"/>
                </a:cxn>
                <a:cxn ang="0">
                  <a:pos x="284" y="311"/>
                </a:cxn>
                <a:cxn ang="0">
                  <a:pos x="320" y="311"/>
                </a:cxn>
                <a:cxn ang="0">
                  <a:pos x="359" y="311"/>
                </a:cxn>
                <a:cxn ang="0">
                  <a:pos x="397" y="307"/>
                </a:cxn>
                <a:cxn ang="0">
                  <a:pos x="432" y="301"/>
                </a:cxn>
                <a:cxn ang="0">
                  <a:pos x="469" y="293"/>
                </a:cxn>
                <a:cxn ang="0">
                  <a:pos x="500" y="283"/>
                </a:cxn>
                <a:cxn ang="0">
                  <a:pos x="530" y="271"/>
                </a:cxn>
                <a:cxn ang="0">
                  <a:pos x="556" y="258"/>
                </a:cxn>
                <a:cxn ang="0">
                  <a:pos x="580" y="242"/>
                </a:cxn>
                <a:cxn ang="0">
                  <a:pos x="597" y="226"/>
                </a:cxn>
                <a:cxn ang="0">
                  <a:pos x="613" y="209"/>
                </a:cxn>
                <a:cxn ang="0">
                  <a:pos x="624" y="192"/>
                </a:cxn>
                <a:cxn ang="0">
                  <a:pos x="629" y="173"/>
                </a:cxn>
                <a:cxn ang="0">
                  <a:pos x="630" y="157"/>
                </a:cxn>
                <a:cxn ang="0">
                  <a:pos x="633" y="157"/>
                </a:cxn>
              </a:cxnLst>
              <a:rect l="0" t="0" r="r" b="b"/>
              <a:pathLst>
                <a:path w="634" h="312">
                  <a:moveTo>
                    <a:pt x="633" y="157"/>
                  </a:moveTo>
                  <a:lnTo>
                    <a:pt x="628" y="138"/>
                  </a:lnTo>
                  <a:lnTo>
                    <a:pt x="622" y="120"/>
                  </a:lnTo>
                  <a:lnTo>
                    <a:pt x="611" y="101"/>
                  </a:lnTo>
                  <a:lnTo>
                    <a:pt x="596" y="84"/>
                  </a:lnTo>
                  <a:lnTo>
                    <a:pt x="576" y="68"/>
                  </a:lnTo>
                  <a:lnTo>
                    <a:pt x="552" y="53"/>
                  </a:lnTo>
                  <a:lnTo>
                    <a:pt x="525" y="39"/>
                  </a:lnTo>
                  <a:lnTo>
                    <a:pt x="494" y="27"/>
                  </a:lnTo>
                  <a:lnTo>
                    <a:pt x="461" y="18"/>
                  </a:lnTo>
                  <a:lnTo>
                    <a:pt x="426" y="10"/>
                  </a:lnTo>
                  <a:lnTo>
                    <a:pt x="389" y="3"/>
                  </a:lnTo>
                  <a:lnTo>
                    <a:pt x="351" y="0"/>
                  </a:lnTo>
                  <a:lnTo>
                    <a:pt x="314" y="0"/>
                  </a:lnTo>
                  <a:lnTo>
                    <a:pt x="274" y="1"/>
                  </a:lnTo>
                  <a:lnTo>
                    <a:pt x="237" y="4"/>
                  </a:lnTo>
                  <a:lnTo>
                    <a:pt x="201" y="10"/>
                  </a:lnTo>
                  <a:lnTo>
                    <a:pt x="167" y="18"/>
                  </a:lnTo>
                  <a:lnTo>
                    <a:pt x="134" y="27"/>
                  </a:lnTo>
                  <a:lnTo>
                    <a:pt x="103" y="38"/>
                  </a:lnTo>
                  <a:lnTo>
                    <a:pt x="77" y="53"/>
                  </a:lnTo>
                  <a:lnTo>
                    <a:pt x="53" y="67"/>
                  </a:lnTo>
                  <a:lnTo>
                    <a:pt x="34" y="83"/>
                  </a:lnTo>
                  <a:lnTo>
                    <a:pt x="19" y="99"/>
                  </a:lnTo>
                  <a:lnTo>
                    <a:pt x="8" y="118"/>
                  </a:lnTo>
                  <a:lnTo>
                    <a:pt x="0" y="138"/>
                  </a:lnTo>
                  <a:lnTo>
                    <a:pt x="0" y="156"/>
                  </a:lnTo>
                  <a:lnTo>
                    <a:pt x="2" y="176"/>
                  </a:lnTo>
                  <a:lnTo>
                    <a:pt x="9" y="193"/>
                  </a:lnTo>
                  <a:lnTo>
                    <a:pt x="22" y="211"/>
                  </a:lnTo>
                  <a:lnTo>
                    <a:pt x="38" y="229"/>
                  </a:lnTo>
                  <a:lnTo>
                    <a:pt x="58" y="244"/>
                  </a:lnTo>
                  <a:lnTo>
                    <a:pt x="81" y="258"/>
                  </a:lnTo>
                  <a:lnTo>
                    <a:pt x="109" y="272"/>
                  </a:lnTo>
                  <a:lnTo>
                    <a:pt x="140" y="284"/>
                  </a:lnTo>
                  <a:lnTo>
                    <a:pt x="174" y="293"/>
                  </a:lnTo>
                  <a:lnTo>
                    <a:pt x="208" y="301"/>
                  </a:lnTo>
                  <a:lnTo>
                    <a:pt x="244" y="307"/>
                  </a:lnTo>
                  <a:lnTo>
                    <a:pt x="284" y="311"/>
                  </a:lnTo>
                  <a:lnTo>
                    <a:pt x="320" y="311"/>
                  </a:lnTo>
                  <a:lnTo>
                    <a:pt x="359" y="311"/>
                  </a:lnTo>
                  <a:lnTo>
                    <a:pt x="397" y="307"/>
                  </a:lnTo>
                  <a:lnTo>
                    <a:pt x="432" y="301"/>
                  </a:lnTo>
                  <a:lnTo>
                    <a:pt x="469" y="293"/>
                  </a:lnTo>
                  <a:lnTo>
                    <a:pt x="500" y="283"/>
                  </a:lnTo>
                  <a:lnTo>
                    <a:pt x="530" y="271"/>
                  </a:lnTo>
                  <a:lnTo>
                    <a:pt x="556" y="258"/>
                  </a:lnTo>
                  <a:lnTo>
                    <a:pt x="580" y="242"/>
                  </a:lnTo>
                  <a:lnTo>
                    <a:pt x="597" y="226"/>
                  </a:lnTo>
                  <a:lnTo>
                    <a:pt x="613" y="209"/>
                  </a:lnTo>
                  <a:lnTo>
                    <a:pt x="624" y="192"/>
                  </a:lnTo>
                  <a:lnTo>
                    <a:pt x="629" y="173"/>
                  </a:lnTo>
                  <a:lnTo>
                    <a:pt x="630" y="157"/>
                  </a:lnTo>
                  <a:lnTo>
                    <a:pt x="633" y="157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00" name="Freeform 1784"/>
            <p:cNvSpPr>
              <a:spLocks/>
            </p:cNvSpPr>
            <p:nvPr/>
          </p:nvSpPr>
          <p:spPr bwMode="auto">
            <a:xfrm>
              <a:off x="2662" y="3646"/>
              <a:ext cx="634" cy="158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0" y="0"/>
                </a:cxn>
                <a:cxn ang="0">
                  <a:pos x="633" y="0"/>
                </a:cxn>
                <a:cxn ang="0">
                  <a:pos x="633" y="157"/>
                </a:cxn>
                <a:cxn ang="0">
                  <a:pos x="0" y="157"/>
                </a:cxn>
              </a:cxnLst>
              <a:rect l="0" t="0" r="r" b="b"/>
              <a:pathLst>
                <a:path w="634" h="158">
                  <a:moveTo>
                    <a:pt x="0" y="157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633" y="157"/>
                  </a:lnTo>
                  <a:lnTo>
                    <a:pt x="0" y="157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01" name="Freeform 1785"/>
            <p:cNvSpPr>
              <a:spLocks/>
            </p:cNvSpPr>
            <p:nvPr/>
          </p:nvSpPr>
          <p:spPr bwMode="auto">
            <a:xfrm>
              <a:off x="2670" y="3656"/>
              <a:ext cx="610" cy="311"/>
            </a:xfrm>
            <a:custGeom>
              <a:avLst/>
              <a:gdLst/>
              <a:ahLst/>
              <a:cxnLst>
                <a:cxn ang="0">
                  <a:pos x="609" y="157"/>
                </a:cxn>
                <a:cxn ang="0">
                  <a:pos x="605" y="139"/>
                </a:cxn>
                <a:cxn ang="0">
                  <a:pos x="598" y="121"/>
                </a:cxn>
                <a:cxn ang="0">
                  <a:pos x="588" y="101"/>
                </a:cxn>
                <a:cxn ang="0">
                  <a:pos x="573" y="84"/>
                </a:cxn>
                <a:cxn ang="0">
                  <a:pos x="555" y="68"/>
                </a:cxn>
                <a:cxn ang="0">
                  <a:pos x="530" y="52"/>
                </a:cxn>
                <a:cxn ang="0">
                  <a:pos x="505" y="39"/>
                </a:cxn>
                <a:cxn ang="0">
                  <a:pos x="475" y="28"/>
                </a:cxn>
                <a:cxn ang="0">
                  <a:pos x="444" y="18"/>
                </a:cxn>
                <a:cxn ang="0">
                  <a:pos x="410" y="10"/>
                </a:cxn>
                <a:cxn ang="0">
                  <a:pos x="373" y="4"/>
                </a:cxn>
                <a:cxn ang="0">
                  <a:pos x="338" y="1"/>
                </a:cxn>
                <a:cxn ang="0">
                  <a:pos x="302" y="0"/>
                </a:cxn>
                <a:cxn ang="0">
                  <a:pos x="262" y="1"/>
                </a:cxn>
                <a:cxn ang="0">
                  <a:pos x="227" y="4"/>
                </a:cxn>
                <a:cxn ang="0">
                  <a:pos x="192" y="10"/>
                </a:cxn>
                <a:cxn ang="0">
                  <a:pos x="159" y="19"/>
                </a:cxn>
                <a:cxn ang="0">
                  <a:pos x="127" y="27"/>
                </a:cxn>
                <a:cxn ang="0">
                  <a:pos x="98" y="39"/>
                </a:cxn>
                <a:cxn ang="0">
                  <a:pos x="72" y="52"/>
                </a:cxn>
                <a:cxn ang="0">
                  <a:pos x="50" y="67"/>
                </a:cxn>
                <a:cxn ang="0">
                  <a:pos x="32" y="83"/>
                </a:cxn>
                <a:cxn ang="0">
                  <a:pos x="17" y="99"/>
                </a:cxn>
                <a:cxn ang="0">
                  <a:pos x="6" y="118"/>
                </a:cxn>
                <a:cxn ang="0">
                  <a:pos x="0" y="136"/>
                </a:cxn>
                <a:cxn ang="0">
                  <a:pos x="0" y="154"/>
                </a:cxn>
                <a:cxn ang="0">
                  <a:pos x="0" y="174"/>
                </a:cxn>
                <a:cxn ang="0">
                  <a:pos x="8" y="193"/>
                </a:cxn>
                <a:cxn ang="0">
                  <a:pos x="19" y="210"/>
                </a:cxn>
                <a:cxn ang="0">
                  <a:pos x="34" y="227"/>
                </a:cxn>
                <a:cxn ang="0">
                  <a:pos x="55" y="243"/>
                </a:cxn>
                <a:cxn ang="0">
                  <a:pos x="78" y="258"/>
                </a:cxn>
                <a:cxn ang="0">
                  <a:pos x="103" y="272"/>
                </a:cxn>
                <a:cxn ang="0">
                  <a:pos x="134" y="283"/>
                </a:cxn>
                <a:cxn ang="0">
                  <a:pos x="166" y="292"/>
                </a:cxn>
                <a:cxn ang="0">
                  <a:pos x="199" y="300"/>
                </a:cxn>
                <a:cxn ang="0">
                  <a:pos x="234" y="306"/>
                </a:cxn>
                <a:cxn ang="0">
                  <a:pos x="271" y="310"/>
                </a:cxn>
                <a:cxn ang="0">
                  <a:pos x="308" y="310"/>
                </a:cxn>
                <a:cxn ang="0">
                  <a:pos x="345" y="310"/>
                </a:cxn>
                <a:cxn ang="0">
                  <a:pos x="381" y="306"/>
                </a:cxn>
                <a:cxn ang="0">
                  <a:pos x="416" y="300"/>
                </a:cxn>
                <a:cxn ang="0">
                  <a:pos x="449" y="293"/>
                </a:cxn>
                <a:cxn ang="0">
                  <a:pos x="480" y="283"/>
                </a:cxn>
                <a:cxn ang="0">
                  <a:pos x="510" y="272"/>
                </a:cxn>
                <a:cxn ang="0">
                  <a:pos x="534" y="257"/>
                </a:cxn>
                <a:cxn ang="0">
                  <a:pos x="557" y="242"/>
                </a:cxn>
                <a:cxn ang="0">
                  <a:pos x="575" y="227"/>
                </a:cxn>
                <a:cxn ang="0">
                  <a:pos x="591" y="210"/>
                </a:cxn>
                <a:cxn ang="0">
                  <a:pos x="600" y="191"/>
                </a:cxn>
                <a:cxn ang="0">
                  <a:pos x="606" y="171"/>
                </a:cxn>
                <a:cxn ang="0">
                  <a:pos x="606" y="157"/>
                </a:cxn>
                <a:cxn ang="0">
                  <a:pos x="609" y="157"/>
                </a:cxn>
              </a:cxnLst>
              <a:rect l="0" t="0" r="r" b="b"/>
              <a:pathLst>
                <a:path w="610" h="311">
                  <a:moveTo>
                    <a:pt x="609" y="157"/>
                  </a:moveTo>
                  <a:lnTo>
                    <a:pt x="605" y="139"/>
                  </a:lnTo>
                  <a:lnTo>
                    <a:pt x="598" y="121"/>
                  </a:lnTo>
                  <a:lnTo>
                    <a:pt x="588" y="101"/>
                  </a:lnTo>
                  <a:lnTo>
                    <a:pt x="573" y="84"/>
                  </a:lnTo>
                  <a:lnTo>
                    <a:pt x="555" y="68"/>
                  </a:lnTo>
                  <a:lnTo>
                    <a:pt x="530" y="52"/>
                  </a:lnTo>
                  <a:lnTo>
                    <a:pt x="505" y="39"/>
                  </a:lnTo>
                  <a:lnTo>
                    <a:pt x="475" y="28"/>
                  </a:lnTo>
                  <a:lnTo>
                    <a:pt x="444" y="18"/>
                  </a:lnTo>
                  <a:lnTo>
                    <a:pt x="410" y="10"/>
                  </a:lnTo>
                  <a:lnTo>
                    <a:pt x="373" y="4"/>
                  </a:lnTo>
                  <a:lnTo>
                    <a:pt x="338" y="1"/>
                  </a:lnTo>
                  <a:lnTo>
                    <a:pt x="302" y="0"/>
                  </a:lnTo>
                  <a:lnTo>
                    <a:pt x="262" y="1"/>
                  </a:lnTo>
                  <a:lnTo>
                    <a:pt x="227" y="4"/>
                  </a:lnTo>
                  <a:lnTo>
                    <a:pt x="192" y="10"/>
                  </a:lnTo>
                  <a:lnTo>
                    <a:pt x="159" y="19"/>
                  </a:lnTo>
                  <a:lnTo>
                    <a:pt x="127" y="27"/>
                  </a:lnTo>
                  <a:lnTo>
                    <a:pt x="98" y="39"/>
                  </a:lnTo>
                  <a:lnTo>
                    <a:pt x="72" y="52"/>
                  </a:lnTo>
                  <a:lnTo>
                    <a:pt x="50" y="67"/>
                  </a:lnTo>
                  <a:lnTo>
                    <a:pt x="32" y="83"/>
                  </a:lnTo>
                  <a:lnTo>
                    <a:pt x="17" y="99"/>
                  </a:lnTo>
                  <a:lnTo>
                    <a:pt x="6" y="118"/>
                  </a:lnTo>
                  <a:lnTo>
                    <a:pt x="0" y="136"/>
                  </a:lnTo>
                  <a:lnTo>
                    <a:pt x="0" y="154"/>
                  </a:lnTo>
                  <a:lnTo>
                    <a:pt x="0" y="174"/>
                  </a:lnTo>
                  <a:lnTo>
                    <a:pt x="8" y="193"/>
                  </a:lnTo>
                  <a:lnTo>
                    <a:pt x="19" y="210"/>
                  </a:lnTo>
                  <a:lnTo>
                    <a:pt x="34" y="227"/>
                  </a:lnTo>
                  <a:lnTo>
                    <a:pt x="55" y="243"/>
                  </a:lnTo>
                  <a:lnTo>
                    <a:pt x="78" y="258"/>
                  </a:lnTo>
                  <a:lnTo>
                    <a:pt x="103" y="272"/>
                  </a:lnTo>
                  <a:lnTo>
                    <a:pt x="134" y="283"/>
                  </a:lnTo>
                  <a:lnTo>
                    <a:pt x="166" y="292"/>
                  </a:lnTo>
                  <a:lnTo>
                    <a:pt x="199" y="300"/>
                  </a:lnTo>
                  <a:lnTo>
                    <a:pt x="234" y="306"/>
                  </a:lnTo>
                  <a:lnTo>
                    <a:pt x="271" y="310"/>
                  </a:lnTo>
                  <a:lnTo>
                    <a:pt x="308" y="310"/>
                  </a:lnTo>
                  <a:lnTo>
                    <a:pt x="345" y="310"/>
                  </a:lnTo>
                  <a:lnTo>
                    <a:pt x="381" y="306"/>
                  </a:lnTo>
                  <a:lnTo>
                    <a:pt x="416" y="300"/>
                  </a:lnTo>
                  <a:lnTo>
                    <a:pt x="449" y="293"/>
                  </a:lnTo>
                  <a:lnTo>
                    <a:pt x="480" y="283"/>
                  </a:lnTo>
                  <a:lnTo>
                    <a:pt x="510" y="272"/>
                  </a:lnTo>
                  <a:lnTo>
                    <a:pt x="534" y="257"/>
                  </a:lnTo>
                  <a:lnTo>
                    <a:pt x="557" y="242"/>
                  </a:lnTo>
                  <a:lnTo>
                    <a:pt x="575" y="227"/>
                  </a:lnTo>
                  <a:lnTo>
                    <a:pt x="591" y="210"/>
                  </a:lnTo>
                  <a:lnTo>
                    <a:pt x="600" y="191"/>
                  </a:lnTo>
                  <a:lnTo>
                    <a:pt x="606" y="171"/>
                  </a:lnTo>
                  <a:lnTo>
                    <a:pt x="606" y="157"/>
                  </a:lnTo>
                  <a:lnTo>
                    <a:pt x="609" y="157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02" name="Freeform 1786"/>
            <p:cNvSpPr>
              <a:spLocks/>
            </p:cNvSpPr>
            <p:nvPr/>
          </p:nvSpPr>
          <p:spPr bwMode="auto">
            <a:xfrm>
              <a:off x="2670" y="3646"/>
              <a:ext cx="610" cy="158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609" y="0"/>
                </a:cxn>
                <a:cxn ang="0">
                  <a:pos x="609" y="157"/>
                </a:cxn>
                <a:cxn ang="0">
                  <a:pos x="0" y="155"/>
                </a:cxn>
              </a:cxnLst>
              <a:rect l="0" t="0" r="r" b="b"/>
              <a:pathLst>
                <a:path w="610" h="158">
                  <a:moveTo>
                    <a:pt x="0" y="155"/>
                  </a:moveTo>
                  <a:lnTo>
                    <a:pt x="0" y="0"/>
                  </a:lnTo>
                  <a:lnTo>
                    <a:pt x="609" y="0"/>
                  </a:lnTo>
                  <a:lnTo>
                    <a:pt x="609" y="157"/>
                  </a:lnTo>
                  <a:lnTo>
                    <a:pt x="0" y="155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03" name="Freeform 1787"/>
            <p:cNvSpPr>
              <a:spLocks/>
            </p:cNvSpPr>
            <p:nvPr/>
          </p:nvSpPr>
          <p:spPr bwMode="auto">
            <a:xfrm>
              <a:off x="2676" y="3655"/>
              <a:ext cx="588" cy="310"/>
            </a:xfrm>
            <a:custGeom>
              <a:avLst/>
              <a:gdLst/>
              <a:ahLst/>
              <a:cxnLst>
                <a:cxn ang="0">
                  <a:pos x="587" y="158"/>
                </a:cxn>
                <a:cxn ang="0">
                  <a:pos x="582" y="139"/>
                </a:cxn>
                <a:cxn ang="0">
                  <a:pos x="577" y="121"/>
                </a:cxn>
                <a:cxn ang="0">
                  <a:pos x="566" y="101"/>
                </a:cxn>
                <a:cxn ang="0">
                  <a:pos x="552" y="84"/>
                </a:cxn>
                <a:cxn ang="0">
                  <a:pos x="534" y="68"/>
                </a:cxn>
                <a:cxn ang="0">
                  <a:pos x="512" y="53"/>
                </a:cxn>
                <a:cxn ang="0">
                  <a:pos x="486" y="40"/>
                </a:cxn>
                <a:cxn ang="0">
                  <a:pos x="458" y="28"/>
                </a:cxn>
                <a:cxn ang="0">
                  <a:pos x="429" y="17"/>
                </a:cxn>
                <a:cxn ang="0">
                  <a:pos x="395" y="11"/>
                </a:cxn>
                <a:cxn ang="0">
                  <a:pos x="360" y="5"/>
                </a:cxn>
                <a:cxn ang="0">
                  <a:pos x="326" y="0"/>
                </a:cxn>
                <a:cxn ang="0">
                  <a:pos x="290" y="0"/>
                </a:cxn>
                <a:cxn ang="0">
                  <a:pos x="254" y="2"/>
                </a:cxn>
                <a:cxn ang="0">
                  <a:pos x="219" y="5"/>
                </a:cxn>
                <a:cxn ang="0">
                  <a:pos x="185" y="11"/>
                </a:cxn>
                <a:cxn ang="0">
                  <a:pos x="153" y="18"/>
                </a:cxn>
                <a:cxn ang="0">
                  <a:pos x="123" y="28"/>
                </a:cxn>
                <a:cxn ang="0">
                  <a:pos x="95" y="39"/>
                </a:cxn>
                <a:cxn ang="0">
                  <a:pos x="70" y="53"/>
                </a:cxn>
                <a:cxn ang="0">
                  <a:pos x="49" y="67"/>
                </a:cxn>
                <a:cxn ang="0">
                  <a:pos x="31" y="84"/>
                </a:cxn>
                <a:cxn ang="0">
                  <a:pos x="17" y="99"/>
                </a:cxn>
                <a:cxn ang="0">
                  <a:pos x="5" y="117"/>
                </a:cxn>
                <a:cxn ang="0">
                  <a:pos x="0" y="136"/>
                </a:cxn>
                <a:cxn ang="0">
                  <a:pos x="0" y="154"/>
                </a:cxn>
                <a:cxn ang="0">
                  <a:pos x="2" y="175"/>
                </a:cxn>
                <a:cxn ang="0">
                  <a:pos x="8" y="192"/>
                </a:cxn>
                <a:cxn ang="0">
                  <a:pos x="18" y="210"/>
                </a:cxn>
                <a:cxn ang="0">
                  <a:pos x="34" y="227"/>
                </a:cxn>
                <a:cxn ang="0">
                  <a:pos x="53" y="242"/>
                </a:cxn>
                <a:cxn ang="0">
                  <a:pos x="75" y="257"/>
                </a:cxn>
                <a:cxn ang="0">
                  <a:pos x="100" y="271"/>
                </a:cxn>
                <a:cxn ang="0">
                  <a:pos x="129" y="283"/>
                </a:cxn>
                <a:cxn ang="0">
                  <a:pos x="160" y="291"/>
                </a:cxn>
                <a:cxn ang="0">
                  <a:pos x="193" y="300"/>
                </a:cxn>
                <a:cxn ang="0">
                  <a:pos x="225" y="307"/>
                </a:cxn>
                <a:cxn ang="0">
                  <a:pos x="262" y="308"/>
                </a:cxn>
                <a:cxn ang="0">
                  <a:pos x="296" y="309"/>
                </a:cxn>
                <a:cxn ang="0">
                  <a:pos x="333" y="309"/>
                </a:cxn>
                <a:cxn ang="0">
                  <a:pos x="367" y="307"/>
                </a:cxn>
                <a:cxn ang="0">
                  <a:pos x="401" y="300"/>
                </a:cxn>
                <a:cxn ang="0">
                  <a:pos x="434" y="293"/>
                </a:cxn>
                <a:cxn ang="0">
                  <a:pos x="463" y="283"/>
                </a:cxn>
                <a:cxn ang="0">
                  <a:pos x="491" y="272"/>
                </a:cxn>
                <a:cxn ang="0">
                  <a:pos x="516" y="257"/>
                </a:cxn>
                <a:cxn ang="0">
                  <a:pos x="537" y="242"/>
                </a:cxn>
                <a:cxn ang="0">
                  <a:pos x="555" y="227"/>
                </a:cxn>
                <a:cxn ang="0">
                  <a:pos x="569" y="210"/>
                </a:cxn>
                <a:cxn ang="0">
                  <a:pos x="579" y="191"/>
                </a:cxn>
                <a:cxn ang="0">
                  <a:pos x="585" y="172"/>
                </a:cxn>
                <a:cxn ang="0">
                  <a:pos x="585" y="158"/>
                </a:cxn>
                <a:cxn ang="0">
                  <a:pos x="587" y="158"/>
                </a:cxn>
              </a:cxnLst>
              <a:rect l="0" t="0" r="r" b="b"/>
              <a:pathLst>
                <a:path w="588" h="310">
                  <a:moveTo>
                    <a:pt x="587" y="158"/>
                  </a:moveTo>
                  <a:lnTo>
                    <a:pt x="582" y="139"/>
                  </a:lnTo>
                  <a:lnTo>
                    <a:pt x="577" y="121"/>
                  </a:lnTo>
                  <a:lnTo>
                    <a:pt x="566" y="101"/>
                  </a:lnTo>
                  <a:lnTo>
                    <a:pt x="552" y="84"/>
                  </a:lnTo>
                  <a:lnTo>
                    <a:pt x="534" y="68"/>
                  </a:lnTo>
                  <a:lnTo>
                    <a:pt x="512" y="53"/>
                  </a:lnTo>
                  <a:lnTo>
                    <a:pt x="486" y="40"/>
                  </a:lnTo>
                  <a:lnTo>
                    <a:pt x="458" y="28"/>
                  </a:lnTo>
                  <a:lnTo>
                    <a:pt x="429" y="17"/>
                  </a:lnTo>
                  <a:lnTo>
                    <a:pt x="395" y="11"/>
                  </a:lnTo>
                  <a:lnTo>
                    <a:pt x="360" y="5"/>
                  </a:lnTo>
                  <a:lnTo>
                    <a:pt x="326" y="0"/>
                  </a:lnTo>
                  <a:lnTo>
                    <a:pt x="290" y="0"/>
                  </a:lnTo>
                  <a:lnTo>
                    <a:pt x="254" y="2"/>
                  </a:lnTo>
                  <a:lnTo>
                    <a:pt x="219" y="5"/>
                  </a:lnTo>
                  <a:lnTo>
                    <a:pt x="185" y="11"/>
                  </a:lnTo>
                  <a:lnTo>
                    <a:pt x="153" y="18"/>
                  </a:lnTo>
                  <a:lnTo>
                    <a:pt x="123" y="28"/>
                  </a:lnTo>
                  <a:lnTo>
                    <a:pt x="95" y="39"/>
                  </a:lnTo>
                  <a:lnTo>
                    <a:pt x="70" y="53"/>
                  </a:lnTo>
                  <a:lnTo>
                    <a:pt x="49" y="67"/>
                  </a:lnTo>
                  <a:lnTo>
                    <a:pt x="31" y="84"/>
                  </a:lnTo>
                  <a:lnTo>
                    <a:pt x="17" y="99"/>
                  </a:lnTo>
                  <a:lnTo>
                    <a:pt x="5" y="117"/>
                  </a:lnTo>
                  <a:lnTo>
                    <a:pt x="0" y="136"/>
                  </a:lnTo>
                  <a:lnTo>
                    <a:pt x="0" y="154"/>
                  </a:lnTo>
                  <a:lnTo>
                    <a:pt x="2" y="175"/>
                  </a:lnTo>
                  <a:lnTo>
                    <a:pt x="8" y="192"/>
                  </a:lnTo>
                  <a:lnTo>
                    <a:pt x="18" y="210"/>
                  </a:lnTo>
                  <a:lnTo>
                    <a:pt x="34" y="227"/>
                  </a:lnTo>
                  <a:lnTo>
                    <a:pt x="53" y="242"/>
                  </a:lnTo>
                  <a:lnTo>
                    <a:pt x="75" y="257"/>
                  </a:lnTo>
                  <a:lnTo>
                    <a:pt x="100" y="271"/>
                  </a:lnTo>
                  <a:lnTo>
                    <a:pt x="129" y="283"/>
                  </a:lnTo>
                  <a:lnTo>
                    <a:pt x="160" y="291"/>
                  </a:lnTo>
                  <a:lnTo>
                    <a:pt x="193" y="300"/>
                  </a:lnTo>
                  <a:lnTo>
                    <a:pt x="225" y="307"/>
                  </a:lnTo>
                  <a:lnTo>
                    <a:pt x="262" y="308"/>
                  </a:lnTo>
                  <a:lnTo>
                    <a:pt x="296" y="309"/>
                  </a:lnTo>
                  <a:lnTo>
                    <a:pt x="333" y="309"/>
                  </a:lnTo>
                  <a:lnTo>
                    <a:pt x="367" y="307"/>
                  </a:lnTo>
                  <a:lnTo>
                    <a:pt x="401" y="300"/>
                  </a:lnTo>
                  <a:lnTo>
                    <a:pt x="434" y="293"/>
                  </a:lnTo>
                  <a:lnTo>
                    <a:pt x="463" y="283"/>
                  </a:lnTo>
                  <a:lnTo>
                    <a:pt x="491" y="272"/>
                  </a:lnTo>
                  <a:lnTo>
                    <a:pt x="516" y="257"/>
                  </a:lnTo>
                  <a:lnTo>
                    <a:pt x="537" y="242"/>
                  </a:lnTo>
                  <a:lnTo>
                    <a:pt x="555" y="227"/>
                  </a:lnTo>
                  <a:lnTo>
                    <a:pt x="569" y="210"/>
                  </a:lnTo>
                  <a:lnTo>
                    <a:pt x="579" y="191"/>
                  </a:lnTo>
                  <a:lnTo>
                    <a:pt x="585" y="172"/>
                  </a:lnTo>
                  <a:lnTo>
                    <a:pt x="585" y="158"/>
                  </a:lnTo>
                  <a:lnTo>
                    <a:pt x="587" y="158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04" name="Freeform 1788"/>
            <p:cNvSpPr>
              <a:spLocks/>
            </p:cNvSpPr>
            <p:nvPr/>
          </p:nvSpPr>
          <p:spPr bwMode="auto">
            <a:xfrm>
              <a:off x="2676" y="3646"/>
              <a:ext cx="588" cy="158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587" y="0"/>
                </a:cxn>
                <a:cxn ang="0">
                  <a:pos x="587" y="157"/>
                </a:cxn>
                <a:cxn ang="0">
                  <a:pos x="0" y="155"/>
                </a:cxn>
              </a:cxnLst>
              <a:rect l="0" t="0" r="r" b="b"/>
              <a:pathLst>
                <a:path w="588" h="158">
                  <a:moveTo>
                    <a:pt x="0" y="155"/>
                  </a:moveTo>
                  <a:lnTo>
                    <a:pt x="0" y="0"/>
                  </a:lnTo>
                  <a:lnTo>
                    <a:pt x="587" y="0"/>
                  </a:lnTo>
                  <a:lnTo>
                    <a:pt x="587" y="157"/>
                  </a:lnTo>
                  <a:lnTo>
                    <a:pt x="0" y="155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05" name="Freeform 1789"/>
            <p:cNvSpPr>
              <a:spLocks/>
            </p:cNvSpPr>
            <p:nvPr/>
          </p:nvSpPr>
          <p:spPr bwMode="auto">
            <a:xfrm>
              <a:off x="2682" y="3654"/>
              <a:ext cx="567" cy="310"/>
            </a:xfrm>
            <a:custGeom>
              <a:avLst/>
              <a:gdLst/>
              <a:ahLst/>
              <a:cxnLst>
                <a:cxn ang="0">
                  <a:pos x="566" y="158"/>
                </a:cxn>
                <a:cxn ang="0">
                  <a:pos x="561" y="139"/>
                </a:cxn>
                <a:cxn ang="0">
                  <a:pos x="556" y="120"/>
                </a:cxn>
                <a:cxn ang="0">
                  <a:pos x="545" y="101"/>
                </a:cxn>
                <a:cxn ang="0">
                  <a:pos x="532" y="85"/>
                </a:cxn>
                <a:cxn ang="0">
                  <a:pos x="514" y="69"/>
                </a:cxn>
                <a:cxn ang="0">
                  <a:pos x="493" y="54"/>
                </a:cxn>
                <a:cxn ang="0">
                  <a:pos x="468" y="40"/>
                </a:cxn>
                <a:cxn ang="0">
                  <a:pos x="441" y="29"/>
                </a:cxn>
                <a:cxn ang="0">
                  <a:pos x="412" y="18"/>
                </a:cxn>
                <a:cxn ang="0">
                  <a:pos x="380" y="11"/>
                </a:cxn>
                <a:cxn ang="0">
                  <a:pos x="346" y="5"/>
                </a:cxn>
                <a:cxn ang="0">
                  <a:pos x="314" y="0"/>
                </a:cxn>
                <a:cxn ang="0">
                  <a:pos x="279" y="0"/>
                </a:cxn>
                <a:cxn ang="0">
                  <a:pos x="245" y="2"/>
                </a:cxn>
                <a:cxn ang="0">
                  <a:pos x="211" y="6"/>
                </a:cxn>
                <a:cxn ang="0">
                  <a:pos x="179" y="11"/>
                </a:cxn>
                <a:cxn ang="0">
                  <a:pos x="147" y="18"/>
                </a:cxn>
                <a:cxn ang="0">
                  <a:pos x="119" y="28"/>
                </a:cxn>
                <a:cxn ang="0">
                  <a:pos x="91" y="39"/>
                </a:cxn>
                <a:cxn ang="0">
                  <a:pos x="68" y="53"/>
                </a:cxn>
                <a:cxn ang="0">
                  <a:pos x="47" y="67"/>
                </a:cxn>
                <a:cxn ang="0">
                  <a:pos x="30" y="82"/>
                </a:cxn>
                <a:cxn ang="0">
                  <a:pos x="16" y="100"/>
                </a:cxn>
                <a:cxn ang="0">
                  <a:pos x="5" y="117"/>
                </a:cxn>
                <a:cxn ang="0">
                  <a:pos x="0" y="136"/>
                </a:cxn>
                <a:cxn ang="0">
                  <a:pos x="0" y="154"/>
                </a:cxn>
                <a:cxn ang="0">
                  <a:pos x="2" y="173"/>
                </a:cxn>
                <a:cxn ang="0">
                  <a:pos x="8" y="192"/>
                </a:cxn>
                <a:cxn ang="0">
                  <a:pos x="19" y="210"/>
                </a:cxn>
                <a:cxn ang="0">
                  <a:pos x="33" y="227"/>
                </a:cxn>
                <a:cxn ang="0">
                  <a:pos x="51" y="242"/>
                </a:cxn>
                <a:cxn ang="0">
                  <a:pos x="72" y="257"/>
                </a:cxn>
                <a:cxn ang="0">
                  <a:pos x="97" y="270"/>
                </a:cxn>
                <a:cxn ang="0">
                  <a:pos x="124" y="282"/>
                </a:cxn>
                <a:cxn ang="0">
                  <a:pos x="155" y="292"/>
                </a:cxn>
                <a:cxn ang="0">
                  <a:pos x="186" y="300"/>
                </a:cxn>
                <a:cxn ang="0">
                  <a:pos x="218" y="306"/>
                </a:cxn>
                <a:cxn ang="0">
                  <a:pos x="253" y="308"/>
                </a:cxn>
                <a:cxn ang="0">
                  <a:pos x="286" y="309"/>
                </a:cxn>
                <a:cxn ang="0">
                  <a:pos x="321" y="309"/>
                </a:cxn>
                <a:cxn ang="0">
                  <a:pos x="354" y="307"/>
                </a:cxn>
                <a:cxn ang="0">
                  <a:pos x="386" y="300"/>
                </a:cxn>
                <a:cxn ang="0">
                  <a:pos x="417" y="292"/>
                </a:cxn>
                <a:cxn ang="0">
                  <a:pos x="446" y="282"/>
                </a:cxn>
                <a:cxn ang="0">
                  <a:pos x="473" y="271"/>
                </a:cxn>
                <a:cxn ang="0">
                  <a:pos x="496" y="257"/>
                </a:cxn>
                <a:cxn ang="0">
                  <a:pos x="518" y="243"/>
                </a:cxn>
                <a:cxn ang="0">
                  <a:pos x="535" y="228"/>
                </a:cxn>
                <a:cxn ang="0">
                  <a:pos x="548" y="210"/>
                </a:cxn>
                <a:cxn ang="0">
                  <a:pos x="557" y="190"/>
                </a:cxn>
                <a:cxn ang="0">
                  <a:pos x="563" y="173"/>
                </a:cxn>
                <a:cxn ang="0">
                  <a:pos x="563" y="158"/>
                </a:cxn>
                <a:cxn ang="0">
                  <a:pos x="566" y="158"/>
                </a:cxn>
              </a:cxnLst>
              <a:rect l="0" t="0" r="r" b="b"/>
              <a:pathLst>
                <a:path w="567" h="310">
                  <a:moveTo>
                    <a:pt x="566" y="158"/>
                  </a:moveTo>
                  <a:lnTo>
                    <a:pt x="561" y="139"/>
                  </a:lnTo>
                  <a:lnTo>
                    <a:pt x="556" y="120"/>
                  </a:lnTo>
                  <a:lnTo>
                    <a:pt x="545" y="101"/>
                  </a:lnTo>
                  <a:lnTo>
                    <a:pt x="532" y="85"/>
                  </a:lnTo>
                  <a:lnTo>
                    <a:pt x="514" y="69"/>
                  </a:lnTo>
                  <a:lnTo>
                    <a:pt x="493" y="54"/>
                  </a:lnTo>
                  <a:lnTo>
                    <a:pt x="468" y="40"/>
                  </a:lnTo>
                  <a:lnTo>
                    <a:pt x="441" y="29"/>
                  </a:lnTo>
                  <a:lnTo>
                    <a:pt x="412" y="18"/>
                  </a:lnTo>
                  <a:lnTo>
                    <a:pt x="380" y="11"/>
                  </a:lnTo>
                  <a:lnTo>
                    <a:pt x="346" y="5"/>
                  </a:lnTo>
                  <a:lnTo>
                    <a:pt x="314" y="0"/>
                  </a:lnTo>
                  <a:lnTo>
                    <a:pt x="279" y="0"/>
                  </a:lnTo>
                  <a:lnTo>
                    <a:pt x="245" y="2"/>
                  </a:lnTo>
                  <a:lnTo>
                    <a:pt x="211" y="6"/>
                  </a:lnTo>
                  <a:lnTo>
                    <a:pt x="179" y="11"/>
                  </a:lnTo>
                  <a:lnTo>
                    <a:pt x="147" y="18"/>
                  </a:lnTo>
                  <a:lnTo>
                    <a:pt x="119" y="28"/>
                  </a:lnTo>
                  <a:lnTo>
                    <a:pt x="91" y="39"/>
                  </a:lnTo>
                  <a:lnTo>
                    <a:pt x="68" y="53"/>
                  </a:lnTo>
                  <a:lnTo>
                    <a:pt x="47" y="67"/>
                  </a:lnTo>
                  <a:lnTo>
                    <a:pt x="30" y="82"/>
                  </a:lnTo>
                  <a:lnTo>
                    <a:pt x="16" y="100"/>
                  </a:lnTo>
                  <a:lnTo>
                    <a:pt x="5" y="117"/>
                  </a:lnTo>
                  <a:lnTo>
                    <a:pt x="0" y="136"/>
                  </a:lnTo>
                  <a:lnTo>
                    <a:pt x="0" y="154"/>
                  </a:lnTo>
                  <a:lnTo>
                    <a:pt x="2" y="173"/>
                  </a:lnTo>
                  <a:lnTo>
                    <a:pt x="8" y="192"/>
                  </a:lnTo>
                  <a:lnTo>
                    <a:pt x="19" y="210"/>
                  </a:lnTo>
                  <a:lnTo>
                    <a:pt x="33" y="227"/>
                  </a:lnTo>
                  <a:lnTo>
                    <a:pt x="51" y="242"/>
                  </a:lnTo>
                  <a:lnTo>
                    <a:pt x="72" y="257"/>
                  </a:lnTo>
                  <a:lnTo>
                    <a:pt x="97" y="270"/>
                  </a:lnTo>
                  <a:lnTo>
                    <a:pt x="124" y="282"/>
                  </a:lnTo>
                  <a:lnTo>
                    <a:pt x="155" y="292"/>
                  </a:lnTo>
                  <a:lnTo>
                    <a:pt x="186" y="300"/>
                  </a:lnTo>
                  <a:lnTo>
                    <a:pt x="218" y="306"/>
                  </a:lnTo>
                  <a:lnTo>
                    <a:pt x="253" y="308"/>
                  </a:lnTo>
                  <a:lnTo>
                    <a:pt x="286" y="309"/>
                  </a:lnTo>
                  <a:lnTo>
                    <a:pt x="321" y="309"/>
                  </a:lnTo>
                  <a:lnTo>
                    <a:pt x="354" y="307"/>
                  </a:lnTo>
                  <a:lnTo>
                    <a:pt x="386" y="300"/>
                  </a:lnTo>
                  <a:lnTo>
                    <a:pt x="417" y="292"/>
                  </a:lnTo>
                  <a:lnTo>
                    <a:pt x="446" y="282"/>
                  </a:lnTo>
                  <a:lnTo>
                    <a:pt x="473" y="271"/>
                  </a:lnTo>
                  <a:lnTo>
                    <a:pt x="496" y="257"/>
                  </a:lnTo>
                  <a:lnTo>
                    <a:pt x="518" y="243"/>
                  </a:lnTo>
                  <a:lnTo>
                    <a:pt x="535" y="228"/>
                  </a:lnTo>
                  <a:lnTo>
                    <a:pt x="548" y="210"/>
                  </a:lnTo>
                  <a:lnTo>
                    <a:pt x="557" y="190"/>
                  </a:lnTo>
                  <a:lnTo>
                    <a:pt x="563" y="173"/>
                  </a:lnTo>
                  <a:lnTo>
                    <a:pt x="563" y="158"/>
                  </a:lnTo>
                  <a:lnTo>
                    <a:pt x="566" y="158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06" name="Freeform 1790"/>
            <p:cNvSpPr>
              <a:spLocks/>
            </p:cNvSpPr>
            <p:nvPr/>
          </p:nvSpPr>
          <p:spPr bwMode="auto">
            <a:xfrm>
              <a:off x="2681" y="3646"/>
              <a:ext cx="568" cy="158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567" y="0"/>
                </a:cxn>
                <a:cxn ang="0">
                  <a:pos x="567" y="157"/>
                </a:cxn>
                <a:cxn ang="0">
                  <a:pos x="0" y="154"/>
                </a:cxn>
              </a:cxnLst>
              <a:rect l="0" t="0" r="r" b="b"/>
              <a:pathLst>
                <a:path w="568" h="158">
                  <a:moveTo>
                    <a:pt x="0" y="154"/>
                  </a:moveTo>
                  <a:lnTo>
                    <a:pt x="0" y="0"/>
                  </a:lnTo>
                  <a:lnTo>
                    <a:pt x="567" y="0"/>
                  </a:lnTo>
                  <a:lnTo>
                    <a:pt x="567" y="157"/>
                  </a:lnTo>
                  <a:lnTo>
                    <a:pt x="0" y="154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07" name="Freeform 1791"/>
            <p:cNvSpPr>
              <a:spLocks/>
            </p:cNvSpPr>
            <p:nvPr/>
          </p:nvSpPr>
          <p:spPr bwMode="auto">
            <a:xfrm>
              <a:off x="2688" y="3654"/>
              <a:ext cx="544" cy="309"/>
            </a:xfrm>
            <a:custGeom>
              <a:avLst/>
              <a:gdLst/>
              <a:ahLst/>
              <a:cxnLst>
                <a:cxn ang="0">
                  <a:pos x="543" y="156"/>
                </a:cxn>
                <a:cxn ang="0">
                  <a:pos x="540" y="138"/>
                </a:cxn>
                <a:cxn ang="0">
                  <a:pos x="534" y="120"/>
                </a:cxn>
                <a:cxn ang="0">
                  <a:pos x="524" y="101"/>
                </a:cxn>
                <a:cxn ang="0">
                  <a:pos x="512" y="85"/>
                </a:cxn>
                <a:cxn ang="0">
                  <a:pos x="494" y="69"/>
                </a:cxn>
                <a:cxn ang="0">
                  <a:pos x="474" y="52"/>
                </a:cxn>
                <a:cxn ang="0">
                  <a:pos x="450" y="40"/>
                </a:cxn>
                <a:cxn ang="0">
                  <a:pos x="424" y="29"/>
                </a:cxn>
                <a:cxn ang="0">
                  <a:pos x="397" y="17"/>
                </a:cxn>
                <a:cxn ang="0">
                  <a:pos x="365" y="10"/>
                </a:cxn>
                <a:cxn ang="0">
                  <a:pos x="333" y="4"/>
                </a:cxn>
                <a:cxn ang="0">
                  <a:pos x="302" y="0"/>
                </a:cxn>
                <a:cxn ang="0">
                  <a:pos x="268" y="0"/>
                </a:cxn>
                <a:cxn ang="0">
                  <a:pos x="236" y="0"/>
                </a:cxn>
                <a:cxn ang="0">
                  <a:pos x="203" y="5"/>
                </a:cxn>
                <a:cxn ang="0">
                  <a:pos x="172" y="10"/>
                </a:cxn>
                <a:cxn ang="0">
                  <a:pos x="141" y="17"/>
                </a:cxn>
                <a:cxn ang="0">
                  <a:pos x="114" y="27"/>
                </a:cxn>
                <a:cxn ang="0">
                  <a:pos x="88" y="39"/>
                </a:cxn>
                <a:cxn ang="0">
                  <a:pos x="65" y="51"/>
                </a:cxn>
                <a:cxn ang="0">
                  <a:pos x="45" y="65"/>
                </a:cxn>
                <a:cxn ang="0">
                  <a:pos x="29" y="82"/>
                </a:cxn>
                <a:cxn ang="0">
                  <a:pos x="16" y="98"/>
                </a:cxn>
                <a:cxn ang="0">
                  <a:pos x="6" y="116"/>
                </a:cxn>
                <a:cxn ang="0">
                  <a:pos x="0" y="135"/>
                </a:cxn>
                <a:cxn ang="0">
                  <a:pos x="0" y="153"/>
                </a:cxn>
                <a:cxn ang="0">
                  <a:pos x="1" y="173"/>
                </a:cxn>
                <a:cxn ang="0">
                  <a:pos x="7" y="189"/>
                </a:cxn>
                <a:cxn ang="0">
                  <a:pos x="18" y="207"/>
                </a:cxn>
                <a:cxn ang="0">
                  <a:pos x="31" y="225"/>
                </a:cxn>
                <a:cxn ang="0">
                  <a:pos x="50" y="240"/>
                </a:cxn>
                <a:cxn ang="0">
                  <a:pos x="69" y="255"/>
                </a:cxn>
                <a:cxn ang="0">
                  <a:pos x="93" y="268"/>
                </a:cxn>
                <a:cxn ang="0">
                  <a:pos x="120" y="280"/>
                </a:cxn>
                <a:cxn ang="0">
                  <a:pos x="149" y="290"/>
                </a:cxn>
                <a:cxn ang="0">
                  <a:pos x="178" y="297"/>
                </a:cxn>
                <a:cxn ang="0">
                  <a:pos x="209" y="303"/>
                </a:cxn>
                <a:cxn ang="0">
                  <a:pos x="244" y="308"/>
                </a:cxn>
                <a:cxn ang="0">
                  <a:pos x="275" y="308"/>
                </a:cxn>
                <a:cxn ang="0">
                  <a:pos x="308" y="308"/>
                </a:cxn>
                <a:cxn ang="0">
                  <a:pos x="340" y="304"/>
                </a:cxn>
                <a:cxn ang="0">
                  <a:pos x="371" y="299"/>
                </a:cxn>
                <a:cxn ang="0">
                  <a:pos x="402" y="291"/>
                </a:cxn>
                <a:cxn ang="0">
                  <a:pos x="429" y="281"/>
                </a:cxn>
                <a:cxn ang="0">
                  <a:pos x="455" y="269"/>
                </a:cxn>
                <a:cxn ang="0">
                  <a:pos x="478" y="256"/>
                </a:cxn>
                <a:cxn ang="0">
                  <a:pos x="498" y="241"/>
                </a:cxn>
                <a:cxn ang="0">
                  <a:pos x="513" y="227"/>
                </a:cxn>
                <a:cxn ang="0">
                  <a:pos x="526" y="210"/>
                </a:cxn>
                <a:cxn ang="0">
                  <a:pos x="535" y="190"/>
                </a:cxn>
                <a:cxn ang="0">
                  <a:pos x="541" y="171"/>
                </a:cxn>
                <a:cxn ang="0">
                  <a:pos x="542" y="156"/>
                </a:cxn>
                <a:cxn ang="0">
                  <a:pos x="543" y="156"/>
                </a:cxn>
              </a:cxnLst>
              <a:rect l="0" t="0" r="r" b="b"/>
              <a:pathLst>
                <a:path w="544" h="309">
                  <a:moveTo>
                    <a:pt x="543" y="156"/>
                  </a:moveTo>
                  <a:lnTo>
                    <a:pt x="540" y="138"/>
                  </a:lnTo>
                  <a:lnTo>
                    <a:pt x="534" y="120"/>
                  </a:lnTo>
                  <a:lnTo>
                    <a:pt x="524" y="101"/>
                  </a:lnTo>
                  <a:lnTo>
                    <a:pt x="512" y="85"/>
                  </a:lnTo>
                  <a:lnTo>
                    <a:pt x="494" y="69"/>
                  </a:lnTo>
                  <a:lnTo>
                    <a:pt x="474" y="52"/>
                  </a:lnTo>
                  <a:lnTo>
                    <a:pt x="450" y="40"/>
                  </a:lnTo>
                  <a:lnTo>
                    <a:pt x="424" y="29"/>
                  </a:lnTo>
                  <a:lnTo>
                    <a:pt x="397" y="17"/>
                  </a:lnTo>
                  <a:lnTo>
                    <a:pt x="365" y="10"/>
                  </a:lnTo>
                  <a:lnTo>
                    <a:pt x="333" y="4"/>
                  </a:lnTo>
                  <a:lnTo>
                    <a:pt x="302" y="0"/>
                  </a:lnTo>
                  <a:lnTo>
                    <a:pt x="268" y="0"/>
                  </a:lnTo>
                  <a:lnTo>
                    <a:pt x="236" y="0"/>
                  </a:lnTo>
                  <a:lnTo>
                    <a:pt x="203" y="5"/>
                  </a:lnTo>
                  <a:lnTo>
                    <a:pt x="172" y="10"/>
                  </a:lnTo>
                  <a:lnTo>
                    <a:pt x="141" y="17"/>
                  </a:lnTo>
                  <a:lnTo>
                    <a:pt x="114" y="27"/>
                  </a:lnTo>
                  <a:lnTo>
                    <a:pt x="88" y="39"/>
                  </a:lnTo>
                  <a:lnTo>
                    <a:pt x="65" y="51"/>
                  </a:lnTo>
                  <a:lnTo>
                    <a:pt x="45" y="65"/>
                  </a:lnTo>
                  <a:lnTo>
                    <a:pt x="29" y="82"/>
                  </a:lnTo>
                  <a:lnTo>
                    <a:pt x="16" y="98"/>
                  </a:lnTo>
                  <a:lnTo>
                    <a:pt x="6" y="116"/>
                  </a:lnTo>
                  <a:lnTo>
                    <a:pt x="0" y="135"/>
                  </a:lnTo>
                  <a:lnTo>
                    <a:pt x="0" y="153"/>
                  </a:lnTo>
                  <a:lnTo>
                    <a:pt x="1" y="173"/>
                  </a:lnTo>
                  <a:lnTo>
                    <a:pt x="7" y="189"/>
                  </a:lnTo>
                  <a:lnTo>
                    <a:pt x="18" y="207"/>
                  </a:lnTo>
                  <a:lnTo>
                    <a:pt x="31" y="225"/>
                  </a:lnTo>
                  <a:lnTo>
                    <a:pt x="50" y="240"/>
                  </a:lnTo>
                  <a:lnTo>
                    <a:pt x="69" y="255"/>
                  </a:lnTo>
                  <a:lnTo>
                    <a:pt x="93" y="268"/>
                  </a:lnTo>
                  <a:lnTo>
                    <a:pt x="120" y="280"/>
                  </a:lnTo>
                  <a:lnTo>
                    <a:pt x="149" y="290"/>
                  </a:lnTo>
                  <a:lnTo>
                    <a:pt x="178" y="297"/>
                  </a:lnTo>
                  <a:lnTo>
                    <a:pt x="209" y="303"/>
                  </a:lnTo>
                  <a:lnTo>
                    <a:pt x="244" y="308"/>
                  </a:lnTo>
                  <a:lnTo>
                    <a:pt x="275" y="308"/>
                  </a:lnTo>
                  <a:lnTo>
                    <a:pt x="308" y="308"/>
                  </a:lnTo>
                  <a:lnTo>
                    <a:pt x="340" y="304"/>
                  </a:lnTo>
                  <a:lnTo>
                    <a:pt x="371" y="299"/>
                  </a:lnTo>
                  <a:lnTo>
                    <a:pt x="402" y="291"/>
                  </a:lnTo>
                  <a:lnTo>
                    <a:pt x="429" y="281"/>
                  </a:lnTo>
                  <a:lnTo>
                    <a:pt x="455" y="269"/>
                  </a:lnTo>
                  <a:lnTo>
                    <a:pt x="478" y="256"/>
                  </a:lnTo>
                  <a:lnTo>
                    <a:pt x="498" y="241"/>
                  </a:lnTo>
                  <a:lnTo>
                    <a:pt x="513" y="227"/>
                  </a:lnTo>
                  <a:lnTo>
                    <a:pt x="526" y="210"/>
                  </a:lnTo>
                  <a:lnTo>
                    <a:pt x="535" y="190"/>
                  </a:lnTo>
                  <a:lnTo>
                    <a:pt x="541" y="171"/>
                  </a:lnTo>
                  <a:lnTo>
                    <a:pt x="542" y="156"/>
                  </a:lnTo>
                  <a:lnTo>
                    <a:pt x="543" y="156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08" name="Freeform 1792"/>
            <p:cNvSpPr>
              <a:spLocks/>
            </p:cNvSpPr>
            <p:nvPr/>
          </p:nvSpPr>
          <p:spPr bwMode="auto">
            <a:xfrm>
              <a:off x="2687" y="3646"/>
              <a:ext cx="545" cy="158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544" y="0"/>
                </a:cxn>
                <a:cxn ang="0">
                  <a:pos x="544" y="157"/>
                </a:cxn>
                <a:cxn ang="0">
                  <a:pos x="0" y="154"/>
                </a:cxn>
              </a:cxnLst>
              <a:rect l="0" t="0" r="r" b="b"/>
              <a:pathLst>
                <a:path w="545" h="158">
                  <a:moveTo>
                    <a:pt x="0" y="154"/>
                  </a:moveTo>
                  <a:lnTo>
                    <a:pt x="0" y="0"/>
                  </a:lnTo>
                  <a:lnTo>
                    <a:pt x="544" y="0"/>
                  </a:lnTo>
                  <a:lnTo>
                    <a:pt x="544" y="157"/>
                  </a:lnTo>
                  <a:lnTo>
                    <a:pt x="0" y="154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09" name="Freeform 1793"/>
            <p:cNvSpPr>
              <a:spLocks/>
            </p:cNvSpPr>
            <p:nvPr/>
          </p:nvSpPr>
          <p:spPr bwMode="auto">
            <a:xfrm>
              <a:off x="2694" y="3653"/>
              <a:ext cx="523" cy="309"/>
            </a:xfrm>
            <a:custGeom>
              <a:avLst/>
              <a:gdLst/>
              <a:ahLst/>
              <a:cxnLst>
                <a:cxn ang="0">
                  <a:pos x="522" y="157"/>
                </a:cxn>
                <a:cxn ang="0">
                  <a:pos x="518" y="138"/>
                </a:cxn>
                <a:cxn ang="0">
                  <a:pos x="513" y="120"/>
                </a:cxn>
                <a:cxn ang="0">
                  <a:pos x="503" y="101"/>
                </a:cxn>
                <a:cxn ang="0">
                  <a:pos x="491" y="83"/>
                </a:cxn>
                <a:cxn ang="0">
                  <a:pos x="475" y="69"/>
                </a:cxn>
                <a:cxn ang="0">
                  <a:pos x="455" y="52"/>
                </a:cxn>
                <a:cxn ang="0">
                  <a:pos x="432" y="40"/>
                </a:cxn>
                <a:cxn ang="0">
                  <a:pos x="406" y="29"/>
                </a:cxn>
                <a:cxn ang="0">
                  <a:pos x="381" y="18"/>
                </a:cxn>
                <a:cxn ang="0">
                  <a:pos x="351" y="9"/>
                </a:cxn>
                <a:cxn ang="0">
                  <a:pos x="320" y="4"/>
                </a:cxn>
                <a:cxn ang="0">
                  <a:pos x="289" y="0"/>
                </a:cxn>
                <a:cxn ang="0">
                  <a:pos x="258" y="0"/>
                </a:cxn>
                <a:cxn ang="0">
                  <a:pos x="226" y="1"/>
                </a:cxn>
                <a:cxn ang="0">
                  <a:pos x="196" y="5"/>
                </a:cxn>
                <a:cxn ang="0">
                  <a:pos x="166" y="9"/>
                </a:cxn>
                <a:cxn ang="0">
                  <a:pos x="137" y="18"/>
                </a:cxn>
                <a:cxn ang="0">
                  <a:pos x="110" y="27"/>
                </a:cxn>
                <a:cxn ang="0">
                  <a:pos x="85" y="38"/>
                </a:cxn>
                <a:cxn ang="0">
                  <a:pos x="63" y="52"/>
                </a:cxn>
                <a:cxn ang="0">
                  <a:pos x="44" y="65"/>
                </a:cxn>
                <a:cxn ang="0">
                  <a:pos x="29" y="81"/>
                </a:cxn>
                <a:cxn ang="0">
                  <a:pos x="16" y="98"/>
                </a:cxn>
                <a:cxn ang="0">
                  <a:pos x="6" y="116"/>
                </a:cxn>
                <a:cxn ang="0">
                  <a:pos x="0" y="134"/>
                </a:cxn>
                <a:cxn ang="0">
                  <a:pos x="0" y="152"/>
                </a:cxn>
                <a:cxn ang="0">
                  <a:pos x="1" y="172"/>
                </a:cxn>
                <a:cxn ang="0">
                  <a:pos x="8" y="189"/>
                </a:cxn>
                <a:cxn ang="0">
                  <a:pos x="17" y="207"/>
                </a:cxn>
                <a:cxn ang="0">
                  <a:pos x="31" y="223"/>
                </a:cxn>
                <a:cxn ang="0">
                  <a:pos x="48" y="240"/>
                </a:cxn>
                <a:cxn ang="0">
                  <a:pos x="67" y="253"/>
                </a:cxn>
                <a:cxn ang="0">
                  <a:pos x="90" y="268"/>
                </a:cxn>
                <a:cxn ang="0">
                  <a:pos x="116" y="280"/>
                </a:cxn>
                <a:cxn ang="0">
                  <a:pos x="143" y="289"/>
                </a:cxn>
                <a:cxn ang="0">
                  <a:pos x="172" y="297"/>
                </a:cxn>
                <a:cxn ang="0">
                  <a:pos x="201" y="302"/>
                </a:cxn>
                <a:cxn ang="0">
                  <a:pos x="233" y="307"/>
                </a:cxn>
                <a:cxn ang="0">
                  <a:pos x="264" y="308"/>
                </a:cxn>
                <a:cxn ang="0">
                  <a:pos x="297" y="308"/>
                </a:cxn>
                <a:cxn ang="0">
                  <a:pos x="327" y="303"/>
                </a:cxn>
                <a:cxn ang="0">
                  <a:pos x="356" y="297"/>
                </a:cxn>
                <a:cxn ang="0">
                  <a:pos x="386" y="290"/>
                </a:cxn>
                <a:cxn ang="0">
                  <a:pos x="412" y="280"/>
                </a:cxn>
                <a:cxn ang="0">
                  <a:pos x="437" y="269"/>
                </a:cxn>
                <a:cxn ang="0">
                  <a:pos x="459" y="256"/>
                </a:cxn>
                <a:cxn ang="0">
                  <a:pos x="477" y="241"/>
                </a:cxn>
                <a:cxn ang="0">
                  <a:pos x="493" y="226"/>
                </a:cxn>
                <a:cxn ang="0">
                  <a:pos x="506" y="208"/>
                </a:cxn>
                <a:cxn ang="0">
                  <a:pos x="515" y="190"/>
                </a:cxn>
                <a:cxn ang="0">
                  <a:pos x="519" y="172"/>
                </a:cxn>
                <a:cxn ang="0">
                  <a:pos x="520" y="157"/>
                </a:cxn>
                <a:cxn ang="0">
                  <a:pos x="522" y="157"/>
                </a:cxn>
              </a:cxnLst>
              <a:rect l="0" t="0" r="r" b="b"/>
              <a:pathLst>
                <a:path w="523" h="309">
                  <a:moveTo>
                    <a:pt x="522" y="157"/>
                  </a:moveTo>
                  <a:lnTo>
                    <a:pt x="518" y="138"/>
                  </a:lnTo>
                  <a:lnTo>
                    <a:pt x="513" y="120"/>
                  </a:lnTo>
                  <a:lnTo>
                    <a:pt x="503" y="101"/>
                  </a:lnTo>
                  <a:lnTo>
                    <a:pt x="491" y="83"/>
                  </a:lnTo>
                  <a:lnTo>
                    <a:pt x="475" y="69"/>
                  </a:lnTo>
                  <a:lnTo>
                    <a:pt x="455" y="52"/>
                  </a:lnTo>
                  <a:lnTo>
                    <a:pt x="432" y="40"/>
                  </a:lnTo>
                  <a:lnTo>
                    <a:pt x="406" y="29"/>
                  </a:lnTo>
                  <a:lnTo>
                    <a:pt x="381" y="18"/>
                  </a:lnTo>
                  <a:lnTo>
                    <a:pt x="351" y="9"/>
                  </a:lnTo>
                  <a:lnTo>
                    <a:pt x="320" y="4"/>
                  </a:lnTo>
                  <a:lnTo>
                    <a:pt x="289" y="0"/>
                  </a:lnTo>
                  <a:lnTo>
                    <a:pt x="258" y="0"/>
                  </a:lnTo>
                  <a:lnTo>
                    <a:pt x="226" y="1"/>
                  </a:lnTo>
                  <a:lnTo>
                    <a:pt x="196" y="5"/>
                  </a:lnTo>
                  <a:lnTo>
                    <a:pt x="166" y="9"/>
                  </a:lnTo>
                  <a:lnTo>
                    <a:pt x="137" y="18"/>
                  </a:lnTo>
                  <a:lnTo>
                    <a:pt x="110" y="27"/>
                  </a:lnTo>
                  <a:lnTo>
                    <a:pt x="85" y="38"/>
                  </a:lnTo>
                  <a:lnTo>
                    <a:pt x="63" y="52"/>
                  </a:lnTo>
                  <a:lnTo>
                    <a:pt x="44" y="65"/>
                  </a:lnTo>
                  <a:lnTo>
                    <a:pt x="29" y="81"/>
                  </a:lnTo>
                  <a:lnTo>
                    <a:pt x="16" y="98"/>
                  </a:lnTo>
                  <a:lnTo>
                    <a:pt x="6" y="116"/>
                  </a:lnTo>
                  <a:lnTo>
                    <a:pt x="0" y="134"/>
                  </a:lnTo>
                  <a:lnTo>
                    <a:pt x="0" y="152"/>
                  </a:lnTo>
                  <a:lnTo>
                    <a:pt x="1" y="172"/>
                  </a:lnTo>
                  <a:lnTo>
                    <a:pt x="8" y="189"/>
                  </a:lnTo>
                  <a:lnTo>
                    <a:pt x="17" y="207"/>
                  </a:lnTo>
                  <a:lnTo>
                    <a:pt x="31" y="223"/>
                  </a:lnTo>
                  <a:lnTo>
                    <a:pt x="48" y="240"/>
                  </a:lnTo>
                  <a:lnTo>
                    <a:pt x="67" y="253"/>
                  </a:lnTo>
                  <a:lnTo>
                    <a:pt x="90" y="268"/>
                  </a:lnTo>
                  <a:lnTo>
                    <a:pt x="116" y="280"/>
                  </a:lnTo>
                  <a:lnTo>
                    <a:pt x="143" y="289"/>
                  </a:lnTo>
                  <a:lnTo>
                    <a:pt x="172" y="297"/>
                  </a:lnTo>
                  <a:lnTo>
                    <a:pt x="201" y="302"/>
                  </a:lnTo>
                  <a:lnTo>
                    <a:pt x="233" y="307"/>
                  </a:lnTo>
                  <a:lnTo>
                    <a:pt x="264" y="308"/>
                  </a:lnTo>
                  <a:lnTo>
                    <a:pt x="297" y="308"/>
                  </a:lnTo>
                  <a:lnTo>
                    <a:pt x="327" y="303"/>
                  </a:lnTo>
                  <a:lnTo>
                    <a:pt x="356" y="297"/>
                  </a:lnTo>
                  <a:lnTo>
                    <a:pt x="386" y="290"/>
                  </a:lnTo>
                  <a:lnTo>
                    <a:pt x="412" y="280"/>
                  </a:lnTo>
                  <a:lnTo>
                    <a:pt x="437" y="269"/>
                  </a:lnTo>
                  <a:lnTo>
                    <a:pt x="459" y="256"/>
                  </a:lnTo>
                  <a:lnTo>
                    <a:pt x="477" y="241"/>
                  </a:lnTo>
                  <a:lnTo>
                    <a:pt x="493" y="226"/>
                  </a:lnTo>
                  <a:lnTo>
                    <a:pt x="506" y="208"/>
                  </a:lnTo>
                  <a:lnTo>
                    <a:pt x="515" y="190"/>
                  </a:lnTo>
                  <a:lnTo>
                    <a:pt x="519" y="172"/>
                  </a:lnTo>
                  <a:lnTo>
                    <a:pt x="520" y="157"/>
                  </a:lnTo>
                  <a:lnTo>
                    <a:pt x="522" y="157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10" name="Freeform 1794"/>
            <p:cNvSpPr>
              <a:spLocks/>
            </p:cNvSpPr>
            <p:nvPr/>
          </p:nvSpPr>
          <p:spPr bwMode="auto">
            <a:xfrm>
              <a:off x="2694" y="3646"/>
              <a:ext cx="523" cy="157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0" y="0"/>
                </a:cxn>
                <a:cxn ang="0">
                  <a:pos x="522" y="0"/>
                </a:cxn>
                <a:cxn ang="0">
                  <a:pos x="522" y="156"/>
                </a:cxn>
                <a:cxn ang="0">
                  <a:pos x="0" y="153"/>
                </a:cxn>
              </a:cxnLst>
              <a:rect l="0" t="0" r="r" b="b"/>
              <a:pathLst>
                <a:path w="523" h="157">
                  <a:moveTo>
                    <a:pt x="0" y="153"/>
                  </a:moveTo>
                  <a:lnTo>
                    <a:pt x="0" y="0"/>
                  </a:lnTo>
                  <a:lnTo>
                    <a:pt x="522" y="0"/>
                  </a:lnTo>
                  <a:lnTo>
                    <a:pt x="522" y="156"/>
                  </a:lnTo>
                  <a:lnTo>
                    <a:pt x="0" y="153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11" name="Freeform 1795"/>
            <p:cNvSpPr>
              <a:spLocks/>
            </p:cNvSpPr>
            <p:nvPr/>
          </p:nvSpPr>
          <p:spPr bwMode="auto">
            <a:xfrm>
              <a:off x="2701" y="3652"/>
              <a:ext cx="500" cy="307"/>
            </a:xfrm>
            <a:custGeom>
              <a:avLst/>
              <a:gdLst/>
              <a:ahLst/>
              <a:cxnLst>
                <a:cxn ang="0">
                  <a:pos x="499" y="157"/>
                </a:cxn>
                <a:cxn ang="0">
                  <a:pos x="495" y="138"/>
                </a:cxn>
                <a:cxn ang="0">
                  <a:pos x="490" y="119"/>
                </a:cxn>
                <a:cxn ang="0">
                  <a:pos x="481" y="101"/>
                </a:cxn>
                <a:cxn ang="0">
                  <a:pos x="470" y="84"/>
                </a:cxn>
                <a:cxn ang="0">
                  <a:pos x="454" y="69"/>
                </a:cxn>
                <a:cxn ang="0">
                  <a:pos x="435" y="53"/>
                </a:cxn>
                <a:cxn ang="0">
                  <a:pos x="413" y="39"/>
                </a:cxn>
                <a:cxn ang="0">
                  <a:pos x="390" y="29"/>
                </a:cxn>
                <a:cxn ang="0">
                  <a:pos x="364" y="17"/>
                </a:cxn>
                <a:cxn ang="0">
                  <a:pos x="335" y="9"/>
                </a:cxn>
                <a:cxn ang="0">
                  <a:pos x="305" y="5"/>
                </a:cxn>
                <a:cxn ang="0">
                  <a:pos x="277" y="0"/>
                </a:cxn>
                <a:cxn ang="0">
                  <a:pos x="247" y="0"/>
                </a:cxn>
                <a:cxn ang="0">
                  <a:pos x="216" y="1"/>
                </a:cxn>
                <a:cxn ang="0">
                  <a:pos x="186" y="5"/>
                </a:cxn>
                <a:cxn ang="0">
                  <a:pos x="158" y="9"/>
                </a:cxn>
                <a:cxn ang="0">
                  <a:pos x="131" y="17"/>
                </a:cxn>
                <a:cxn ang="0">
                  <a:pos x="104" y="27"/>
                </a:cxn>
                <a:cxn ang="0">
                  <a:pos x="80" y="38"/>
                </a:cxn>
                <a:cxn ang="0">
                  <a:pos x="60" y="52"/>
                </a:cxn>
                <a:cxn ang="0">
                  <a:pos x="41" y="65"/>
                </a:cxn>
                <a:cxn ang="0">
                  <a:pos x="26" y="81"/>
                </a:cxn>
                <a:cxn ang="0">
                  <a:pos x="14" y="97"/>
                </a:cxn>
                <a:cxn ang="0">
                  <a:pos x="5" y="116"/>
                </a:cxn>
                <a:cxn ang="0">
                  <a:pos x="0" y="134"/>
                </a:cxn>
                <a:cxn ang="0">
                  <a:pos x="0" y="151"/>
                </a:cxn>
                <a:cxn ang="0">
                  <a:pos x="1" y="172"/>
                </a:cxn>
                <a:cxn ang="0">
                  <a:pos x="7" y="190"/>
                </a:cxn>
                <a:cxn ang="0">
                  <a:pos x="17" y="206"/>
                </a:cxn>
                <a:cxn ang="0">
                  <a:pos x="28" y="223"/>
                </a:cxn>
                <a:cxn ang="0">
                  <a:pos x="46" y="239"/>
                </a:cxn>
                <a:cxn ang="0">
                  <a:pos x="64" y="253"/>
                </a:cxn>
                <a:cxn ang="0">
                  <a:pos x="86" y="268"/>
                </a:cxn>
                <a:cxn ang="0">
                  <a:pos x="110" y="279"/>
                </a:cxn>
                <a:cxn ang="0">
                  <a:pos x="136" y="288"/>
                </a:cxn>
                <a:cxn ang="0">
                  <a:pos x="164" y="296"/>
                </a:cxn>
                <a:cxn ang="0">
                  <a:pos x="192" y="302"/>
                </a:cxn>
                <a:cxn ang="0">
                  <a:pos x="223" y="305"/>
                </a:cxn>
                <a:cxn ang="0">
                  <a:pos x="253" y="306"/>
                </a:cxn>
                <a:cxn ang="0">
                  <a:pos x="284" y="306"/>
                </a:cxn>
                <a:cxn ang="0">
                  <a:pos x="312" y="303"/>
                </a:cxn>
                <a:cxn ang="0">
                  <a:pos x="340" y="297"/>
                </a:cxn>
                <a:cxn ang="0">
                  <a:pos x="368" y="290"/>
                </a:cxn>
                <a:cxn ang="0">
                  <a:pos x="394" y="281"/>
                </a:cxn>
                <a:cxn ang="0">
                  <a:pos x="418" y="269"/>
                </a:cxn>
                <a:cxn ang="0">
                  <a:pos x="438" y="254"/>
                </a:cxn>
                <a:cxn ang="0">
                  <a:pos x="457" y="241"/>
                </a:cxn>
                <a:cxn ang="0">
                  <a:pos x="471" y="225"/>
                </a:cxn>
                <a:cxn ang="0">
                  <a:pos x="484" y="209"/>
                </a:cxn>
                <a:cxn ang="0">
                  <a:pos x="492" y="190"/>
                </a:cxn>
                <a:cxn ang="0">
                  <a:pos x="496" y="172"/>
                </a:cxn>
                <a:cxn ang="0">
                  <a:pos x="497" y="157"/>
                </a:cxn>
                <a:cxn ang="0">
                  <a:pos x="499" y="157"/>
                </a:cxn>
              </a:cxnLst>
              <a:rect l="0" t="0" r="r" b="b"/>
              <a:pathLst>
                <a:path w="500" h="307">
                  <a:moveTo>
                    <a:pt x="499" y="157"/>
                  </a:moveTo>
                  <a:lnTo>
                    <a:pt x="495" y="138"/>
                  </a:lnTo>
                  <a:lnTo>
                    <a:pt x="490" y="119"/>
                  </a:lnTo>
                  <a:lnTo>
                    <a:pt x="481" y="101"/>
                  </a:lnTo>
                  <a:lnTo>
                    <a:pt x="470" y="84"/>
                  </a:lnTo>
                  <a:lnTo>
                    <a:pt x="454" y="69"/>
                  </a:lnTo>
                  <a:lnTo>
                    <a:pt x="435" y="53"/>
                  </a:lnTo>
                  <a:lnTo>
                    <a:pt x="413" y="39"/>
                  </a:lnTo>
                  <a:lnTo>
                    <a:pt x="390" y="29"/>
                  </a:lnTo>
                  <a:lnTo>
                    <a:pt x="364" y="17"/>
                  </a:lnTo>
                  <a:lnTo>
                    <a:pt x="335" y="9"/>
                  </a:lnTo>
                  <a:lnTo>
                    <a:pt x="305" y="5"/>
                  </a:lnTo>
                  <a:lnTo>
                    <a:pt x="277" y="0"/>
                  </a:lnTo>
                  <a:lnTo>
                    <a:pt x="247" y="0"/>
                  </a:lnTo>
                  <a:lnTo>
                    <a:pt x="216" y="1"/>
                  </a:lnTo>
                  <a:lnTo>
                    <a:pt x="186" y="5"/>
                  </a:lnTo>
                  <a:lnTo>
                    <a:pt x="158" y="9"/>
                  </a:lnTo>
                  <a:lnTo>
                    <a:pt x="131" y="17"/>
                  </a:lnTo>
                  <a:lnTo>
                    <a:pt x="104" y="27"/>
                  </a:lnTo>
                  <a:lnTo>
                    <a:pt x="80" y="38"/>
                  </a:lnTo>
                  <a:lnTo>
                    <a:pt x="60" y="52"/>
                  </a:lnTo>
                  <a:lnTo>
                    <a:pt x="41" y="65"/>
                  </a:lnTo>
                  <a:lnTo>
                    <a:pt x="26" y="81"/>
                  </a:lnTo>
                  <a:lnTo>
                    <a:pt x="14" y="97"/>
                  </a:lnTo>
                  <a:lnTo>
                    <a:pt x="5" y="116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1" y="172"/>
                  </a:lnTo>
                  <a:lnTo>
                    <a:pt x="7" y="190"/>
                  </a:lnTo>
                  <a:lnTo>
                    <a:pt x="17" y="206"/>
                  </a:lnTo>
                  <a:lnTo>
                    <a:pt x="28" y="223"/>
                  </a:lnTo>
                  <a:lnTo>
                    <a:pt x="46" y="239"/>
                  </a:lnTo>
                  <a:lnTo>
                    <a:pt x="64" y="253"/>
                  </a:lnTo>
                  <a:lnTo>
                    <a:pt x="86" y="268"/>
                  </a:lnTo>
                  <a:lnTo>
                    <a:pt x="110" y="279"/>
                  </a:lnTo>
                  <a:lnTo>
                    <a:pt x="136" y="288"/>
                  </a:lnTo>
                  <a:lnTo>
                    <a:pt x="164" y="296"/>
                  </a:lnTo>
                  <a:lnTo>
                    <a:pt x="192" y="302"/>
                  </a:lnTo>
                  <a:lnTo>
                    <a:pt x="223" y="305"/>
                  </a:lnTo>
                  <a:lnTo>
                    <a:pt x="253" y="306"/>
                  </a:lnTo>
                  <a:lnTo>
                    <a:pt x="284" y="306"/>
                  </a:lnTo>
                  <a:lnTo>
                    <a:pt x="312" y="303"/>
                  </a:lnTo>
                  <a:lnTo>
                    <a:pt x="340" y="297"/>
                  </a:lnTo>
                  <a:lnTo>
                    <a:pt x="368" y="290"/>
                  </a:lnTo>
                  <a:lnTo>
                    <a:pt x="394" y="281"/>
                  </a:lnTo>
                  <a:lnTo>
                    <a:pt x="418" y="269"/>
                  </a:lnTo>
                  <a:lnTo>
                    <a:pt x="438" y="254"/>
                  </a:lnTo>
                  <a:lnTo>
                    <a:pt x="457" y="241"/>
                  </a:lnTo>
                  <a:lnTo>
                    <a:pt x="471" y="225"/>
                  </a:lnTo>
                  <a:lnTo>
                    <a:pt x="484" y="209"/>
                  </a:lnTo>
                  <a:lnTo>
                    <a:pt x="492" y="190"/>
                  </a:lnTo>
                  <a:lnTo>
                    <a:pt x="496" y="172"/>
                  </a:lnTo>
                  <a:lnTo>
                    <a:pt x="497" y="157"/>
                  </a:lnTo>
                  <a:lnTo>
                    <a:pt x="499" y="157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12" name="Freeform 1796"/>
            <p:cNvSpPr>
              <a:spLocks/>
            </p:cNvSpPr>
            <p:nvPr/>
          </p:nvSpPr>
          <p:spPr bwMode="auto">
            <a:xfrm>
              <a:off x="2701" y="3646"/>
              <a:ext cx="500" cy="156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0" y="0"/>
                </a:cxn>
                <a:cxn ang="0">
                  <a:pos x="499" y="0"/>
                </a:cxn>
                <a:cxn ang="0">
                  <a:pos x="499" y="155"/>
                </a:cxn>
                <a:cxn ang="0">
                  <a:pos x="0" y="153"/>
                </a:cxn>
              </a:cxnLst>
              <a:rect l="0" t="0" r="r" b="b"/>
              <a:pathLst>
                <a:path w="500" h="156">
                  <a:moveTo>
                    <a:pt x="0" y="153"/>
                  </a:moveTo>
                  <a:lnTo>
                    <a:pt x="0" y="0"/>
                  </a:lnTo>
                  <a:lnTo>
                    <a:pt x="499" y="0"/>
                  </a:lnTo>
                  <a:lnTo>
                    <a:pt x="499" y="155"/>
                  </a:lnTo>
                  <a:lnTo>
                    <a:pt x="0" y="153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13" name="Freeform 1797"/>
            <p:cNvSpPr>
              <a:spLocks/>
            </p:cNvSpPr>
            <p:nvPr/>
          </p:nvSpPr>
          <p:spPr bwMode="auto">
            <a:xfrm>
              <a:off x="2707" y="3652"/>
              <a:ext cx="478" cy="305"/>
            </a:xfrm>
            <a:custGeom>
              <a:avLst/>
              <a:gdLst/>
              <a:ahLst/>
              <a:cxnLst>
                <a:cxn ang="0">
                  <a:pos x="477" y="156"/>
                </a:cxn>
                <a:cxn ang="0">
                  <a:pos x="473" y="138"/>
                </a:cxn>
                <a:cxn ang="0">
                  <a:pos x="469" y="119"/>
                </a:cxn>
                <a:cxn ang="0">
                  <a:pos x="460" y="100"/>
                </a:cxn>
                <a:cxn ang="0">
                  <a:pos x="449" y="84"/>
                </a:cxn>
                <a:cxn ang="0">
                  <a:pos x="434" y="67"/>
                </a:cxn>
                <a:cxn ang="0">
                  <a:pos x="416" y="53"/>
                </a:cxn>
                <a:cxn ang="0">
                  <a:pos x="394" y="39"/>
                </a:cxn>
                <a:cxn ang="0">
                  <a:pos x="373" y="28"/>
                </a:cxn>
                <a:cxn ang="0">
                  <a:pos x="348" y="17"/>
                </a:cxn>
                <a:cxn ang="0">
                  <a:pos x="321" y="9"/>
                </a:cxn>
                <a:cxn ang="0">
                  <a:pos x="292" y="4"/>
                </a:cxn>
                <a:cxn ang="0">
                  <a:pos x="265" y="0"/>
                </a:cxn>
                <a:cxn ang="0">
                  <a:pos x="236" y="0"/>
                </a:cxn>
                <a:cxn ang="0">
                  <a:pos x="206" y="0"/>
                </a:cxn>
                <a:cxn ang="0">
                  <a:pos x="178" y="4"/>
                </a:cxn>
                <a:cxn ang="0">
                  <a:pos x="151" y="9"/>
                </a:cxn>
                <a:cxn ang="0">
                  <a:pos x="125" y="16"/>
                </a:cxn>
                <a:cxn ang="0">
                  <a:pos x="100" y="25"/>
                </a:cxn>
                <a:cxn ang="0">
                  <a:pos x="77" y="37"/>
                </a:cxn>
                <a:cxn ang="0">
                  <a:pos x="58" y="50"/>
                </a:cxn>
                <a:cxn ang="0">
                  <a:pos x="40" y="64"/>
                </a:cxn>
                <a:cxn ang="0">
                  <a:pos x="26" y="80"/>
                </a:cxn>
                <a:cxn ang="0">
                  <a:pos x="13" y="97"/>
                </a:cxn>
                <a:cxn ang="0">
                  <a:pos x="5" y="115"/>
                </a:cxn>
                <a:cxn ang="0">
                  <a:pos x="0" y="133"/>
                </a:cxn>
                <a:cxn ang="0">
                  <a:pos x="0" y="151"/>
                </a:cxn>
                <a:cxn ang="0">
                  <a:pos x="1" y="171"/>
                </a:cxn>
                <a:cxn ang="0">
                  <a:pos x="7" y="187"/>
                </a:cxn>
                <a:cxn ang="0">
                  <a:pos x="16" y="206"/>
                </a:cxn>
                <a:cxn ang="0">
                  <a:pos x="27" y="222"/>
                </a:cxn>
                <a:cxn ang="0">
                  <a:pos x="44" y="237"/>
                </a:cxn>
                <a:cxn ang="0">
                  <a:pos x="61" y="252"/>
                </a:cxn>
                <a:cxn ang="0">
                  <a:pos x="82" y="265"/>
                </a:cxn>
                <a:cxn ang="0">
                  <a:pos x="106" y="278"/>
                </a:cxn>
                <a:cxn ang="0">
                  <a:pos x="130" y="286"/>
                </a:cxn>
                <a:cxn ang="0">
                  <a:pos x="156" y="294"/>
                </a:cxn>
                <a:cxn ang="0">
                  <a:pos x="184" y="301"/>
                </a:cxn>
                <a:cxn ang="0">
                  <a:pos x="213" y="303"/>
                </a:cxn>
                <a:cxn ang="0">
                  <a:pos x="242" y="304"/>
                </a:cxn>
                <a:cxn ang="0">
                  <a:pos x="271" y="304"/>
                </a:cxn>
                <a:cxn ang="0">
                  <a:pos x="298" y="302"/>
                </a:cxn>
                <a:cxn ang="0">
                  <a:pos x="326" y="296"/>
                </a:cxn>
                <a:cxn ang="0">
                  <a:pos x="352" y="288"/>
                </a:cxn>
                <a:cxn ang="0">
                  <a:pos x="376" y="279"/>
                </a:cxn>
                <a:cxn ang="0">
                  <a:pos x="399" y="268"/>
                </a:cxn>
                <a:cxn ang="0">
                  <a:pos x="419" y="254"/>
                </a:cxn>
                <a:cxn ang="0">
                  <a:pos x="437" y="239"/>
                </a:cxn>
                <a:cxn ang="0">
                  <a:pos x="451" y="224"/>
                </a:cxn>
                <a:cxn ang="0">
                  <a:pos x="463" y="207"/>
                </a:cxn>
                <a:cxn ang="0">
                  <a:pos x="470" y="190"/>
                </a:cxn>
                <a:cxn ang="0">
                  <a:pos x="474" y="171"/>
                </a:cxn>
                <a:cxn ang="0">
                  <a:pos x="475" y="156"/>
                </a:cxn>
                <a:cxn ang="0">
                  <a:pos x="477" y="156"/>
                </a:cxn>
              </a:cxnLst>
              <a:rect l="0" t="0" r="r" b="b"/>
              <a:pathLst>
                <a:path w="478" h="305">
                  <a:moveTo>
                    <a:pt x="477" y="156"/>
                  </a:moveTo>
                  <a:lnTo>
                    <a:pt x="473" y="138"/>
                  </a:lnTo>
                  <a:lnTo>
                    <a:pt x="469" y="119"/>
                  </a:lnTo>
                  <a:lnTo>
                    <a:pt x="460" y="100"/>
                  </a:lnTo>
                  <a:lnTo>
                    <a:pt x="449" y="84"/>
                  </a:lnTo>
                  <a:lnTo>
                    <a:pt x="434" y="67"/>
                  </a:lnTo>
                  <a:lnTo>
                    <a:pt x="416" y="53"/>
                  </a:lnTo>
                  <a:lnTo>
                    <a:pt x="394" y="39"/>
                  </a:lnTo>
                  <a:lnTo>
                    <a:pt x="373" y="28"/>
                  </a:lnTo>
                  <a:lnTo>
                    <a:pt x="348" y="17"/>
                  </a:lnTo>
                  <a:lnTo>
                    <a:pt x="321" y="9"/>
                  </a:lnTo>
                  <a:lnTo>
                    <a:pt x="292" y="4"/>
                  </a:lnTo>
                  <a:lnTo>
                    <a:pt x="265" y="0"/>
                  </a:lnTo>
                  <a:lnTo>
                    <a:pt x="236" y="0"/>
                  </a:lnTo>
                  <a:lnTo>
                    <a:pt x="206" y="0"/>
                  </a:lnTo>
                  <a:lnTo>
                    <a:pt x="178" y="4"/>
                  </a:lnTo>
                  <a:lnTo>
                    <a:pt x="151" y="9"/>
                  </a:lnTo>
                  <a:lnTo>
                    <a:pt x="125" y="16"/>
                  </a:lnTo>
                  <a:lnTo>
                    <a:pt x="100" y="25"/>
                  </a:lnTo>
                  <a:lnTo>
                    <a:pt x="77" y="37"/>
                  </a:lnTo>
                  <a:lnTo>
                    <a:pt x="58" y="50"/>
                  </a:lnTo>
                  <a:lnTo>
                    <a:pt x="40" y="64"/>
                  </a:lnTo>
                  <a:lnTo>
                    <a:pt x="26" y="80"/>
                  </a:lnTo>
                  <a:lnTo>
                    <a:pt x="13" y="97"/>
                  </a:lnTo>
                  <a:lnTo>
                    <a:pt x="5" y="115"/>
                  </a:lnTo>
                  <a:lnTo>
                    <a:pt x="0" y="133"/>
                  </a:lnTo>
                  <a:lnTo>
                    <a:pt x="0" y="151"/>
                  </a:lnTo>
                  <a:lnTo>
                    <a:pt x="1" y="171"/>
                  </a:lnTo>
                  <a:lnTo>
                    <a:pt x="7" y="187"/>
                  </a:lnTo>
                  <a:lnTo>
                    <a:pt x="16" y="206"/>
                  </a:lnTo>
                  <a:lnTo>
                    <a:pt x="27" y="222"/>
                  </a:lnTo>
                  <a:lnTo>
                    <a:pt x="44" y="237"/>
                  </a:lnTo>
                  <a:lnTo>
                    <a:pt x="61" y="252"/>
                  </a:lnTo>
                  <a:lnTo>
                    <a:pt x="82" y="265"/>
                  </a:lnTo>
                  <a:lnTo>
                    <a:pt x="106" y="278"/>
                  </a:lnTo>
                  <a:lnTo>
                    <a:pt x="130" y="286"/>
                  </a:lnTo>
                  <a:lnTo>
                    <a:pt x="156" y="294"/>
                  </a:lnTo>
                  <a:lnTo>
                    <a:pt x="184" y="301"/>
                  </a:lnTo>
                  <a:lnTo>
                    <a:pt x="213" y="303"/>
                  </a:lnTo>
                  <a:lnTo>
                    <a:pt x="242" y="304"/>
                  </a:lnTo>
                  <a:lnTo>
                    <a:pt x="271" y="304"/>
                  </a:lnTo>
                  <a:lnTo>
                    <a:pt x="298" y="302"/>
                  </a:lnTo>
                  <a:lnTo>
                    <a:pt x="326" y="296"/>
                  </a:lnTo>
                  <a:lnTo>
                    <a:pt x="352" y="288"/>
                  </a:lnTo>
                  <a:lnTo>
                    <a:pt x="376" y="279"/>
                  </a:lnTo>
                  <a:lnTo>
                    <a:pt x="399" y="268"/>
                  </a:lnTo>
                  <a:lnTo>
                    <a:pt x="419" y="254"/>
                  </a:lnTo>
                  <a:lnTo>
                    <a:pt x="437" y="239"/>
                  </a:lnTo>
                  <a:lnTo>
                    <a:pt x="451" y="224"/>
                  </a:lnTo>
                  <a:lnTo>
                    <a:pt x="463" y="207"/>
                  </a:lnTo>
                  <a:lnTo>
                    <a:pt x="470" y="190"/>
                  </a:lnTo>
                  <a:lnTo>
                    <a:pt x="474" y="171"/>
                  </a:lnTo>
                  <a:lnTo>
                    <a:pt x="475" y="156"/>
                  </a:lnTo>
                  <a:lnTo>
                    <a:pt x="477" y="15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14" name="Freeform 1798"/>
            <p:cNvSpPr>
              <a:spLocks/>
            </p:cNvSpPr>
            <p:nvPr/>
          </p:nvSpPr>
          <p:spPr bwMode="auto">
            <a:xfrm>
              <a:off x="2707" y="3646"/>
              <a:ext cx="478" cy="156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0"/>
                </a:cxn>
                <a:cxn ang="0">
                  <a:pos x="477" y="0"/>
                </a:cxn>
                <a:cxn ang="0">
                  <a:pos x="477" y="155"/>
                </a:cxn>
                <a:cxn ang="0">
                  <a:pos x="0" y="152"/>
                </a:cxn>
              </a:cxnLst>
              <a:rect l="0" t="0" r="r" b="b"/>
              <a:pathLst>
                <a:path w="478" h="156">
                  <a:moveTo>
                    <a:pt x="0" y="152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477" y="155"/>
                  </a:lnTo>
                  <a:lnTo>
                    <a:pt x="0" y="15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15" name="Freeform 1799"/>
            <p:cNvSpPr>
              <a:spLocks/>
            </p:cNvSpPr>
            <p:nvPr/>
          </p:nvSpPr>
          <p:spPr bwMode="auto">
            <a:xfrm>
              <a:off x="2714" y="3651"/>
              <a:ext cx="455" cy="305"/>
            </a:xfrm>
            <a:custGeom>
              <a:avLst/>
              <a:gdLst/>
              <a:ahLst/>
              <a:cxnLst>
                <a:cxn ang="0">
                  <a:pos x="454" y="157"/>
                </a:cxn>
                <a:cxn ang="0">
                  <a:pos x="450" y="138"/>
                </a:cxn>
                <a:cxn ang="0">
                  <a:pos x="446" y="120"/>
                </a:cxn>
                <a:cxn ang="0">
                  <a:pos x="439" y="100"/>
                </a:cxn>
                <a:cxn ang="0">
                  <a:pos x="427" y="83"/>
                </a:cxn>
                <a:cxn ang="0">
                  <a:pos x="413" y="68"/>
                </a:cxn>
                <a:cxn ang="0">
                  <a:pos x="395" y="53"/>
                </a:cxn>
                <a:cxn ang="0">
                  <a:pos x="376" y="39"/>
                </a:cxn>
                <a:cxn ang="0">
                  <a:pos x="354" y="29"/>
                </a:cxn>
                <a:cxn ang="0">
                  <a:pos x="331" y="17"/>
                </a:cxn>
                <a:cxn ang="0">
                  <a:pos x="305" y="9"/>
                </a:cxn>
                <a:cxn ang="0">
                  <a:pos x="278" y="4"/>
                </a:cxn>
                <a:cxn ang="0">
                  <a:pos x="252" y="1"/>
                </a:cxn>
                <a:cxn ang="0">
                  <a:pos x="224" y="0"/>
                </a:cxn>
                <a:cxn ang="0">
                  <a:pos x="196" y="1"/>
                </a:cxn>
                <a:cxn ang="0">
                  <a:pos x="169" y="4"/>
                </a:cxn>
                <a:cxn ang="0">
                  <a:pos x="144" y="9"/>
                </a:cxn>
                <a:cxn ang="0">
                  <a:pos x="118" y="17"/>
                </a:cxn>
                <a:cxn ang="0">
                  <a:pos x="95" y="26"/>
                </a:cxn>
                <a:cxn ang="0">
                  <a:pos x="74" y="37"/>
                </a:cxn>
                <a:cxn ang="0">
                  <a:pos x="54" y="51"/>
                </a:cxn>
                <a:cxn ang="0">
                  <a:pos x="37" y="65"/>
                </a:cxn>
                <a:cxn ang="0">
                  <a:pos x="23" y="80"/>
                </a:cxn>
                <a:cxn ang="0">
                  <a:pos x="12" y="96"/>
                </a:cxn>
                <a:cxn ang="0">
                  <a:pos x="4" y="113"/>
                </a:cxn>
                <a:cxn ang="0">
                  <a:pos x="0" y="133"/>
                </a:cxn>
                <a:cxn ang="0">
                  <a:pos x="0" y="150"/>
                </a:cxn>
                <a:cxn ang="0">
                  <a:pos x="1" y="169"/>
                </a:cxn>
                <a:cxn ang="0">
                  <a:pos x="6" y="187"/>
                </a:cxn>
                <a:cxn ang="0">
                  <a:pos x="15" y="204"/>
                </a:cxn>
                <a:cxn ang="0">
                  <a:pos x="26" y="221"/>
                </a:cxn>
                <a:cxn ang="0">
                  <a:pos x="42" y="237"/>
                </a:cxn>
                <a:cxn ang="0">
                  <a:pos x="57" y="252"/>
                </a:cxn>
                <a:cxn ang="0">
                  <a:pos x="77" y="265"/>
                </a:cxn>
                <a:cxn ang="0">
                  <a:pos x="99" y="277"/>
                </a:cxn>
                <a:cxn ang="0">
                  <a:pos x="123" y="287"/>
                </a:cxn>
                <a:cxn ang="0">
                  <a:pos x="148" y="294"/>
                </a:cxn>
                <a:cxn ang="0">
                  <a:pos x="174" y="299"/>
                </a:cxn>
                <a:cxn ang="0">
                  <a:pos x="202" y="303"/>
                </a:cxn>
                <a:cxn ang="0">
                  <a:pos x="229" y="304"/>
                </a:cxn>
                <a:cxn ang="0">
                  <a:pos x="258" y="304"/>
                </a:cxn>
                <a:cxn ang="0">
                  <a:pos x="284" y="302"/>
                </a:cxn>
                <a:cxn ang="0">
                  <a:pos x="310" y="295"/>
                </a:cxn>
                <a:cxn ang="0">
                  <a:pos x="336" y="287"/>
                </a:cxn>
                <a:cxn ang="0">
                  <a:pos x="358" y="279"/>
                </a:cxn>
                <a:cxn ang="0">
                  <a:pos x="380" y="267"/>
                </a:cxn>
                <a:cxn ang="0">
                  <a:pos x="399" y="254"/>
                </a:cxn>
                <a:cxn ang="0">
                  <a:pos x="416" y="239"/>
                </a:cxn>
                <a:cxn ang="0">
                  <a:pos x="429" y="224"/>
                </a:cxn>
                <a:cxn ang="0">
                  <a:pos x="441" y="207"/>
                </a:cxn>
                <a:cxn ang="0">
                  <a:pos x="448" y="189"/>
                </a:cxn>
                <a:cxn ang="0">
                  <a:pos x="452" y="171"/>
                </a:cxn>
                <a:cxn ang="0">
                  <a:pos x="453" y="157"/>
                </a:cxn>
                <a:cxn ang="0">
                  <a:pos x="454" y="157"/>
                </a:cxn>
              </a:cxnLst>
              <a:rect l="0" t="0" r="r" b="b"/>
              <a:pathLst>
                <a:path w="455" h="305">
                  <a:moveTo>
                    <a:pt x="454" y="157"/>
                  </a:moveTo>
                  <a:lnTo>
                    <a:pt x="450" y="138"/>
                  </a:lnTo>
                  <a:lnTo>
                    <a:pt x="446" y="120"/>
                  </a:lnTo>
                  <a:lnTo>
                    <a:pt x="439" y="100"/>
                  </a:lnTo>
                  <a:lnTo>
                    <a:pt x="427" y="83"/>
                  </a:lnTo>
                  <a:lnTo>
                    <a:pt x="413" y="68"/>
                  </a:lnTo>
                  <a:lnTo>
                    <a:pt x="395" y="53"/>
                  </a:lnTo>
                  <a:lnTo>
                    <a:pt x="376" y="39"/>
                  </a:lnTo>
                  <a:lnTo>
                    <a:pt x="354" y="29"/>
                  </a:lnTo>
                  <a:lnTo>
                    <a:pt x="331" y="17"/>
                  </a:lnTo>
                  <a:lnTo>
                    <a:pt x="305" y="9"/>
                  </a:lnTo>
                  <a:lnTo>
                    <a:pt x="278" y="4"/>
                  </a:lnTo>
                  <a:lnTo>
                    <a:pt x="252" y="1"/>
                  </a:lnTo>
                  <a:lnTo>
                    <a:pt x="224" y="0"/>
                  </a:lnTo>
                  <a:lnTo>
                    <a:pt x="196" y="1"/>
                  </a:lnTo>
                  <a:lnTo>
                    <a:pt x="169" y="4"/>
                  </a:lnTo>
                  <a:lnTo>
                    <a:pt x="144" y="9"/>
                  </a:lnTo>
                  <a:lnTo>
                    <a:pt x="118" y="17"/>
                  </a:lnTo>
                  <a:lnTo>
                    <a:pt x="95" y="26"/>
                  </a:lnTo>
                  <a:lnTo>
                    <a:pt x="74" y="37"/>
                  </a:lnTo>
                  <a:lnTo>
                    <a:pt x="54" y="51"/>
                  </a:lnTo>
                  <a:lnTo>
                    <a:pt x="37" y="65"/>
                  </a:lnTo>
                  <a:lnTo>
                    <a:pt x="23" y="80"/>
                  </a:lnTo>
                  <a:lnTo>
                    <a:pt x="12" y="96"/>
                  </a:lnTo>
                  <a:lnTo>
                    <a:pt x="4" y="113"/>
                  </a:lnTo>
                  <a:lnTo>
                    <a:pt x="0" y="133"/>
                  </a:lnTo>
                  <a:lnTo>
                    <a:pt x="0" y="150"/>
                  </a:lnTo>
                  <a:lnTo>
                    <a:pt x="1" y="169"/>
                  </a:lnTo>
                  <a:lnTo>
                    <a:pt x="6" y="187"/>
                  </a:lnTo>
                  <a:lnTo>
                    <a:pt x="15" y="204"/>
                  </a:lnTo>
                  <a:lnTo>
                    <a:pt x="26" y="221"/>
                  </a:lnTo>
                  <a:lnTo>
                    <a:pt x="42" y="237"/>
                  </a:lnTo>
                  <a:lnTo>
                    <a:pt x="57" y="252"/>
                  </a:lnTo>
                  <a:lnTo>
                    <a:pt x="77" y="265"/>
                  </a:lnTo>
                  <a:lnTo>
                    <a:pt x="99" y="277"/>
                  </a:lnTo>
                  <a:lnTo>
                    <a:pt x="123" y="287"/>
                  </a:lnTo>
                  <a:lnTo>
                    <a:pt x="148" y="294"/>
                  </a:lnTo>
                  <a:lnTo>
                    <a:pt x="174" y="299"/>
                  </a:lnTo>
                  <a:lnTo>
                    <a:pt x="202" y="303"/>
                  </a:lnTo>
                  <a:lnTo>
                    <a:pt x="229" y="304"/>
                  </a:lnTo>
                  <a:lnTo>
                    <a:pt x="258" y="304"/>
                  </a:lnTo>
                  <a:lnTo>
                    <a:pt x="284" y="302"/>
                  </a:lnTo>
                  <a:lnTo>
                    <a:pt x="310" y="295"/>
                  </a:lnTo>
                  <a:lnTo>
                    <a:pt x="336" y="287"/>
                  </a:lnTo>
                  <a:lnTo>
                    <a:pt x="358" y="279"/>
                  </a:lnTo>
                  <a:lnTo>
                    <a:pt x="380" y="267"/>
                  </a:lnTo>
                  <a:lnTo>
                    <a:pt x="399" y="254"/>
                  </a:lnTo>
                  <a:lnTo>
                    <a:pt x="416" y="239"/>
                  </a:lnTo>
                  <a:lnTo>
                    <a:pt x="429" y="224"/>
                  </a:lnTo>
                  <a:lnTo>
                    <a:pt x="441" y="207"/>
                  </a:lnTo>
                  <a:lnTo>
                    <a:pt x="448" y="189"/>
                  </a:lnTo>
                  <a:lnTo>
                    <a:pt x="452" y="171"/>
                  </a:lnTo>
                  <a:lnTo>
                    <a:pt x="453" y="157"/>
                  </a:lnTo>
                  <a:lnTo>
                    <a:pt x="454" y="157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16" name="Freeform 1800"/>
            <p:cNvSpPr>
              <a:spLocks/>
            </p:cNvSpPr>
            <p:nvPr/>
          </p:nvSpPr>
          <p:spPr bwMode="auto">
            <a:xfrm>
              <a:off x="2714" y="3646"/>
              <a:ext cx="455" cy="156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0" y="0"/>
                </a:cxn>
                <a:cxn ang="0">
                  <a:pos x="454" y="0"/>
                </a:cxn>
                <a:cxn ang="0">
                  <a:pos x="454" y="155"/>
                </a:cxn>
                <a:cxn ang="0">
                  <a:pos x="0" y="151"/>
                </a:cxn>
              </a:cxnLst>
              <a:rect l="0" t="0" r="r" b="b"/>
              <a:pathLst>
                <a:path w="455" h="156">
                  <a:moveTo>
                    <a:pt x="0" y="151"/>
                  </a:moveTo>
                  <a:lnTo>
                    <a:pt x="0" y="0"/>
                  </a:lnTo>
                  <a:lnTo>
                    <a:pt x="454" y="0"/>
                  </a:lnTo>
                  <a:lnTo>
                    <a:pt x="454" y="155"/>
                  </a:lnTo>
                  <a:lnTo>
                    <a:pt x="0" y="151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17" name="Freeform 1801"/>
            <p:cNvSpPr>
              <a:spLocks/>
            </p:cNvSpPr>
            <p:nvPr/>
          </p:nvSpPr>
          <p:spPr bwMode="auto">
            <a:xfrm>
              <a:off x="2720" y="3650"/>
              <a:ext cx="434" cy="305"/>
            </a:xfrm>
            <a:custGeom>
              <a:avLst/>
              <a:gdLst/>
              <a:ahLst/>
              <a:cxnLst>
                <a:cxn ang="0">
                  <a:pos x="433" y="156"/>
                </a:cxn>
                <a:cxn ang="0">
                  <a:pos x="429" y="137"/>
                </a:cxn>
                <a:cxn ang="0">
                  <a:pos x="425" y="119"/>
                </a:cxn>
                <a:cxn ang="0">
                  <a:pos x="417" y="100"/>
                </a:cxn>
                <a:cxn ang="0">
                  <a:pos x="407" y="83"/>
                </a:cxn>
                <a:cxn ang="0">
                  <a:pos x="394" y="68"/>
                </a:cxn>
                <a:cxn ang="0">
                  <a:pos x="377" y="52"/>
                </a:cxn>
                <a:cxn ang="0">
                  <a:pos x="357" y="40"/>
                </a:cxn>
                <a:cxn ang="0">
                  <a:pos x="338" y="28"/>
                </a:cxn>
                <a:cxn ang="0">
                  <a:pos x="316" y="18"/>
                </a:cxn>
                <a:cxn ang="0">
                  <a:pos x="291" y="10"/>
                </a:cxn>
                <a:cxn ang="0">
                  <a:pos x="266" y="4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7" y="2"/>
                </a:cxn>
                <a:cxn ang="0">
                  <a:pos x="162" y="4"/>
                </a:cxn>
                <a:cxn ang="0">
                  <a:pos x="137" y="10"/>
                </a:cxn>
                <a:cxn ang="0">
                  <a:pos x="113" y="17"/>
                </a:cxn>
                <a:cxn ang="0">
                  <a:pos x="90" y="26"/>
                </a:cxn>
                <a:cxn ang="0">
                  <a:pos x="69" y="38"/>
                </a:cxn>
                <a:cxn ang="0">
                  <a:pos x="53" y="51"/>
                </a:cxn>
                <a:cxn ang="0">
                  <a:pos x="36" y="63"/>
                </a:cxn>
                <a:cxn ang="0">
                  <a:pos x="22" y="80"/>
                </a:cxn>
                <a:cxn ang="0">
                  <a:pos x="13" y="97"/>
                </a:cxn>
                <a:cxn ang="0">
                  <a:pos x="4" y="113"/>
                </a:cxn>
                <a:cxn ang="0">
                  <a:pos x="0" y="132"/>
                </a:cxn>
                <a:cxn ang="0">
                  <a:pos x="0" y="150"/>
                </a:cxn>
                <a:cxn ang="0">
                  <a:pos x="0" y="169"/>
                </a:cxn>
                <a:cxn ang="0">
                  <a:pos x="5" y="185"/>
                </a:cxn>
                <a:cxn ang="0">
                  <a:pos x="14" y="203"/>
                </a:cxn>
                <a:cxn ang="0">
                  <a:pos x="25" y="221"/>
                </a:cxn>
                <a:cxn ang="0">
                  <a:pos x="39" y="237"/>
                </a:cxn>
                <a:cxn ang="0">
                  <a:pos x="55" y="250"/>
                </a:cxn>
                <a:cxn ang="0">
                  <a:pos x="75" y="264"/>
                </a:cxn>
                <a:cxn ang="0">
                  <a:pos x="95" y="276"/>
                </a:cxn>
                <a:cxn ang="0">
                  <a:pos x="117" y="285"/>
                </a:cxn>
                <a:cxn ang="0">
                  <a:pos x="141" y="293"/>
                </a:cxn>
                <a:cxn ang="0">
                  <a:pos x="166" y="299"/>
                </a:cxn>
                <a:cxn ang="0">
                  <a:pos x="193" y="304"/>
                </a:cxn>
                <a:cxn ang="0">
                  <a:pos x="218" y="304"/>
                </a:cxn>
                <a:cxn ang="0">
                  <a:pos x="245" y="304"/>
                </a:cxn>
                <a:cxn ang="0">
                  <a:pos x="271" y="300"/>
                </a:cxn>
                <a:cxn ang="0">
                  <a:pos x="295" y="296"/>
                </a:cxn>
                <a:cxn ang="0">
                  <a:pos x="320" y="288"/>
                </a:cxn>
                <a:cxn ang="0">
                  <a:pos x="341" y="278"/>
                </a:cxn>
                <a:cxn ang="0">
                  <a:pos x="362" y="267"/>
                </a:cxn>
                <a:cxn ang="0">
                  <a:pos x="379" y="254"/>
                </a:cxn>
                <a:cxn ang="0">
                  <a:pos x="396" y="239"/>
                </a:cxn>
                <a:cxn ang="0">
                  <a:pos x="408" y="224"/>
                </a:cxn>
                <a:cxn ang="0">
                  <a:pos x="419" y="208"/>
                </a:cxn>
                <a:cxn ang="0">
                  <a:pos x="426" y="189"/>
                </a:cxn>
                <a:cxn ang="0">
                  <a:pos x="430" y="170"/>
                </a:cxn>
                <a:cxn ang="0">
                  <a:pos x="430" y="156"/>
                </a:cxn>
                <a:cxn ang="0">
                  <a:pos x="433" y="156"/>
                </a:cxn>
              </a:cxnLst>
              <a:rect l="0" t="0" r="r" b="b"/>
              <a:pathLst>
                <a:path w="434" h="305">
                  <a:moveTo>
                    <a:pt x="433" y="156"/>
                  </a:moveTo>
                  <a:lnTo>
                    <a:pt x="429" y="137"/>
                  </a:lnTo>
                  <a:lnTo>
                    <a:pt x="425" y="119"/>
                  </a:lnTo>
                  <a:lnTo>
                    <a:pt x="417" y="100"/>
                  </a:lnTo>
                  <a:lnTo>
                    <a:pt x="407" y="83"/>
                  </a:lnTo>
                  <a:lnTo>
                    <a:pt x="394" y="68"/>
                  </a:lnTo>
                  <a:lnTo>
                    <a:pt x="377" y="52"/>
                  </a:lnTo>
                  <a:lnTo>
                    <a:pt x="357" y="40"/>
                  </a:lnTo>
                  <a:lnTo>
                    <a:pt x="338" y="28"/>
                  </a:lnTo>
                  <a:lnTo>
                    <a:pt x="316" y="18"/>
                  </a:lnTo>
                  <a:lnTo>
                    <a:pt x="291" y="10"/>
                  </a:lnTo>
                  <a:lnTo>
                    <a:pt x="266" y="4"/>
                  </a:lnTo>
                  <a:lnTo>
                    <a:pt x="240" y="1"/>
                  </a:lnTo>
                  <a:lnTo>
                    <a:pt x="213" y="0"/>
                  </a:lnTo>
                  <a:lnTo>
                    <a:pt x="187" y="2"/>
                  </a:lnTo>
                  <a:lnTo>
                    <a:pt x="162" y="4"/>
                  </a:lnTo>
                  <a:lnTo>
                    <a:pt x="137" y="10"/>
                  </a:lnTo>
                  <a:lnTo>
                    <a:pt x="113" y="17"/>
                  </a:lnTo>
                  <a:lnTo>
                    <a:pt x="90" y="26"/>
                  </a:lnTo>
                  <a:lnTo>
                    <a:pt x="69" y="38"/>
                  </a:lnTo>
                  <a:lnTo>
                    <a:pt x="53" y="51"/>
                  </a:lnTo>
                  <a:lnTo>
                    <a:pt x="36" y="63"/>
                  </a:lnTo>
                  <a:lnTo>
                    <a:pt x="22" y="80"/>
                  </a:lnTo>
                  <a:lnTo>
                    <a:pt x="13" y="97"/>
                  </a:lnTo>
                  <a:lnTo>
                    <a:pt x="4" y="113"/>
                  </a:lnTo>
                  <a:lnTo>
                    <a:pt x="0" y="132"/>
                  </a:lnTo>
                  <a:lnTo>
                    <a:pt x="0" y="150"/>
                  </a:lnTo>
                  <a:lnTo>
                    <a:pt x="0" y="169"/>
                  </a:lnTo>
                  <a:lnTo>
                    <a:pt x="5" y="185"/>
                  </a:lnTo>
                  <a:lnTo>
                    <a:pt x="14" y="203"/>
                  </a:lnTo>
                  <a:lnTo>
                    <a:pt x="25" y="221"/>
                  </a:lnTo>
                  <a:lnTo>
                    <a:pt x="39" y="237"/>
                  </a:lnTo>
                  <a:lnTo>
                    <a:pt x="55" y="250"/>
                  </a:lnTo>
                  <a:lnTo>
                    <a:pt x="75" y="264"/>
                  </a:lnTo>
                  <a:lnTo>
                    <a:pt x="95" y="276"/>
                  </a:lnTo>
                  <a:lnTo>
                    <a:pt x="117" y="285"/>
                  </a:lnTo>
                  <a:lnTo>
                    <a:pt x="141" y="293"/>
                  </a:lnTo>
                  <a:lnTo>
                    <a:pt x="166" y="299"/>
                  </a:lnTo>
                  <a:lnTo>
                    <a:pt x="193" y="304"/>
                  </a:lnTo>
                  <a:lnTo>
                    <a:pt x="218" y="304"/>
                  </a:lnTo>
                  <a:lnTo>
                    <a:pt x="245" y="304"/>
                  </a:lnTo>
                  <a:lnTo>
                    <a:pt x="271" y="300"/>
                  </a:lnTo>
                  <a:lnTo>
                    <a:pt x="295" y="296"/>
                  </a:lnTo>
                  <a:lnTo>
                    <a:pt x="320" y="288"/>
                  </a:lnTo>
                  <a:lnTo>
                    <a:pt x="341" y="278"/>
                  </a:lnTo>
                  <a:lnTo>
                    <a:pt x="362" y="267"/>
                  </a:lnTo>
                  <a:lnTo>
                    <a:pt x="379" y="254"/>
                  </a:lnTo>
                  <a:lnTo>
                    <a:pt x="396" y="239"/>
                  </a:lnTo>
                  <a:lnTo>
                    <a:pt x="408" y="224"/>
                  </a:lnTo>
                  <a:lnTo>
                    <a:pt x="419" y="208"/>
                  </a:lnTo>
                  <a:lnTo>
                    <a:pt x="426" y="189"/>
                  </a:lnTo>
                  <a:lnTo>
                    <a:pt x="430" y="170"/>
                  </a:lnTo>
                  <a:lnTo>
                    <a:pt x="430" y="156"/>
                  </a:lnTo>
                  <a:lnTo>
                    <a:pt x="433" y="15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18" name="Freeform 1802"/>
            <p:cNvSpPr>
              <a:spLocks/>
            </p:cNvSpPr>
            <p:nvPr/>
          </p:nvSpPr>
          <p:spPr bwMode="auto">
            <a:xfrm>
              <a:off x="2719" y="3646"/>
              <a:ext cx="435" cy="155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0" y="0"/>
                </a:cxn>
                <a:cxn ang="0">
                  <a:pos x="434" y="0"/>
                </a:cxn>
                <a:cxn ang="0">
                  <a:pos x="434" y="154"/>
                </a:cxn>
                <a:cxn ang="0">
                  <a:pos x="0" y="151"/>
                </a:cxn>
              </a:cxnLst>
              <a:rect l="0" t="0" r="r" b="b"/>
              <a:pathLst>
                <a:path w="435" h="155">
                  <a:moveTo>
                    <a:pt x="0" y="151"/>
                  </a:moveTo>
                  <a:lnTo>
                    <a:pt x="0" y="0"/>
                  </a:lnTo>
                  <a:lnTo>
                    <a:pt x="434" y="0"/>
                  </a:lnTo>
                  <a:lnTo>
                    <a:pt x="434" y="154"/>
                  </a:lnTo>
                  <a:lnTo>
                    <a:pt x="0" y="151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19" name="Freeform 1803"/>
            <p:cNvSpPr>
              <a:spLocks/>
            </p:cNvSpPr>
            <p:nvPr/>
          </p:nvSpPr>
          <p:spPr bwMode="auto">
            <a:xfrm>
              <a:off x="2726" y="3649"/>
              <a:ext cx="411" cy="305"/>
            </a:xfrm>
            <a:custGeom>
              <a:avLst/>
              <a:gdLst/>
              <a:ahLst/>
              <a:cxnLst>
                <a:cxn ang="0">
                  <a:pos x="410" y="156"/>
                </a:cxn>
                <a:cxn ang="0">
                  <a:pos x="408" y="138"/>
                </a:cxn>
                <a:cxn ang="0">
                  <a:pos x="404" y="120"/>
                </a:cxn>
                <a:cxn ang="0">
                  <a:pos x="396" y="100"/>
                </a:cxn>
                <a:cxn ang="0">
                  <a:pos x="386" y="84"/>
                </a:cxn>
                <a:cxn ang="0">
                  <a:pos x="373" y="69"/>
                </a:cxn>
                <a:cxn ang="0">
                  <a:pos x="357" y="53"/>
                </a:cxn>
                <a:cxn ang="0">
                  <a:pos x="341" y="40"/>
                </a:cxn>
                <a:cxn ang="0">
                  <a:pos x="320" y="28"/>
                </a:cxn>
                <a:cxn ang="0">
                  <a:pos x="300" y="18"/>
                </a:cxn>
                <a:cxn ang="0">
                  <a:pos x="276" y="11"/>
                </a:cxn>
                <a:cxn ang="0">
                  <a:pos x="252" y="5"/>
                </a:cxn>
                <a:cxn ang="0">
                  <a:pos x="229" y="0"/>
                </a:cxn>
                <a:cxn ang="0">
                  <a:pos x="203" y="0"/>
                </a:cxn>
                <a:cxn ang="0">
                  <a:pos x="178" y="1"/>
                </a:cxn>
                <a:cxn ang="0">
                  <a:pos x="153" y="5"/>
                </a:cxn>
                <a:cxn ang="0">
                  <a:pos x="130" y="10"/>
                </a:cxn>
                <a:cxn ang="0">
                  <a:pos x="107" y="17"/>
                </a:cxn>
                <a:cxn ang="0">
                  <a:pos x="87" y="26"/>
                </a:cxn>
                <a:cxn ang="0">
                  <a:pos x="67" y="36"/>
                </a:cxn>
                <a:cxn ang="0">
                  <a:pos x="49" y="51"/>
                </a:cxn>
                <a:cxn ang="0">
                  <a:pos x="34" y="64"/>
                </a:cxn>
                <a:cxn ang="0">
                  <a:pos x="22" y="79"/>
                </a:cxn>
                <a:cxn ang="0">
                  <a:pos x="12" y="96"/>
                </a:cxn>
                <a:cxn ang="0">
                  <a:pos x="4" y="114"/>
                </a:cxn>
                <a:cxn ang="0">
                  <a:pos x="0" y="131"/>
                </a:cxn>
                <a:cxn ang="0">
                  <a:pos x="0" y="149"/>
                </a:cxn>
                <a:cxn ang="0">
                  <a:pos x="1" y="169"/>
                </a:cxn>
                <a:cxn ang="0">
                  <a:pos x="6" y="186"/>
                </a:cxn>
                <a:cxn ang="0">
                  <a:pos x="14" y="203"/>
                </a:cxn>
                <a:cxn ang="0">
                  <a:pos x="24" y="220"/>
                </a:cxn>
                <a:cxn ang="0">
                  <a:pos x="38" y="234"/>
                </a:cxn>
                <a:cxn ang="0">
                  <a:pos x="53" y="249"/>
                </a:cxn>
                <a:cxn ang="0">
                  <a:pos x="71" y="263"/>
                </a:cxn>
                <a:cxn ang="0">
                  <a:pos x="90" y="275"/>
                </a:cxn>
                <a:cxn ang="0">
                  <a:pos x="111" y="284"/>
                </a:cxn>
                <a:cxn ang="0">
                  <a:pos x="135" y="292"/>
                </a:cxn>
                <a:cxn ang="0">
                  <a:pos x="158" y="299"/>
                </a:cxn>
                <a:cxn ang="0">
                  <a:pos x="183" y="301"/>
                </a:cxn>
                <a:cxn ang="0">
                  <a:pos x="207" y="302"/>
                </a:cxn>
                <a:cxn ang="0">
                  <a:pos x="233" y="304"/>
                </a:cxn>
                <a:cxn ang="0">
                  <a:pos x="256" y="300"/>
                </a:cxn>
                <a:cxn ang="0">
                  <a:pos x="280" y="295"/>
                </a:cxn>
                <a:cxn ang="0">
                  <a:pos x="304" y="287"/>
                </a:cxn>
                <a:cxn ang="0">
                  <a:pos x="324" y="279"/>
                </a:cxn>
                <a:cxn ang="0">
                  <a:pos x="343" y="267"/>
                </a:cxn>
                <a:cxn ang="0">
                  <a:pos x="360" y="254"/>
                </a:cxn>
                <a:cxn ang="0">
                  <a:pos x="375" y="240"/>
                </a:cxn>
                <a:cxn ang="0">
                  <a:pos x="388" y="224"/>
                </a:cxn>
                <a:cxn ang="0">
                  <a:pos x="397" y="207"/>
                </a:cxn>
                <a:cxn ang="0">
                  <a:pos x="405" y="189"/>
                </a:cxn>
                <a:cxn ang="0">
                  <a:pos x="409" y="171"/>
                </a:cxn>
                <a:cxn ang="0">
                  <a:pos x="409" y="156"/>
                </a:cxn>
                <a:cxn ang="0">
                  <a:pos x="410" y="156"/>
                </a:cxn>
              </a:cxnLst>
              <a:rect l="0" t="0" r="r" b="b"/>
              <a:pathLst>
                <a:path w="411" h="305">
                  <a:moveTo>
                    <a:pt x="410" y="156"/>
                  </a:moveTo>
                  <a:lnTo>
                    <a:pt x="408" y="138"/>
                  </a:lnTo>
                  <a:lnTo>
                    <a:pt x="404" y="120"/>
                  </a:lnTo>
                  <a:lnTo>
                    <a:pt x="396" y="100"/>
                  </a:lnTo>
                  <a:lnTo>
                    <a:pt x="386" y="84"/>
                  </a:lnTo>
                  <a:lnTo>
                    <a:pt x="373" y="69"/>
                  </a:lnTo>
                  <a:lnTo>
                    <a:pt x="357" y="53"/>
                  </a:lnTo>
                  <a:lnTo>
                    <a:pt x="341" y="40"/>
                  </a:lnTo>
                  <a:lnTo>
                    <a:pt x="320" y="28"/>
                  </a:lnTo>
                  <a:lnTo>
                    <a:pt x="300" y="18"/>
                  </a:lnTo>
                  <a:lnTo>
                    <a:pt x="276" y="11"/>
                  </a:lnTo>
                  <a:lnTo>
                    <a:pt x="252" y="5"/>
                  </a:lnTo>
                  <a:lnTo>
                    <a:pt x="229" y="0"/>
                  </a:lnTo>
                  <a:lnTo>
                    <a:pt x="203" y="0"/>
                  </a:lnTo>
                  <a:lnTo>
                    <a:pt x="178" y="1"/>
                  </a:lnTo>
                  <a:lnTo>
                    <a:pt x="153" y="5"/>
                  </a:lnTo>
                  <a:lnTo>
                    <a:pt x="130" y="10"/>
                  </a:lnTo>
                  <a:lnTo>
                    <a:pt x="107" y="17"/>
                  </a:lnTo>
                  <a:lnTo>
                    <a:pt x="87" y="26"/>
                  </a:lnTo>
                  <a:lnTo>
                    <a:pt x="67" y="36"/>
                  </a:lnTo>
                  <a:lnTo>
                    <a:pt x="49" y="51"/>
                  </a:lnTo>
                  <a:lnTo>
                    <a:pt x="34" y="64"/>
                  </a:lnTo>
                  <a:lnTo>
                    <a:pt x="22" y="79"/>
                  </a:lnTo>
                  <a:lnTo>
                    <a:pt x="12" y="96"/>
                  </a:lnTo>
                  <a:lnTo>
                    <a:pt x="4" y="114"/>
                  </a:lnTo>
                  <a:lnTo>
                    <a:pt x="0" y="131"/>
                  </a:lnTo>
                  <a:lnTo>
                    <a:pt x="0" y="149"/>
                  </a:lnTo>
                  <a:lnTo>
                    <a:pt x="1" y="169"/>
                  </a:lnTo>
                  <a:lnTo>
                    <a:pt x="6" y="186"/>
                  </a:lnTo>
                  <a:lnTo>
                    <a:pt x="14" y="203"/>
                  </a:lnTo>
                  <a:lnTo>
                    <a:pt x="24" y="220"/>
                  </a:lnTo>
                  <a:lnTo>
                    <a:pt x="38" y="234"/>
                  </a:lnTo>
                  <a:lnTo>
                    <a:pt x="53" y="249"/>
                  </a:lnTo>
                  <a:lnTo>
                    <a:pt x="71" y="263"/>
                  </a:lnTo>
                  <a:lnTo>
                    <a:pt x="90" y="275"/>
                  </a:lnTo>
                  <a:lnTo>
                    <a:pt x="111" y="284"/>
                  </a:lnTo>
                  <a:lnTo>
                    <a:pt x="135" y="292"/>
                  </a:lnTo>
                  <a:lnTo>
                    <a:pt x="158" y="299"/>
                  </a:lnTo>
                  <a:lnTo>
                    <a:pt x="183" y="301"/>
                  </a:lnTo>
                  <a:lnTo>
                    <a:pt x="207" y="302"/>
                  </a:lnTo>
                  <a:lnTo>
                    <a:pt x="233" y="304"/>
                  </a:lnTo>
                  <a:lnTo>
                    <a:pt x="256" y="300"/>
                  </a:lnTo>
                  <a:lnTo>
                    <a:pt x="280" y="295"/>
                  </a:lnTo>
                  <a:lnTo>
                    <a:pt x="304" y="287"/>
                  </a:lnTo>
                  <a:lnTo>
                    <a:pt x="324" y="279"/>
                  </a:lnTo>
                  <a:lnTo>
                    <a:pt x="343" y="267"/>
                  </a:lnTo>
                  <a:lnTo>
                    <a:pt x="360" y="254"/>
                  </a:lnTo>
                  <a:lnTo>
                    <a:pt x="375" y="240"/>
                  </a:lnTo>
                  <a:lnTo>
                    <a:pt x="388" y="224"/>
                  </a:lnTo>
                  <a:lnTo>
                    <a:pt x="397" y="207"/>
                  </a:lnTo>
                  <a:lnTo>
                    <a:pt x="405" y="189"/>
                  </a:lnTo>
                  <a:lnTo>
                    <a:pt x="409" y="171"/>
                  </a:lnTo>
                  <a:lnTo>
                    <a:pt x="409" y="156"/>
                  </a:lnTo>
                  <a:lnTo>
                    <a:pt x="410" y="156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20" name="Freeform 1804"/>
            <p:cNvSpPr>
              <a:spLocks/>
            </p:cNvSpPr>
            <p:nvPr/>
          </p:nvSpPr>
          <p:spPr bwMode="auto">
            <a:xfrm>
              <a:off x="2726" y="3646"/>
              <a:ext cx="411" cy="155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0" y="0"/>
                </a:cxn>
                <a:cxn ang="0">
                  <a:pos x="410" y="0"/>
                </a:cxn>
                <a:cxn ang="0">
                  <a:pos x="410" y="154"/>
                </a:cxn>
                <a:cxn ang="0">
                  <a:pos x="0" y="151"/>
                </a:cxn>
              </a:cxnLst>
              <a:rect l="0" t="0" r="r" b="b"/>
              <a:pathLst>
                <a:path w="411" h="155">
                  <a:moveTo>
                    <a:pt x="0" y="151"/>
                  </a:moveTo>
                  <a:lnTo>
                    <a:pt x="0" y="0"/>
                  </a:lnTo>
                  <a:lnTo>
                    <a:pt x="410" y="0"/>
                  </a:lnTo>
                  <a:lnTo>
                    <a:pt x="410" y="154"/>
                  </a:lnTo>
                  <a:lnTo>
                    <a:pt x="0" y="151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21" name="Freeform 1805"/>
            <p:cNvSpPr>
              <a:spLocks/>
            </p:cNvSpPr>
            <p:nvPr/>
          </p:nvSpPr>
          <p:spPr bwMode="auto">
            <a:xfrm>
              <a:off x="2733" y="3649"/>
              <a:ext cx="389" cy="302"/>
            </a:xfrm>
            <a:custGeom>
              <a:avLst/>
              <a:gdLst/>
              <a:ahLst/>
              <a:cxnLst>
                <a:cxn ang="0">
                  <a:pos x="388" y="155"/>
                </a:cxn>
                <a:cxn ang="0">
                  <a:pos x="385" y="137"/>
                </a:cxn>
                <a:cxn ang="0">
                  <a:pos x="381" y="120"/>
                </a:cxn>
                <a:cxn ang="0">
                  <a:pos x="374" y="100"/>
                </a:cxn>
                <a:cxn ang="0">
                  <a:pos x="365" y="83"/>
                </a:cxn>
                <a:cxn ang="0">
                  <a:pos x="353" y="67"/>
                </a:cxn>
                <a:cxn ang="0">
                  <a:pos x="338" y="52"/>
                </a:cxn>
                <a:cxn ang="0">
                  <a:pos x="321" y="39"/>
                </a:cxn>
                <a:cxn ang="0">
                  <a:pos x="303" y="28"/>
                </a:cxn>
                <a:cxn ang="0">
                  <a:pos x="282" y="17"/>
                </a:cxn>
                <a:cxn ang="0">
                  <a:pos x="260" y="11"/>
                </a:cxn>
                <a:cxn ang="0">
                  <a:pos x="237" y="3"/>
                </a:cxn>
                <a:cxn ang="0">
                  <a:pos x="215" y="0"/>
                </a:cxn>
                <a:cxn ang="0">
                  <a:pos x="191" y="0"/>
                </a:cxn>
                <a:cxn ang="0">
                  <a:pos x="167" y="0"/>
                </a:cxn>
                <a:cxn ang="0">
                  <a:pos x="144" y="3"/>
                </a:cxn>
                <a:cxn ang="0">
                  <a:pos x="122" y="9"/>
                </a:cxn>
                <a:cxn ang="0">
                  <a:pos x="101" y="17"/>
                </a:cxn>
                <a:cxn ang="0">
                  <a:pos x="81" y="26"/>
                </a:cxn>
                <a:cxn ang="0">
                  <a:pos x="63" y="35"/>
                </a:cxn>
                <a:cxn ang="0">
                  <a:pos x="46" y="50"/>
                </a:cxn>
                <a:cxn ang="0">
                  <a:pos x="32" y="63"/>
                </a:cxn>
                <a:cxn ang="0">
                  <a:pos x="20" y="78"/>
                </a:cxn>
                <a:cxn ang="0">
                  <a:pos x="10" y="95"/>
                </a:cxn>
                <a:cxn ang="0">
                  <a:pos x="4" y="113"/>
                </a:cxn>
                <a:cxn ang="0">
                  <a:pos x="0" y="130"/>
                </a:cxn>
                <a:cxn ang="0">
                  <a:pos x="0" y="148"/>
                </a:cxn>
                <a:cxn ang="0">
                  <a:pos x="0" y="167"/>
                </a:cxn>
                <a:cxn ang="0">
                  <a:pos x="5" y="184"/>
                </a:cxn>
                <a:cxn ang="0">
                  <a:pos x="12" y="202"/>
                </a:cxn>
                <a:cxn ang="0">
                  <a:pos x="22" y="217"/>
                </a:cxn>
                <a:cxn ang="0">
                  <a:pos x="35" y="233"/>
                </a:cxn>
                <a:cxn ang="0">
                  <a:pos x="49" y="248"/>
                </a:cxn>
                <a:cxn ang="0">
                  <a:pos x="66" y="262"/>
                </a:cxn>
                <a:cxn ang="0">
                  <a:pos x="85" y="273"/>
                </a:cxn>
                <a:cxn ang="0">
                  <a:pos x="104" y="283"/>
                </a:cxn>
                <a:cxn ang="0">
                  <a:pos x="127" y="290"/>
                </a:cxn>
                <a:cxn ang="0">
                  <a:pos x="149" y="297"/>
                </a:cxn>
                <a:cxn ang="0">
                  <a:pos x="173" y="300"/>
                </a:cxn>
                <a:cxn ang="0">
                  <a:pos x="196" y="301"/>
                </a:cxn>
                <a:cxn ang="0">
                  <a:pos x="220" y="301"/>
                </a:cxn>
                <a:cxn ang="0">
                  <a:pos x="243" y="299"/>
                </a:cxn>
                <a:cxn ang="0">
                  <a:pos x="265" y="293"/>
                </a:cxn>
                <a:cxn ang="0">
                  <a:pos x="286" y="286"/>
                </a:cxn>
                <a:cxn ang="0">
                  <a:pos x="306" y="277"/>
                </a:cxn>
                <a:cxn ang="0">
                  <a:pos x="325" y="266"/>
                </a:cxn>
                <a:cxn ang="0">
                  <a:pos x="340" y="252"/>
                </a:cxn>
                <a:cxn ang="0">
                  <a:pos x="354" y="238"/>
                </a:cxn>
                <a:cxn ang="0">
                  <a:pos x="366" y="223"/>
                </a:cxn>
                <a:cxn ang="0">
                  <a:pos x="375" y="206"/>
                </a:cxn>
                <a:cxn ang="0">
                  <a:pos x="382" y="188"/>
                </a:cxn>
                <a:cxn ang="0">
                  <a:pos x="386" y="170"/>
                </a:cxn>
                <a:cxn ang="0">
                  <a:pos x="386" y="155"/>
                </a:cxn>
                <a:cxn ang="0">
                  <a:pos x="388" y="155"/>
                </a:cxn>
              </a:cxnLst>
              <a:rect l="0" t="0" r="r" b="b"/>
              <a:pathLst>
                <a:path w="389" h="302">
                  <a:moveTo>
                    <a:pt x="388" y="155"/>
                  </a:moveTo>
                  <a:lnTo>
                    <a:pt x="385" y="137"/>
                  </a:lnTo>
                  <a:lnTo>
                    <a:pt x="381" y="120"/>
                  </a:lnTo>
                  <a:lnTo>
                    <a:pt x="374" y="100"/>
                  </a:lnTo>
                  <a:lnTo>
                    <a:pt x="365" y="83"/>
                  </a:lnTo>
                  <a:lnTo>
                    <a:pt x="353" y="67"/>
                  </a:lnTo>
                  <a:lnTo>
                    <a:pt x="338" y="52"/>
                  </a:lnTo>
                  <a:lnTo>
                    <a:pt x="321" y="39"/>
                  </a:lnTo>
                  <a:lnTo>
                    <a:pt x="303" y="28"/>
                  </a:lnTo>
                  <a:lnTo>
                    <a:pt x="282" y="17"/>
                  </a:lnTo>
                  <a:lnTo>
                    <a:pt x="260" y="11"/>
                  </a:lnTo>
                  <a:lnTo>
                    <a:pt x="237" y="3"/>
                  </a:lnTo>
                  <a:lnTo>
                    <a:pt x="215" y="0"/>
                  </a:lnTo>
                  <a:lnTo>
                    <a:pt x="191" y="0"/>
                  </a:lnTo>
                  <a:lnTo>
                    <a:pt x="167" y="0"/>
                  </a:lnTo>
                  <a:lnTo>
                    <a:pt x="144" y="3"/>
                  </a:lnTo>
                  <a:lnTo>
                    <a:pt x="122" y="9"/>
                  </a:lnTo>
                  <a:lnTo>
                    <a:pt x="101" y="17"/>
                  </a:lnTo>
                  <a:lnTo>
                    <a:pt x="81" y="26"/>
                  </a:lnTo>
                  <a:lnTo>
                    <a:pt x="63" y="35"/>
                  </a:lnTo>
                  <a:lnTo>
                    <a:pt x="46" y="50"/>
                  </a:lnTo>
                  <a:lnTo>
                    <a:pt x="32" y="63"/>
                  </a:lnTo>
                  <a:lnTo>
                    <a:pt x="20" y="78"/>
                  </a:lnTo>
                  <a:lnTo>
                    <a:pt x="10" y="95"/>
                  </a:lnTo>
                  <a:lnTo>
                    <a:pt x="4" y="113"/>
                  </a:lnTo>
                  <a:lnTo>
                    <a:pt x="0" y="130"/>
                  </a:lnTo>
                  <a:lnTo>
                    <a:pt x="0" y="148"/>
                  </a:lnTo>
                  <a:lnTo>
                    <a:pt x="0" y="167"/>
                  </a:lnTo>
                  <a:lnTo>
                    <a:pt x="5" y="184"/>
                  </a:lnTo>
                  <a:lnTo>
                    <a:pt x="12" y="202"/>
                  </a:lnTo>
                  <a:lnTo>
                    <a:pt x="22" y="217"/>
                  </a:lnTo>
                  <a:lnTo>
                    <a:pt x="35" y="233"/>
                  </a:lnTo>
                  <a:lnTo>
                    <a:pt x="49" y="248"/>
                  </a:lnTo>
                  <a:lnTo>
                    <a:pt x="66" y="262"/>
                  </a:lnTo>
                  <a:lnTo>
                    <a:pt x="85" y="273"/>
                  </a:lnTo>
                  <a:lnTo>
                    <a:pt x="104" y="283"/>
                  </a:lnTo>
                  <a:lnTo>
                    <a:pt x="127" y="290"/>
                  </a:lnTo>
                  <a:lnTo>
                    <a:pt x="149" y="297"/>
                  </a:lnTo>
                  <a:lnTo>
                    <a:pt x="173" y="300"/>
                  </a:lnTo>
                  <a:lnTo>
                    <a:pt x="196" y="301"/>
                  </a:lnTo>
                  <a:lnTo>
                    <a:pt x="220" y="301"/>
                  </a:lnTo>
                  <a:lnTo>
                    <a:pt x="243" y="299"/>
                  </a:lnTo>
                  <a:lnTo>
                    <a:pt x="265" y="293"/>
                  </a:lnTo>
                  <a:lnTo>
                    <a:pt x="286" y="286"/>
                  </a:lnTo>
                  <a:lnTo>
                    <a:pt x="306" y="277"/>
                  </a:lnTo>
                  <a:lnTo>
                    <a:pt x="325" y="266"/>
                  </a:lnTo>
                  <a:lnTo>
                    <a:pt x="340" y="252"/>
                  </a:lnTo>
                  <a:lnTo>
                    <a:pt x="354" y="238"/>
                  </a:lnTo>
                  <a:lnTo>
                    <a:pt x="366" y="223"/>
                  </a:lnTo>
                  <a:lnTo>
                    <a:pt x="375" y="206"/>
                  </a:lnTo>
                  <a:lnTo>
                    <a:pt x="382" y="188"/>
                  </a:lnTo>
                  <a:lnTo>
                    <a:pt x="386" y="170"/>
                  </a:lnTo>
                  <a:lnTo>
                    <a:pt x="386" y="155"/>
                  </a:lnTo>
                  <a:lnTo>
                    <a:pt x="388" y="155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22" name="Freeform 1806"/>
            <p:cNvSpPr>
              <a:spLocks/>
            </p:cNvSpPr>
            <p:nvPr/>
          </p:nvSpPr>
          <p:spPr bwMode="auto">
            <a:xfrm>
              <a:off x="2733" y="3646"/>
              <a:ext cx="389" cy="155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388" y="154"/>
                </a:cxn>
                <a:cxn ang="0">
                  <a:pos x="0" y="149"/>
                </a:cxn>
              </a:cxnLst>
              <a:rect l="0" t="0" r="r" b="b"/>
              <a:pathLst>
                <a:path w="389" h="155">
                  <a:moveTo>
                    <a:pt x="0" y="149"/>
                  </a:moveTo>
                  <a:lnTo>
                    <a:pt x="0" y="0"/>
                  </a:lnTo>
                  <a:lnTo>
                    <a:pt x="388" y="0"/>
                  </a:lnTo>
                  <a:lnTo>
                    <a:pt x="388" y="154"/>
                  </a:lnTo>
                  <a:lnTo>
                    <a:pt x="0" y="149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23" name="Freeform 1807"/>
            <p:cNvSpPr>
              <a:spLocks/>
            </p:cNvSpPr>
            <p:nvPr/>
          </p:nvSpPr>
          <p:spPr bwMode="auto">
            <a:xfrm>
              <a:off x="2739" y="3647"/>
              <a:ext cx="367" cy="303"/>
            </a:xfrm>
            <a:custGeom>
              <a:avLst/>
              <a:gdLst/>
              <a:ahLst/>
              <a:cxnLst>
                <a:cxn ang="0">
                  <a:pos x="366" y="156"/>
                </a:cxn>
                <a:cxn ang="0">
                  <a:pos x="363" y="138"/>
                </a:cxn>
                <a:cxn ang="0">
                  <a:pos x="360" y="120"/>
                </a:cxn>
                <a:cxn ang="0">
                  <a:pos x="352" y="100"/>
                </a:cxn>
                <a:cxn ang="0">
                  <a:pos x="344" y="84"/>
                </a:cxn>
                <a:cxn ang="0">
                  <a:pos x="333" y="69"/>
                </a:cxn>
                <a:cxn ang="0">
                  <a:pos x="319" y="53"/>
                </a:cxn>
                <a:cxn ang="0">
                  <a:pos x="302" y="41"/>
                </a:cxn>
                <a:cxn ang="0">
                  <a:pos x="285" y="29"/>
                </a:cxn>
                <a:cxn ang="0">
                  <a:pos x="266" y="19"/>
                </a:cxn>
                <a:cxn ang="0">
                  <a:pos x="247" y="11"/>
                </a:cxn>
                <a:cxn ang="0">
                  <a:pos x="224" y="5"/>
                </a:cxn>
                <a:cxn ang="0">
                  <a:pos x="202" y="2"/>
                </a:cxn>
                <a:cxn ang="0">
                  <a:pos x="180" y="0"/>
                </a:cxn>
                <a:cxn ang="0">
                  <a:pos x="158" y="2"/>
                </a:cxn>
                <a:cxn ang="0">
                  <a:pos x="136" y="5"/>
                </a:cxn>
                <a:cxn ang="0">
                  <a:pos x="115" y="10"/>
                </a:cxn>
                <a:cxn ang="0">
                  <a:pos x="96" y="18"/>
                </a:cxn>
                <a:cxn ang="0">
                  <a:pos x="76" y="26"/>
                </a:cxn>
                <a:cxn ang="0">
                  <a:pos x="59" y="37"/>
                </a:cxn>
                <a:cxn ang="0">
                  <a:pos x="43" y="51"/>
                </a:cxn>
                <a:cxn ang="0">
                  <a:pos x="30" y="63"/>
                </a:cxn>
                <a:cxn ang="0">
                  <a:pos x="18" y="78"/>
                </a:cxn>
                <a:cxn ang="0">
                  <a:pos x="10" y="94"/>
                </a:cxn>
                <a:cxn ang="0">
                  <a:pos x="3" y="113"/>
                </a:cxn>
                <a:cxn ang="0">
                  <a:pos x="0" y="131"/>
                </a:cxn>
                <a:cxn ang="0">
                  <a:pos x="0" y="148"/>
                </a:cxn>
                <a:cxn ang="0">
                  <a:pos x="1" y="168"/>
                </a:cxn>
                <a:cxn ang="0">
                  <a:pos x="4" y="184"/>
                </a:cxn>
                <a:cxn ang="0">
                  <a:pos x="12" y="202"/>
                </a:cxn>
                <a:cxn ang="0">
                  <a:pos x="20" y="219"/>
                </a:cxn>
                <a:cxn ang="0">
                  <a:pos x="34" y="235"/>
                </a:cxn>
                <a:cxn ang="0">
                  <a:pos x="47" y="248"/>
                </a:cxn>
                <a:cxn ang="0">
                  <a:pos x="62" y="263"/>
                </a:cxn>
                <a:cxn ang="0">
                  <a:pos x="81" y="274"/>
                </a:cxn>
                <a:cxn ang="0">
                  <a:pos x="99" y="283"/>
                </a:cxn>
                <a:cxn ang="0">
                  <a:pos x="120" y="291"/>
                </a:cxn>
                <a:cxn ang="0">
                  <a:pos x="140" y="297"/>
                </a:cxn>
                <a:cxn ang="0">
                  <a:pos x="162" y="301"/>
                </a:cxn>
                <a:cxn ang="0">
                  <a:pos x="185" y="301"/>
                </a:cxn>
                <a:cxn ang="0">
                  <a:pos x="208" y="302"/>
                </a:cxn>
                <a:cxn ang="0">
                  <a:pos x="229" y="299"/>
                </a:cxn>
                <a:cxn ang="0">
                  <a:pos x="249" y="293"/>
                </a:cxn>
                <a:cxn ang="0">
                  <a:pos x="270" y="286"/>
                </a:cxn>
                <a:cxn ang="0">
                  <a:pos x="289" y="278"/>
                </a:cxn>
                <a:cxn ang="0">
                  <a:pos x="306" y="266"/>
                </a:cxn>
                <a:cxn ang="0">
                  <a:pos x="321" y="252"/>
                </a:cxn>
                <a:cxn ang="0">
                  <a:pos x="335" y="239"/>
                </a:cxn>
                <a:cxn ang="0">
                  <a:pos x="345" y="225"/>
                </a:cxn>
                <a:cxn ang="0">
                  <a:pos x="355" y="207"/>
                </a:cxn>
                <a:cxn ang="0">
                  <a:pos x="360" y="188"/>
                </a:cxn>
                <a:cxn ang="0">
                  <a:pos x="364" y="171"/>
                </a:cxn>
                <a:cxn ang="0">
                  <a:pos x="364" y="156"/>
                </a:cxn>
                <a:cxn ang="0">
                  <a:pos x="366" y="156"/>
                </a:cxn>
              </a:cxnLst>
              <a:rect l="0" t="0" r="r" b="b"/>
              <a:pathLst>
                <a:path w="367" h="303">
                  <a:moveTo>
                    <a:pt x="366" y="156"/>
                  </a:moveTo>
                  <a:lnTo>
                    <a:pt x="363" y="138"/>
                  </a:lnTo>
                  <a:lnTo>
                    <a:pt x="360" y="120"/>
                  </a:lnTo>
                  <a:lnTo>
                    <a:pt x="352" y="100"/>
                  </a:lnTo>
                  <a:lnTo>
                    <a:pt x="344" y="84"/>
                  </a:lnTo>
                  <a:lnTo>
                    <a:pt x="333" y="69"/>
                  </a:lnTo>
                  <a:lnTo>
                    <a:pt x="319" y="53"/>
                  </a:lnTo>
                  <a:lnTo>
                    <a:pt x="302" y="41"/>
                  </a:lnTo>
                  <a:lnTo>
                    <a:pt x="285" y="29"/>
                  </a:lnTo>
                  <a:lnTo>
                    <a:pt x="266" y="19"/>
                  </a:lnTo>
                  <a:lnTo>
                    <a:pt x="247" y="11"/>
                  </a:lnTo>
                  <a:lnTo>
                    <a:pt x="224" y="5"/>
                  </a:lnTo>
                  <a:lnTo>
                    <a:pt x="202" y="2"/>
                  </a:lnTo>
                  <a:lnTo>
                    <a:pt x="180" y="0"/>
                  </a:lnTo>
                  <a:lnTo>
                    <a:pt x="158" y="2"/>
                  </a:lnTo>
                  <a:lnTo>
                    <a:pt x="136" y="5"/>
                  </a:lnTo>
                  <a:lnTo>
                    <a:pt x="115" y="10"/>
                  </a:lnTo>
                  <a:lnTo>
                    <a:pt x="96" y="18"/>
                  </a:lnTo>
                  <a:lnTo>
                    <a:pt x="76" y="26"/>
                  </a:lnTo>
                  <a:lnTo>
                    <a:pt x="59" y="37"/>
                  </a:lnTo>
                  <a:lnTo>
                    <a:pt x="43" y="51"/>
                  </a:lnTo>
                  <a:lnTo>
                    <a:pt x="30" y="63"/>
                  </a:lnTo>
                  <a:lnTo>
                    <a:pt x="18" y="78"/>
                  </a:lnTo>
                  <a:lnTo>
                    <a:pt x="10" y="94"/>
                  </a:lnTo>
                  <a:lnTo>
                    <a:pt x="3" y="113"/>
                  </a:lnTo>
                  <a:lnTo>
                    <a:pt x="0" y="131"/>
                  </a:lnTo>
                  <a:lnTo>
                    <a:pt x="0" y="148"/>
                  </a:lnTo>
                  <a:lnTo>
                    <a:pt x="1" y="168"/>
                  </a:lnTo>
                  <a:lnTo>
                    <a:pt x="4" y="184"/>
                  </a:lnTo>
                  <a:lnTo>
                    <a:pt x="12" y="202"/>
                  </a:lnTo>
                  <a:lnTo>
                    <a:pt x="20" y="219"/>
                  </a:lnTo>
                  <a:lnTo>
                    <a:pt x="34" y="235"/>
                  </a:lnTo>
                  <a:lnTo>
                    <a:pt x="47" y="248"/>
                  </a:lnTo>
                  <a:lnTo>
                    <a:pt x="62" y="263"/>
                  </a:lnTo>
                  <a:lnTo>
                    <a:pt x="81" y="274"/>
                  </a:lnTo>
                  <a:lnTo>
                    <a:pt x="99" y="283"/>
                  </a:lnTo>
                  <a:lnTo>
                    <a:pt x="120" y="291"/>
                  </a:lnTo>
                  <a:lnTo>
                    <a:pt x="140" y="297"/>
                  </a:lnTo>
                  <a:lnTo>
                    <a:pt x="162" y="301"/>
                  </a:lnTo>
                  <a:lnTo>
                    <a:pt x="185" y="301"/>
                  </a:lnTo>
                  <a:lnTo>
                    <a:pt x="208" y="302"/>
                  </a:lnTo>
                  <a:lnTo>
                    <a:pt x="229" y="299"/>
                  </a:lnTo>
                  <a:lnTo>
                    <a:pt x="249" y="293"/>
                  </a:lnTo>
                  <a:lnTo>
                    <a:pt x="270" y="286"/>
                  </a:lnTo>
                  <a:lnTo>
                    <a:pt x="289" y="278"/>
                  </a:lnTo>
                  <a:lnTo>
                    <a:pt x="306" y="266"/>
                  </a:lnTo>
                  <a:lnTo>
                    <a:pt x="321" y="252"/>
                  </a:lnTo>
                  <a:lnTo>
                    <a:pt x="335" y="239"/>
                  </a:lnTo>
                  <a:lnTo>
                    <a:pt x="345" y="225"/>
                  </a:lnTo>
                  <a:lnTo>
                    <a:pt x="355" y="207"/>
                  </a:lnTo>
                  <a:lnTo>
                    <a:pt x="360" y="188"/>
                  </a:lnTo>
                  <a:lnTo>
                    <a:pt x="364" y="171"/>
                  </a:lnTo>
                  <a:lnTo>
                    <a:pt x="364" y="156"/>
                  </a:lnTo>
                  <a:lnTo>
                    <a:pt x="366" y="156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24" name="Freeform 1808"/>
            <p:cNvSpPr>
              <a:spLocks/>
            </p:cNvSpPr>
            <p:nvPr/>
          </p:nvSpPr>
          <p:spPr bwMode="auto">
            <a:xfrm>
              <a:off x="2738" y="3646"/>
              <a:ext cx="368" cy="15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367" y="0"/>
                </a:cxn>
                <a:cxn ang="0">
                  <a:pos x="367" y="153"/>
                </a:cxn>
                <a:cxn ang="0">
                  <a:pos x="0" y="149"/>
                </a:cxn>
              </a:cxnLst>
              <a:rect l="0" t="0" r="r" b="b"/>
              <a:pathLst>
                <a:path w="368" h="154">
                  <a:moveTo>
                    <a:pt x="0" y="149"/>
                  </a:moveTo>
                  <a:lnTo>
                    <a:pt x="0" y="0"/>
                  </a:lnTo>
                  <a:lnTo>
                    <a:pt x="367" y="0"/>
                  </a:lnTo>
                  <a:lnTo>
                    <a:pt x="367" y="153"/>
                  </a:lnTo>
                  <a:lnTo>
                    <a:pt x="0" y="149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25" name="Freeform 1809"/>
            <p:cNvSpPr>
              <a:spLocks/>
            </p:cNvSpPr>
            <p:nvPr/>
          </p:nvSpPr>
          <p:spPr bwMode="auto">
            <a:xfrm>
              <a:off x="2745" y="3646"/>
              <a:ext cx="345" cy="302"/>
            </a:xfrm>
            <a:custGeom>
              <a:avLst/>
              <a:gdLst/>
              <a:ahLst/>
              <a:cxnLst>
                <a:cxn ang="0">
                  <a:pos x="344" y="157"/>
                </a:cxn>
                <a:cxn ang="0">
                  <a:pos x="341" y="139"/>
                </a:cxn>
                <a:cxn ang="0">
                  <a:pos x="338" y="121"/>
                </a:cxn>
                <a:cxn ang="0">
                  <a:pos x="332" y="101"/>
                </a:cxn>
                <a:cxn ang="0">
                  <a:pos x="323" y="85"/>
                </a:cxn>
                <a:cxn ang="0">
                  <a:pos x="313" y="70"/>
                </a:cxn>
                <a:cxn ang="0">
                  <a:pos x="299" y="54"/>
                </a:cxn>
                <a:cxn ang="0">
                  <a:pos x="285" y="41"/>
                </a:cxn>
                <a:cxn ang="0">
                  <a:pos x="268" y="30"/>
                </a:cxn>
                <a:cxn ang="0">
                  <a:pos x="251" y="19"/>
                </a:cxn>
                <a:cxn ang="0">
                  <a:pos x="232" y="11"/>
                </a:cxn>
                <a:cxn ang="0">
                  <a:pos x="211" y="6"/>
                </a:cxn>
                <a:cxn ang="0">
                  <a:pos x="191" y="1"/>
                </a:cxn>
                <a:cxn ang="0">
                  <a:pos x="170" y="0"/>
                </a:cxn>
                <a:cxn ang="0">
                  <a:pos x="149" y="3"/>
                </a:cxn>
                <a:cxn ang="0">
                  <a:pos x="129" y="6"/>
                </a:cxn>
                <a:cxn ang="0">
                  <a:pos x="109" y="11"/>
                </a:cxn>
                <a:cxn ang="0">
                  <a:pos x="90" y="18"/>
                </a:cxn>
                <a:cxn ang="0">
                  <a:pos x="73" y="26"/>
                </a:cxn>
                <a:cxn ang="0">
                  <a:pos x="56" y="37"/>
                </a:cxn>
                <a:cxn ang="0">
                  <a:pos x="42" y="51"/>
                </a:cxn>
                <a:cxn ang="0">
                  <a:pos x="28" y="64"/>
                </a:cxn>
                <a:cxn ang="0">
                  <a:pos x="19" y="78"/>
                </a:cxn>
                <a:cxn ang="0">
                  <a:pos x="10" y="95"/>
                </a:cxn>
                <a:cxn ang="0">
                  <a:pos x="4" y="112"/>
                </a:cxn>
                <a:cxn ang="0">
                  <a:pos x="0" y="131"/>
                </a:cxn>
                <a:cxn ang="0">
                  <a:pos x="0" y="148"/>
                </a:cxn>
                <a:cxn ang="0">
                  <a:pos x="1" y="167"/>
                </a:cxn>
                <a:cxn ang="0">
                  <a:pos x="5" y="184"/>
                </a:cxn>
                <a:cxn ang="0">
                  <a:pos x="12" y="201"/>
                </a:cxn>
                <a:cxn ang="0">
                  <a:pos x="20" y="219"/>
                </a:cxn>
                <a:cxn ang="0">
                  <a:pos x="32" y="233"/>
                </a:cxn>
                <a:cxn ang="0">
                  <a:pos x="44" y="248"/>
                </a:cxn>
                <a:cxn ang="0">
                  <a:pos x="59" y="260"/>
                </a:cxn>
                <a:cxn ang="0">
                  <a:pos x="76" y="274"/>
                </a:cxn>
                <a:cxn ang="0">
                  <a:pos x="93" y="282"/>
                </a:cxn>
                <a:cxn ang="0">
                  <a:pos x="113" y="290"/>
                </a:cxn>
                <a:cxn ang="0">
                  <a:pos x="132" y="297"/>
                </a:cxn>
                <a:cxn ang="0">
                  <a:pos x="154" y="300"/>
                </a:cxn>
                <a:cxn ang="0">
                  <a:pos x="173" y="301"/>
                </a:cxn>
                <a:cxn ang="0">
                  <a:pos x="195" y="301"/>
                </a:cxn>
                <a:cxn ang="0">
                  <a:pos x="215" y="299"/>
                </a:cxn>
                <a:cxn ang="0">
                  <a:pos x="235" y="293"/>
                </a:cxn>
                <a:cxn ang="0">
                  <a:pos x="254" y="287"/>
                </a:cxn>
                <a:cxn ang="0">
                  <a:pos x="272" y="276"/>
                </a:cxn>
                <a:cxn ang="0">
                  <a:pos x="288" y="266"/>
                </a:cxn>
                <a:cxn ang="0">
                  <a:pos x="302" y="252"/>
                </a:cxn>
                <a:cxn ang="0">
                  <a:pos x="314" y="237"/>
                </a:cxn>
                <a:cxn ang="0">
                  <a:pos x="324" y="223"/>
                </a:cxn>
                <a:cxn ang="0">
                  <a:pos x="333" y="207"/>
                </a:cxn>
                <a:cxn ang="0">
                  <a:pos x="339" y="189"/>
                </a:cxn>
                <a:cxn ang="0">
                  <a:pos x="342" y="171"/>
                </a:cxn>
                <a:cxn ang="0">
                  <a:pos x="342" y="157"/>
                </a:cxn>
                <a:cxn ang="0">
                  <a:pos x="344" y="157"/>
                </a:cxn>
              </a:cxnLst>
              <a:rect l="0" t="0" r="r" b="b"/>
              <a:pathLst>
                <a:path w="345" h="302">
                  <a:moveTo>
                    <a:pt x="344" y="157"/>
                  </a:moveTo>
                  <a:lnTo>
                    <a:pt x="341" y="139"/>
                  </a:lnTo>
                  <a:lnTo>
                    <a:pt x="338" y="121"/>
                  </a:lnTo>
                  <a:lnTo>
                    <a:pt x="332" y="101"/>
                  </a:lnTo>
                  <a:lnTo>
                    <a:pt x="323" y="85"/>
                  </a:lnTo>
                  <a:lnTo>
                    <a:pt x="313" y="70"/>
                  </a:lnTo>
                  <a:lnTo>
                    <a:pt x="299" y="54"/>
                  </a:lnTo>
                  <a:lnTo>
                    <a:pt x="285" y="41"/>
                  </a:lnTo>
                  <a:lnTo>
                    <a:pt x="268" y="30"/>
                  </a:lnTo>
                  <a:lnTo>
                    <a:pt x="251" y="19"/>
                  </a:lnTo>
                  <a:lnTo>
                    <a:pt x="232" y="11"/>
                  </a:lnTo>
                  <a:lnTo>
                    <a:pt x="211" y="6"/>
                  </a:lnTo>
                  <a:lnTo>
                    <a:pt x="191" y="1"/>
                  </a:lnTo>
                  <a:lnTo>
                    <a:pt x="170" y="0"/>
                  </a:lnTo>
                  <a:lnTo>
                    <a:pt x="149" y="3"/>
                  </a:lnTo>
                  <a:lnTo>
                    <a:pt x="129" y="6"/>
                  </a:lnTo>
                  <a:lnTo>
                    <a:pt x="109" y="11"/>
                  </a:lnTo>
                  <a:lnTo>
                    <a:pt x="90" y="18"/>
                  </a:lnTo>
                  <a:lnTo>
                    <a:pt x="73" y="26"/>
                  </a:lnTo>
                  <a:lnTo>
                    <a:pt x="56" y="37"/>
                  </a:lnTo>
                  <a:lnTo>
                    <a:pt x="42" y="51"/>
                  </a:lnTo>
                  <a:lnTo>
                    <a:pt x="28" y="64"/>
                  </a:lnTo>
                  <a:lnTo>
                    <a:pt x="19" y="78"/>
                  </a:lnTo>
                  <a:lnTo>
                    <a:pt x="10" y="95"/>
                  </a:lnTo>
                  <a:lnTo>
                    <a:pt x="4" y="112"/>
                  </a:lnTo>
                  <a:lnTo>
                    <a:pt x="0" y="131"/>
                  </a:lnTo>
                  <a:lnTo>
                    <a:pt x="0" y="148"/>
                  </a:lnTo>
                  <a:lnTo>
                    <a:pt x="1" y="167"/>
                  </a:lnTo>
                  <a:lnTo>
                    <a:pt x="5" y="184"/>
                  </a:lnTo>
                  <a:lnTo>
                    <a:pt x="12" y="201"/>
                  </a:lnTo>
                  <a:lnTo>
                    <a:pt x="20" y="219"/>
                  </a:lnTo>
                  <a:lnTo>
                    <a:pt x="32" y="233"/>
                  </a:lnTo>
                  <a:lnTo>
                    <a:pt x="44" y="248"/>
                  </a:lnTo>
                  <a:lnTo>
                    <a:pt x="59" y="260"/>
                  </a:lnTo>
                  <a:lnTo>
                    <a:pt x="76" y="274"/>
                  </a:lnTo>
                  <a:lnTo>
                    <a:pt x="93" y="282"/>
                  </a:lnTo>
                  <a:lnTo>
                    <a:pt x="113" y="290"/>
                  </a:lnTo>
                  <a:lnTo>
                    <a:pt x="132" y="297"/>
                  </a:lnTo>
                  <a:lnTo>
                    <a:pt x="154" y="300"/>
                  </a:lnTo>
                  <a:lnTo>
                    <a:pt x="173" y="301"/>
                  </a:lnTo>
                  <a:lnTo>
                    <a:pt x="195" y="301"/>
                  </a:lnTo>
                  <a:lnTo>
                    <a:pt x="215" y="299"/>
                  </a:lnTo>
                  <a:lnTo>
                    <a:pt x="235" y="293"/>
                  </a:lnTo>
                  <a:lnTo>
                    <a:pt x="254" y="287"/>
                  </a:lnTo>
                  <a:lnTo>
                    <a:pt x="272" y="276"/>
                  </a:lnTo>
                  <a:lnTo>
                    <a:pt x="288" y="266"/>
                  </a:lnTo>
                  <a:lnTo>
                    <a:pt x="302" y="252"/>
                  </a:lnTo>
                  <a:lnTo>
                    <a:pt x="314" y="237"/>
                  </a:lnTo>
                  <a:lnTo>
                    <a:pt x="324" y="223"/>
                  </a:lnTo>
                  <a:lnTo>
                    <a:pt x="333" y="207"/>
                  </a:lnTo>
                  <a:lnTo>
                    <a:pt x="339" y="189"/>
                  </a:lnTo>
                  <a:lnTo>
                    <a:pt x="342" y="171"/>
                  </a:lnTo>
                  <a:lnTo>
                    <a:pt x="342" y="157"/>
                  </a:lnTo>
                  <a:lnTo>
                    <a:pt x="344" y="15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26" name="Freeform 1810"/>
            <p:cNvSpPr>
              <a:spLocks/>
            </p:cNvSpPr>
            <p:nvPr/>
          </p:nvSpPr>
          <p:spPr bwMode="auto">
            <a:xfrm>
              <a:off x="2745" y="3646"/>
              <a:ext cx="345" cy="15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344" y="0"/>
                </a:cxn>
                <a:cxn ang="0">
                  <a:pos x="344" y="153"/>
                </a:cxn>
                <a:cxn ang="0">
                  <a:pos x="0" y="149"/>
                </a:cxn>
              </a:cxnLst>
              <a:rect l="0" t="0" r="r" b="b"/>
              <a:pathLst>
                <a:path w="345" h="154">
                  <a:moveTo>
                    <a:pt x="0" y="149"/>
                  </a:moveTo>
                  <a:lnTo>
                    <a:pt x="0" y="0"/>
                  </a:lnTo>
                  <a:lnTo>
                    <a:pt x="344" y="0"/>
                  </a:lnTo>
                  <a:lnTo>
                    <a:pt x="344" y="153"/>
                  </a:lnTo>
                  <a:lnTo>
                    <a:pt x="0" y="14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27" name="Freeform 1811"/>
            <p:cNvSpPr>
              <a:spLocks/>
            </p:cNvSpPr>
            <p:nvPr/>
          </p:nvSpPr>
          <p:spPr bwMode="auto">
            <a:xfrm>
              <a:off x="2751" y="3646"/>
              <a:ext cx="323" cy="301"/>
            </a:xfrm>
            <a:custGeom>
              <a:avLst/>
              <a:gdLst/>
              <a:ahLst/>
              <a:cxnLst>
                <a:cxn ang="0">
                  <a:pos x="322" y="156"/>
                </a:cxn>
                <a:cxn ang="0">
                  <a:pos x="320" y="137"/>
                </a:cxn>
                <a:cxn ang="0">
                  <a:pos x="316" y="120"/>
                </a:cxn>
                <a:cxn ang="0">
                  <a:pos x="311" y="101"/>
                </a:cxn>
                <a:cxn ang="0">
                  <a:pos x="303" y="84"/>
                </a:cxn>
                <a:cxn ang="0">
                  <a:pos x="293" y="69"/>
                </a:cxn>
                <a:cxn ang="0">
                  <a:pos x="281" y="54"/>
                </a:cxn>
                <a:cxn ang="0">
                  <a:pos x="267" y="39"/>
                </a:cxn>
                <a:cxn ang="0">
                  <a:pos x="252" y="29"/>
                </a:cxn>
                <a:cxn ang="0">
                  <a:pos x="235" y="19"/>
                </a:cxn>
                <a:cxn ang="0">
                  <a:pos x="217" y="11"/>
                </a:cxn>
                <a:cxn ang="0">
                  <a:pos x="198" y="5"/>
                </a:cxn>
                <a:cxn ang="0">
                  <a:pos x="179" y="0"/>
                </a:cxn>
                <a:cxn ang="0">
                  <a:pos x="159" y="0"/>
                </a:cxn>
                <a:cxn ang="0">
                  <a:pos x="140" y="1"/>
                </a:cxn>
                <a:cxn ang="0">
                  <a:pos x="120" y="4"/>
                </a:cxn>
                <a:cxn ang="0">
                  <a:pos x="102" y="9"/>
                </a:cxn>
                <a:cxn ang="0">
                  <a:pos x="85" y="15"/>
                </a:cxn>
                <a:cxn ang="0">
                  <a:pos x="68" y="25"/>
                </a:cxn>
                <a:cxn ang="0">
                  <a:pos x="53" y="37"/>
                </a:cxn>
                <a:cxn ang="0">
                  <a:pos x="39" y="49"/>
                </a:cxn>
                <a:cxn ang="0">
                  <a:pos x="28" y="64"/>
                </a:cxn>
                <a:cxn ang="0">
                  <a:pos x="17" y="78"/>
                </a:cxn>
                <a:cxn ang="0">
                  <a:pos x="9" y="94"/>
                </a:cxn>
                <a:cxn ang="0">
                  <a:pos x="4" y="111"/>
                </a:cxn>
                <a:cxn ang="0">
                  <a:pos x="0" y="129"/>
                </a:cxn>
                <a:cxn ang="0">
                  <a:pos x="0" y="146"/>
                </a:cxn>
                <a:cxn ang="0">
                  <a:pos x="1" y="166"/>
                </a:cxn>
                <a:cxn ang="0">
                  <a:pos x="5" y="181"/>
                </a:cxn>
                <a:cxn ang="0">
                  <a:pos x="11" y="200"/>
                </a:cxn>
                <a:cxn ang="0">
                  <a:pos x="19" y="218"/>
                </a:cxn>
                <a:cxn ang="0">
                  <a:pos x="30" y="231"/>
                </a:cxn>
                <a:cxn ang="0">
                  <a:pos x="42" y="245"/>
                </a:cxn>
                <a:cxn ang="0">
                  <a:pos x="55" y="260"/>
                </a:cxn>
                <a:cxn ang="0">
                  <a:pos x="71" y="271"/>
                </a:cxn>
                <a:cxn ang="0">
                  <a:pos x="87" y="281"/>
                </a:cxn>
                <a:cxn ang="0">
                  <a:pos x="106" y="289"/>
                </a:cxn>
                <a:cxn ang="0">
                  <a:pos x="124" y="294"/>
                </a:cxn>
                <a:cxn ang="0">
                  <a:pos x="144" y="299"/>
                </a:cxn>
                <a:cxn ang="0">
                  <a:pos x="163" y="300"/>
                </a:cxn>
                <a:cxn ang="0">
                  <a:pos x="182" y="300"/>
                </a:cxn>
                <a:cxn ang="0">
                  <a:pos x="202" y="297"/>
                </a:cxn>
                <a:cxn ang="0">
                  <a:pos x="221" y="292"/>
                </a:cxn>
                <a:cxn ang="0">
                  <a:pos x="238" y="284"/>
                </a:cxn>
                <a:cxn ang="0">
                  <a:pos x="254" y="276"/>
                </a:cxn>
                <a:cxn ang="0">
                  <a:pos x="270" y="265"/>
                </a:cxn>
                <a:cxn ang="0">
                  <a:pos x="282" y="251"/>
                </a:cxn>
                <a:cxn ang="0">
                  <a:pos x="294" y="237"/>
                </a:cxn>
                <a:cxn ang="0">
                  <a:pos x="304" y="223"/>
                </a:cxn>
                <a:cxn ang="0">
                  <a:pos x="312" y="206"/>
                </a:cxn>
                <a:cxn ang="0">
                  <a:pos x="317" y="189"/>
                </a:cxn>
                <a:cxn ang="0">
                  <a:pos x="321" y="170"/>
                </a:cxn>
                <a:cxn ang="0">
                  <a:pos x="321" y="156"/>
                </a:cxn>
                <a:cxn ang="0">
                  <a:pos x="322" y="156"/>
                </a:cxn>
              </a:cxnLst>
              <a:rect l="0" t="0" r="r" b="b"/>
              <a:pathLst>
                <a:path w="323" h="301">
                  <a:moveTo>
                    <a:pt x="322" y="156"/>
                  </a:moveTo>
                  <a:lnTo>
                    <a:pt x="320" y="137"/>
                  </a:lnTo>
                  <a:lnTo>
                    <a:pt x="316" y="120"/>
                  </a:lnTo>
                  <a:lnTo>
                    <a:pt x="311" y="101"/>
                  </a:lnTo>
                  <a:lnTo>
                    <a:pt x="303" y="84"/>
                  </a:lnTo>
                  <a:lnTo>
                    <a:pt x="293" y="69"/>
                  </a:lnTo>
                  <a:lnTo>
                    <a:pt x="281" y="54"/>
                  </a:lnTo>
                  <a:lnTo>
                    <a:pt x="267" y="39"/>
                  </a:lnTo>
                  <a:lnTo>
                    <a:pt x="252" y="29"/>
                  </a:lnTo>
                  <a:lnTo>
                    <a:pt x="235" y="19"/>
                  </a:lnTo>
                  <a:lnTo>
                    <a:pt x="217" y="11"/>
                  </a:lnTo>
                  <a:lnTo>
                    <a:pt x="198" y="5"/>
                  </a:lnTo>
                  <a:lnTo>
                    <a:pt x="179" y="0"/>
                  </a:lnTo>
                  <a:lnTo>
                    <a:pt x="159" y="0"/>
                  </a:lnTo>
                  <a:lnTo>
                    <a:pt x="140" y="1"/>
                  </a:lnTo>
                  <a:lnTo>
                    <a:pt x="120" y="4"/>
                  </a:lnTo>
                  <a:lnTo>
                    <a:pt x="102" y="9"/>
                  </a:lnTo>
                  <a:lnTo>
                    <a:pt x="85" y="15"/>
                  </a:lnTo>
                  <a:lnTo>
                    <a:pt x="68" y="25"/>
                  </a:lnTo>
                  <a:lnTo>
                    <a:pt x="53" y="37"/>
                  </a:lnTo>
                  <a:lnTo>
                    <a:pt x="39" y="49"/>
                  </a:lnTo>
                  <a:lnTo>
                    <a:pt x="28" y="64"/>
                  </a:lnTo>
                  <a:lnTo>
                    <a:pt x="17" y="78"/>
                  </a:lnTo>
                  <a:lnTo>
                    <a:pt x="9" y="94"/>
                  </a:lnTo>
                  <a:lnTo>
                    <a:pt x="4" y="111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1" y="166"/>
                  </a:lnTo>
                  <a:lnTo>
                    <a:pt x="5" y="181"/>
                  </a:lnTo>
                  <a:lnTo>
                    <a:pt x="11" y="200"/>
                  </a:lnTo>
                  <a:lnTo>
                    <a:pt x="19" y="218"/>
                  </a:lnTo>
                  <a:lnTo>
                    <a:pt x="30" y="231"/>
                  </a:lnTo>
                  <a:lnTo>
                    <a:pt x="42" y="245"/>
                  </a:lnTo>
                  <a:lnTo>
                    <a:pt x="55" y="260"/>
                  </a:lnTo>
                  <a:lnTo>
                    <a:pt x="71" y="271"/>
                  </a:lnTo>
                  <a:lnTo>
                    <a:pt x="87" y="281"/>
                  </a:lnTo>
                  <a:lnTo>
                    <a:pt x="106" y="289"/>
                  </a:lnTo>
                  <a:lnTo>
                    <a:pt x="124" y="294"/>
                  </a:lnTo>
                  <a:lnTo>
                    <a:pt x="144" y="299"/>
                  </a:lnTo>
                  <a:lnTo>
                    <a:pt x="163" y="300"/>
                  </a:lnTo>
                  <a:lnTo>
                    <a:pt x="182" y="300"/>
                  </a:lnTo>
                  <a:lnTo>
                    <a:pt x="202" y="297"/>
                  </a:lnTo>
                  <a:lnTo>
                    <a:pt x="221" y="292"/>
                  </a:lnTo>
                  <a:lnTo>
                    <a:pt x="238" y="284"/>
                  </a:lnTo>
                  <a:lnTo>
                    <a:pt x="254" y="276"/>
                  </a:lnTo>
                  <a:lnTo>
                    <a:pt x="270" y="265"/>
                  </a:lnTo>
                  <a:lnTo>
                    <a:pt x="282" y="251"/>
                  </a:lnTo>
                  <a:lnTo>
                    <a:pt x="294" y="237"/>
                  </a:lnTo>
                  <a:lnTo>
                    <a:pt x="304" y="223"/>
                  </a:lnTo>
                  <a:lnTo>
                    <a:pt x="312" y="206"/>
                  </a:lnTo>
                  <a:lnTo>
                    <a:pt x="317" y="189"/>
                  </a:lnTo>
                  <a:lnTo>
                    <a:pt x="321" y="170"/>
                  </a:lnTo>
                  <a:lnTo>
                    <a:pt x="321" y="156"/>
                  </a:lnTo>
                  <a:lnTo>
                    <a:pt x="322" y="15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28" name="Freeform 1812"/>
            <p:cNvSpPr>
              <a:spLocks/>
            </p:cNvSpPr>
            <p:nvPr/>
          </p:nvSpPr>
          <p:spPr bwMode="auto">
            <a:xfrm>
              <a:off x="2751" y="3646"/>
              <a:ext cx="323" cy="153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322" y="0"/>
                </a:cxn>
                <a:cxn ang="0">
                  <a:pos x="322" y="152"/>
                </a:cxn>
                <a:cxn ang="0">
                  <a:pos x="0" y="149"/>
                </a:cxn>
              </a:cxnLst>
              <a:rect l="0" t="0" r="r" b="b"/>
              <a:pathLst>
                <a:path w="323" h="153">
                  <a:moveTo>
                    <a:pt x="0" y="149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152"/>
                  </a:lnTo>
                  <a:lnTo>
                    <a:pt x="0" y="14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29" name="Freeform 1813"/>
            <p:cNvSpPr>
              <a:spLocks/>
            </p:cNvSpPr>
            <p:nvPr/>
          </p:nvSpPr>
          <p:spPr bwMode="auto">
            <a:xfrm>
              <a:off x="2757" y="3645"/>
              <a:ext cx="302" cy="301"/>
            </a:xfrm>
            <a:custGeom>
              <a:avLst/>
              <a:gdLst/>
              <a:ahLst/>
              <a:cxnLst>
                <a:cxn ang="0">
                  <a:pos x="301" y="155"/>
                </a:cxn>
                <a:cxn ang="0">
                  <a:pos x="298" y="137"/>
                </a:cxn>
                <a:cxn ang="0">
                  <a:pos x="294" y="118"/>
                </a:cxn>
                <a:cxn ang="0">
                  <a:pos x="290" y="102"/>
                </a:cxn>
                <a:cxn ang="0">
                  <a:pos x="283" y="84"/>
                </a:cxn>
                <a:cxn ang="0">
                  <a:pos x="273" y="68"/>
                </a:cxn>
                <a:cxn ang="0">
                  <a:pos x="262" y="53"/>
                </a:cxn>
                <a:cxn ang="0">
                  <a:pos x="248" y="39"/>
                </a:cxn>
                <a:cxn ang="0">
                  <a:pos x="234" y="30"/>
                </a:cxn>
                <a:cxn ang="0">
                  <a:pos x="220" y="19"/>
                </a:cxn>
                <a:cxn ang="0">
                  <a:pos x="202" y="11"/>
                </a:cxn>
                <a:cxn ang="0">
                  <a:pos x="184" y="5"/>
                </a:cxn>
                <a:cxn ang="0">
                  <a:pos x="167" y="1"/>
                </a:cxn>
                <a:cxn ang="0">
                  <a:pos x="149" y="0"/>
                </a:cxn>
                <a:cxn ang="0">
                  <a:pos x="130" y="1"/>
                </a:cxn>
                <a:cxn ang="0">
                  <a:pos x="112" y="4"/>
                </a:cxn>
                <a:cxn ang="0">
                  <a:pos x="95" y="9"/>
                </a:cxn>
                <a:cxn ang="0">
                  <a:pos x="80" y="16"/>
                </a:cxn>
                <a:cxn ang="0">
                  <a:pos x="64" y="26"/>
                </a:cxn>
                <a:cxn ang="0">
                  <a:pos x="49" y="37"/>
                </a:cxn>
                <a:cxn ang="0">
                  <a:pos x="36" y="50"/>
                </a:cxn>
                <a:cxn ang="0">
                  <a:pos x="25" y="63"/>
                </a:cxn>
                <a:cxn ang="0">
                  <a:pos x="16" y="78"/>
                </a:cxn>
                <a:cxn ang="0">
                  <a:pos x="9" y="94"/>
                </a:cxn>
                <a:cxn ang="0">
                  <a:pos x="3" y="111"/>
                </a:cxn>
                <a:cxn ang="0">
                  <a:pos x="0" y="129"/>
                </a:cxn>
                <a:cxn ang="0">
                  <a:pos x="0" y="146"/>
                </a:cxn>
                <a:cxn ang="0">
                  <a:pos x="2" y="165"/>
                </a:cxn>
                <a:cxn ang="0">
                  <a:pos x="5" y="182"/>
                </a:cxn>
                <a:cxn ang="0">
                  <a:pos x="11" y="199"/>
                </a:cxn>
                <a:cxn ang="0">
                  <a:pos x="17" y="216"/>
                </a:cxn>
                <a:cxn ang="0">
                  <a:pos x="27" y="231"/>
                </a:cxn>
                <a:cxn ang="0">
                  <a:pos x="39" y="245"/>
                </a:cxn>
                <a:cxn ang="0">
                  <a:pos x="53" y="259"/>
                </a:cxn>
                <a:cxn ang="0">
                  <a:pos x="66" y="271"/>
                </a:cxn>
                <a:cxn ang="0">
                  <a:pos x="83" y="280"/>
                </a:cxn>
                <a:cxn ang="0">
                  <a:pos x="99" y="288"/>
                </a:cxn>
                <a:cxn ang="0">
                  <a:pos x="116" y="293"/>
                </a:cxn>
                <a:cxn ang="0">
                  <a:pos x="135" y="298"/>
                </a:cxn>
                <a:cxn ang="0">
                  <a:pos x="152" y="299"/>
                </a:cxn>
                <a:cxn ang="0">
                  <a:pos x="170" y="300"/>
                </a:cxn>
                <a:cxn ang="0">
                  <a:pos x="188" y="296"/>
                </a:cxn>
                <a:cxn ang="0">
                  <a:pos x="206" y="291"/>
                </a:cxn>
                <a:cxn ang="0">
                  <a:pos x="222" y="284"/>
                </a:cxn>
                <a:cxn ang="0">
                  <a:pos x="237" y="275"/>
                </a:cxn>
                <a:cxn ang="0">
                  <a:pos x="251" y="265"/>
                </a:cxn>
                <a:cxn ang="0">
                  <a:pos x="264" y="251"/>
                </a:cxn>
                <a:cxn ang="0">
                  <a:pos x="275" y="237"/>
                </a:cxn>
                <a:cxn ang="0">
                  <a:pos x="284" y="223"/>
                </a:cxn>
                <a:cxn ang="0">
                  <a:pos x="291" y="206"/>
                </a:cxn>
                <a:cxn ang="0">
                  <a:pos x="295" y="188"/>
                </a:cxn>
                <a:cxn ang="0">
                  <a:pos x="298" y="170"/>
                </a:cxn>
                <a:cxn ang="0">
                  <a:pos x="298" y="155"/>
                </a:cxn>
                <a:cxn ang="0">
                  <a:pos x="301" y="155"/>
                </a:cxn>
              </a:cxnLst>
              <a:rect l="0" t="0" r="r" b="b"/>
              <a:pathLst>
                <a:path w="302" h="301">
                  <a:moveTo>
                    <a:pt x="301" y="155"/>
                  </a:moveTo>
                  <a:lnTo>
                    <a:pt x="298" y="137"/>
                  </a:lnTo>
                  <a:lnTo>
                    <a:pt x="294" y="118"/>
                  </a:lnTo>
                  <a:lnTo>
                    <a:pt x="290" y="102"/>
                  </a:lnTo>
                  <a:lnTo>
                    <a:pt x="283" y="84"/>
                  </a:lnTo>
                  <a:lnTo>
                    <a:pt x="273" y="68"/>
                  </a:lnTo>
                  <a:lnTo>
                    <a:pt x="262" y="53"/>
                  </a:lnTo>
                  <a:lnTo>
                    <a:pt x="248" y="39"/>
                  </a:lnTo>
                  <a:lnTo>
                    <a:pt x="234" y="30"/>
                  </a:lnTo>
                  <a:lnTo>
                    <a:pt x="220" y="19"/>
                  </a:lnTo>
                  <a:lnTo>
                    <a:pt x="202" y="11"/>
                  </a:lnTo>
                  <a:lnTo>
                    <a:pt x="184" y="5"/>
                  </a:lnTo>
                  <a:lnTo>
                    <a:pt x="167" y="1"/>
                  </a:lnTo>
                  <a:lnTo>
                    <a:pt x="149" y="0"/>
                  </a:lnTo>
                  <a:lnTo>
                    <a:pt x="130" y="1"/>
                  </a:lnTo>
                  <a:lnTo>
                    <a:pt x="112" y="4"/>
                  </a:lnTo>
                  <a:lnTo>
                    <a:pt x="95" y="9"/>
                  </a:lnTo>
                  <a:lnTo>
                    <a:pt x="80" y="16"/>
                  </a:lnTo>
                  <a:lnTo>
                    <a:pt x="64" y="26"/>
                  </a:lnTo>
                  <a:lnTo>
                    <a:pt x="49" y="37"/>
                  </a:lnTo>
                  <a:lnTo>
                    <a:pt x="36" y="50"/>
                  </a:lnTo>
                  <a:lnTo>
                    <a:pt x="25" y="63"/>
                  </a:lnTo>
                  <a:lnTo>
                    <a:pt x="16" y="78"/>
                  </a:lnTo>
                  <a:lnTo>
                    <a:pt x="9" y="94"/>
                  </a:lnTo>
                  <a:lnTo>
                    <a:pt x="3" y="111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2" y="165"/>
                  </a:lnTo>
                  <a:lnTo>
                    <a:pt x="5" y="182"/>
                  </a:lnTo>
                  <a:lnTo>
                    <a:pt x="11" y="199"/>
                  </a:lnTo>
                  <a:lnTo>
                    <a:pt x="17" y="216"/>
                  </a:lnTo>
                  <a:lnTo>
                    <a:pt x="27" y="231"/>
                  </a:lnTo>
                  <a:lnTo>
                    <a:pt x="39" y="245"/>
                  </a:lnTo>
                  <a:lnTo>
                    <a:pt x="53" y="259"/>
                  </a:lnTo>
                  <a:lnTo>
                    <a:pt x="66" y="271"/>
                  </a:lnTo>
                  <a:lnTo>
                    <a:pt x="83" y="280"/>
                  </a:lnTo>
                  <a:lnTo>
                    <a:pt x="99" y="288"/>
                  </a:lnTo>
                  <a:lnTo>
                    <a:pt x="116" y="293"/>
                  </a:lnTo>
                  <a:lnTo>
                    <a:pt x="135" y="298"/>
                  </a:lnTo>
                  <a:lnTo>
                    <a:pt x="152" y="299"/>
                  </a:lnTo>
                  <a:lnTo>
                    <a:pt x="170" y="300"/>
                  </a:lnTo>
                  <a:lnTo>
                    <a:pt x="188" y="296"/>
                  </a:lnTo>
                  <a:lnTo>
                    <a:pt x="206" y="291"/>
                  </a:lnTo>
                  <a:lnTo>
                    <a:pt x="222" y="284"/>
                  </a:lnTo>
                  <a:lnTo>
                    <a:pt x="237" y="275"/>
                  </a:lnTo>
                  <a:lnTo>
                    <a:pt x="251" y="265"/>
                  </a:lnTo>
                  <a:lnTo>
                    <a:pt x="264" y="251"/>
                  </a:lnTo>
                  <a:lnTo>
                    <a:pt x="275" y="237"/>
                  </a:lnTo>
                  <a:lnTo>
                    <a:pt x="284" y="223"/>
                  </a:lnTo>
                  <a:lnTo>
                    <a:pt x="291" y="206"/>
                  </a:lnTo>
                  <a:lnTo>
                    <a:pt x="295" y="188"/>
                  </a:lnTo>
                  <a:lnTo>
                    <a:pt x="298" y="170"/>
                  </a:lnTo>
                  <a:lnTo>
                    <a:pt x="298" y="155"/>
                  </a:lnTo>
                  <a:lnTo>
                    <a:pt x="301" y="15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30" name="Freeform 1814"/>
            <p:cNvSpPr>
              <a:spLocks/>
            </p:cNvSpPr>
            <p:nvPr/>
          </p:nvSpPr>
          <p:spPr bwMode="auto">
            <a:xfrm>
              <a:off x="2757" y="3646"/>
              <a:ext cx="302" cy="15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0"/>
                </a:cxn>
                <a:cxn ang="0">
                  <a:pos x="301" y="0"/>
                </a:cxn>
                <a:cxn ang="0">
                  <a:pos x="301" y="152"/>
                </a:cxn>
                <a:cxn ang="0">
                  <a:pos x="0" y="148"/>
                </a:cxn>
              </a:cxnLst>
              <a:rect l="0" t="0" r="r" b="b"/>
              <a:pathLst>
                <a:path w="302" h="153">
                  <a:moveTo>
                    <a:pt x="0" y="148"/>
                  </a:moveTo>
                  <a:lnTo>
                    <a:pt x="0" y="0"/>
                  </a:lnTo>
                  <a:lnTo>
                    <a:pt x="301" y="0"/>
                  </a:lnTo>
                  <a:lnTo>
                    <a:pt x="301" y="152"/>
                  </a:lnTo>
                  <a:lnTo>
                    <a:pt x="0" y="14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31" name="Freeform 1815"/>
            <p:cNvSpPr>
              <a:spLocks/>
            </p:cNvSpPr>
            <p:nvPr/>
          </p:nvSpPr>
          <p:spPr bwMode="auto">
            <a:xfrm>
              <a:off x="2765" y="3644"/>
              <a:ext cx="277" cy="300"/>
            </a:xfrm>
            <a:custGeom>
              <a:avLst/>
              <a:gdLst/>
              <a:ahLst/>
              <a:cxnLst>
                <a:cxn ang="0">
                  <a:pos x="276" y="156"/>
                </a:cxn>
                <a:cxn ang="0">
                  <a:pos x="274" y="136"/>
                </a:cxn>
                <a:cxn ang="0">
                  <a:pos x="271" y="119"/>
                </a:cxn>
                <a:cxn ang="0">
                  <a:pos x="266" y="101"/>
                </a:cxn>
                <a:cxn ang="0">
                  <a:pos x="259" y="84"/>
                </a:cxn>
                <a:cxn ang="0">
                  <a:pos x="251" y="69"/>
                </a:cxn>
                <a:cxn ang="0">
                  <a:pos x="240" y="54"/>
                </a:cxn>
                <a:cxn ang="0">
                  <a:pos x="229" y="40"/>
                </a:cxn>
                <a:cxn ang="0">
                  <a:pos x="215" y="29"/>
                </a:cxn>
                <a:cxn ang="0">
                  <a:pos x="201" y="18"/>
                </a:cxn>
                <a:cxn ang="0">
                  <a:pos x="185" y="11"/>
                </a:cxn>
                <a:cxn ang="0">
                  <a:pos x="168" y="5"/>
                </a:cxn>
                <a:cxn ang="0">
                  <a:pos x="153" y="1"/>
                </a:cxn>
                <a:cxn ang="0">
                  <a:pos x="136" y="0"/>
                </a:cxn>
                <a:cxn ang="0">
                  <a:pos x="119" y="1"/>
                </a:cxn>
                <a:cxn ang="0">
                  <a:pos x="104" y="5"/>
                </a:cxn>
                <a:cxn ang="0">
                  <a:pos x="87" y="10"/>
                </a:cxn>
                <a:cxn ang="0">
                  <a:pos x="72" y="16"/>
                </a:cxn>
                <a:cxn ang="0">
                  <a:pos x="57" y="25"/>
                </a:cxn>
                <a:cxn ang="0">
                  <a:pos x="45" y="37"/>
                </a:cxn>
                <a:cxn ang="0">
                  <a:pos x="32" y="50"/>
                </a:cxn>
                <a:cxn ang="0">
                  <a:pos x="23" y="63"/>
                </a:cxn>
                <a:cxn ang="0">
                  <a:pos x="14" y="78"/>
                </a:cxn>
                <a:cxn ang="0">
                  <a:pos x="8" y="95"/>
                </a:cxn>
                <a:cxn ang="0">
                  <a:pos x="1" y="111"/>
                </a:cxn>
                <a:cxn ang="0">
                  <a:pos x="0" y="128"/>
                </a:cxn>
                <a:cxn ang="0">
                  <a:pos x="0" y="146"/>
                </a:cxn>
                <a:cxn ang="0">
                  <a:pos x="0" y="165"/>
                </a:cxn>
                <a:cxn ang="0">
                  <a:pos x="3" y="181"/>
                </a:cxn>
                <a:cxn ang="0">
                  <a:pos x="8" y="198"/>
                </a:cxn>
                <a:cxn ang="0">
                  <a:pos x="15" y="215"/>
                </a:cxn>
                <a:cxn ang="0">
                  <a:pos x="24" y="230"/>
                </a:cxn>
                <a:cxn ang="0">
                  <a:pos x="35" y="245"/>
                </a:cxn>
                <a:cxn ang="0">
                  <a:pos x="47" y="259"/>
                </a:cxn>
                <a:cxn ang="0">
                  <a:pos x="60" y="271"/>
                </a:cxn>
                <a:cxn ang="0">
                  <a:pos x="75" y="279"/>
                </a:cxn>
                <a:cxn ang="0">
                  <a:pos x="90" y="287"/>
                </a:cxn>
                <a:cxn ang="0">
                  <a:pos x="106" y="294"/>
                </a:cxn>
                <a:cxn ang="0">
                  <a:pos x="123" y="297"/>
                </a:cxn>
                <a:cxn ang="0">
                  <a:pos x="139" y="298"/>
                </a:cxn>
                <a:cxn ang="0">
                  <a:pos x="157" y="299"/>
                </a:cxn>
                <a:cxn ang="0">
                  <a:pos x="173" y="296"/>
                </a:cxn>
                <a:cxn ang="0">
                  <a:pos x="189" y="291"/>
                </a:cxn>
                <a:cxn ang="0">
                  <a:pos x="204" y="284"/>
                </a:cxn>
                <a:cxn ang="0">
                  <a:pos x="217" y="276"/>
                </a:cxn>
                <a:cxn ang="0">
                  <a:pos x="231" y="264"/>
                </a:cxn>
                <a:cxn ang="0">
                  <a:pos x="243" y="251"/>
                </a:cxn>
                <a:cxn ang="0">
                  <a:pos x="253" y="238"/>
                </a:cxn>
                <a:cxn ang="0">
                  <a:pos x="262" y="222"/>
                </a:cxn>
                <a:cxn ang="0">
                  <a:pos x="268" y="206"/>
                </a:cxn>
                <a:cxn ang="0">
                  <a:pos x="272" y="188"/>
                </a:cxn>
                <a:cxn ang="0">
                  <a:pos x="275" y="170"/>
                </a:cxn>
                <a:cxn ang="0">
                  <a:pos x="275" y="156"/>
                </a:cxn>
                <a:cxn ang="0">
                  <a:pos x="276" y="156"/>
                </a:cxn>
              </a:cxnLst>
              <a:rect l="0" t="0" r="r" b="b"/>
              <a:pathLst>
                <a:path w="277" h="300">
                  <a:moveTo>
                    <a:pt x="276" y="156"/>
                  </a:moveTo>
                  <a:lnTo>
                    <a:pt x="274" y="136"/>
                  </a:lnTo>
                  <a:lnTo>
                    <a:pt x="271" y="119"/>
                  </a:lnTo>
                  <a:lnTo>
                    <a:pt x="266" y="101"/>
                  </a:lnTo>
                  <a:lnTo>
                    <a:pt x="259" y="84"/>
                  </a:lnTo>
                  <a:lnTo>
                    <a:pt x="251" y="69"/>
                  </a:lnTo>
                  <a:lnTo>
                    <a:pt x="240" y="54"/>
                  </a:lnTo>
                  <a:lnTo>
                    <a:pt x="229" y="40"/>
                  </a:lnTo>
                  <a:lnTo>
                    <a:pt x="215" y="29"/>
                  </a:lnTo>
                  <a:lnTo>
                    <a:pt x="201" y="18"/>
                  </a:lnTo>
                  <a:lnTo>
                    <a:pt x="185" y="11"/>
                  </a:lnTo>
                  <a:lnTo>
                    <a:pt x="168" y="5"/>
                  </a:lnTo>
                  <a:lnTo>
                    <a:pt x="153" y="1"/>
                  </a:lnTo>
                  <a:lnTo>
                    <a:pt x="136" y="0"/>
                  </a:lnTo>
                  <a:lnTo>
                    <a:pt x="119" y="1"/>
                  </a:lnTo>
                  <a:lnTo>
                    <a:pt x="104" y="5"/>
                  </a:lnTo>
                  <a:lnTo>
                    <a:pt x="87" y="10"/>
                  </a:lnTo>
                  <a:lnTo>
                    <a:pt x="72" y="16"/>
                  </a:lnTo>
                  <a:lnTo>
                    <a:pt x="57" y="25"/>
                  </a:lnTo>
                  <a:lnTo>
                    <a:pt x="45" y="37"/>
                  </a:lnTo>
                  <a:lnTo>
                    <a:pt x="32" y="50"/>
                  </a:lnTo>
                  <a:lnTo>
                    <a:pt x="23" y="63"/>
                  </a:lnTo>
                  <a:lnTo>
                    <a:pt x="14" y="78"/>
                  </a:lnTo>
                  <a:lnTo>
                    <a:pt x="8" y="95"/>
                  </a:lnTo>
                  <a:lnTo>
                    <a:pt x="1" y="111"/>
                  </a:lnTo>
                  <a:lnTo>
                    <a:pt x="0" y="128"/>
                  </a:lnTo>
                  <a:lnTo>
                    <a:pt x="0" y="146"/>
                  </a:lnTo>
                  <a:lnTo>
                    <a:pt x="0" y="165"/>
                  </a:lnTo>
                  <a:lnTo>
                    <a:pt x="3" y="181"/>
                  </a:lnTo>
                  <a:lnTo>
                    <a:pt x="8" y="198"/>
                  </a:lnTo>
                  <a:lnTo>
                    <a:pt x="15" y="215"/>
                  </a:lnTo>
                  <a:lnTo>
                    <a:pt x="24" y="230"/>
                  </a:lnTo>
                  <a:lnTo>
                    <a:pt x="35" y="245"/>
                  </a:lnTo>
                  <a:lnTo>
                    <a:pt x="47" y="259"/>
                  </a:lnTo>
                  <a:lnTo>
                    <a:pt x="60" y="271"/>
                  </a:lnTo>
                  <a:lnTo>
                    <a:pt x="75" y="279"/>
                  </a:lnTo>
                  <a:lnTo>
                    <a:pt x="90" y="287"/>
                  </a:lnTo>
                  <a:lnTo>
                    <a:pt x="106" y="294"/>
                  </a:lnTo>
                  <a:lnTo>
                    <a:pt x="123" y="297"/>
                  </a:lnTo>
                  <a:lnTo>
                    <a:pt x="139" y="298"/>
                  </a:lnTo>
                  <a:lnTo>
                    <a:pt x="157" y="299"/>
                  </a:lnTo>
                  <a:lnTo>
                    <a:pt x="173" y="296"/>
                  </a:lnTo>
                  <a:lnTo>
                    <a:pt x="189" y="291"/>
                  </a:lnTo>
                  <a:lnTo>
                    <a:pt x="204" y="284"/>
                  </a:lnTo>
                  <a:lnTo>
                    <a:pt x="217" y="276"/>
                  </a:lnTo>
                  <a:lnTo>
                    <a:pt x="231" y="264"/>
                  </a:lnTo>
                  <a:lnTo>
                    <a:pt x="243" y="251"/>
                  </a:lnTo>
                  <a:lnTo>
                    <a:pt x="253" y="238"/>
                  </a:lnTo>
                  <a:lnTo>
                    <a:pt x="262" y="222"/>
                  </a:lnTo>
                  <a:lnTo>
                    <a:pt x="268" y="206"/>
                  </a:lnTo>
                  <a:lnTo>
                    <a:pt x="272" y="188"/>
                  </a:lnTo>
                  <a:lnTo>
                    <a:pt x="275" y="170"/>
                  </a:lnTo>
                  <a:lnTo>
                    <a:pt x="275" y="156"/>
                  </a:lnTo>
                  <a:lnTo>
                    <a:pt x="276" y="15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32" name="Freeform 1816"/>
            <p:cNvSpPr>
              <a:spLocks/>
            </p:cNvSpPr>
            <p:nvPr/>
          </p:nvSpPr>
          <p:spPr bwMode="auto">
            <a:xfrm>
              <a:off x="2765" y="3646"/>
              <a:ext cx="277" cy="152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0"/>
                </a:cxn>
                <a:cxn ang="0">
                  <a:pos x="276" y="0"/>
                </a:cxn>
                <a:cxn ang="0">
                  <a:pos x="276" y="151"/>
                </a:cxn>
                <a:cxn ang="0">
                  <a:pos x="0" y="148"/>
                </a:cxn>
              </a:cxnLst>
              <a:rect l="0" t="0" r="r" b="b"/>
              <a:pathLst>
                <a:path w="277" h="152">
                  <a:moveTo>
                    <a:pt x="0" y="148"/>
                  </a:moveTo>
                  <a:lnTo>
                    <a:pt x="0" y="0"/>
                  </a:lnTo>
                  <a:lnTo>
                    <a:pt x="276" y="0"/>
                  </a:lnTo>
                  <a:lnTo>
                    <a:pt x="276" y="151"/>
                  </a:lnTo>
                  <a:lnTo>
                    <a:pt x="0" y="14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33" name="Freeform 1817"/>
            <p:cNvSpPr>
              <a:spLocks/>
            </p:cNvSpPr>
            <p:nvPr/>
          </p:nvSpPr>
          <p:spPr bwMode="auto">
            <a:xfrm>
              <a:off x="2771" y="3644"/>
              <a:ext cx="256" cy="298"/>
            </a:xfrm>
            <a:custGeom>
              <a:avLst/>
              <a:gdLst/>
              <a:ahLst/>
              <a:cxnLst>
                <a:cxn ang="0">
                  <a:pos x="255" y="154"/>
                </a:cxn>
                <a:cxn ang="0">
                  <a:pos x="253" y="136"/>
                </a:cxn>
                <a:cxn ang="0">
                  <a:pos x="250" y="119"/>
                </a:cxn>
                <a:cxn ang="0">
                  <a:pos x="245" y="100"/>
                </a:cxn>
                <a:cxn ang="0">
                  <a:pos x="240" y="83"/>
                </a:cxn>
                <a:cxn ang="0">
                  <a:pos x="232" y="68"/>
                </a:cxn>
                <a:cxn ang="0">
                  <a:pos x="221" y="53"/>
                </a:cxn>
                <a:cxn ang="0">
                  <a:pos x="210" y="40"/>
                </a:cxn>
                <a:cxn ang="0">
                  <a:pos x="198" y="28"/>
                </a:cxn>
                <a:cxn ang="0">
                  <a:pos x="185" y="17"/>
                </a:cxn>
                <a:cxn ang="0">
                  <a:pos x="170" y="10"/>
                </a:cxn>
                <a:cxn ang="0">
                  <a:pos x="156" y="5"/>
                </a:cxn>
                <a:cxn ang="0">
                  <a:pos x="142" y="0"/>
                </a:cxn>
                <a:cxn ang="0">
                  <a:pos x="125" y="0"/>
                </a:cxn>
                <a:cxn ang="0">
                  <a:pos x="110" y="0"/>
                </a:cxn>
                <a:cxn ang="0">
                  <a:pos x="95" y="5"/>
                </a:cxn>
                <a:cxn ang="0">
                  <a:pos x="81" y="8"/>
                </a:cxn>
                <a:cxn ang="0">
                  <a:pos x="66" y="16"/>
                </a:cxn>
                <a:cxn ang="0">
                  <a:pos x="52" y="24"/>
                </a:cxn>
                <a:cxn ang="0">
                  <a:pos x="41" y="36"/>
                </a:cxn>
                <a:cxn ang="0">
                  <a:pos x="30" y="49"/>
                </a:cxn>
                <a:cxn ang="0">
                  <a:pos x="20" y="61"/>
                </a:cxn>
                <a:cxn ang="0">
                  <a:pos x="13" y="77"/>
                </a:cxn>
                <a:cxn ang="0">
                  <a:pos x="7" y="92"/>
                </a:cxn>
                <a:cxn ang="0">
                  <a:pos x="2" y="110"/>
                </a:cxn>
                <a:cxn ang="0">
                  <a:pos x="0" y="127"/>
                </a:cxn>
                <a:cxn ang="0">
                  <a:pos x="0" y="143"/>
                </a:cxn>
                <a:cxn ang="0">
                  <a:pos x="0" y="164"/>
                </a:cxn>
                <a:cxn ang="0">
                  <a:pos x="2" y="180"/>
                </a:cxn>
                <a:cxn ang="0">
                  <a:pos x="8" y="198"/>
                </a:cxn>
                <a:cxn ang="0">
                  <a:pos x="13" y="214"/>
                </a:cxn>
                <a:cxn ang="0">
                  <a:pos x="22" y="229"/>
                </a:cxn>
                <a:cxn ang="0">
                  <a:pos x="32" y="243"/>
                </a:cxn>
                <a:cxn ang="0">
                  <a:pos x="43" y="256"/>
                </a:cxn>
                <a:cxn ang="0">
                  <a:pos x="56" y="268"/>
                </a:cxn>
                <a:cxn ang="0">
                  <a:pos x="69" y="278"/>
                </a:cxn>
                <a:cxn ang="0">
                  <a:pos x="83" y="286"/>
                </a:cxn>
                <a:cxn ang="0">
                  <a:pos x="98" y="291"/>
                </a:cxn>
                <a:cxn ang="0">
                  <a:pos x="113" y="295"/>
                </a:cxn>
                <a:cxn ang="0">
                  <a:pos x="129" y="296"/>
                </a:cxn>
                <a:cxn ang="0">
                  <a:pos x="145" y="297"/>
                </a:cxn>
                <a:cxn ang="0">
                  <a:pos x="159" y="294"/>
                </a:cxn>
                <a:cxn ang="0">
                  <a:pos x="174" y="289"/>
                </a:cxn>
                <a:cxn ang="0">
                  <a:pos x="188" y="283"/>
                </a:cxn>
                <a:cxn ang="0">
                  <a:pos x="201" y="273"/>
                </a:cxn>
                <a:cxn ang="0">
                  <a:pos x="212" y="262"/>
                </a:cxn>
                <a:cxn ang="0">
                  <a:pos x="224" y="250"/>
                </a:cxn>
                <a:cxn ang="0">
                  <a:pos x="233" y="237"/>
                </a:cxn>
                <a:cxn ang="0">
                  <a:pos x="240" y="222"/>
                </a:cxn>
                <a:cxn ang="0">
                  <a:pos x="247" y="205"/>
                </a:cxn>
                <a:cxn ang="0">
                  <a:pos x="250" y="186"/>
                </a:cxn>
                <a:cxn ang="0">
                  <a:pos x="253" y="169"/>
                </a:cxn>
                <a:cxn ang="0">
                  <a:pos x="253" y="154"/>
                </a:cxn>
                <a:cxn ang="0">
                  <a:pos x="255" y="154"/>
                </a:cxn>
              </a:cxnLst>
              <a:rect l="0" t="0" r="r" b="b"/>
              <a:pathLst>
                <a:path w="256" h="298">
                  <a:moveTo>
                    <a:pt x="255" y="154"/>
                  </a:moveTo>
                  <a:lnTo>
                    <a:pt x="253" y="136"/>
                  </a:lnTo>
                  <a:lnTo>
                    <a:pt x="250" y="119"/>
                  </a:lnTo>
                  <a:lnTo>
                    <a:pt x="245" y="100"/>
                  </a:lnTo>
                  <a:lnTo>
                    <a:pt x="240" y="83"/>
                  </a:lnTo>
                  <a:lnTo>
                    <a:pt x="232" y="68"/>
                  </a:lnTo>
                  <a:lnTo>
                    <a:pt x="221" y="53"/>
                  </a:lnTo>
                  <a:lnTo>
                    <a:pt x="210" y="40"/>
                  </a:lnTo>
                  <a:lnTo>
                    <a:pt x="198" y="28"/>
                  </a:lnTo>
                  <a:lnTo>
                    <a:pt x="185" y="17"/>
                  </a:lnTo>
                  <a:lnTo>
                    <a:pt x="170" y="10"/>
                  </a:lnTo>
                  <a:lnTo>
                    <a:pt x="156" y="5"/>
                  </a:lnTo>
                  <a:lnTo>
                    <a:pt x="142" y="0"/>
                  </a:lnTo>
                  <a:lnTo>
                    <a:pt x="125" y="0"/>
                  </a:lnTo>
                  <a:lnTo>
                    <a:pt x="110" y="0"/>
                  </a:lnTo>
                  <a:lnTo>
                    <a:pt x="95" y="5"/>
                  </a:lnTo>
                  <a:lnTo>
                    <a:pt x="81" y="8"/>
                  </a:lnTo>
                  <a:lnTo>
                    <a:pt x="66" y="16"/>
                  </a:lnTo>
                  <a:lnTo>
                    <a:pt x="52" y="24"/>
                  </a:lnTo>
                  <a:lnTo>
                    <a:pt x="41" y="36"/>
                  </a:lnTo>
                  <a:lnTo>
                    <a:pt x="30" y="49"/>
                  </a:lnTo>
                  <a:lnTo>
                    <a:pt x="20" y="61"/>
                  </a:lnTo>
                  <a:lnTo>
                    <a:pt x="13" y="77"/>
                  </a:lnTo>
                  <a:lnTo>
                    <a:pt x="7" y="92"/>
                  </a:lnTo>
                  <a:lnTo>
                    <a:pt x="2" y="110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64"/>
                  </a:lnTo>
                  <a:lnTo>
                    <a:pt x="2" y="180"/>
                  </a:lnTo>
                  <a:lnTo>
                    <a:pt x="8" y="198"/>
                  </a:lnTo>
                  <a:lnTo>
                    <a:pt x="13" y="214"/>
                  </a:lnTo>
                  <a:lnTo>
                    <a:pt x="22" y="229"/>
                  </a:lnTo>
                  <a:lnTo>
                    <a:pt x="32" y="243"/>
                  </a:lnTo>
                  <a:lnTo>
                    <a:pt x="43" y="256"/>
                  </a:lnTo>
                  <a:lnTo>
                    <a:pt x="56" y="268"/>
                  </a:lnTo>
                  <a:lnTo>
                    <a:pt x="69" y="278"/>
                  </a:lnTo>
                  <a:lnTo>
                    <a:pt x="83" y="286"/>
                  </a:lnTo>
                  <a:lnTo>
                    <a:pt x="98" y="291"/>
                  </a:lnTo>
                  <a:lnTo>
                    <a:pt x="113" y="295"/>
                  </a:lnTo>
                  <a:lnTo>
                    <a:pt x="129" y="296"/>
                  </a:lnTo>
                  <a:lnTo>
                    <a:pt x="145" y="297"/>
                  </a:lnTo>
                  <a:lnTo>
                    <a:pt x="159" y="294"/>
                  </a:lnTo>
                  <a:lnTo>
                    <a:pt x="174" y="289"/>
                  </a:lnTo>
                  <a:lnTo>
                    <a:pt x="188" y="283"/>
                  </a:lnTo>
                  <a:lnTo>
                    <a:pt x="201" y="273"/>
                  </a:lnTo>
                  <a:lnTo>
                    <a:pt x="212" y="262"/>
                  </a:lnTo>
                  <a:lnTo>
                    <a:pt x="224" y="250"/>
                  </a:lnTo>
                  <a:lnTo>
                    <a:pt x="233" y="237"/>
                  </a:lnTo>
                  <a:lnTo>
                    <a:pt x="240" y="222"/>
                  </a:lnTo>
                  <a:lnTo>
                    <a:pt x="247" y="205"/>
                  </a:lnTo>
                  <a:lnTo>
                    <a:pt x="250" y="186"/>
                  </a:lnTo>
                  <a:lnTo>
                    <a:pt x="253" y="169"/>
                  </a:lnTo>
                  <a:lnTo>
                    <a:pt x="253" y="154"/>
                  </a:lnTo>
                  <a:lnTo>
                    <a:pt x="255" y="154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34" name="Freeform 1818"/>
            <p:cNvSpPr>
              <a:spLocks/>
            </p:cNvSpPr>
            <p:nvPr/>
          </p:nvSpPr>
          <p:spPr bwMode="auto">
            <a:xfrm>
              <a:off x="2770" y="3646"/>
              <a:ext cx="257" cy="152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0"/>
                </a:cxn>
                <a:cxn ang="0">
                  <a:pos x="256" y="0"/>
                </a:cxn>
                <a:cxn ang="0">
                  <a:pos x="256" y="151"/>
                </a:cxn>
                <a:cxn ang="0">
                  <a:pos x="0" y="147"/>
                </a:cxn>
              </a:cxnLst>
              <a:rect l="0" t="0" r="r" b="b"/>
              <a:pathLst>
                <a:path w="257" h="152">
                  <a:moveTo>
                    <a:pt x="0" y="147"/>
                  </a:moveTo>
                  <a:lnTo>
                    <a:pt x="0" y="0"/>
                  </a:lnTo>
                  <a:lnTo>
                    <a:pt x="256" y="0"/>
                  </a:lnTo>
                  <a:lnTo>
                    <a:pt x="256" y="151"/>
                  </a:lnTo>
                  <a:lnTo>
                    <a:pt x="0" y="147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35" name="Freeform 1819"/>
            <p:cNvSpPr>
              <a:spLocks/>
            </p:cNvSpPr>
            <p:nvPr/>
          </p:nvSpPr>
          <p:spPr bwMode="auto">
            <a:xfrm>
              <a:off x="2777" y="3644"/>
              <a:ext cx="234" cy="296"/>
            </a:xfrm>
            <a:custGeom>
              <a:avLst/>
              <a:gdLst/>
              <a:ahLst/>
              <a:cxnLst>
                <a:cxn ang="0">
                  <a:pos x="233" y="153"/>
                </a:cxn>
                <a:cxn ang="0">
                  <a:pos x="231" y="135"/>
                </a:cxn>
                <a:cxn ang="0">
                  <a:pos x="228" y="118"/>
                </a:cxn>
                <a:cxn ang="0">
                  <a:pos x="224" y="100"/>
                </a:cxn>
                <a:cxn ang="0">
                  <a:pos x="219" y="83"/>
                </a:cxn>
                <a:cxn ang="0">
                  <a:pos x="211" y="67"/>
                </a:cxn>
                <a:cxn ang="0">
                  <a:pos x="203" y="52"/>
                </a:cxn>
                <a:cxn ang="0">
                  <a:pos x="192" y="39"/>
                </a:cxn>
                <a:cxn ang="0">
                  <a:pos x="181" y="28"/>
                </a:cxn>
                <a:cxn ang="0">
                  <a:pos x="170" y="17"/>
                </a:cxn>
                <a:cxn ang="0">
                  <a:pos x="155" y="10"/>
                </a:cxn>
                <a:cxn ang="0">
                  <a:pos x="142" y="5"/>
                </a:cxn>
                <a:cxn ang="0">
                  <a:pos x="129" y="0"/>
                </a:cxn>
                <a:cxn ang="0">
                  <a:pos x="115" y="0"/>
                </a:cxn>
                <a:cxn ang="0">
                  <a:pos x="100" y="0"/>
                </a:cxn>
                <a:cxn ang="0">
                  <a:pos x="87" y="2"/>
                </a:cxn>
                <a:cxn ang="0">
                  <a:pos x="74" y="8"/>
                </a:cxn>
                <a:cxn ang="0">
                  <a:pos x="60" y="16"/>
                </a:cxn>
                <a:cxn ang="0">
                  <a:pos x="48" y="23"/>
                </a:cxn>
                <a:cxn ang="0">
                  <a:pos x="37" y="35"/>
                </a:cxn>
                <a:cxn ang="0">
                  <a:pos x="28" y="47"/>
                </a:cxn>
                <a:cxn ang="0">
                  <a:pos x="19" y="61"/>
                </a:cxn>
                <a:cxn ang="0">
                  <a:pos x="12" y="75"/>
                </a:cxn>
                <a:cxn ang="0">
                  <a:pos x="6" y="91"/>
                </a:cxn>
                <a:cxn ang="0">
                  <a:pos x="2" y="108"/>
                </a:cxn>
                <a:cxn ang="0">
                  <a:pos x="0" y="126"/>
                </a:cxn>
                <a:cxn ang="0">
                  <a:pos x="0" y="143"/>
                </a:cxn>
                <a:cxn ang="0">
                  <a:pos x="0" y="162"/>
                </a:cxn>
                <a:cxn ang="0">
                  <a:pos x="3" y="179"/>
                </a:cxn>
                <a:cxn ang="0">
                  <a:pos x="7" y="195"/>
                </a:cxn>
                <a:cxn ang="0">
                  <a:pos x="13" y="212"/>
                </a:cxn>
                <a:cxn ang="0">
                  <a:pos x="21" y="228"/>
                </a:cxn>
                <a:cxn ang="0">
                  <a:pos x="29" y="242"/>
                </a:cxn>
                <a:cxn ang="0">
                  <a:pos x="39" y="255"/>
                </a:cxn>
                <a:cxn ang="0">
                  <a:pos x="51" y="267"/>
                </a:cxn>
                <a:cxn ang="0">
                  <a:pos x="63" y="276"/>
                </a:cxn>
                <a:cxn ang="0">
                  <a:pos x="76" y="284"/>
                </a:cxn>
                <a:cxn ang="0">
                  <a:pos x="89" y="290"/>
                </a:cxn>
                <a:cxn ang="0">
                  <a:pos x="104" y="294"/>
                </a:cxn>
                <a:cxn ang="0">
                  <a:pos x="117" y="294"/>
                </a:cxn>
                <a:cxn ang="0">
                  <a:pos x="132" y="295"/>
                </a:cxn>
                <a:cxn ang="0">
                  <a:pos x="146" y="294"/>
                </a:cxn>
                <a:cxn ang="0">
                  <a:pos x="159" y="288"/>
                </a:cxn>
                <a:cxn ang="0">
                  <a:pos x="172" y="281"/>
                </a:cxn>
                <a:cxn ang="0">
                  <a:pos x="183" y="272"/>
                </a:cxn>
                <a:cxn ang="0">
                  <a:pos x="195" y="262"/>
                </a:cxn>
                <a:cxn ang="0">
                  <a:pos x="204" y="249"/>
                </a:cxn>
                <a:cxn ang="0">
                  <a:pos x="213" y="235"/>
                </a:cxn>
                <a:cxn ang="0">
                  <a:pos x="219" y="220"/>
                </a:cxn>
                <a:cxn ang="0">
                  <a:pos x="226" y="203"/>
                </a:cxn>
                <a:cxn ang="0">
                  <a:pos x="229" y="186"/>
                </a:cxn>
                <a:cxn ang="0">
                  <a:pos x="231" y="169"/>
                </a:cxn>
                <a:cxn ang="0">
                  <a:pos x="232" y="153"/>
                </a:cxn>
                <a:cxn ang="0">
                  <a:pos x="233" y="153"/>
                </a:cxn>
              </a:cxnLst>
              <a:rect l="0" t="0" r="r" b="b"/>
              <a:pathLst>
                <a:path w="234" h="296">
                  <a:moveTo>
                    <a:pt x="233" y="153"/>
                  </a:moveTo>
                  <a:lnTo>
                    <a:pt x="231" y="135"/>
                  </a:lnTo>
                  <a:lnTo>
                    <a:pt x="228" y="118"/>
                  </a:lnTo>
                  <a:lnTo>
                    <a:pt x="224" y="100"/>
                  </a:lnTo>
                  <a:lnTo>
                    <a:pt x="219" y="83"/>
                  </a:lnTo>
                  <a:lnTo>
                    <a:pt x="211" y="67"/>
                  </a:lnTo>
                  <a:lnTo>
                    <a:pt x="203" y="52"/>
                  </a:lnTo>
                  <a:lnTo>
                    <a:pt x="192" y="39"/>
                  </a:lnTo>
                  <a:lnTo>
                    <a:pt x="181" y="28"/>
                  </a:lnTo>
                  <a:lnTo>
                    <a:pt x="170" y="17"/>
                  </a:lnTo>
                  <a:lnTo>
                    <a:pt x="155" y="10"/>
                  </a:lnTo>
                  <a:lnTo>
                    <a:pt x="142" y="5"/>
                  </a:lnTo>
                  <a:lnTo>
                    <a:pt x="129" y="0"/>
                  </a:lnTo>
                  <a:lnTo>
                    <a:pt x="115" y="0"/>
                  </a:lnTo>
                  <a:lnTo>
                    <a:pt x="100" y="0"/>
                  </a:lnTo>
                  <a:lnTo>
                    <a:pt x="87" y="2"/>
                  </a:lnTo>
                  <a:lnTo>
                    <a:pt x="74" y="8"/>
                  </a:lnTo>
                  <a:lnTo>
                    <a:pt x="60" y="16"/>
                  </a:lnTo>
                  <a:lnTo>
                    <a:pt x="48" y="23"/>
                  </a:lnTo>
                  <a:lnTo>
                    <a:pt x="37" y="35"/>
                  </a:lnTo>
                  <a:lnTo>
                    <a:pt x="28" y="47"/>
                  </a:lnTo>
                  <a:lnTo>
                    <a:pt x="19" y="61"/>
                  </a:lnTo>
                  <a:lnTo>
                    <a:pt x="12" y="75"/>
                  </a:lnTo>
                  <a:lnTo>
                    <a:pt x="6" y="91"/>
                  </a:lnTo>
                  <a:lnTo>
                    <a:pt x="2" y="108"/>
                  </a:lnTo>
                  <a:lnTo>
                    <a:pt x="0" y="126"/>
                  </a:lnTo>
                  <a:lnTo>
                    <a:pt x="0" y="143"/>
                  </a:lnTo>
                  <a:lnTo>
                    <a:pt x="0" y="162"/>
                  </a:lnTo>
                  <a:lnTo>
                    <a:pt x="3" y="179"/>
                  </a:lnTo>
                  <a:lnTo>
                    <a:pt x="7" y="195"/>
                  </a:lnTo>
                  <a:lnTo>
                    <a:pt x="13" y="212"/>
                  </a:lnTo>
                  <a:lnTo>
                    <a:pt x="21" y="228"/>
                  </a:lnTo>
                  <a:lnTo>
                    <a:pt x="29" y="242"/>
                  </a:lnTo>
                  <a:lnTo>
                    <a:pt x="39" y="255"/>
                  </a:lnTo>
                  <a:lnTo>
                    <a:pt x="51" y="267"/>
                  </a:lnTo>
                  <a:lnTo>
                    <a:pt x="63" y="276"/>
                  </a:lnTo>
                  <a:lnTo>
                    <a:pt x="76" y="284"/>
                  </a:lnTo>
                  <a:lnTo>
                    <a:pt x="89" y="290"/>
                  </a:lnTo>
                  <a:lnTo>
                    <a:pt x="104" y="294"/>
                  </a:lnTo>
                  <a:lnTo>
                    <a:pt x="117" y="294"/>
                  </a:lnTo>
                  <a:lnTo>
                    <a:pt x="132" y="295"/>
                  </a:lnTo>
                  <a:lnTo>
                    <a:pt x="146" y="294"/>
                  </a:lnTo>
                  <a:lnTo>
                    <a:pt x="159" y="288"/>
                  </a:lnTo>
                  <a:lnTo>
                    <a:pt x="172" y="281"/>
                  </a:lnTo>
                  <a:lnTo>
                    <a:pt x="183" y="272"/>
                  </a:lnTo>
                  <a:lnTo>
                    <a:pt x="195" y="262"/>
                  </a:lnTo>
                  <a:lnTo>
                    <a:pt x="204" y="249"/>
                  </a:lnTo>
                  <a:lnTo>
                    <a:pt x="213" y="235"/>
                  </a:lnTo>
                  <a:lnTo>
                    <a:pt x="219" y="220"/>
                  </a:lnTo>
                  <a:lnTo>
                    <a:pt x="226" y="203"/>
                  </a:lnTo>
                  <a:lnTo>
                    <a:pt x="229" y="186"/>
                  </a:lnTo>
                  <a:lnTo>
                    <a:pt x="231" y="169"/>
                  </a:lnTo>
                  <a:lnTo>
                    <a:pt x="232" y="153"/>
                  </a:lnTo>
                  <a:lnTo>
                    <a:pt x="233" y="153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36" name="Freeform 1820"/>
            <p:cNvSpPr>
              <a:spLocks/>
            </p:cNvSpPr>
            <p:nvPr/>
          </p:nvSpPr>
          <p:spPr bwMode="auto">
            <a:xfrm>
              <a:off x="2776" y="3646"/>
              <a:ext cx="235" cy="152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0" y="0"/>
                </a:cxn>
                <a:cxn ang="0">
                  <a:pos x="234" y="0"/>
                </a:cxn>
                <a:cxn ang="0">
                  <a:pos x="234" y="151"/>
                </a:cxn>
                <a:cxn ang="0">
                  <a:pos x="0" y="146"/>
                </a:cxn>
              </a:cxnLst>
              <a:rect l="0" t="0" r="r" b="b"/>
              <a:pathLst>
                <a:path w="235" h="152">
                  <a:moveTo>
                    <a:pt x="0" y="146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151"/>
                  </a:lnTo>
                  <a:lnTo>
                    <a:pt x="0" y="146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37" name="Freeform 1821"/>
            <p:cNvSpPr>
              <a:spLocks/>
            </p:cNvSpPr>
            <p:nvPr/>
          </p:nvSpPr>
          <p:spPr bwMode="auto">
            <a:xfrm>
              <a:off x="2783" y="3644"/>
              <a:ext cx="212" cy="295"/>
            </a:xfrm>
            <a:custGeom>
              <a:avLst/>
              <a:gdLst/>
              <a:ahLst/>
              <a:cxnLst>
                <a:cxn ang="0">
                  <a:pos x="211" y="153"/>
                </a:cxn>
                <a:cxn ang="0">
                  <a:pos x="209" y="135"/>
                </a:cxn>
                <a:cxn ang="0">
                  <a:pos x="207" y="118"/>
                </a:cxn>
                <a:cxn ang="0">
                  <a:pos x="203" y="97"/>
                </a:cxn>
                <a:cxn ang="0">
                  <a:pos x="198" y="81"/>
                </a:cxn>
                <a:cxn ang="0">
                  <a:pos x="191" y="66"/>
                </a:cxn>
                <a:cxn ang="0">
                  <a:pos x="184" y="51"/>
                </a:cxn>
                <a:cxn ang="0">
                  <a:pos x="174" y="39"/>
                </a:cxn>
                <a:cxn ang="0">
                  <a:pos x="164" y="27"/>
                </a:cxn>
                <a:cxn ang="0">
                  <a:pos x="154" y="16"/>
                </a:cxn>
                <a:cxn ang="0">
                  <a:pos x="141" y="8"/>
                </a:cxn>
                <a:cxn ang="0">
                  <a:pos x="130" y="2"/>
                </a:cxn>
                <a:cxn ang="0">
                  <a:pos x="117" y="0"/>
                </a:cxn>
                <a:cxn ang="0">
                  <a:pos x="104" y="0"/>
                </a:cxn>
                <a:cxn ang="0">
                  <a:pos x="91" y="0"/>
                </a:cxn>
                <a:cxn ang="0">
                  <a:pos x="78" y="2"/>
                </a:cxn>
                <a:cxn ang="0">
                  <a:pos x="67" y="8"/>
                </a:cxn>
                <a:cxn ang="0">
                  <a:pos x="54" y="15"/>
                </a:cxn>
                <a:cxn ang="0">
                  <a:pos x="44" y="23"/>
                </a:cxn>
                <a:cxn ang="0">
                  <a:pos x="35" y="33"/>
                </a:cxn>
                <a:cxn ang="0">
                  <a:pos x="26" y="46"/>
                </a:cxn>
                <a:cxn ang="0">
                  <a:pos x="18" y="60"/>
                </a:cxn>
                <a:cxn ang="0">
                  <a:pos x="12" y="74"/>
                </a:cxn>
                <a:cxn ang="0">
                  <a:pos x="6" y="89"/>
                </a:cxn>
                <a:cxn ang="0">
                  <a:pos x="1" y="107"/>
                </a:cxn>
                <a:cxn ang="0">
                  <a:pos x="0" y="125"/>
                </a:cxn>
                <a:cxn ang="0">
                  <a:pos x="0" y="142"/>
                </a:cxn>
                <a:cxn ang="0">
                  <a:pos x="0" y="161"/>
                </a:cxn>
                <a:cxn ang="0">
                  <a:pos x="3" y="176"/>
                </a:cxn>
                <a:cxn ang="0">
                  <a:pos x="6" y="194"/>
                </a:cxn>
                <a:cxn ang="0">
                  <a:pos x="13" y="210"/>
                </a:cxn>
                <a:cxn ang="0">
                  <a:pos x="19" y="225"/>
                </a:cxn>
                <a:cxn ang="0">
                  <a:pos x="27" y="239"/>
                </a:cxn>
                <a:cxn ang="0">
                  <a:pos x="36" y="253"/>
                </a:cxn>
                <a:cxn ang="0">
                  <a:pos x="46" y="265"/>
                </a:cxn>
                <a:cxn ang="0">
                  <a:pos x="57" y="274"/>
                </a:cxn>
                <a:cxn ang="0">
                  <a:pos x="69" y="282"/>
                </a:cxn>
                <a:cxn ang="0">
                  <a:pos x="81" y="289"/>
                </a:cxn>
                <a:cxn ang="0">
                  <a:pos x="94" y="292"/>
                </a:cxn>
                <a:cxn ang="0">
                  <a:pos x="107" y="294"/>
                </a:cxn>
                <a:cxn ang="0">
                  <a:pos x="120" y="294"/>
                </a:cxn>
                <a:cxn ang="0">
                  <a:pos x="132" y="291"/>
                </a:cxn>
                <a:cxn ang="0">
                  <a:pos x="144" y="286"/>
                </a:cxn>
                <a:cxn ang="0">
                  <a:pos x="155" y="279"/>
                </a:cxn>
                <a:cxn ang="0">
                  <a:pos x="166" y="271"/>
                </a:cxn>
                <a:cxn ang="0">
                  <a:pos x="176" y="261"/>
                </a:cxn>
                <a:cxn ang="0">
                  <a:pos x="185" y="247"/>
                </a:cxn>
                <a:cxn ang="0">
                  <a:pos x="193" y="233"/>
                </a:cxn>
                <a:cxn ang="0">
                  <a:pos x="199" y="220"/>
                </a:cxn>
                <a:cxn ang="0">
                  <a:pos x="205" y="203"/>
                </a:cxn>
                <a:cxn ang="0">
                  <a:pos x="208" y="185"/>
                </a:cxn>
                <a:cxn ang="0">
                  <a:pos x="209" y="167"/>
                </a:cxn>
                <a:cxn ang="0">
                  <a:pos x="210" y="153"/>
                </a:cxn>
                <a:cxn ang="0">
                  <a:pos x="211" y="153"/>
                </a:cxn>
              </a:cxnLst>
              <a:rect l="0" t="0" r="r" b="b"/>
              <a:pathLst>
                <a:path w="212" h="295">
                  <a:moveTo>
                    <a:pt x="211" y="153"/>
                  </a:moveTo>
                  <a:lnTo>
                    <a:pt x="209" y="135"/>
                  </a:lnTo>
                  <a:lnTo>
                    <a:pt x="207" y="118"/>
                  </a:lnTo>
                  <a:lnTo>
                    <a:pt x="203" y="97"/>
                  </a:lnTo>
                  <a:lnTo>
                    <a:pt x="198" y="81"/>
                  </a:lnTo>
                  <a:lnTo>
                    <a:pt x="191" y="66"/>
                  </a:lnTo>
                  <a:lnTo>
                    <a:pt x="184" y="51"/>
                  </a:lnTo>
                  <a:lnTo>
                    <a:pt x="174" y="39"/>
                  </a:lnTo>
                  <a:lnTo>
                    <a:pt x="164" y="27"/>
                  </a:lnTo>
                  <a:lnTo>
                    <a:pt x="154" y="16"/>
                  </a:lnTo>
                  <a:lnTo>
                    <a:pt x="141" y="8"/>
                  </a:lnTo>
                  <a:lnTo>
                    <a:pt x="130" y="2"/>
                  </a:lnTo>
                  <a:lnTo>
                    <a:pt x="117" y="0"/>
                  </a:lnTo>
                  <a:lnTo>
                    <a:pt x="104" y="0"/>
                  </a:lnTo>
                  <a:lnTo>
                    <a:pt x="91" y="0"/>
                  </a:lnTo>
                  <a:lnTo>
                    <a:pt x="78" y="2"/>
                  </a:lnTo>
                  <a:lnTo>
                    <a:pt x="67" y="8"/>
                  </a:lnTo>
                  <a:lnTo>
                    <a:pt x="54" y="15"/>
                  </a:lnTo>
                  <a:lnTo>
                    <a:pt x="44" y="23"/>
                  </a:lnTo>
                  <a:lnTo>
                    <a:pt x="35" y="33"/>
                  </a:lnTo>
                  <a:lnTo>
                    <a:pt x="26" y="46"/>
                  </a:lnTo>
                  <a:lnTo>
                    <a:pt x="18" y="60"/>
                  </a:lnTo>
                  <a:lnTo>
                    <a:pt x="12" y="74"/>
                  </a:lnTo>
                  <a:lnTo>
                    <a:pt x="6" y="89"/>
                  </a:lnTo>
                  <a:lnTo>
                    <a:pt x="1" y="107"/>
                  </a:lnTo>
                  <a:lnTo>
                    <a:pt x="0" y="125"/>
                  </a:lnTo>
                  <a:lnTo>
                    <a:pt x="0" y="142"/>
                  </a:lnTo>
                  <a:lnTo>
                    <a:pt x="0" y="161"/>
                  </a:lnTo>
                  <a:lnTo>
                    <a:pt x="3" y="176"/>
                  </a:lnTo>
                  <a:lnTo>
                    <a:pt x="6" y="194"/>
                  </a:lnTo>
                  <a:lnTo>
                    <a:pt x="13" y="210"/>
                  </a:lnTo>
                  <a:lnTo>
                    <a:pt x="19" y="225"/>
                  </a:lnTo>
                  <a:lnTo>
                    <a:pt x="27" y="239"/>
                  </a:lnTo>
                  <a:lnTo>
                    <a:pt x="36" y="253"/>
                  </a:lnTo>
                  <a:lnTo>
                    <a:pt x="46" y="265"/>
                  </a:lnTo>
                  <a:lnTo>
                    <a:pt x="57" y="274"/>
                  </a:lnTo>
                  <a:lnTo>
                    <a:pt x="69" y="282"/>
                  </a:lnTo>
                  <a:lnTo>
                    <a:pt x="81" y="289"/>
                  </a:lnTo>
                  <a:lnTo>
                    <a:pt x="94" y="292"/>
                  </a:lnTo>
                  <a:lnTo>
                    <a:pt x="107" y="294"/>
                  </a:lnTo>
                  <a:lnTo>
                    <a:pt x="120" y="294"/>
                  </a:lnTo>
                  <a:lnTo>
                    <a:pt x="132" y="291"/>
                  </a:lnTo>
                  <a:lnTo>
                    <a:pt x="144" y="286"/>
                  </a:lnTo>
                  <a:lnTo>
                    <a:pt x="155" y="279"/>
                  </a:lnTo>
                  <a:lnTo>
                    <a:pt x="166" y="271"/>
                  </a:lnTo>
                  <a:lnTo>
                    <a:pt x="176" y="261"/>
                  </a:lnTo>
                  <a:lnTo>
                    <a:pt x="185" y="247"/>
                  </a:lnTo>
                  <a:lnTo>
                    <a:pt x="193" y="233"/>
                  </a:lnTo>
                  <a:lnTo>
                    <a:pt x="199" y="220"/>
                  </a:lnTo>
                  <a:lnTo>
                    <a:pt x="205" y="203"/>
                  </a:lnTo>
                  <a:lnTo>
                    <a:pt x="208" y="185"/>
                  </a:lnTo>
                  <a:lnTo>
                    <a:pt x="209" y="167"/>
                  </a:lnTo>
                  <a:lnTo>
                    <a:pt x="210" y="153"/>
                  </a:lnTo>
                  <a:lnTo>
                    <a:pt x="211" y="153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38" name="Freeform 1822"/>
            <p:cNvSpPr>
              <a:spLocks/>
            </p:cNvSpPr>
            <p:nvPr/>
          </p:nvSpPr>
          <p:spPr bwMode="auto">
            <a:xfrm>
              <a:off x="2783" y="3646"/>
              <a:ext cx="212" cy="152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11" y="151"/>
                </a:cxn>
                <a:cxn ang="0">
                  <a:pos x="0" y="146"/>
                </a:cxn>
              </a:cxnLst>
              <a:rect l="0" t="0" r="r" b="b"/>
              <a:pathLst>
                <a:path w="212" h="152">
                  <a:moveTo>
                    <a:pt x="0" y="146"/>
                  </a:moveTo>
                  <a:lnTo>
                    <a:pt x="0" y="0"/>
                  </a:lnTo>
                  <a:lnTo>
                    <a:pt x="211" y="0"/>
                  </a:lnTo>
                  <a:lnTo>
                    <a:pt x="211" y="151"/>
                  </a:lnTo>
                  <a:lnTo>
                    <a:pt x="0" y="146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39" name="Freeform 1823"/>
            <p:cNvSpPr>
              <a:spLocks/>
            </p:cNvSpPr>
            <p:nvPr/>
          </p:nvSpPr>
          <p:spPr bwMode="auto">
            <a:xfrm>
              <a:off x="2789" y="3642"/>
              <a:ext cx="190" cy="295"/>
            </a:xfrm>
            <a:custGeom>
              <a:avLst/>
              <a:gdLst/>
              <a:ahLst/>
              <a:cxnLst>
                <a:cxn ang="0">
                  <a:pos x="189" y="153"/>
                </a:cxn>
                <a:cxn ang="0">
                  <a:pos x="188" y="136"/>
                </a:cxn>
                <a:cxn ang="0">
                  <a:pos x="185" y="118"/>
                </a:cxn>
                <a:cxn ang="0">
                  <a:pos x="183" y="99"/>
                </a:cxn>
                <a:cxn ang="0">
                  <a:pos x="178" y="82"/>
                </a:cxn>
                <a:cxn ang="0">
                  <a:pos x="171" y="68"/>
                </a:cxn>
                <a:cxn ang="0">
                  <a:pos x="165" y="53"/>
                </a:cxn>
                <a:cxn ang="0">
                  <a:pos x="157" y="40"/>
                </a:cxn>
                <a:cxn ang="0">
                  <a:pos x="147" y="29"/>
                </a:cxn>
                <a:cxn ang="0">
                  <a:pos x="138" y="18"/>
                </a:cxn>
                <a:cxn ang="0">
                  <a:pos x="127" y="10"/>
                </a:cxn>
                <a:cxn ang="0">
                  <a:pos x="116" y="4"/>
                </a:cxn>
                <a:cxn ang="0">
                  <a:pos x="105" y="1"/>
                </a:cxn>
                <a:cxn ang="0">
                  <a:pos x="93" y="0"/>
                </a:cxn>
                <a:cxn ang="0">
                  <a:pos x="82" y="1"/>
                </a:cxn>
                <a:cxn ang="0">
                  <a:pos x="71" y="3"/>
                </a:cxn>
                <a:cxn ang="0">
                  <a:pos x="60" y="9"/>
                </a:cxn>
                <a:cxn ang="0">
                  <a:pos x="49" y="16"/>
                </a:cxn>
                <a:cxn ang="0">
                  <a:pos x="40" y="24"/>
                </a:cxn>
                <a:cxn ang="0">
                  <a:pos x="31" y="34"/>
                </a:cxn>
                <a:cxn ang="0">
                  <a:pos x="23" y="47"/>
                </a:cxn>
                <a:cxn ang="0">
                  <a:pos x="16" y="60"/>
                </a:cxn>
                <a:cxn ang="0">
                  <a:pos x="10" y="75"/>
                </a:cxn>
                <a:cxn ang="0">
                  <a:pos x="7" y="90"/>
                </a:cxn>
                <a:cxn ang="0">
                  <a:pos x="2" y="107"/>
                </a:cxn>
                <a:cxn ang="0">
                  <a:pos x="0" y="125"/>
                </a:cxn>
                <a:cxn ang="0">
                  <a:pos x="0" y="143"/>
                </a:cxn>
                <a:cxn ang="0">
                  <a:pos x="0" y="161"/>
                </a:cxn>
                <a:cxn ang="0">
                  <a:pos x="3" y="177"/>
                </a:cxn>
                <a:cxn ang="0">
                  <a:pos x="7" y="193"/>
                </a:cxn>
                <a:cxn ang="0">
                  <a:pos x="11" y="211"/>
                </a:cxn>
                <a:cxn ang="0">
                  <a:pos x="17" y="226"/>
                </a:cxn>
                <a:cxn ang="0">
                  <a:pos x="24" y="240"/>
                </a:cxn>
                <a:cxn ang="0">
                  <a:pos x="33" y="253"/>
                </a:cxn>
                <a:cxn ang="0">
                  <a:pos x="42" y="264"/>
                </a:cxn>
                <a:cxn ang="0">
                  <a:pos x="52" y="274"/>
                </a:cxn>
                <a:cxn ang="0">
                  <a:pos x="63" y="283"/>
                </a:cxn>
                <a:cxn ang="0">
                  <a:pos x="72" y="288"/>
                </a:cxn>
                <a:cxn ang="0">
                  <a:pos x="85" y="292"/>
                </a:cxn>
                <a:cxn ang="0">
                  <a:pos x="95" y="293"/>
                </a:cxn>
                <a:cxn ang="0">
                  <a:pos x="107" y="294"/>
                </a:cxn>
                <a:cxn ang="0">
                  <a:pos x="119" y="291"/>
                </a:cxn>
                <a:cxn ang="0">
                  <a:pos x="129" y="287"/>
                </a:cxn>
                <a:cxn ang="0">
                  <a:pos x="140" y="280"/>
                </a:cxn>
                <a:cxn ang="0">
                  <a:pos x="149" y="272"/>
                </a:cxn>
                <a:cxn ang="0">
                  <a:pos x="158" y="261"/>
                </a:cxn>
                <a:cxn ang="0">
                  <a:pos x="166" y="248"/>
                </a:cxn>
                <a:cxn ang="0">
                  <a:pos x="174" y="234"/>
                </a:cxn>
                <a:cxn ang="0">
                  <a:pos x="179" y="219"/>
                </a:cxn>
                <a:cxn ang="0">
                  <a:pos x="183" y="204"/>
                </a:cxn>
                <a:cxn ang="0">
                  <a:pos x="185" y="185"/>
                </a:cxn>
                <a:cxn ang="0">
                  <a:pos x="188" y="168"/>
                </a:cxn>
                <a:cxn ang="0">
                  <a:pos x="188" y="153"/>
                </a:cxn>
                <a:cxn ang="0">
                  <a:pos x="189" y="153"/>
                </a:cxn>
              </a:cxnLst>
              <a:rect l="0" t="0" r="r" b="b"/>
              <a:pathLst>
                <a:path w="190" h="295">
                  <a:moveTo>
                    <a:pt x="189" y="153"/>
                  </a:moveTo>
                  <a:lnTo>
                    <a:pt x="188" y="136"/>
                  </a:lnTo>
                  <a:lnTo>
                    <a:pt x="185" y="118"/>
                  </a:lnTo>
                  <a:lnTo>
                    <a:pt x="183" y="99"/>
                  </a:lnTo>
                  <a:lnTo>
                    <a:pt x="178" y="82"/>
                  </a:lnTo>
                  <a:lnTo>
                    <a:pt x="171" y="68"/>
                  </a:lnTo>
                  <a:lnTo>
                    <a:pt x="165" y="53"/>
                  </a:lnTo>
                  <a:lnTo>
                    <a:pt x="157" y="40"/>
                  </a:lnTo>
                  <a:lnTo>
                    <a:pt x="147" y="29"/>
                  </a:lnTo>
                  <a:lnTo>
                    <a:pt x="138" y="18"/>
                  </a:lnTo>
                  <a:lnTo>
                    <a:pt x="127" y="10"/>
                  </a:lnTo>
                  <a:lnTo>
                    <a:pt x="116" y="4"/>
                  </a:lnTo>
                  <a:lnTo>
                    <a:pt x="105" y="1"/>
                  </a:lnTo>
                  <a:lnTo>
                    <a:pt x="93" y="0"/>
                  </a:lnTo>
                  <a:lnTo>
                    <a:pt x="82" y="1"/>
                  </a:lnTo>
                  <a:lnTo>
                    <a:pt x="71" y="3"/>
                  </a:lnTo>
                  <a:lnTo>
                    <a:pt x="60" y="9"/>
                  </a:lnTo>
                  <a:lnTo>
                    <a:pt x="49" y="16"/>
                  </a:lnTo>
                  <a:lnTo>
                    <a:pt x="40" y="24"/>
                  </a:lnTo>
                  <a:lnTo>
                    <a:pt x="31" y="34"/>
                  </a:lnTo>
                  <a:lnTo>
                    <a:pt x="23" y="47"/>
                  </a:lnTo>
                  <a:lnTo>
                    <a:pt x="16" y="60"/>
                  </a:lnTo>
                  <a:lnTo>
                    <a:pt x="10" y="75"/>
                  </a:lnTo>
                  <a:lnTo>
                    <a:pt x="7" y="90"/>
                  </a:lnTo>
                  <a:lnTo>
                    <a:pt x="2" y="107"/>
                  </a:lnTo>
                  <a:lnTo>
                    <a:pt x="0" y="125"/>
                  </a:lnTo>
                  <a:lnTo>
                    <a:pt x="0" y="143"/>
                  </a:lnTo>
                  <a:lnTo>
                    <a:pt x="0" y="161"/>
                  </a:lnTo>
                  <a:lnTo>
                    <a:pt x="3" y="177"/>
                  </a:lnTo>
                  <a:lnTo>
                    <a:pt x="7" y="193"/>
                  </a:lnTo>
                  <a:lnTo>
                    <a:pt x="11" y="211"/>
                  </a:lnTo>
                  <a:lnTo>
                    <a:pt x="17" y="226"/>
                  </a:lnTo>
                  <a:lnTo>
                    <a:pt x="24" y="240"/>
                  </a:lnTo>
                  <a:lnTo>
                    <a:pt x="33" y="253"/>
                  </a:lnTo>
                  <a:lnTo>
                    <a:pt x="42" y="264"/>
                  </a:lnTo>
                  <a:lnTo>
                    <a:pt x="52" y="274"/>
                  </a:lnTo>
                  <a:lnTo>
                    <a:pt x="63" y="283"/>
                  </a:lnTo>
                  <a:lnTo>
                    <a:pt x="72" y="288"/>
                  </a:lnTo>
                  <a:lnTo>
                    <a:pt x="85" y="292"/>
                  </a:lnTo>
                  <a:lnTo>
                    <a:pt x="95" y="293"/>
                  </a:lnTo>
                  <a:lnTo>
                    <a:pt x="107" y="294"/>
                  </a:lnTo>
                  <a:lnTo>
                    <a:pt x="119" y="291"/>
                  </a:lnTo>
                  <a:lnTo>
                    <a:pt x="129" y="287"/>
                  </a:lnTo>
                  <a:lnTo>
                    <a:pt x="140" y="280"/>
                  </a:lnTo>
                  <a:lnTo>
                    <a:pt x="149" y="272"/>
                  </a:lnTo>
                  <a:lnTo>
                    <a:pt x="158" y="261"/>
                  </a:lnTo>
                  <a:lnTo>
                    <a:pt x="166" y="248"/>
                  </a:lnTo>
                  <a:lnTo>
                    <a:pt x="174" y="234"/>
                  </a:lnTo>
                  <a:lnTo>
                    <a:pt x="179" y="219"/>
                  </a:lnTo>
                  <a:lnTo>
                    <a:pt x="183" y="204"/>
                  </a:lnTo>
                  <a:lnTo>
                    <a:pt x="185" y="185"/>
                  </a:lnTo>
                  <a:lnTo>
                    <a:pt x="188" y="168"/>
                  </a:lnTo>
                  <a:lnTo>
                    <a:pt x="188" y="153"/>
                  </a:lnTo>
                  <a:lnTo>
                    <a:pt x="189" y="153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40" name="Freeform 1824"/>
            <p:cNvSpPr>
              <a:spLocks/>
            </p:cNvSpPr>
            <p:nvPr/>
          </p:nvSpPr>
          <p:spPr bwMode="auto">
            <a:xfrm>
              <a:off x="2789" y="3646"/>
              <a:ext cx="190" cy="152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0" y="0"/>
                </a:cxn>
                <a:cxn ang="0">
                  <a:pos x="189" y="0"/>
                </a:cxn>
                <a:cxn ang="0">
                  <a:pos x="189" y="151"/>
                </a:cxn>
                <a:cxn ang="0">
                  <a:pos x="0" y="145"/>
                </a:cxn>
              </a:cxnLst>
              <a:rect l="0" t="0" r="r" b="b"/>
              <a:pathLst>
                <a:path w="190" h="152">
                  <a:moveTo>
                    <a:pt x="0" y="145"/>
                  </a:moveTo>
                  <a:lnTo>
                    <a:pt x="0" y="0"/>
                  </a:lnTo>
                  <a:lnTo>
                    <a:pt x="189" y="0"/>
                  </a:lnTo>
                  <a:lnTo>
                    <a:pt x="189" y="151"/>
                  </a:lnTo>
                  <a:lnTo>
                    <a:pt x="0" y="145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41" name="Freeform 1825"/>
            <p:cNvSpPr>
              <a:spLocks/>
            </p:cNvSpPr>
            <p:nvPr/>
          </p:nvSpPr>
          <p:spPr bwMode="auto">
            <a:xfrm>
              <a:off x="2796" y="3642"/>
              <a:ext cx="168" cy="294"/>
            </a:xfrm>
            <a:custGeom>
              <a:avLst/>
              <a:gdLst/>
              <a:ahLst/>
              <a:cxnLst>
                <a:cxn ang="0">
                  <a:pos x="167" y="153"/>
                </a:cxn>
                <a:cxn ang="0">
                  <a:pos x="164" y="135"/>
                </a:cxn>
                <a:cxn ang="0">
                  <a:pos x="163" y="116"/>
                </a:cxn>
                <a:cxn ang="0">
                  <a:pos x="160" y="99"/>
                </a:cxn>
                <a:cxn ang="0">
                  <a:pos x="156" y="82"/>
                </a:cxn>
                <a:cxn ang="0">
                  <a:pos x="151" y="66"/>
                </a:cxn>
                <a:cxn ang="0">
                  <a:pos x="144" y="52"/>
                </a:cxn>
                <a:cxn ang="0">
                  <a:pos x="137" y="39"/>
                </a:cxn>
                <a:cxn ang="0">
                  <a:pos x="130" y="27"/>
                </a:cxn>
                <a:cxn ang="0">
                  <a:pos x="121" y="18"/>
                </a:cxn>
                <a:cxn ang="0">
                  <a:pos x="112" y="10"/>
                </a:cxn>
                <a:cxn ang="0">
                  <a:pos x="101" y="3"/>
                </a:cxn>
                <a:cxn ang="0">
                  <a:pos x="92" y="0"/>
                </a:cxn>
                <a:cxn ang="0">
                  <a:pos x="82" y="0"/>
                </a:cxn>
                <a:cxn ang="0">
                  <a:pos x="73" y="0"/>
                </a:cxn>
                <a:cxn ang="0">
                  <a:pos x="62" y="2"/>
                </a:cxn>
                <a:cxn ang="0">
                  <a:pos x="52" y="7"/>
                </a:cxn>
                <a:cxn ang="0">
                  <a:pos x="44" y="15"/>
                </a:cxn>
                <a:cxn ang="0">
                  <a:pos x="35" y="24"/>
                </a:cxn>
                <a:cxn ang="0">
                  <a:pos x="27" y="34"/>
                </a:cxn>
                <a:cxn ang="0">
                  <a:pos x="19" y="46"/>
                </a:cxn>
                <a:cxn ang="0">
                  <a:pos x="14" y="59"/>
                </a:cxn>
                <a:cxn ang="0">
                  <a:pos x="9" y="74"/>
                </a:cxn>
                <a:cxn ang="0">
                  <a:pos x="5" y="89"/>
                </a:cxn>
                <a:cxn ang="0">
                  <a:pos x="1" y="107"/>
                </a:cxn>
                <a:cxn ang="0">
                  <a:pos x="0" y="124"/>
                </a:cxn>
                <a:cxn ang="0">
                  <a:pos x="0" y="140"/>
                </a:cxn>
                <a:cxn ang="0">
                  <a:pos x="0" y="160"/>
                </a:cxn>
                <a:cxn ang="0">
                  <a:pos x="2" y="176"/>
                </a:cxn>
                <a:cxn ang="0">
                  <a:pos x="5" y="193"/>
                </a:cxn>
                <a:cxn ang="0">
                  <a:pos x="9" y="209"/>
                </a:cxn>
                <a:cxn ang="0">
                  <a:pos x="15" y="224"/>
                </a:cxn>
                <a:cxn ang="0">
                  <a:pos x="22" y="239"/>
                </a:cxn>
                <a:cxn ang="0">
                  <a:pos x="28" y="252"/>
                </a:cxn>
                <a:cxn ang="0">
                  <a:pos x="36" y="264"/>
                </a:cxn>
                <a:cxn ang="0">
                  <a:pos x="45" y="273"/>
                </a:cxn>
                <a:cxn ang="0">
                  <a:pos x="55" y="280"/>
                </a:cxn>
                <a:cxn ang="0">
                  <a:pos x="64" y="287"/>
                </a:cxn>
                <a:cxn ang="0">
                  <a:pos x="74" y="291"/>
                </a:cxn>
                <a:cxn ang="0">
                  <a:pos x="83" y="292"/>
                </a:cxn>
                <a:cxn ang="0">
                  <a:pos x="95" y="293"/>
                </a:cxn>
                <a:cxn ang="0">
                  <a:pos x="104" y="291"/>
                </a:cxn>
                <a:cxn ang="0">
                  <a:pos x="113" y="286"/>
                </a:cxn>
                <a:cxn ang="0">
                  <a:pos x="122" y="279"/>
                </a:cxn>
                <a:cxn ang="0">
                  <a:pos x="131" y="270"/>
                </a:cxn>
                <a:cxn ang="0">
                  <a:pos x="139" y="261"/>
                </a:cxn>
                <a:cxn ang="0">
                  <a:pos x="145" y="247"/>
                </a:cxn>
                <a:cxn ang="0">
                  <a:pos x="152" y="233"/>
                </a:cxn>
                <a:cxn ang="0">
                  <a:pos x="157" y="219"/>
                </a:cxn>
                <a:cxn ang="0">
                  <a:pos x="160" y="202"/>
                </a:cxn>
                <a:cxn ang="0">
                  <a:pos x="164" y="185"/>
                </a:cxn>
                <a:cxn ang="0">
                  <a:pos x="165" y="167"/>
                </a:cxn>
                <a:cxn ang="0">
                  <a:pos x="165" y="153"/>
                </a:cxn>
                <a:cxn ang="0">
                  <a:pos x="167" y="153"/>
                </a:cxn>
              </a:cxnLst>
              <a:rect l="0" t="0" r="r" b="b"/>
              <a:pathLst>
                <a:path w="168" h="294">
                  <a:moveTo>
                    <a:pt x="167" y="153"/>
                  </a:moveTo>
                  <a:lnTo>
                    <a:pt x="164" y="135"/>
                  </a:lnTo>
                  <a:lnTo>
                    <a:pt x="163" y="116"/>
                  </a:lnTo>
                  <a:lnTo>
                    <a:pt x="160" y="99"/>
                  </a:lnTo>
                  <a:lnTo>
                    <a:pt x="156" y="82"/>
                  </a:lnTo>
                  <a:lnTo>
                    <a:pt x="151" y="66"/>
                  </a:lnTo>
                  <a:lnTo>
                    <a:pt x="144" y="52"/>
                  </a:lnTo>
                  <a:lnTo>
                    <a:pt x="137" y="39"/>
                  </a:lnTo>
                  <a:lnTo>
                    <a:pt x="130" y="27"/>
                  </a:lnTo>
                  <a:lnTo>
                    <a:pt x="121" y="18"/>
                  </a:lnTo>
                  <a:lnTo>
                    <a:pt x="112" y="10"/>
                  </a:lnTo>
                  <a:lnTo>
                    <a:pt x="101" y="3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2" y="2"/>
                  </a:lnTo>
                  <a:lnTo>
                    <a:pt x="52" y="7"/>
                  </a:lnTo>
                  <a:lnTo>
                    <a:pt x="44" y="15"/>
                  </a:lnTo>
                  <a:lnTo>
                    <a:pt x="35" y="24"/>
                  </a:lnTo>
                  <a:lnTo>
                    <a:pt x="27" y="34"/>
                  </a:lnTo>
                  <a:lnTo>
                    <a:pt x="19" y="46"/>
                  </a:lnTo>
                  <a:lnTo>
                    <a:pt x="14" y="59"/>
                  </a:lnTo>
                  <a:lnTo>
                    <a:pt x="9" y="74"/>
                  </a:lnTo>
                  <a:lnTo>
                    <a:pt x="5" y="89"/>
                  </a:lnTo>
                  <a:lnTo>
                    <a:pt x="1" y="107"/>
                  </a:lnTo>
                  <a:lnTo>
                    <a:pt x="0" y="124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2" y="176"/>
                  </a:lnTo>
                  <a:lnTo>
                    <a:pt x="5" y="193"/>
                  </a:lnTo>
                  <a:lnTo>
                    <a:pt x="9" y="209"/>
                  </a:lnTo>
                  <a:lnTo>
                    <a:pt x="15" y="224"/>
                  </a:lnTo>
                  <a:lnTo>
                    <a:pt x="22" y="239"/>
                  </a:lnTo>
                  <a:lnTo>
                    <a:pt x="28" y="252"/>
                  </a:lnTo>
                  <a:lnTo>
                    <a:pt x="36" y="264"/>
                  </a:lnTo>
                  <a:lnTo>
                    <a:pt x="45" y="273"/>
                  </a:lnTo>
                  <a:lnTo>
                    <a:pt x="55" y="280"/>
                  </a:lnTo>
                  <a:lnTo>
                    <a:pt x="64" y="287"/>
                  </a:lnTo>
                  <a:lnTo>
                    <a:pt x="74" y="291"/>
                  </a:lnTo>
                  <a:lnTo>
                    <a:pt x="83" y="292"/>
                  </a:lnTo>
                  <a:lnTo>
                    <a:pt x="95" y="293"/>
                  </a:lnTo>
                  <a:lnTo>
                    <a:pt x="104" y="291"/>
                  </a:lnTo>
                  <a:lnTo>
                    <a:pt x="113" y="286"/>
                  </a:lnTo>
                  <a:lnTo>
                    <a:pt x="122" y="279"/>
                  </a:lnTo>
                  <a:lnTo>
                    <a:pt x="131" y="270"/>
                  </a:lnTo>
                  <a:lnTo>
                    <a:pt x="139" y="261"/>
                  </a:lnTo>
                  <a:lnTo>
                    <a:pt x="145" y="247"/>
                  </a:lnTo>
                  <a:lnTo>
                    <a:pt x="152" y="233"/>
                  </a:lnTo>
                  <a:lnTo>
                    <a:pt x="157" y="219"/>
                  </a:lnTo>
                  <a:lnTo>
                    <a:pt x="160" y="202"/>
                  </a:lnTo>
                  <a:lnTo>
                    <a:pt x="164" y="185"/>
                  </a:lnTo>
                  <a:lnTo>
                    <a:pt x="165" y="167"/>
                  </a:lnTo>
                  <a:lnTo>
                    <a:pt x="165" y="153"/>
                  </a:lnTo>
                  <a:lnTo>
                    <a:pt x="167" y="153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42" name="Freeform 1826"/>
            <p:cNvSpPr>
              <a:spLocks/>
            </p:cNvSpPr>
            <p:nvPr/>
          </p:nvSpPr>
          <p:spPr bwMode="auto">
            <a:xfrm>
              <a:off x="2796" y="3646"/>
              <a:ext cx="168" cy="150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0" y="0"/>
                </a:cxn>
                <a:cxn ang="0">
                  <a:pos x="167" y="0"/>
                </a:cxn>
                <a:cxn ang="0">
                  <a:pos x="167" y="149"/>
                </a:cxn>
                <a:cxn ang="0">
                  <a:pos x="0" y="145"/>
                </a:cxn>
              </a:cxnLst>
              <a:rect l="0" t="0" r="r" b="b"/>
              <a:pathLst>
                <a:path w="168" h="150">
                  <a:moveTo>
                    <a:pt x="0" y="145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49"/>
                  </a:lnTo>
                  <a:lnTo>
                    <a:pt x="0" y="145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43" name="Freeform 1827"/>
            <p:cNvSpPr>
              <a:spLocks/>
            </p:cNvSpPr>
            <p:nvPr/>
          </p:nvSpPr>
          <p:spPr bwMode="auto">
            <a:xfrm>
              <a:off x="2802" y="3640"/>
              <a:ext cx="146" cy="294"/>
            </a:xfrm>
            <a:custGeom>
              <a:avLst/>
              <a:gdLst/>
              <a:ahLst/>
              <a:cxnLst>
                <a:cxn ang="0">
                  <a:pos x="145" y="154"/>
                </a:cxn>
                <a:cxn ang="0">
                  <a:pos x="143" y="136"/>
                </a:cxn>
                <a:cxn ang="0">
                  <a:pos x="142" y="118"/>
                </a:cxn>
                <a:cxn ang="0">
                  <a:pos x="138" y="100"/>
                </a:cxn>
                <a:cxn ang="0">
                  <a:pos x="136" y="83"/>
                </a:cxn>
                <a:cxn ang="0">
                  <a:pos x="130" y="68"/>
                </a:cxn>
                <a:cxn ang="0">
                  <a:pos x="125" y="53"/>
                </a:cxn>
                <a:cxn ang="0">
                  <a:pos x="119" y="40"/>
                </a:cxn>
                <a:cxn ang="0">
                  <a:pos x="113" y="29"/>
                </a:cxn>
                <a:cxn ang="0">
                  <a:pos x="105" y="19"/>
                </a:cxn>
                <a:cxn ang="0">
                  <a:pos x="97" y="11"/>
                </a:cxn>
                <a:cxn ang="0">
                  <a:pos x="89" y="4"/>
                </a:cxn>
                <a:cxn ang="0">
                  <a:pos x="80" y="2"/>
                </a:cxn>
                <a:cxn ang="0">
                  <a:pos x="72" y="0"/>
                </a:cxn>
                <a:cxn ang="0">
                  <a:pos x="62" y="2"/>
                </a:cxn>
                <a:cxn ang="0">
                  <a:pos x="54" y="4"/>
                </a:cxn>
                <a:cxn ang="0">
                  <a:pos x="45" y="9"/>
                </a:cxn>
                <a:cxn ang="0">
                  <a:pos x="38" y="16"/>
                </a:cxn>
                <a:cxn ang="0">
                  <a:pos x="30" y="25"/>
                </a:cxn>
                <a:cxn ang="0">
                  <a:pos x="23" y="35"/>
                </a:cxn>
                <a:cxn ang="0">
                  <a:pos x="18" y="48"/>
                </a:cxn>
                <a:cxn ang="0">
                  <a:pos x="12" y="60"/>
                </a:cxn>
                <a:cxn ang="0">
                  <a:pos x="8" y="75"/>
                </a:cxn>
                <a:cxn ang="0">
                  <a:pos x="4" y="90"/>
                </a:cxn>
                <a:cxn ang="0">
                  <a:pos x="1" y="107"/>
                </a:cxn>
                <a:cxn ang="0">
                  <a:pos x="0" y="123"/>
                </a:cxn>
                <a:cxn ang="0">
                  <a:pos x="0" y="140"/>
                </a:cxn>
                <a:cxn ang="0">
                  <a:pos x="0" y="160"/>
                </a:cxn>
                <a:cxn ang="0">
                  <a:pos x="2" y="176"/>
                </a:cxn>
                <a:cxn ang="0">
                  <a:pos x="5" y="193"/>
                </a:cxn>
                <a:cxn ang="0">
                  <a:pos x="8" y="210"/>
                </a:cxn>
                <a:cxn ang="0">
                  <a:pos x="13" y="225"/>
                </a:cxn>
                <a:cxn ang="0">
                  <a:pos x="19" y="239"/>
                </a:cxn>
                <a:cxn ang="0">
                  <a:pos x="25" y="251"/>
                </a:cxn>
                <a:cxn ang="0">
                  <a:pos x="32" y="265"/>
                </a:cxn>
                <a:cxn ang="0">
                  <a:pos x="39" y="273"/>
                </a:cxn>
                <a:cxn ang="0">
                  <a:pos x="47" y="281"/>
                </a:cxn>
                <a:cxn ang="0">
                  <a:pos x="56" y="288"/>
                </a:cxn>
                <a:cxn ang="0">
                  <a:pos x="64" y="291"/>
                </a:cxn>
                <a:cxn ang="0">
                  <a:pos x="73" y="293"/>
                </a:cxn>
                <a:cxn ang="0">
                  <a:pos x="82" y="293"/>
                </a:cxn>
                <a:cxn ang="0">
                  <a:pos x="90" y="291"/>
                </a:cxn>
                <a:cxn ang="0">
                  <a:pos x="98" y="286"/>
                </a:cxn>
                <a:cxn ang="0">
                  <a:pos x="106" y="280"/>
                </a:cxn>
                <a:cxn ang="0">
                  <a:pos x="114" y="271"/>
                </a:cxn>
                <a:cxn ang="0">
                  <a:pos x="121" y="260"/>
                </a:cxn>
                <a:cxn ang="0">
                  <a:pos x="126" y="248"/>
                </a:cxn>
                <a:cxn ang="0">
                  <a:pos x="131" y="234"/>
                </a:cxn>
                <a:cxn ang="0">
                  <a:pos x="136" y="219"/>
                </a:cxn>
                <a:cxn ang="0">
                  <a:pos x="139" y="203"/>
                </a:cxn>
                <a:cxn ang="0">
                  <a:pos x="142" y="185"/>
                </a:cxn>
                <a:cxn ang="0">
                  <a:pos x="144" y="168"/>
                </a:cxn>
                <a:cxn ang="0">
                  <a:pos x="144" y="154"/>
                </a:cxn>
                <a:cxn ang="0">
                  <a:pos x="145" y="154"/>
                </a:cxn>
              </a:cxnLst>
              <a:rect l="0" t="0" r="r" b="b"/>
              <a:pathLst>
                <a:path w="146" h="294">
                  <a:moveTo>
                    <a:pt x="145" y="154"/>
                  </a:moveTo>
                  <a:lnTo>
                    <a:pt x="143" y="136"/>
                  </a:lnTo>
                  <a:lnTo>
                    <a:pt x="142" y="118"/>
                  </a:lnTo>
                  <a:lnTo>
                    <a:pt x="138" y="100"/>
                  </a:lnTo>
                  <a:lnTo>
                    <a:pt x="136" y="83"/>
                  </a:lnTo>
                  <a:lnTo>
                    <a:pt x="130" y="68"/>
                  </a:lnTo>
                  <a:lnTo>
                    <a:pt x="125" y="53"/>
                  </a:lnTo>
                  <a:lnTo>
                    <a:pt x="119" y="40"/>
                  </a:lnTo>
                  <a:lnTo>
                    <a:pt x="113" y="29"/>
                  </a:lnTo>
                  <a:lnTo>
                    <a:pt x="105" y="19"/>
                  </a:lnTo>
                  <a:lnTo>
                    <a:pt x="97" y="11"/>
                  </a:lnTo>
                  <a:lnTo>
                    <a:pt x="89" y="4"/>
                  </a:lnTo>
                  <a:lnTo>
                    <a:pt x="80" y="2"/>
                  </a:lnTo>
                  <a:lnTo>
                    <a:pt x="72" y="0"/>
                  </a:lnTo>
                  <a:lnTo>
                    <a:pt x="62" y="2"/>
                  </a:lnTo>
                  <a:lnTo>
                    <a:pt x="54" y="4"/>
                  </a:lnTo>
                  <a:lnTo>
                    <a:pt x="45" y="9"/>
                  </a:lnTo>
                  <a:lnTo>
                    <a:pt x="38" y="16"/>
                  </a:lnTo>
                  <a:lnTo>
                    <a:pt x="30" y="25"/>
                  </a:lnTo>
                  <a:lnTo>
                    <a:pt x="23" y="35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8" y="75"/>
                  </a:lnTo>
                  <a:lnTo>
                    <a:pt x="4" y="90"/>
                  </a:lnTo>
                  <a:lnTo>
                    <a:pt x="1" y="107"/>
                  </a:lnTo>
                  <a:lnTo>
                    <a:pt x="0" y="123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2" y="176"/>
                  </a:lnTo>
                  <a:lnTo>
                    <a:pt x="5" y="193"/>
                  </a:lnTo>
                  <a:lnTo>
                    <a:pt x="8" y="210"/>
                  </a:lnTo>
                  <a:lnTo>
                    <a:pt x="13" y="225"/>
                  </a:lnTo>
                  <a:lnTo>
                    <a:pt x="19" y="239"/>
                  </a:lnTo>
                  <a:lnTo>
                    <a:pt x="25" y="251"/>
                  </a:lnTo>
                  <a:lnTo>
                    <a:pt x="32" y="265"/>
                  </a:lnTo>
                  <a:lnTo>
                    <a:pt x="39" y="273"/>
                  </a:lnTo>
                  <a:lnTo>
                    <a:pt x="47" y="281"/>
                  </a:lnTo>
                  <a:lnTo>
                    <a:pt x="56" y="288"/>
                  </a:lnTo>
                  <a:lnTo>
                    <a:pt x="64" y="291"/>
                  </a:lnTo>
                  <a:lnTo>
                    <a:pt x="73" y="293"/>
                  </a:lnTo>
                  <a:lnTo>
                    <a:pt x="82" y="293"/>
                  </a:lnTo>
                  <a:lnTo>
                    <a:pt x="90" y="291"/>
                  </a:lnTo>
                  <a:lnTo>
                    <a:pt x="98" y="286"/>
                  </a:lnTo>
                  <a:lnTo>
                    <a:pt x="106" y="280"/>
                  </a:lnTo>
                  <a:lnTo>
                    <a:pt x="114" y="271"/>
                  </a:lnTo>
                  <a:lnTo>
                    <a:pt x="121" y="260"/>
                  </a:lnTo>
                  <a:lnTo>
                    <a:pt x="126" y="248"/>
                  </a:lnTo>
                  <a:lnTo>
                    <a:pt x="131" y="234"/>
                  </a:lnTo>
                  <a:lnTo>
                    <a:pt x="136" y="219"/>
                  </a:lnTo>
                  <a:lnTo>
                    <a:pt x="139" y="203"/>
                  </a:lnTo>
                  <a:lnTo>
                    <a:pt x="142" y="185"/>
                  </a:lnTo>
                  <a:lnTo>
                    <a:pt x="144" y="168"/>
                  </a:lnTo>
                  <a:lnTo>
                    <a:pt x="144" y="154"/>
                  </a:lnTo>
                  <a:lnTo>
                    <a:pt x="145" y="1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44" name="Freeform 1828"/>
            <p:cNvSpPr>
              <a:spLocks/>
            </p:cNvSpPr>
            <p:nvPr/>
          </p:nvSpPr>
          <p:spPr bwMode="auto">
            <a:xfrm>
              <a:off x="2802" y="3646"/>
              <a:ext cx="146" cy="15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0"/>
                </a:cxn>
                <a:cxn ang="0">
                  <a:pos x="145" y="0"/>
                </a:cxn>
                <a:cxn ang="0">
                  <a:pos x="145" y="149"/>
                </a:cxn>
                <a:cxn ang="0">
                  <a:pos x="0" y="144"/>
                </a:cxn>
              </a:cxnLst>
              <a:rect l="0" t="0" r="r" b="b"/>
              <a:pathLst>
                <a:path w="146" h="150">
                  <a:moveTo>
                    <a:pt x="0" y="144"/>
                  </a:moveTo>
                  <a:lnTo>
                    <a:pt x="0" y="0"/>
                  </a:lnTo>
                  <a:lnTo>
                    <a:pt x="145" y="0"/>
                  </a:lnTo>
                  <a:lnTo>
                    <a:pt x="145" y="149"/>
                  </a:lnTo>
                  <a:lnTo>
                    <a:pt x="0" y="1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45" name="Freeform 1829"/>
            <p:cNvSpPr>
              <a:spLocks/>
            </p:cNvSpPr>
            <p:nvPr/>
          </p:nvSpPr>
          <p:spPr bwMode="auto">
            <a:xfrm>
              <a:off x="2587" y="3454"/>
              <a:ext cx="871" cy="321"/>
            </a:xfrm>
            <a:custGeom>
              <a:avLst/>
              <a:gdLst/>
              <a:ahLst/>
              <a:cxnLst>
                <a:cxn ang="0">
                  <a:pos x="870" y="162"/>
                </a:cxn>
                <a:cxn ang="0">
                  <a:pos x="864" y="142"/>
                </a:cxn>
                <a:cxn ang="0">
                  <a:pos x="856" y="123"/>
                </a:cxn>
                <a:cxn ang="0">
                  <a:pos x="839" y="103"/>
                </a:cxn>
                <a:cxn ang="0">
                  <a:pos x="819" y="87"/>
                </a:cxn>
                <a:cxn ang="0">
                  <a:pos x="791" y="70"/>
                </a:cxn>
                <a:cxn ang="0">
                  <a:pos x="759" y="55"/>
                </a:cxn>
                <a:cxn ang="0">
                  <a:pos x="719" y="41"/>
                </a:cxn>
                <a:cxn ang="0">
                  <a:pos x="679" y="29"/>
                </a:cxn>
                <a:cxn ang="0">
                  <a:pos x="635" y="19"/>
                </a:cxn>
                <a:cxn ang="0">
                  <a:pos x="585" y="11"/>
                </a:cxn>
                <a:cxn ang="0">
                  <a:pos x="534" y="6"/>
                </a:cxn>
                <a:cxn ang="0">
                  <a:pos x="482" y="0"/>
                </a:cxn>
                <a:cxn ang="0">
                  <a:pos x="430" y="0"/>
                </a:cxn>
                <a:cxn ang="0">
                  <a:pos x="376" y="3"/>
                </a:cxn>
                <a:cxn ang="0">
                  <a:pos x="324" y="7"/>
                </a:cxn>
                <a:cxn ang="0">
                  <a:pos x="274" y="13"/>
                </a:cxn>
                <a:cxn ang="0">
                  <a:pos x="226" y="20"/>
                </a:cxn>
                <a:cxn ang="0">
                  <a:pos x="181" y="31"/>
                </a:cxn>
                <a:cxn ang="0">
                  <a:pos x="140" y="42"/>
                </a:cxn>
                <a:cxn ang="0">
                  <a:pos x="104" y="57"/>
                </a:cxn>
                <a:cxn ang="0">
                  <a:pos x="72" y="72"/>
                </a:cxn>
                <a:cxn ang="0">
                  <a:pos x="44" y="87"/>
                </a:cxn>
                <a:cxn ang="0">
                  <a:pos x="25" y="106"/>
                </a:cxn>
                <a:cxn ang="0">
                  <a:pos x="7" y="126"/>
                </a:cxn>
                <a:cxn ang="0">
                  <a:pos x="0" y="144"/>
                </a:cxn>
                <a:cxn ang="0">
                  <a:pos x="0" y="162"/>
                </a:cxn>
                <a:cxn ang="0">
                  <a:pos x="1" y="183"/>
                </a:cxn>
                <a:cxn ang="0">
                  <a:pos x="11" y="201"/>
                </a:cxn>
                <a:cxn ang="0">
                  <a:pos x="27" y="220"/>
                </a:cxn>
                <a:cxn ang="0">
                  <a:pos x="50" y="239"/>
                </a:cxn>
                <a:cxn ang="0">
                  <a:pos x="79" y="254"/>
                </a:cxn>
                <a:cxn ang="0">
                  <a:pos x="110" y="269"/>
                </a:cxn>
                <a:cxn ang="0">
                  <a:pos x="149" y="282"/>
                </a:cxn>
                <a:cxn ang="0">
                  <a:pos x="191" y="295"/>
                </a:cxn>
                <a:cxn ang="0">
                  <a:pos x="236" y="303"/>
                </a:cxn>
                <a:cxn ang="0">
                  <a:pos x="285" y="310"/>
                </a:cxn>
                <a:cxn ang="0">
                  <a:pos x="334" y="317"/>
                </a:cxn>
                <a:cxn ang="0">
                  <a:pos x="387" y="320"/>
                </a:cxn>
                <a:cxn ang="0">
                  <a:pos x="440" y="320"/>
                </a:cxn>
                <a:cxn ang="0">
                  <a:pos x="493" y="319"/>
                </a:cxn>
                <a:cxn ang="0">
                  <a:pos x="544" y="315"/>
                </a:cxn>
                <a:cxn ang="0">
                  <a:pos x="594" y="309"/>
                </a:cxn>
                <a:cxn ang="0">
                  <a:pos x="644" y="301"/>
                </a:cxn>
                <a:cxn ang="0">
                  <a:pos x="687" y="291"/>
                </a:cxn>
                <a:cxn ang="0">
                  <a:pos x="727" y="279"/>
                </a:cxn>
                <a:cxn ang="0">
                  <a:pos x="763" y="264"/>
                </a:cxn>
                <a:cxn ang="0">
                  <a:pos x="797" y="248"/>
                </a:cxn>
                <a:cxn ang="0">
                  <a:pos x="822" y="234"/>
                </a:cxn>
                <a:cxn ang="0">
                  <a:pos x="844" y="214"/>
                </a:cxn>
                <a:cxn ang="0">
                  <a:pos x="858" y="196"/>
                </a:cxn>
                <a:cxn ang="0">
                  <a:pos x="866" y="177"/>
                </a:cxn>
                <a:cxn ang="0">
                  <a:pos x="867" y="162"/>
                </a:cxn>
                <a:cxn ang="0">
                  <a:pos x="870" y="162"/>
                </a:cxn>
              </a:cxnLst>
              <a:rect l="0" t="0" r="r" b="b"/>
              <a:pathLst>
                <a:path w="871" h="321">
                  <a:moveTo>
                    <a:pt x="870" y="162"/>
                  </a:moveTo>
                  <a:lnTo>
                    <a:pt x="864" y="142"/>
                  </a:lnTo>
                  <a:lnTo>
                    <a:pt x="856" y="123"/>
                  </a:lnTo>
                  <a:lnTo>
                    <a:pt x="839" y="103"/>
                  </a:lnTo>
                  <a:lnTo>
                    <a:pt x="819" y="87"/>
                  </a:lnTo>
                  <a:lnTo>
                    <a:pt x="791" y="70"/>
                  </a:lnTo>
                  <a:lnTo>
                    <a:pt x="759" y="55"/>
                  </a:lnTo>
                  <a:lnTo>
                    <a:pt x="719" y="41"/>
                  </a:lnTo>
                  <a:lnTo>
                    <a:pt x="679" y="29"/>
                  </a:lnTo>
                  <a:lnTo>
                    <a:pt x="635" y="19"/>
                  </a:lnTo>
                  <a:lnTo>
                    <a:pt x="585" y="11"/>
                  </a:lnTo>
                  <a:lnTo>
                    <a:pt x="534" y="6"/>
                  </a:lnTo>
                  <a:lnTo>
                    <a:pt x="482" y="0"/>
                  </a:lnTo>
                  <a:lnTo>
                    <a:pt x="430" y="0"/>
                  </a:lnTo>
                  <a:lnTo>
                    <a:pt x="376" y="3"/>
                  </a:lnTo>
                  <a:lnTo>
                    <a:pt x="324" y="7"/>
                  </a:lnTo>
                  <a:lnTo>
                    <a:pt x="274" y="13"/>
                  </a:lnTo>
                  <a:lnTo>
                    <a:pt x="226" y="20"/>
                  </a:lnTo>
                  <a:lnTo>
                    <a:pt x="181" y="31"/>
                  </a:lnTo>
                  <a:lnTo>
                    <a:pt x="140" y="42"/>
                  </a:lnTo>
                  <a:lnTo>
                    <a:pt x="104" y="57"/>
                  </a:lnTo>
                  <a:lnTo>
                    <a:pt x="72" y="72"/>
                  </a:lnTo>
                  <a:lnTo>
                    <a:pt x="44" y="87"/>
                  </a:lnTo>
                  <a:lnTo>
                    <a:pt x="25" y="106"/>
                  </a:lnTo>
                  <a:lnTo>
                    <a:pt x="7" y="126"/>
                  </a:lnTo>
                  <a:lnTo>
                    <a:pt x="0" y="144"/>
                  </a:lnTo>
                  <a:lnTo>
                    <a:pt x="0" y="162"/>
                  </a:lnTo>
                  <a:lnTo>
                    <a:pt x="1" y="183"/>
                  </a:lnTo>
                  <a:lnTo>
                    <a:pt x="11" y="201"/>
                  </a:lnTo>
                  <a:lnTo>
                    <a:pt x="27" y="220"/>
                  </a:lnTo>
                  <a:lnTo>
                    <a:pt x="50" y="239"/>
                  </a:lnTo>
                  <a:lnTo>
                    <a:pt x="79" y="254"/>
                  </a:lnTo>
                  <a:lnTo>
                    <a:pt x="110" y="269"/>
                  </a:lnTo>
                  <a:lnTo>
                    <a:pt x="149" y="282"/>
                  </a:lnTo>
                  <a:lnTo>
                    <a:pt x="191" y="295"/>
                  </a:lnTo>
                  <a:lnTo>
                    <a:pt x="236" y="303"/>
                  </a:lnTo>
                  <a:lnTo>
                    <a:pt x="285" y="310"/>
                  </a:lnTo>
                  <a:lnTo>
                    <a:pt x="334" y="317"/>
                  </a:lnTo>
                  <a:lnTo>
                    <a:pt x="387" y="320"/>
                  </a:lnTo>
                  <a:lnTo>
                    <a:pt x="440" y="320"/>
                  </a:lnTo>
                  <a:lnTo>
                    <a:pt x="493" y="319"/>
                  </a:lnTo>
                  <a:lnTo>
                    <a:pt x="544" y="315"/>
                  </a:lnTo>
                  <a:lnTo>
                    <a:pt x="594" y="309"/>
                  </a:lnTo>
                  <a:lnTo>
                    <a:pt x="644" y="301"/>
                  </a:lnTo>
                  <a:lnTo>
                    <a:pt x="687" y="291"/>
                  </a:lnTo>
                  <a:lnTo>
                    <a:pt x="727" y="279"/>
                  </a:lnTo>
                  <a:lnTo>
                    <a:pt x="763" y="264"/>
                  </a:lnTo>
                  <a:lnTo>
                    <a:pt x="797" y="248"/>
                  </a:lnTo>
                  <a:lnTo>
                    <a:pt x="822" y="234"/>
                  </a:lnTo>
                  <a:lnTo>
                    <a:pt x="844" y="214"/>
                  </a:lnTo>
                  <a:lnTo>
                    <a:pt x="858" y="196"/>
                  </a:lnTo>
                  <a:lnTo>
                    <a:pt x="866" y="177"/>
                  </a:lnTo>
                  <a:lnTo>
                    <a:pt x="867" y="162"/>
                  </a:lnTo>
                  <a:lnTo>
                    <a:pt x="870" y="162"/>
                  </a:lnTo>
                </a:path>
              </a:pathLst>
            </a:custGeom>
            <a:solidFill>
              <a:srgbClr val="0050B0"/>
            </a:solidFill>
            <a:ln w="12700" cap="rnd" cmpd="sng">
              <a:solidFill>
                <a:srgbClr val="005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46" name="Freeform 1830"/>
            <p:cNvSpPr>
              <a:spLocks/>
            </p:cNvSpPr>
            <p:nvPr/>
          </p:nvSpPr>
          <p:spPr bwMode="auto">
            <a:xfrm>
              <a:off x="2598" y="3465"/>
              <a:ext cx="837" cy="309"/>
            </a:xfrm>
            <a:custGeom>
              <a:avLst/>
              <a:gdLst/>
              <a:ahLst/>
              <a:cxnLst>
                <a:cxn ang="0">
                  <a:pos x="836" y="155"/>
                </a:cxn>
                <a:cxn ang="0">
                  <a:pos x="831" y="135"/>
                </a:cxn>
                <a:cxn ang="0">
                  <a:pos x="823" y="118"/>
                </a:cxn>
                <a:cxn ang="0">
                  <a:pos x="806" y="100"/>
                </a:cxn>
                <a:cxn ang="0">
                  <a:pos x="787" y="83"/>
                </a:cxn>
                <a:cxn ang="0">
                  <a:pos x="761" y="67"/>
                </a:cxn>
                <a:cxn ang="0">
                  <a:pos x="729" y="52"/>
                </a:cxn>
                <a:cxn ang="0">
                  <a:pos x="692" y="38"/>
                </a:cxn>
                <a:cxn ang="0">
                  <a:pos x="652" y="27"/>
                </a:cxn>
                <a:cxn ang="0">
                  <a:pos x="611" y="17"/>
                </a:cxn>
                <a:cxn ang="0">
                  <a:pos x="562" y="10"/>
                </a:cxn>
                <a:cxn ang="0">
                  <a:pos x="513" y="4"/>
                </a:cxn>
                <a:cxn ang="0">
                  <a:pos x="464" y="0"/>
                </a:cxn>
                <a:cxn ang="0">
                  <a:pos x="413" y="0"/>
                </a:cxn>
                <a:cxn ang="0">
                  <a:pos x="361" y="2"/>
                </a:cxn>
                <a:cxn ang="0">
                  <a:pos x="312" y="6"/>
                </a:cxn>
                <a:cxn ang="0">
                  <a:pos x="263" y="12"/>
                </a:cxn>
                <a:cxn ang="0">
                  <a:pos x="217" y="19"/>
                </a:cxn>
                <a:cxn ang="0">
                  <a:pos x="175" y="29"/>
                </a:cxn>
                <a:cxn ang="0">
                  <a:pos x="135" y="40"/>
                </a:cxn>
                <a:cxn ang="0">
                  <a:pos x="99" y="53"/>
                </a:cxn>
                <a:cxn ang="0">
                  <a:pos x="69" y="69"/>
                </a:cxn>
                <a:cxn ang="0">
                  <a:pos x="41" y="84"/>
                </a:cxn>
                <a:cxn ang="0">
                  <a:pos x="23" y="103"/>
                </a:cxn>
                <a:cxn ang="0">
                  <a:pos x="7" y="120"/>
                </a:cxn>
                <a:cxn ang="0">
                  <a:pos x="0" y="138"/>
                </a:cxn>
                <a:cxn ang="0">
                  <a:pos x="0" y="156"/>
                </a:cxn>
                <a:cxn ang="0">
                  <a:pos x="0" y="177"/>
                </a:cxn>
                <a:cxn ang="0">
                  <a:pos x="10" y="194"/>
                </a:cxn>
                <a:cxn ang="0">
                  <a:pos x="25" y="212"/>
                </a:cxn>
                <a:cxn ang="0">
                  <a:pos x="47" y="230"/>
                </a:cxn>
                <a:cxn ang="0">
                  <a:pos x="76" y="245"/>
                </a:cxn>
                <a:cxn ang="0">
                  <a:pos x="105" y="258"/>
                </a:cxn>
                <a:cxn ang="0">
                  <a:pos x="143" y="271"/>
                </a:cxn>
                <a:cxn ang="0">
                  <a:pos x="183" y="284"/>
                </a:cxn>
                <a:cxn ang="0">
                  <a:pos x="227" y="292"/>
                </a:cxn>
                <a:cxn ang="0">
                  <a:pos x="274" y="299"/>
                </a:cxn>
                <a:cxn ang="0">
                  <a:pos x="321" y="306"/>
                </a:cxn>
                <a:cxn ang="0">
                  <a:pos x="374" y="308"/>
                </a:cxn>
                <a:cxn ang="0">
                  <a:pos x="423" y="308"/>
                </a:cxn>
                <a:cxn ang="0">
                  <a:pos x="474" y="308"/>
                </a:cxn>
                <a:cxn ang="0">
                  <a:pos x="524" y="304"/>
                </a:cxn>
                <a:cxn ang="0">
                  <a:pos x="572" y="298"/>
                </a:cxn>
                <a:cxn ang="0">
                  <a:pos x="619" y="290"/>
                </a:cxn>
                <a:cxn ang="0">
                  <a:pos x="660" y="281"/>
                </a:cxn>
                <a:cxn ang="0">
                  <a:pos x="700" y="269"/>
                </a:cxn>
                <a:cxn ang="0">
                  <a:pos x="733" y="254"/>
                </a:cxn>
                <a:cxn ang="0">
                  <a:pos x="767" y="240"/>
                </a:cxn>
                <a:cxn ang="0">
                  <a:pos x="791" y="225"/>
                </a:cxn>
                <a:cxn ang="0">
                  <a:pos x="811" y="207"/>
                </a:cxn>
                <a:cxn ang="0">
                  <a:pos x="826" y="189"/>
                </a:cxn>
                <a:cxn ang="0">
                  <a:pos x="833" y="171"/>
                </a:cxn>
                <a:cxn ang="0">
                  <a:pos x="834" y="155"/>
                </a:cxn>
                <a:cxn ang="0">
                  <a:pos x="836" y="155"/>
                </a:cxn>
              </a:cxnLst>
              <a:rect l="0" t="0" r="r" b="b"/>
              <a:pathLst>
                <a:path w="837" h="309">
                  <a:moveTo>
                    <a:pt x="836" y="155"/>
                  </a:moveTo>
                  <a:lnTo>
                    <a:pt x="831" y="135"/>
                  </a:lnTo>
                  <a:lnTo>
                    <a:pt x="823" y="118"/>
                  </a:lnTo>
                  <a:lnTo>
                    <a:pt x="806" y="100"/>
                  </a:lnTo>
                  <a:lnTo>
                    <a:pt x="787" y="83"/>
                  </a:lnTo>
                  <a:lnTo>
                    <a:pt x="761" y="67"/>
                  </a:lnTo>
                  <a:lnTo>
                    <a:pt x="729" y="52"/>
                  </a:lnTo>
                  <a:lnTo>
                    <a:pt x="692" y="38"/>
                  </a:lnTo>
                  <a:lnTo>
                    <a:pt x="652" y="27"/>
                  </a:lnTo>
                  <a:lnTo>
                    <a:pt x="611" y="17"/>
                  </a:lnTo>
                  <a:lnTo>
                    <a:pt x="562" y="10"/>
                  </a:lnTo>
                  <a:lnTo>
                    <a:pt x="513" y="4"/>
                  </a:lnTo>
                  <a:lnTo>
                    <a:pt x="464" y="0"/>
                  </a:lnTo>
                  <a:lnTo>
                    <a:pt x="413" y="0"/>
                  </a:lnTo>
                  <a:lnTo>
                    <a:pt x="361" y="2"/>
                  </a:lnTo>
                  <a:lnTo>
                    <a:pt x="312" y="6"/>
                  </a:lnTo>
                  <a:lnTo>
                    <a:pt x="263" y="12"/>
                  </a:lnTo>
                  <a:lnTo>
                    <a:pt x="217" y="19"/>
                  </a:lnTo>
                  <a:lnTo>
                    <a:pt x="175" y="29"/>
                  </a:lnTo>
                  <a:lnTo>
                    <a:pt x="135" y="40"/>
                  </a:lnTo>
                  <a:lnTo>
                    <a:pt x="99" y="53"/>
                  </a:lnTo>
                  <a:lnTo>
                    <a:pt x="69" y="69"/>
                  </a:lnTo>
                  <a:lnTo>
                    <a:pt x="41" y="84"/>
                  </a:lnTo>
                  <a:lnTo>
                    <a:pt x="23" y="103"/>
                  </a:lnTo>
                  <a:lnTo>
                    <a:pt x="7" y="120"/>
                  </a:lnTo>
                  <a:lnTo>
                    <a:pt x="0" y="138"/>
                  </a:lnTo>
                  <a:lnTo>
                    <a:pt x="0" y="156"/>
                  </a:lnTo>
                  <a:lnTo>
                    <a:pt x="0" y="177"/>
                  </a:lnTo>
                  <a:lnTo>
                    <a:pt x="10" y="194"/>
                  </a:lnTo>
                  <a:lnTo>
                    <a:pt x="25" y="212"/>
                  </a:lnTo>
                  <a:lnTo>
                    <a:pt x="47" y="230"/>
                  </a:lnTo>
                  <a:lnTo>
                    <a:pt x="76" y="245"/>
                  </a:lnTo>
                  <a:lnTo>
                    <a:pt x="105" y="258"/>
                  </a:lnTo>
                  <a:lnTo>
                    <a:pt x="143" y="271"/>
                  </a:lnTo>
                  <a:lnTo>
                    <a:pt x="183" y="284"/>
                  </a:lnTo>
                  <a:lnTo>
                    <a:pt x="227" y="292"/>
                  </a:lnTo>
                  <a:lnTo>
                    <a:pt x="274" y="299"/>
                  </a:lnTo>
                  <a:lnTo>
                    <a:pt x="321" y="306"/>
                  </a:lnTo>
                  <a:lnTo>
                    <a:pt x="374" y="308"/>
                  </a:lnTo>
                  <a:lnTo>
                    <a:pt x="423" y="308"/>
                  </a:lnTo>
                  <a:lnTo>
                    <a:pt x="474" y="308"/>
                  </a:lnTo>
                  <a:lnTo>
                    <a:pt x="524" y="304"/>
                  </a:lnTo>
                  <a:lnTo>
                    <a:pt x="572" y="298"/>
                  </a:lnTo>
                  <a:lnTo>
                    <a:pt x="619" y="290"/>
                  </a:lnTo>
                  <a:lnTo>
                    <a:pt x="660" y="281"/>
                  </a:lnTo>
                  <a:lnTo>
                    <a:pt x="700" y="269"/>
                  </a:lnTo>
                  <a:lnTo>
                    <a:pt x="733" y="254"/>
                  </a:lnTo>
                  <a:lnTo>
                    <a:pt x="767" y="240"/>
                  </a:lnTo>
                  <a:lnTo>
                    <a:pt x="791" y="225"/>
                  </a:lnTo>
                  <a:lnTo>
                    <a:pt x="811" y="207"/>
                  </a:lnTo>
                  <a:lnTo>
                    <a:pt x="826" y="189"/>
                  </a:lnTo>
                  <a:lnTo>
                    <a:pt x="833" y="171"/>
                  </a:lnTo>
                  <a:lnTo>
                    <a:pt x="834" y="155"/>
                  </a:lnTo>
                  <a:lnTo>
                    <a:pt x="836" y="155"/>
                  </a:lnTo>
                </a:path>
              </a:pathLst>
            </a:custGeom>
            <a:solidFill>
              <a:srgbClr val="1060B0"/>
            </a:solidFill>
            <a:ln w="12700" cap="rnd" cmpd="sng">
              <a:solidFill>
                <a:srgbClr val="106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47" name="Freeform 1831"/>
            <p:cNvSpPr>
              <a:spLocks/>
            </p:cNvSpPr>
            <p:nvPr/>
          </p:nvSpPr>
          <p:spPr bwMode="auto">
            <a:xfrm>
              <a:off x="2608" y="3474"/>
              <a:ext cx="806" cy="299"/>
            </a:xfrm>
            <a:custGeom>
              <a:avLst/>
              <a:gdLst/>
              <a:ahLst/>
              <a:cxnLst>
                <a:cxn ang="0">
                  <a:pos x="805" y="150"/>
                </a:cxn>
                <a:cxn ang="0">
                  <a:pos x="800" y="131"/>
                </a:cxn>
                <a:cxn ang="0">
                  <a:pos x="792" y="115"/>
                </a:cxn>
                <a:cxn ang="0">
                  <a:pos x="777" y="97"/>
                </a:cxn>
                <a:cxn ang="0">
                  <a:pos x="757" y="81"/>
                </a:cxn>
                <a:cxn ang="0">
                  <a:pos x="731" y="66"/>
                </a:cxn>
                <a:cxn ang="0">
                  <a:pos x="701" y="50"/>
                </a:cxn>
                <a:cxn ang="0">
                  <a:pos x="665" y="38"/>
                </a:cxn>
                <a:cxn ang="0">
                  <a:pos x="627" y="27"/>
                </a:cxn>
                <a:cxn ang="0">
                  <a:pos x="587" y="17"/>
                </a:cxn>
                <a:cxn ang="0">
                  <a:pos x="541" y="11"/>
                </a:cxn>
                <a:cxn ang="0">
                  <a:pos x="493" y="5"/>
                </a:cxn>
                <a:cxn ang="0">
                  <a:pos x="447" y="0"/>
                </a:cxn>
                <a:cxn ang="0">
                  <a:pos x="397" y="1"/>
                </a:cxn>
                <a:cxn ang="0">
                  <a:pos x="348" y="3"/>
                </a:cxn>
                <a:cxn ang="0">
                  <a:pos x="300" y="7"/>
                </a:cxn>
                <a:cxn ang="0">
                  <a:pos x="253" y="12"/>
                </a:cxn>
                <a:cxn ang="0">
                  <a:pos x="210" y="19"/>
                </a:cxn>
                <a:cxn ang="0">
                  <a:pos x="168" y="29"/>
                </a:cxn>
                <a:cxn ang="0">
                  <a:pos x="130" y="39"/>
                </a:cxn>
                <a:cxn ang="0">
                  <a:pos x="96" y="53"/>
                </a:cxn>
                <a:cxn ang="0">
                  <a:pos x="68" y="67"/>
                </a:cxn>
                <a:cxn ang="0">
                  <a:pos x="42" y="83"/>
                </a:cxn>
                <a:cxn ang="0">
                  <a:pos x="23" y="99"/>
                </a:cxn>
                <a:cxn ang="0">
                  <a:pos x="7" y="117"/>
                </a:cxn>
                <a:cxn ang="0">
                  <a:pos x="0" y="134"/>
                </a:cxn>
                <a:cxn ang="0">
                  <a:pos x="0" y="153"/>
                </a:cxn>
                <a:cxn ang="0">
                  <a:pos x="1" y="170"/>
                </a:cxn>
                <a:cxn ang="0">
                  <a:pos x="11" y="187"/>
                </a:cxn>
                <a:cxn ang="0">
                  <a:pos x="26" y="206"/>
                </a:cxn>
                <a:cxn ang="0">
                  <a:pos x="46" y="223"/>
                </a:cxn>
                <a:cxn ang="0">
                  <a:pos x="74" y="236"/>
                </a:cxn>
                <a:cxn ang="0">
                  <a:pos x="102" y="250"/>
                </a:cxn>
                <a:cxn ang="0">
                  <a:pos x="138" y="265"/>
                </a:cxn>
                <a:cxn ang="0">
                  <a:pos x="176" y="275"/>
                </a:cxn>
                <a:cxn ang="0">
                  <a:pos x="220" y="282"/>
                </a:cxn>
                <a:cxn ang="0">
                  <a:pos x="265" y="289"/>
                </a:cxn>
                <a:cxn ang="0">
                  <a:pos x="310" y="296"/>
                </a:cxn>
                <a:cxn ang="0">
                  <a:pos x="360" y="297"/>
                </a:cxn>
                <a:cxn ang="0">
                  <a:pos x="407" y="298"/>
                </a:cxn>
                <a:cxn ang="0">
                  <a:pos x="457" y="297"/>
                </a:cxn>
                <a:cxn ang="0">
                  <a:pos x="504" y="295"/>
                </a:cxn>
                <a:cxn ang="0">
                  <a:pos x="550" y="289"/>
                </a:cxn>
                <a:cxn ang="0">
                  <a:pos x="596" y="281"/>
                </a:cxn>
                <a:cxn ang="0">
                  <a:pos x="637" y="272"/>
                </a:cxn>
                <a:cxn ang="0">
                  <a:pos x="674" y="260"/>
                </a:cxn>
                <a:cxn ang="0">
                  <a:pos x="706" y="247"/>
                </a:cxn>
                <a:cxn ang="0">
                  <a:pos x="738" y="232"/>
                </a:cxn>
                <a:cxn ang="0">
                  <a:pos x="762" y="217"/>
                </a:cxn>
                <a:cxn ang="0">
                  <a:pos x="781" y="201"/>
                </a:cxn>
                <a:cxn ang="0">
                  <a:pos x="794" y="183"/>
                </a:cxn>
                <a:cxn ang="0">
                  <a:pos x="801" y="164"/>
                </a:cxn>
                <a:cxn ang="0">
                  <a:pos x="802" y="150"/>
                </a:cxn>
                <a:cxn ang="0">
                  <a:pos x="805" y="150"/>
                </a:cxn>
              </a:cxnLst>
              <a:rect l="0" t="0" r="r" b="b"/>
              <a:pathLst>
                <a:path w="806" h="299">
                  <a:moveTo>
                    <a:pt x="805" y="150"/>
                  </a:moveTo>
                  <a:lnTo>
                    <a:pt x="800" y="131"/>
                  </a:lnTo>
                  <a:lnTo>
                    <a:pt x="792" y="115"/>
                  </a:lnTo>
                  <a:lnTo>
                    <a:pt x="777" y="97"/>
                  </a:lnTo>
                  <a:lnTo>
                    <a:pt x="757" y="81"/>
                  </a:lnTo>
                  <a:lnTo>
                    <a:pt x="731" y="66"/>
                  </a:lnTo>
                  <a:lnTo>
                    <a:pt x="701" y="50"/>
                  </a:lnTo>
                  <a:lnTo>
                    <a:pt x="665" y="38"/>
                  </a:lnTo>
                  <a:lnTo>
                    <a:pt x="627" y="27"/>
                  </a:lnTo>
                  <a:lnTo>
                    <a:pt x="587" y="17"/>
                  </a:lnTo>
                  <a:lnTo>
                    <a:pt x="541" y="11"/>
                  </a:lnTo>
                  <a:lnTo>
                    <a:pt x="493" y="5"/>
                  </a:lnTo>
                  <a:lnTo>
                    <a:pt x="447" y="0"/>
                  </a:lnTo>
                  <a:lnTo>
                    <a:pt x="397" y="1"/>
                  </a:lnTo>
                  <a:lnTo>
                    <a:pt x="348" y="3"/>
                  </a:lnTo>
                  <a:lnTo>
                    <a:pt x="300" y="7"/>
                  </a:lnTo>
                  <a:lnTo>
                    <a:pt x="253" y="12"/>
                  </a:lnTo>
                  <a:lnTo>
                    <a:pt x="210" y="19"/>
                  </a:lnTo>
                  <a:lnTo>
                    <a:pt x="168" y="29"/>
                  </a:lnTo>
                  <a:lnTo>
                    <a:pt x="130" y="39"/>
                  </a:lnTo>
                  <a:lnTo>
                    <a:pt x="96" y="53"/>
                  </a:lnTo>
                  <a:lnTo>
                    <a:pt x="68" y="67"/>
                  </a:lnTo>
                  <a:lnTo>
                    <a:pt x="42" y="83"/>
                  </a:lnTo>
                  <a:lnTo>
                    <a:pt x="23" y="99"/>
                  </a:lnTo>
                  <a:lnTo>
                    <a:pt x="7" y="117"/>
                  </a:lnTo>
                  <a:lnTo>
                    <a:pt x="0" y="134"/>
                  </a:lnTo>
                  <a:lnTo>
                    <a:pt x="0" y="153"/>
                  </a:lnTo>
                  <a:lnTo>
                    <a:pt x="1" y="170"/>
                  </a:lnTo>
                  <a:lnTo>
                    <a:pt x="11" y="187"/>
                  </a:lnTo>
                  <a:lnTo>
                    <a:pt x="26" y="206"/>
                  </a:lnTo>
                  <a:lnTo>
                    <a:pt x="46" y="223"/>
                  </a:lnTo>
                  <a:lnTo>
                    <a:pt x="74" y="236"/>
                  </a:lnTo>
                  <a:lnTo>
                    <a:pt x="102" y="250"/>
                  </a:lnTo>
                  <a:lnTo>
                    <a:pt x="138" y="265"/>
                  </a:lnTo>
                  <a:lnTo>
                    <a:pt x="176" y="275"/>
                  </a:lnTo>
                  <a:lnTo>
                    <a:pt x="220" y="282"/>
                  </a:lnTo>
                  <a:lnTo>
                    <a:pt x="265" y="289"/>
                  </a:lnTo>
                  <a:lnTo>
                    <a:pt x="310" y="296"/>
                  </a:lnTo>
                  <a:lnTo>
                    <a:pt x="360" y="297"/>
                  </a:lnTo>
                  <a:lnTo>
                    <a:pt x="407" y="298"/>
                  </a:lnTo>
                  <a:lnTo>
                    <a:pt x="457" y="297"/>
                  </a:lnTo>
                  <a:lnTo>
                    <a:pt x="504" y="295"/>
                  </a:lnTo>
                  <a:lnTo>
                    <a:pt x="550" y="289"/>
                  </a:lnTo>
                  <a:lnTo>
                    <a:pt x="596" y="281"/>
                  </a:lnTo>
                  <a:lnTo>
                    <a:pt x="637" y="272"/>
                  </a:lnTo>
                  <a:lnTo>
                    <a:pt x="674" y="260"/>
                  </a:lnTo>
                  <a:lnTo>
                    <a:pt x="706" y="247"/>
                  </a:lnTo>
                  <a:lnTo>
                    <a:pt x="738" y="232"/>
                  </a:lnTo>
                  <a:lnTo>
                    <a:pt x="762" y="217"/>
                  </a:lnTo>
                  <a:lnTo>
                    <a:pt x="781" y="201"/>
                  </a:lnTo>
                  <a:lnTo>
                    <a:pt x="794" y="183"/>
                  </a:lnTo>
                  <a:lnTo>
                    <a:pt x="801" y="164"/>
                  </a:lnTo>
                  <a:lnTo>
                    <a:pt x="802" y="150"/>
                  </a:lnTo>
                  <a:lnTo>
                    <a:pt x="805" y="150"/>
                  </a:lnTo>
                </a:path>
              </a:pathLst>
            </a:custGeom>
            <a:solidFill>
              <a:srgbClr val="1060C0"/>
            </a:solidFill>
            <a:ln w="12700" cap="rnd" cmpd="sng">
              <a:solidFill>
                <a:srgbClr val="106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48" name="Freeform 1832"/>
            <p:cNvSpPr>
              <a:spLocks/>
            </p:cNvSpPr>
            <p:nvPr/>
          </p:nvSpPr>
          <p:spPr bwMode="auto">
            <a:xfrm>
              <a:off x="2620" y="3485"/>
              <a:ext cx="772" cy="287"/>
            </a:xfrm>
            <a:custGeom>
              <a:avLst/>
              <a:gdLst/>
              <a:ahLst/>
              <a:cxnLst>
                <a:cxn ang="0">
                  <a:pos x="771" y="143"/>
                </a:cxn>
                <a:cxn ang="0">
                  <a:pos x="766" y="125"/>
                </a:cxn>
                <a:cxn ang="0">
                  <a:pos x="758" y="111"/>
                </a:cxn>
                <a:cxn ang="0">
                  <a:pos x="743" y="92"/>
                </a:cxn>
                <a:cxn ang="0">
                  <a:pos x="726" y="78"/>
                </a:cxn>
                <a:cxn ang="0">
                  <a:pos x="701" y="62"/>
                </a:cxn>
                <a:cxn ang="0">
                  <a:pos x="671" y="48"/>
                </a:cxn>
                <a:cxn ang="0">
                  <a:pos x="638" y="35"/>
                </a:cxn>
                <a:cxn ang="0">
                  <a:pos x="600" y="25"/>
                </a:cxn>
                <a:cxn ang="0">
                  <a:pos x="562" y="16"/>
                </a:cxn>
                <a:cxn ang="0">
                  <a:pos x="518" y="9"/>
                </a:cxn>
                <a:cxn ang="0">
                  <a:pos x="471" y="3"/>
                </a:cxn>
                <a:cxn ang="0">
                  <a:pos x="428" y="0"/>
                </a:cxn>
                <a:cxn ang="0">
                  <a:pos x="380" y="0"/>
                </a:cxn>
                <a:cxn ang="0">
                  <a:pos x="333" y="1"/>
                </a:cxn>
                <a:cxn ang="0">
                  <a:pos x="287" y="6"/>
                </a:cxn>
                <a:cxn ang="0">
                  <a:pos x="242" y="11"/>
                </a:cxn>
                <a:cxn ang="0">
                  <a:pos x="201" y="18"/>
                </a:cxn>
                <a:cxn ang="0">
                  <a:pos x="160" y="27"/>
                </a:cxn>
                <a:cxn ang="0">
                  <a:pos x="123" y="38"/>
                </a:cxn>
                <a:cxn ang="0">
                  <a:pos x="91" y="50"/>
                </a:cxn>
                <a:cxn ang="0">
                  <a:pos x="64" y="64"/>
                </a:cxn>
                <a:cxn ang="0">
                  <a:pos x="39" y="79"/>
                </a:cxn>
                <a:cxn ang="0">
                  <a:pos x="22" y="95"/>
                </a:cxn>
                <a:cxn ang="0">
                  <a:pos x="5" y="111"/>
                </a:cxn>
                <a:cxn ang="0">
                  <a:pos x="0" y="128"/>
                </a:cxn>
                <a:cxn ang="0">
                  <a:pos x="0" y="145"/>
                </a:cxn>
                <a:cxn ang="0">
                  <a:pos x="0" y="164"/>
                </a:cxn>
                <a:cxn ang="0">
                  <a:pos x="10" y="180"/>
                </a:cxn>
                <a:cxn ang="0">
                  <a:pos x="24" y="197"/>
                </a:cxn>
                <a:cxn ang="0">
                  <a:pos x="42" y="213"/>
                </a:cxn>
                <a:cxn ang="0">
                  <a:pos x="70" y="227"/>
                </a:cxn>
                <a:cxn ang="0">
                  <a:pos x="98" y="239"/>
                </a:cxn>
                <a:cxn ang="0">
                  <a:pos x="131" y="254"/>
                </a:cxn>
                <a:cxn ang="0">
                  <a:pos x="169" y="264"/>
                </a:cxn>
                <a:cxn ang="0">
                  <a:pos x="209" y="271"/>
                </a:cxn>
                <a:cxn ang="0">
                  <a:pos x="253" y="278"/>
                </a:cxn>
                <a:cxn ang="0">
                  <a:pos x="296" y="284"/>
                </a:cxn>
                <a:cxn ang="0">
                  <a:pos x="344" y="286"/>
                </a:cxn>
                <a:cxn ang="0">
                  <a:pos x="390" y="286"/>
                </a:cxn>
                <a:cxn ang="0">
                  <a:pos x="438" y="286"/>
                </a:cxn>
                <a:cxn ang="0">
                  <a:pos x="483" y="283"/>
                </a:cxn>
                <a:cxn ang="0">
                  <a:pos x="527" y="277"/>
                </a:cxn>
                <a:cxn ang="0">
                  <a:pos x="571" y="270"/>
                </a:cxn>
                <a:cxn ang="0">
                  <a:pos x="610" y="261"/>
                </a:cxn>
                <a:cxn ang="0">
                  <a:pos x="646" y="250"/>
                </a:cxn>
                <a:cxn ang="0">
                  <a:pos x="678" y="238"/>
                </a:cxn>
                <a:cxn ang="0">
                  <a:pos x="706" y="223"/>
                </a:cxn>
                <a:cxn ang="0">
                  <a:pos x="729" y="209"/>
                </a:cxn>
                <a:cxn ang="0">
                  <a:pos x="748" y="192"/>
                </a:cxn>
                <a:cxn ang="0">
                  <a:pos x="761" y="175"/>
                </a:cxn>
                <a:cxn ang="0">
                  <a:pos x="768" y="159"/>
                </a:cxn>
                <a:cxn ang="0">
                  <a:pos x="768" y="143"/>
                </a:cxn>
                <a:cxn ang="0">
                  <a:pos x="771" y="143"/>
                </a:cxn>
              </a:cxnLst>
              <a:rect l="0" t="0" r="r" b="b"/>
              <a:pathLst>
                <a:path w="772" h="287">
                  <a:moveTo>
                    <a:pt x="771" y="143"/>
                  </a:moveTo>
                  <a:lnTo>
                    <a:pt x="766" y="125"/>
                  </a:lnTo>
                  <a:lnTo>
                    <a:pt x="758" y="111"/>
                  </a:lnTo>
                  <a:lnTo>
                    <a:pt x="743" y="92"/>
                  </a:lnTo>
                  <a:lnTo>
                    <a:pt x="726" y="78"/>
                  </a:lnTo>
                  <a:lnTo>
                    <a:pt x="701" y="62"/>
                  </a:lnTo>
                  <a:lnTo>
                    <a:pt x="671" y="48"/>
                  </a:lnTo>
                  <a:lnTo>
                    <a:pt x="638" y="35"/>
                  </a:lnTo>
                  <a:lnTo>
                    <a:pt x="600" y="25"/>
                  </a:lnTo>
                  <a:lnTo>
                    <a:pt x="562" y="16"/>
                  </a:lnTo>
                  <a:lnTo>
                    <a:pt x="518" y="9"/>
                  </a:lnTo>
                  <a:lnTo>
                    <a:pt x="471" y="3"/>
                  </a:lnTo>
                  <a:lnTo>
                    <a:pt x="428" y="0"/>
                  </a:lnTo>
                  <a:lnTo>
                    <a:pt x="380" y="0"/>
                  </a:lnTo>
                  <a:lnTo>
                    <a:pt x="333" y="1"/>
                  </a:lnTo>
                  <a:lnTo>
                    <a:pt x="287" y="6"/>
                  </a:lnTo>
                  <a:lnTo>
                    <a:pt x="242" y="11"/>
                  </a:lnTo>
                  <a:lnTo>
                    <a:pt x="201" y="18"/>
                  </a:lnTo>
                  <a:lnTo>
                    <a:pt x="160" y="27"/>
                  </a:lnTo>
                  <a:lnTo>
                    <a:pt x="123" y="38"/>
                  </a:lnTo>
                  <a:lnTo>
                    <a:pt x="91" y="50"/>
                  </a:lnTo>
                  <a:lnTo>
                    <a:pt x="64" y="64"/>
                  </a:lnTo>
                  <a:lnTo>
                    <a:pt x="39" y="79"/>
                  </a:lnTo>
                  <a:lnTo>
                    <a:pt x="22" y="95"/>
                  </a:lnTo>
                  <a:lnTo>
                    <a:pt x="5" y="111"/>
                  </a:lnTo>
                  <a:lnTo>
                    <a:pt x="0" y="128"/>
                  </a:lnTo>
                  <a:lnTo>
                    <a:pt x="0" y="145"/>
                  </a:lnTo>
                  <a:lnTo>
                    <a:pt x="0" y="164"/>
                  </a:lnTo>
                  <a:lnTo>
                    <a:pt x="10" y="180"/>
                  </a:lnTo>
                  <a:lnTo>
                    <a:pt x="24" y="197"/>
                  </a:lnTo>
                  <a:lnTo>
                    <a:pt x="42" y="213"/>
                  </a:lnTo>
                  <a:lnTo>
                    <a:pt x="70" y="227"/>
                  </a:lnTo>
                  <a:lnTo>
                    <a:pt x="98" y="239"/>
                  </a:lnTo>
                  <a:lnTo>
                    <a:pt x="131" y="254"/>
                  </a:lnTo>
                  <a:lnTo>
                    <a:pt x="169" y="264"/>
                  </a:lnTo>
                  <a:lnTo>
                    <a:pt x="209" y="271"/>
                  </a:lnTo>
                  <a:lnTo>
                    <a:pt x="253" y="278"/>
                  </a:lnTo>
                  <a:lnTo>
                    <a:pt x="296" y="284"/>
                  </a:lnTo>
                  <a:lnTo>
                    <a:pt x="344" y="286"/>
                  </a:lnTo>
                  <a:lnTo>
                    <a:pt x="390" y="286"/>
                  </a:lnTo>
                  <a:lnTo>
                    <a:pt x="438" y="286"/>
                  </a:lnTo>
                  <a:lnTo>
                    <a:pt x="483" y="283"/>
                  </a:lnTo>
                  <a:lnTo>
                    <a:pt x="527" y="277"/>
                  </a:lnTo>
                  <a:lnTo>
                    <a:pt x="571" y="270"/>
                  </a:lnTo>
                  <a:lnTo>
                    <a:pt x="610" y="261"/>
                  </a:lnTo>
                  <a:lnTo>
                    <a:pt x="646" y="250"/>
                  </a:lnTo>
                  <a:lnTo>
                    <a:pt x="678" y="238"/>
                  </a:lnTo>
                  <a:lnTo>
                    <a:pt x="706" y="223"/>
                  </a:lnTo>
                  <a:lnTo>
                    <a:pt x="729" y="209"/>
                  </a:lnTo>
                  <a:lnTo>
                    <a:pt x="748" y="192"/>
                  </a:lnTo>
                  <a:lnTo>
                    <a:pt x="761" y="175"/>
                  </a:lnTo>
                  <a:lnTo>
                    <a:pt x="768" y="159"/>
                  </a:lnTo>
                  <a:lnTo>
                    <a:pt x="768" y="143"/>
                  </a:lnTo>
                  <a:lnTo>
                    <a:pt x="771" y="143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49" name="Freeform 1833"/>
            <p:cNvSpPr>
              <a:spLocks/>
            </p:cNvSpPr>
            <p:nvPr/>
          </p:nvSpPr>
          <p:spPr bwMode="auto">
            <a:xfrm>
              <a:off x="2630" y="3494"/>
              <a:ext cx="741" cy="278"/>
            </a:xfrm>
            <a:custGeom>
              <a:avLst/>
              <a:gdLst/>
              <a:ahLst/>
              <a:cxnLst>
                <a:cxn ang="0">
                  <a:pos x="740" y="140"/>
                </a:cxn>
                <a:cxn ang="0">
                  <a:pos x="735" y="122"/>
                </a:cxn>
                <a:cxn ang="0">
                  <a:pos x="727" y="106"/>
                </a:cxn>
                <a:cxn ang="0">
                  <a:pos x="713" y="89"/>
                </a:cxn>
                <a:cxn ang="0">
                  <a:pos x="695" y="74"/>
                </a:cxn>
                <a:cxn ang="0">
                  <a:pos x="672" y="61"/>
                </a:cxn>
                <a:cxn ang="0">
                  <a:pos x="644" y="47"/>
                </a:cxn>
                <a:cxn ang="0">
                  <a:pos x="611" y="35"/>
                </a:cxn>
                <a:cxn ang="0">
                  <a:pos x="576" y="24"/>
                </a:cxn>
                <a:cxn ang="0">
                  <a:pos x="539" y="15"/>
                </a:cxn>
                <a:cxn ang="0">
                  <a:pos x="497" y="9"/>
                </a:cxn>
                <a:cxn ang="0">
                  <a:pos x="453" y="4"/>
                </a:cxn>
                <a:cxn ang="0">
                  <a:pos x="410" y="0"/>
                </a:cxn>
                <a:cxn ang="0">
                  <a:pos x="365" y="1"/>
                </a:cxn>
                <a:cxn ang="0">
                  <a:pos x="319" y="2"/>
                </a:cxn>
                <a:cxn ang="0">
                  <a:pos x="276" y="7"/>
                </a:cxn>
                <a:cxn ang="0">
                  <a:pos x="233" y="12"/>
                </a:cxn>
                <a:cxn ang="0">
                  <a:pos x="193" y="18"/>
                </a:cxn>
                <a:cxn ang="0">
                  <a:pos x="154" y="27"/>
                </a:cxn>
                <a:cxn ang="0">
                  <a:pos x="119" y="38"/>
                </a:cxn>
                <a:cxn ang="0">
                  <a:pos x="88" y="51"/>
                </a:cxn>
                <a:cxn ang="0">
                  <a:pos x="63" y="63"/>
                </a:cxn>
                <a:cxn ang="0">
                  <a:pos x="39" y="77"/>
                </a:cxn>
                <a:cxn ang="0">
                  <a:pos x="22" y="92"/>
                </a:cxn>
                <a:cxn ang="0">
                  <a:pos x="7" y="108"/>
                </a:cxn>
                <a:cxn ang="0">
                  <a:pos x="0" y="125"/>
                </a:cxn>
                <a:cxn ang="0">
                  <a:pos x="0" y="141"/>
                </a:cxn>
                <a:cxn ang="0">
                  <a:pos x="1" y="158"/>
                </a:cxn>
                <a:cxn ang="0">
                  <a:pos x="9" y="174"/>
                </a:cxn>
                <a:cxn ang="0">
                  <a:pos x="24" y="190"/>
                </a:cxn>
                <a:cxn ang="0">
                  <a:pos x="43" y="206"/>
                </a:cxn>
                <a:cxn ang="0">
                  <a:pos x="68" y="219"/>
                </a:cxn>
                <a:cxn ang="0">
                  <a:pos x="95" y="231"/>
                </a:cxn>
                <a:cxn ang="0">
                  <a:pos x="127" y="245"/>
                </a:cxn>
                <a:cxn ang="0">
                  <a:pos x="163" y="255"/>
                </a:cxn>
                <a:cxn ang="0">
                  <a:pos x="202" y="261"/>
                </a:cxn>
                <a:cxn ang="0">
                  <a:pos x="244" y="269"/>
                </a:cxn>
                <a:cxn ang="0">
                  <a:pos x="285" y="275"/>
                </a:cxn>
                <a:cxn ang="0">
                  <a:pos x="330" y="276"/>
                </a:cxn>
                <a:cxn ang="0">
                  <a:pos x="375" y="277"/>
                </a:cxn>
                <a:cxn ang="0">
                  <a:pos x="420" y="276"/>
                </a:cxn>
                <a:cxn ang="0">
                  <a:pos x="464" y="273"/>
                </a:cxn>
                <a:cxn ang="0">
                  <a:pos x="506" y="268"/>
                </a:cxn>
                <a:cxn ang="0">
                  <a:pos x="548" y="261"/>
                </a:cxn>
                <a:cxn ang="0">
                  <a:pos x="586" y="253"/>
                </a:cxn>
                <a:cxn ang="0">
                  <a:pos x="620" y="242"/>
                </a:cxn>
                <a:cxn ang="0">
                  <a:pos x="650" y="229"/>
                </a:cxn>
                <a:cxn ang="0">
                  <a:pos x="678" y="216"/>
                </a:cxn>
                <a:cxn ang="0">
                  <a:pos x="700" y="202"/>
                </a:cxn>
                <a:cxn ang="0">
                  <a:pos x="718" y="186"/>
                </a:cxn>
                <a:cxn ang="0">
                  <a:pos x="729" y="170"/>
                </a:cxn>
                <a:cxn ang="0">
                  <a:pos x="736" y="152"/>
                </a:cxn>
                <a:cxn ang="0">
                  <a:pos x="737" y="140"/>
                </a:cxn>
                <a:cxn ang="0">
                  <a:pos x="740" y="140"/>
                </a:cxn>
              </a:cxnLst>
              <a:rect l="0" t="0" r="r" b="b"/>
              <a:pathLst>
                <a:path w="741" h="278">
                  <a:moveTo>
                    <a:pt x="740" y="140"/>
                  </a:moveTo>
                  <a:lnTo>
                    <a:pt x="735" y="122"/>
                  </a:lnTo>
                  <a:lnTo>
                    <a:pt x="727" y="106"/>
                  </a:lnTo>
                  <a:lnTo>
                    <a:pt x="713" y="89"/>
                  </a:lnTo>
                  <a:lnTo>
                    <a:pt x="695" y="74"/>
                  </a:lnTo>
                  <a:lnTo>
                    <a:pt x="672" y="61"/>
                  </a:lnTo>
                  <a:lnTo>
                    <a:pt x="644" y="47"/>
                  </a:lnTo>
                  <a:lnTo>
                    <a:pt x="611" y="35"/>
                  </a:lnTo>
                  <a:lnTo>
                    <a:pt x="576" y="24"/>
                  </a:lnTo>
                  <a:lnTo>
                    <a:pt x="539" y="15"/>
                  </a:lnTo>
                  <a:lnTo>
                    <a:pt x="497" y="9"/>
                  </a:lnTo>
                  <a:lnTo>
                    <a:pt x="453" y="4"/>
                  </a:lnTo>
                  <a:lnTo>
                    <a:pt x="410" y="0"/>
                  </a:lnTo>
                  <a:lnTo>
                    <a:pt x="365" y="1"/>
                  </a:lnTo>
                  <a:lnTo>
                    <a:pt x="319" y="2"/>
                  </a:lnTo>
                  <a:lnTo>
                    <a:pt x="276" y="7"/>
                  </a:lnTo>
                  <a:lnTo>
                    <a:pt x="233" y="12"/>
                  </a:lnTo>
                  <a:lnTo>
                    <a:pt x="193" y="18"/>
                  </a:lnTo>
                  <a:lnTo>
                    <a:pt x="154" y="27"/>
                  </a:lnTo>
                  <a:lnTo>
                    <a:pt x="119" y="38"/>
                  </a:lnTo>
                  <a:lnTo>
                    <a:pt x="88" y="51"/>
                  </a:lnTo>
                  <a:lnTo>
                    <a:pt x="63" y="63"/>
                  </a:lnTo>
                  <a:lnTo>
                    <a:pt x="39" y="77"/>
                  </a:lnTo>
                  <a:lnTo>
                    <a:pt x="22" y="92"/>
                  </a:lnTo>
                  <a:lnTo>
                    <a:pt x="7" y="108"/>
                  </a:lnTo>
                  <a:lnTo>
                    <a:pt x="0" y="125"/>
                  </a:lnTo>
                  <a:lnTo>
                    <a:pt x="0" y="141"/>
                  </a:lnTo>
                  <a:lnTo>
                    <a:pt x="1" y="158"/>
                  </a:lnTo>
                  <a:lnTo>
                    <a:pt x="9" y="174"/>
                  </a:lnTo>
                  <a:lnTo>
                    <a:pt x="24" y="190"/>
                  </a:lnTo>
                  <a:lnTo>
                    <a:pt x="43" y="206"/>
                  </a:lnTo>
                  <a:lnTo>
                    <a:pt x="68" y="219"/>
                  </a:lnTo>
                  <a:lnTo>
                    <a:pt x="95" y="231"/>
                  </a:lnTo>
                  <a:lnTo>
                    <a:pt x="127" y="245"/>
                  </a:lnTo>
                  <a:lnTo>
                    <a:pt x="163" y="255"/>
                  </a:lnTo>
                  <a:lnTo>
                    <a:pt x="202" y="261"/>
                  </a:lnTo>
                  <a:lnTo>
                    <a:pt x="244" y="269"/>
                  </a:lnTo>
                  <a:lnTo>
                    <a:pt x="285" y="275"/>
                  </a:lnTo>
                  <a:lnTo>
                    <a:pt x="330" y="276"/>
                  </a:lnTo>
                  <a:lnTo>
                    <a:pt x="375" y="277"/>
                  </a:lnTo>
                  <a:lnTo>
                    <a:pt x="420" y="276"/>
                  </a:lnTo>
                  <a:lnTo>
                    <a:pt x="464" y="273"/>
                  </a:lnTo>
                  <a:lnTo>
                    <a:pt x="506" y="268"/>
                  </a:lnTo>
                  <a:lnTo>
                    <a:pt x="548" y="261"/>
                  </a:lnTo>
                  <a:lnTo>
                    <a:pt x="586" y="253"/>
                  </a:lnTo>
                  <a:lnTo>
                    <a:pt x="620" y="242"/>
                  </a:lnTo>
                  <a:lnTo>
                    <a:pt x="650" y="229"/>
                  </a:lnTo>
                  <a:lnTo>
                    <a:pt x="678" y="216"/>
                  </a:lnTo>
                  <a:lnTo>
                    <a:pt x="700" y="202"/>
                  </a:lnTo>
                  <a:lnTo>
                    <a:pt x="718" y="186"/>
                  </a:lnTo>
                  <a:lnTo>
                    <a:pt x="729" y="170"/>
                  </a:lnTo>
                  <a:lnTo>
                    <a:pt x="736" y="152"/>
                  </a:lnTo>
                  <a:lnTo>
                    <a:pt x="737" y="140"/>
                  </a:lnTo>
                  <a:lnTo>
                    <a:pt x="740" y="140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50" name="Freeform 1834"/>
            <p:cNvSpPr>
              <a:spLocks/>
            </p:cNvSpPr>
            <p:nvPr/>
          </p:nvSpPr>
          <p:spPr bwMode="auto">
            <a:xfrm>
              <a:off x="2642" y="3504"/>
              <a:ext cx="707" cy="266"/>
            </a:xfrm>
            <a:custGeom>
              <a:avLst/>
              <a:gdLst/>
              <a:ahLst/>
              <a:cxnLst>
                <a:cxn ang="0">
                  <a:pos x="706" y="134"/>
                </a:cxn>
                <a:cxn ang="0">
                  <a:pos x="701" y="117"/>
                </a:cxn>
                <a:cxn ang="0">
                  <a:pos x="694" y="102"/>
                </a:cxn>
                <a:cxn ang="0">
                  <a:pos x="680" y="87"/>
                </a:cxn>
                <a:cxn ang="0">
                  <a:pos x="663" y="71"/>
                </a:cxn>
                <a:cxn ang="0">
                  <a:pos x="641" y="58"/>
                </a:cxn>
                <a:cxn ang="0">
                  <a:pos x="614" y="45"/>
                </a:cxn>
                <a:cxn ang="0">
                  <a:pos x="583" y="32"/>
                </a:cxn>
                <a:cxn ang="0">
                  <a:pos x="549" y="23"/>
                </a:cxn>
                <a:cxn ang="0">
                  <a:pos x="513" y="14"/>
                </a:cxn>
                <a:cxn ang="0">
                  <a:pos x="473" y="9"/>
                </a:cxn>
                <a:cxn ang="0">
                  <a:pos x="432" y="4"/>
                </a:cxn>
                <a:cxn ang="0">
                  <a:pos x="391" y="0"/>
                </a:cxn>
                <a:cxn ang="0">
                  <a:pos x="348" y="0"/>
                </a:cxn>
                <a:cxn ang="0">
                  <a:pos x="305" y="2"/>
                </a:cxn>
                <a:cxn ang="0">
                  <a:pos x="262" y="6"/>
                </a:cxn>
                <a:cxn ang="0">
                  <a:pos x="221" y="12"/>
                </a:cxn>
                <a:cxn ang="0">
                  <a:pos x="183" y="17"/>
                </a:cxn>
                <a:cxn ang="0">
                  <a:pos x="147" y="27"/>
                </a:cxn>
                <a:cxn ang="0">
                  <a:pos x="114" y="37"/>
                </a:cxn>
                <a:cxn ang="0">
                  <a:pos x="83" y="48"/>
                </a:cxn>
                <a:cxn ang="0">
                  <a:pos x="59" y="61"/>
                </a:cxn>
                <a:cxn ang="0">
                  <a:pos x="36" y="73"/>
                </a:cxn>
                <a:cxn ang="0">
                  <a:pos x="20" y="89"/>
                </a:cxn>
                <a:cxn ang="0">
                  <a:pos x="6" y="104"/>
                </a:cxn>
                <a:cxn ang="0">
                  <a:pos x="0" y="119"/>
                </a:cxn>
                <a:cxn ang="0">
                  <a:pos x="0" y="134"/>
                </a:cxn>
                <a:cxn ang="0">
                  <a:pos x="0" y="153"/>
                </a:cxn>
                <a:cxn ang="0">
                  <a:pos x="9" y="167"/>
                </a:cxn>
                <a:cxn ang="0">
                  <a:pos x="22" y="183"/>
                </a:cxn>
                <a:cxn ang="0">
                  <a:pos x="40" y="198"/>
                </a:cxn>
                <a:cxn ang="0">
                  <a:pos x="65" y="209"/>
                </a:cxn>
                <a:cxn ang="0">
                  <a:pos x="90" y="221"/>
                </a:cxn>
                <a:cxn ang="0">
                  <a:pos x="121" y="235"/>
                </a:cxn>
                <a:cxn ang="0">
                  <a:pos x="155" y="245"/>
                </a:cxn>
                <a:cxn ang="0">
                  <a:pos x="193" y="251"/>
                </a:cxn>
                <a:cxn ang="0">
                  <a:pos x="232" y="258"/>
                </a:cxn>
                <a:cxn ang="0">
                  <a:pos x="272" y="263"/>
                </a:cxn>
                <a:cxn ang="0">
                  <a:pos x="315" y="265"/>
                </a:cxn>
                <a:cxn ang="0">
                  <a:pos x="357" y="265"/>
                </a:cxn>
                <a:cxn ang="0">
                  <a:pos x="401" y="265"/>
                </a:cxn>
                <a:cxn ang="0">
                  <a:pos x="442" y="263"/>
                </a:cxn>
                <a:cxn ang="0">
                  <a:pos x="483" y="258"/>
                </a:cxn>
                <a:cxn ang="0">
                  <a:pos x="524" y="251"/>
                </a:cxn>
                <a:cxn ang="0">
                  <a:pos x="558" y="243"/>
                </a:cxn>
                <a:cxn ang="0">
                  <a:pos x="592" y="232"/>
                </a:cxn>
                <a:cxn ang="0">
                  <a:pos x="620" y="220"/>
                </a:cxn>
                <a:cxn ang="0">
                  <a:pos x="648" y="206"/>
                </a:cxn>
                <a:cxn ang="0">
                  <a:pos x="667" y="194"/>
                </a:cxn>
                <a:cxn ang="0">
                  <a:pos x="685" y="179"/>
                </a:cxn>
                <a:cxn ang="0">
                  <a:pos x="696" y="163"/>
                </a:cxn>
                <a:cxn ang="0">
                  <a:pos x="703" y="147"/>
                </a:cxn>
                <a:cxn ang="0">
                  <a:pos x="704" y="134"/>
                </a:cxn>
                <a:cxn ang="0">
                  <a:pos x="706" y="134"/>
                </a:cxn>
              </a:cxnLst>
              <a:rect l="0" t="0" r="r" b="b"/>
              <a:pathLst>
                <a:path w="707" h="266">
                  <a:moveTo>
                    <a:pt x="706" y="134"/>
                  </a:moveTo>
                  <a:lnTo>
                    <a:pt x="701" y="117"/>
                  </a:lnTo>
                  <a:lnTo>
                    <a:pt x="694" y="102"/>
                  </a:lnTo>
                  <a:lnTo>
                    <a:pt x="680" y="87"/>
                  </a:lnTo>
                  <a:lnTo>
                    <a:pt x="663" y="71"/>
                  </a:lnTo>
                  <a:lnTo>
                    <a:pt x="641" y="58"/>
                  </a:lnTo>
                  <a:lnTo>
                    <a:pt x="614" y="45"/>
                  </a:lnTo>
                  <a:lnTo>
                    <a:pt x="583" y="32"/>
                  </a:lnTo>
                  <a:lnTo>
                    <a:pt x="549" y="23"/>
                  </a:lnTo>
                  <a:lnTo>
                    <a:pt x="513" y="14"/>
                  </a:lnTo>
                  <a:lnTo>
                    <a:pt x="473" y="9"/>
                  </a:lnTo>
                  <a:lnTo>
                    <a:pt x="432" y="4"/>
                  </a:lnTo>
                  <a:lnTo>
                    <a:pt x="391" y="0"/>
                  </a:lnTo>
                  <a:lnTo>
                    <a:pt x="348" y="0"/>
                  </a:lnTo>
                  <a:lnTo>
                    <a:pt x="305" y="2"/>
                  </a:lnTo>
                  <a:lnTo>
                    <a:pt x="262" y="6"/>
                  </a:lnTo>
                  <a:lnTo>
                    <a:pt x="221" y="12"/>
                  </a:lnTo>
                  <a:lnTo>
                    <a:pt x="183" y="17"/>
                  </a:lnTo>
                  <a:lnTo>
                    <a:pt x="147" y="27"/>
                  </a:lnTo>
                  <a:lnTo>
                    <a:pt x="114" y="37"/>
                  </a:lnTo>
                  <a:lnTo>
                    <a:pt x="83" y="48"/>
                  </a:lnTo>
                  <a:lnTo>
                    <a:pt x="59" y="61"/>
                  </a:lnTo>
                  <a:lnTo>
                    <a:pt x="36" y="73"/>
                  </a:lnTo>
                  <a:lnTo>
                    <a:pt x="20" y="89"/>
                  </a:lnTo>
                  <a:lnTo>
                    <a:pt x="6" y="104"/>
                  </a:lnTo>
                  <a:lnTo>
                    <a:pt x="0" y="119"/>
                  </a:lnTo>
                  <a:lnTo>
                    <a:pt x="0" y="134"/>
                  </a:lnTo>
                  <a:lnTo>
                    <a:pt x="0" y="153"/>
                  </a:lnTo>
                  <a:lnTo>
                    <a:pt x="9" y="167"/>
                  </a:lnTo>
                  <a:lnTo>
                    <a:pt x="22" y="183"/>
                  </a:lnTo>
                  <a:lnTo>
                    <a:pt x="40" y="198"/>
                  </a:lnTo>
                  <a:lnTo>
                    <a:pt x="65" y="209"/>
                  </a:lnTo>
                  <a:lnTo>
                    <a:pt x="90" y="221"/>
                  </a:lnTo>
                  <a:lnTo>
                    <a:pt x="121" y="235"/>
                  </a:lnTo>
                  <a:lnTo>
                    <a:pt x="155" y="245"/>
                  </a:lnTo>
                  <a:lnTo>
                    <a:pt x="193" y="251"/>
                  </a:lnTo>
                  <a:lnTo>
                    <a:pt x="232" y="258"/>
                  </a:lnTo>
                  <a:lnTo>
                    <a:pt x="272" y="263"/>
                  </a:lnTo>
                  <a:lnTo>
                    <a:pt x="315" y="265"/>
                  </a:lnTo>
                  <a:lnTo>
                    <a:pt x="357" y="265"/>
                  </a:lnTo>
                  <a:lnTo>
                    <a:pt x="401" y="265"/>
                  </a:lnTo>
                  <a:lnTo>
                    <a:pt x="442" y="263"/>
                  </a:lnTo>
                  <a:lnTo>
                    <a:pt x="483" y="258"/>
                  </a:lnTo>
                  <a:lnTo>
                    <a:pt x="524" y="251"/>
                  </a:lnTo>
                  <a:lnTo>
                    <a:pt x="558" y="243"/>
                  </a:lnTo>
                  <a:lnTo>
                    <a:pt x="592" y="232"/>
                  </a:lnTo>
                  <a:lnTo>
                    <a:pt x="620" y="220"/>
                  </a:lnTo>
                  <a:lnTo>
                    <a:pt x="648" y="206"/>
                  </a:lnTo>
                  <a:lnTo>
                    <a:pt x="667" y="194"/>
                  </a:lnTo>
                  <a:lnTo>
                    <a:pt x="685" y="179"/>
                  </a:lnTo>
                  <a:lnTo>
                    <a:pt x="696" y="163"/>
                  </a:lnTo>
                  <a:lnTo>
                    <a:pt x="703" y="147"/>
                  </a:lnTo>
                  <a:lnTo>
                    <a:pt x="704" y="134"/>
                  </a:lnTo>
                  <a:lnTo>
                    <a:pt x="706" y="134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51" name="Freeform 1835"/>
            <p:cNvSpPr>
              <a:spLocks/>
            </p:cNvSpPr>
            <p:nvPr/>
          </p:nvSpPr>
          <p:spPr bwMode="auto">
            <a:xfrm>
              <a:off x="2653" y="3513"/>
              <a:ext cx="674" cy="257"/>
            </a:xfrm>
            <a:custGeom>
              <a:avLst/>
              <a:gdLst/>
              <a:ahLst/>
              <a:cxnLst>
                <a:cxn ang="0">
                  <a:pos x="673" y="130"/>
                </a:cxn>
                <a:cxn ang="0">
                  <a:pos x="669" y="114"/>
                </a:cxn>
                <a:cxn ang="0">
                  <a:pos x="661" y="99"/>
                </a:cxn>
                <a:cxn ang="0">
                  <a:pos x="648" y="83"/>
                </a:cxn>
                <a:cxn ang="0">
                  <a:pos x="632" y="69"/>
                </a:cxn>
                <a:cxn ang="0">
                  <a:pos x="611" y="56"/>
                </a:cxn>
                <a:cxn ang="0">
                  <a:pos x="586" y="44"/>
                </a:cxn>
                <a:cxn ang="0">
                  <a:pos x="556" y="33"/>
                </a:cxn>
                <a:cxn ang="0">
                  <a:pos x="523" y="23"/>
                </a:cxn>
                <a:cxn ang="0">
                  <a:pos x="490" y="15"/>
                </a:cxn>
                <a:cxn ang="0">
                  <a:pos x="451" y="10"/>
                </a:cxn>
                <a:cxn ang="0">
                  <a:pos x="411" y="5"/>
                </a:cxn>
                <a:cxn ang="0">
                  <a:pos x="373" y="0"/>
                </a:cxn>
                <a:cxn ang="0">
                  <a:pos x="332" y="1"/>
                </a:cxn>
                <a:cxn ang="0">
                  <a:pos x="289" y="4"/>
                </a:cxn>
                <a:cxn ang="0">
                  <a:pos x="250" y="6"/>
                </a:cxn>
                <a:cxn ang="0">
                  <a:pos x="211" y="12"/>
                </a:cxn>
                <a:cxn ang="0">
                  <a:pos x="175" y="19"/>
                </a:cxn>
                <a:cxn ang="0">
                  <a:pos x="140" y="27"/>
                </a:cxn>
                <a:cxn ang="0">
                  <a:pos x="108" y="36"/>
                </a:cxn>
                <a:cxn ang="0">
                  <a:pos x="80" y="47"/>
                </a:cxn>
                <a:cxn ang="0">
                  <a:pos x="57" y="59"/>
                </a:cxn>
                <a:cxn ang="0">
                  <a:pos x="34" y="72"/>
                </a:cxn>
                <a:cxn ang="0">
                  <a:pos x="18" y="86"/>
                </a:cxn>
                <a:cxn ang="0">
                  <a:pos x="5" y="100"/>
                </a:cxn>
                <a:cxn ang="0">
                  <a:pos x="0" y="115"/>
                </a:cxn>
                <a:cxn ang="0">
                  <a:pos x="0" y="131"/>
                </a:cxn>
                <a:cxn ang="0">
                  <a:pos x="1" y="147"/>
                </a:cxn>
                <a:cxn ang="0">
                  <a:pos x="9" y="162"/>
                </a:cxn>
                <a:cxn ang="0">
                  <a:pos x="21" y="175"/>
                </a:cxn>
                <a:cxn ang="0">
                  <a:pos x="38" y="189"/>
                </a:cxn>
                <a:cxn ang="0">
                  <a:pos x="62" y="203"/>
                </a:cxn>
                <a:cxn ang="0">
                  <a:pos x="85" y="214"/>
                </a:cxn>
                <a:cxn ang="0">
                  <a:pos x="115" y="226"/>
                </a:cxn>
                <a:cxn ang="0">
                  <a:pos x="148" y="234"/>
                </a:cxn>
                <a:cxn ang="0">
                  <a:pos x="184" y="242"/>
                </a:cxn>
                <a:cxn ang="0">
                  <a:pos x="221" y="249"/>
                </a:cxn>
                <a:cxn ang="0">
                  <a:pos x="260" y="254"/>
                </a:cxn>
                <a:cxn ang="0">
                  <a:pos x="302" y="256"/>
                </a:cxn>
                <a:cxn ang="0">
                  <a:pos x="341" y="256"/>
                </a:cxn>
                <a:cxn ang="0">
                  <a:pos x="383" y="256"/>
                </a:cxn>
                <a:cxn ang="0">
                  <a:pos x="422" y="253"/>
                </a:cxn>
                <a:cxn ang="0">
                  <a:pos x="461" y="248"/>
                </a:cxn>
                <a:cxn ang="0">
                  <a:pos x="500" y="242"/>
                </a:cxn>
                <a:cxn ang="0">
                  <a:pos x="534" y="234"/>
                </a:cxn>
                <a:cxn ang="0">
                  <a:pos x="564" y="223"/>
                </a:cxn>
                <a:cxn ang="0">
                  <a:pos x="592" y="212"/>
                </a:cxn>
                <a:cxn ang="0">
                  <a:pos x="617" y="200"/>
                </a:cxn>
                <a:cxn ang="0">
                  <a:pos x="637" y="187"/>
                </a:cxn>
                <a:cxn ang="0">
                  <a:pos x="653" y="171"/>
                </a:cxn>
                <a:cxn ang="0">
                  <a:pos x="664" y="158"/>
                </a:cxn>
                <a:cxn ang="0">
                  <a:pos x="669" y="142"/>
                </a:cxn>
                <a:cxn ang="0">
                  <a:pos x="669" y="130"/>
                </a:cxn>
                <a:cxn ang="0">
                  <a:pos x="673" y="130"/>
                </a:cxn>
              </a:cxnLst>
              <a:rect l="0" t="0" r="r" b="b"/>
              <a:pathLst>
                <a:path w="674" h="257">
                  <a:moveTo>
                    <a:pt x="673" y="130"/>
                  </a:moveTo>
                  <a:lnTo>
                    <a:pt x="669" y="114"/>
                  </a:lnTo>
                  <a:lnTo>
                    <a:pt x="661" y="99"/>
                  </a:lnTo>
                  <a:lnTo>
                    <a:pt x="648" y="83"/>
                  </a:lnTo>
                  <a:lnTo>
                    <a:pt x="632" y="69"/>
                  </a:lnTo>
                  <a:lnTo>
                    <a:pt x="611" y="56"/>
                  </a:lnTo>
                  <a:lnTo>
                    <a:pt x="586" y="44"/>
                  </a:lnTo>
                  <a:lnTo>
                    <a:pt x="556" y="33"/>
                  </a:lnTo>
                  <a:lnTo>
                    <a:pt x="523" y="23"/>
                  </a:lnTo>
                  <a:lnTo>
                    <a:pt x="490" y="15"/>
                  </a:lnTo>
                  <a:lnTo>
                    <a:pt x="451" y="10"/>
                  </a:lnTo>
                  <a:lnTo>
                    <a:pt x="411" y="5"/>
                  </a:lnTo>
                  <a:lnTo>
                    <a:pt x="373" y="0"/>
                  </a:lnTo>
                  <a:lnTo>
                    <a:pt x="332" y="1"/>
                  </a:lnTo>
                  <a:lnTo>
                    <a:pt x="289" y="4"/>
                  </a:lnTo>
                  <a:lnTo>
                    <a:pt x="250" y="6"/>
                  </a:lnTo>
                  <a:lnTo>
                    <a:pt x="211" y="12"/>
                  </a:lnTo>
                  <a:lnTo>
                    <a:pt x="175" y="19"/>
                  </a:lnTo>
                  <a:lnTo>
                    <a:pt x="140" y="27"/>
                  </a:lnTo>
                  <a:lnTo>
                    <a:pt x="108" y="36"/>
                  </a:lnTo>
                  <a:lnTo>
                    <a:pt x="80" y="47"/>
                  </a:lnTo>
                  <a:lnTo>
                    <a:pt x="57" y="59"/>
                  </a:lnTo>
                  <a:lnTo>
                    <a:pt x="34" y="72"/>
                  </a:lnTo>
                  <a:lnTo>
                    <a:pt x="18" y="86"/>
                  </a:lnTo>
                  <a:lnTo>
                    <a:pt x="5" y="100"/>
                  </a:lnTo>
                  <a:lnTo>
                    <a:pt x="0" y="115"/>
                  </a:lnTo>
                  <a:lnTo>
                    <a:pt x="0" y="131"/>
                  </a:lnTo>
                  <a:lnTo>
                    <a:pt x="1" y="147"/>
                  </a:lnTo>
                  <a:lnTo>
                    <a:pt x="9" y="162"/>
                  </a:lnTo>
                  <a:lnTo>
                    <a:pt x="21" y="175"/>
                  </a:lnTo>
                  <a:lnTo>
                    <a:pt x="38" y="189"/>
                  </a:lnTo>
                  <a:lnTo>
                    <a:pt x="62" y="203"/>
                  </a:lnTo>
                  <a:lnTo>
                    <a:pt x="85" y="214"/>
                  </a:lnTo>
                  <a:lnTo>
                    <a:pt x="115" y="226"/>
                  </a:lnTo>
                  <a:lnTo>
                    <a:pt x="148" y="234"/>
                  </a:lnTo>
                  <a:lnTo>
                    <a:pt x="184" y="242"/>
                  </a:lnTo>
                  <a:lnTo>
                    <a:pt x="221" y="249"/>
                  </a:lnTo>
                  <a:lnTo>
                    <a:pt x="260" y="254"/>
                  </a:lnTo>
                  <a:lnTo>
                    <a:pt x="302" y="256"/>
                  </a:lnTo>
                  <a:lnTo>
                    <a:pt x="341" y="256"/>
                  </a:lnTo>
                  <a:lnTo>
                    <a:pt x="383" y="256"/>
                  </a:lnTo>
                  <a:lnTo>
                    <a:pt x="422" y="253"/>
                  </a:lnTo>
                  <a:lnTo>
                    <a:pt x="461" y="248"/>
                  </a:lnTo>
                  <a:lnTo>
                    <a:pt x="500" y="242"/>
                  </a:lnTo>
                  <a:lnTo>
                    <a:pt x="534" y="234"/>
                  </a:lnTo>
                  <a:lnTo>
                    <a:pt x="564" y="223"/>
                  </a:lnTo>
                  <a:lnTo>
                    <a:pt x="592" y="212"/>
                  </a:lnTo>
                  <a:lnTo>
                    <a:pt x="617" y="200"/>
                  </a:lnTo>
                  <a:lnTo>
                    <a:pt x="637" y="187"/>
                  </a:lnTo>
                  <a:lnTo>
                    <a:pt x="653" y="171"/>
                  </a:lnTo>
                  <a:lnTo>
                    <a:pt x="664" y="158"/>
                  </a:lnTo>
                  <a:lnTo>
                    <a:pt x="669" y="142"/>
                  </a:lnTo>
                  <a:lnTo>
                    <a:pt x="669" y="130"/>
                  </a:lnTo>
                  <a:lnTo>
                    <a:pt x="673" y="130"/>
                  </a:lnTo>
                </a:path>
              </a:pathLst>
            </a:custGeom>
            <a:solidFill>
              <a:srgbClr val="4080C0"/>
            </a:solidFill>
            <a:ln w="12700" cap="rnd" cmpd="sng">
              <a:solidFill>
                <a:srgbClr val="4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52" name="Freeform 1836"/>
            <p:cNvSpPr>
              <a:spLocks/>
            </p:cNvSpPr>
            <p:nvPr/>
          </p:nvSpPr>
          <p:spPr bwMode="auto">
            <a:xfrm>
              <a:off x="2664" y="3524"/>
              <a:ext cx="641" cy="245"/>
            </a:xfrm>
            <a:custGeom>
              <a:avLst/>
              <a:gdLst/>
              <a:ahLst/>
              <a:cxnLst>
                <a:cxn ang="0">
                  <a:pos x="640" y="122"/>
                </a:cxn>
                <a:cxn ang="0">
                  <a:pos x="635" y="107"/>
                </a:cxn>
                <a:cxn ang="0">
                  <a:pos x="629" y="93"/>
                </a:cxn>
                <a:cxn ang="0">
                  <a:pos x="617" y="78"/>
                </a:cxn>
                <a:cxn ang="0">
                  <a:pos x="602" y="64"/>
                </a:cxn>
                <a:cxn ang="0">
                  <a:pos x="581" y="52"/>
                </a:cxn>
                <a:cxn ang="0">
                  <a:pos x="556" y="40"/>
                </a:cxn>
                <a:cxn ang="0">
                  <a:pos x="528" y="30"/>
                </a:cxn>
                <a:cxn ang="0">
                  <a:pos x="498" y="22"/>
                </a:cxn>
                <a:cxn ang="0">
                  <a:pos x="466" y="12"/>
                </a:cxn>
                <a:cxn ang="0">
                  <a:pos x="429" y="8"/>
                </a:cxn>
                <a:cxn ang="0">
                  <a:pos x="391" y="3"/>
                </a:cxn>
                <a:cxn ang="0">
                  <a:pos x="354" y="0"/>
                </a:cxn>
                <a:cxn ang="0">
                  <a:pos x="315" y="0"/>
                </a:cxn>
                <a:cxn ang="0">
                  <a:pos x="276" y="2"/>
                </a:cxn>
                <a:cxn ang="0">
                  <a:pos x="237" y="6"/>
                </a:cxn>
                <a:cxn ang="0">
                  <a:pos x="201" y="10"/>
                </a:cxn>
                <a:cxn ang="0">
                  <a:pos x="165" y="17"/>
                </a:cxn>
                <a:cxn ang="0">
                  <a:pos x="133" y="25"/>
                </a:cxn>
                <a:cxn ang="0">
                  <a:pos x="102" y="33"/>
                </a:cxn>
                <a:cxn ang="0">
                  <a:pos x="76" y="44"/>
                </a:cxn>
                <a:cxn ang="0">
                  <a:pos x="53" y="56"/>
                </a:cxn>
                <a:cxn ang="0">
                  <a:pos x="32" y="68"/>
                </a:cxn>
                <a:cxn ang="0">
                  <a:pos x="18" y="81"/>
                </a:cxn>
                <a:cxn ang="0">
                  <a:pos x="6" y="96"/>
                </a:cxn>
                <a:cxn ang="0">
                  <a:pos x="0" y="110"/>
                </a:cxn>
                <a:cxn ang="0">
                  <a:pos x="0" y="123"/>
                </a:cxn>
                <a:cxn ang="0">
                  <a:pos x="0" y="140"/>
                </a:cxn>
                <a:cxn ang="0">
                  <a:pos x="9" y="153"/>
                </a:cxn>
                <a:cxn ang="0">
                  <a:pos x="20" y="167"/>
                </a:cxn>
                <a:cxn ang="0">
                  <a:pos x="37" y="181"/>
                </a:cxn>
                <a:cxn ang="0">
                  <a:pos x="59" y="192"/>
                </a:cxn>
                <a:cxn ang="0">
                  <a:pos x="81" y="203"/>
                </a:cxn>
                <a:cxn ang="0">
                  <a:pos x="109" y="215"/>
                </a:cxn>
                <a:cxn ang="0">
                  <a:pos x="141" y="223"/>
                </a:cxn>
                <a:cxn ang="0">
                  <a:pos x="174" y="230"/>
                </a:cxn>
                <a:cxn ang="0">
                  <a:pos x="210" y="237"/>
                </a:cxn>
                <a:cxn ang="0">
                  <a:pos x="246" y="242"/>
                </a:cxn>
                <a:cxn ang="0">
                  <a:pos x="286" y="244"/>
                </a:cxn>
                <a:cxn ang="0">
                  <a:pos x="324" y="244"/>
                </a:cxn>
                <a:cxn ang="0">
                  <a:pos x="364" y="244"/>
                </a:cxn>
                <a:cxn ang="0">
                  <a:pos x="403" y="240"/>
                </a:cxn>
                <a:cxn ang="0">
                  <a:pos x="439" y="236"/>
                </a:cxn>
                <a:cxn ang="0">
                  <a:pos x="475" y="231"/>
                </a:cxn>
                <a:cxn ang="0">
                  <a:pos x="507" y="223"/>
                </a:cxn>
                <a:cxn ang="0">
                  <a:pos x="537" y="215"/>
                </a:cxn>
                <a:cxn ang="0">
                  <a:pos x="563" y="201"/>
                </a:cxn>
                <a:cxn ang="0">
                  <a:pos x="587" y="189"/>
                </a:cxn>
                <a:cxn ang="0">
                  <a:pos x="606" y="178"/>
                </a:cxn>
                <a:cxn ang="0">
                  <a:pos x="622" y="164"/>
                </a:cxn>
                <a:cxn ang="0">
                  <a:pos x="632" y="150"/>
                </a:cxn>
                <a:cxn ang="0">
                  <a:pos x="638" y="136"/>
                </a:cxn>
                <a:cxn ang="0">
                  <a:pos x="638" y="122"/>
                </a:cxn>
                <a:cxn ang="0">
                  <a:pos x="640" y="122"/>
                </a:cxn>
              </a:cxnLst>
              <a:rect l="0" t="0" r="r" b="b"/>
              <a:pathLst>
                <a:path w="641" h="245">
                  <a:moveTo>
                    <a:pt x="640" y="122"/>
                  </a:moveTo>
                  <a:lnTo>
                    <a:pt x="635" y="107"/>
                  </a:lnTo>
                  <a:lnTo>
                    <a:pt x="629" y="93"/>
                  </a:lnTo>
                  <a:lnTo>
                    <a:pt x="617" y="78"/>
                  </a:lnTo>
                  <a:lnTo>
                    <a:pt x="602" y="64"/>
                  </a:lnTo>
                  <a:lnTo>
                    <a:pt x="581" y="52"/>
                  </a:lnTo>
                  <a:lnTo>
                    <a:pt x="556" y="40"/>
                  </a:lnTo>
                  <a:lnTo>
                    <a:pt x="528" y="30"/>
                  </a:lnTo>
                  <a:lnTo>
                    <a:pt x="498" y="22"/>
                  </a:lnTo>
                  <a:lnTo>
                    <a:pt x="466" y="12"/>
                  </a:lnTo>
                  <a:lnTo>
                    <a:pt x="429" y="8"/>
                  </a:lnTo>
                  <a:lnTo>
                    <a:pt x="391" y="3"/>
                  </a:lnTo>
                  <a:lnTo>
                    <a:pt x="354" y="0"/>
                  </a:lnTo>
                  <a:lnTo>
                    <a:pt x="315" y="0"/>
                  </a:lnTo>
                  <a:lnTo>
                    <a:pt x="276" y="2"/>
                  </a:lnTo>
                  <a:lnTo>
                    <a:pt x="237" y="6"/>
                  </a:lnTo>
                  <a:lnTo>
                    <a:pt x="201" y="10"/>
                  </a:lnTo>
                  <a:lnTo>
                    <a:pt x="165" y="17"/>
                  </a:lnTo>
                  <a:lnTo>
                    <a:pt x="133" y="25"/>
                  </a:lnTo>
                  <a:lnTo>
                    <a:pt x="102" y="33"/>
                  </a:lnTo>
                  <a:lnTo>
                    <a:pt x="76" y="44"/>
                  </a:lnTo>
                  <a:lnTo>
                    <a:pt x="53" y="56"/>
                  </a:lnTo>
                  <a:lnTo>
                    <a:pt x="32" y="68"/>
                  </a:lnTo>
                  <a:lnTo>
                    <a:pt x="18" y="81"/>
                  </a:lnTo>
                  <a:lnTo>
                    <a:pt x="6" y="96"/>
                  </a:lnTo>
                  <a:lnTo>
                    <a:pt x="0" y="110"/>
                  </a:lnTo>
                  <a:lnTo>
                    <a:pt x="0" y="123"/>
                  </a:lnTo>
                  <a:lnTo>
                    <a:pt x="0" y="140"/>
                  </a:lnTo>
                  <a:lnTo>
                    <a:pt x="9" y="153"/>
                  </a:lnTo>
                  <a:lnTo>
                    <a:pt x="20" y="167"/>
                  </a:lnTo>
                  <a:lnTo>
                    <a:pt x="37" y="181"/>
                  </a:lnTo>
                  <a:lnTo>
                    <a:pt x="59" y="192"/>
                  </a:lnTo>
                  <a:lnTo>
                    <a:pt x="81" y="203"/>
                  </a:lnTo>
                  <a:lnTo>
                    <a:pt x="109" y="215"/>
                  </a:lnTo>
                  <a:lnTo>
                    <a:pt x="141" y="223"/>
                  </a:lnTo>
                  <a:lnTo>
                    <a:pt x="174" y="230"/>
                  </a:lnTo>
                  <a:lnTo>
                    <a:pt x="210" y="237"/>
                  </a:lnTo>
                  <a:lnTo>
                    <a:pt x="246" y="242"/>
                  </a:lnTo>
                  <a:lnTo>
                    <a:pt x="286" y="244"/>
                  </a:lnTo>
                  <a:lnTo>
                    <a:pt x="324" y="244"/>
                  </a:lnTo>
                  <a:lnTo>
                    <a:pt x="364" y="244"/>
                  </a:lnTo>
                  <a:lnTo>
                    <a:pt x="403" y="240"/>
                  </a:lnTo>
                  <a:lnTo>
                    <a:pt x="439" y="236"/>
                  </a:lnTo>
                  <a:lnTo>
                    <a:pt x="475" y="231"/>
                  </a:lnTo>
                  <a:lnTo>
                    <a:pt x="507" y="223"/>
                  </a:lnTo>
                  <a:lnTo>
                    <a:pt x="537" y="215"/>
                  </a:lnTo>
                  <a:lnTo>
                    <a:pt x="563" y="201"/>
                  </a:lnTo>
                  <a:lnTo>
                    <a:pt x="587" y="189"/>
                  </a:lnTo>
                  <a:lnTo>
                    <a:pt x="606" y="178"/>
                  </a:lnTo>
                  <a:lnTo>
                    <a:pt x="622" y="164"/>
                  </a:lnTo>
                  <a:lnTo>
                    <a:pt x="632" y="150"/>
                  </a:lnTo>
                  <a:lnTo>
                    <a:pt x="638" y="136"/>
                  </a:lnTo>
                  <a:lnTo>
                    <a:pt x="638" y="122"/>
                  </a:lnTo>
                  <a:lnTo>
                    <a:pt x="640" y="122"/>
                  </a:lnTo>
                </a:path>
              </a:pathLst>
            </a:custGeom>
            <a:solidFill>
              <a:srgbClr val="5080C0"/>
            </a:solidFill>
            <a:ln w="12700" cap="rnd" cmpd="sng">
              <a:solidFill>
                <a:srgbClr val="5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53" name="Freeform 1837"/>
            <p:cNvSpPr>
              <a:spLocks/>
            </p:cNvSpPr>
            <p:nvPr/>
          </p:nvSpPr>
          <p:spPr bwMode="auto">
            <a:xfrm>
              <a:off x="2675" y="3534"/>
              <a:ext cx="609" cy="234"/>
            </a:xfrm>
            <a:custGeom>
              <a:avLst/>
              <a:gdLst/>
              <a:ahLst/>
              <a:cxnLst>
                <a:cxn ang="0">
                  <a:pos x="608" y="118"/>
                </a:cxn>
                <a:cxn ang="0">
                  <a:pos x="603" y="102"/>
                </a:cxn>
                <a:cxn ang="0">
                  <a:pos x="597" y="89"/>
                </a:cxn>
                <a:cxn ang="0">
                  <a:pos x="584" y="74"/>
                </a:cxn>
                <a:cxn ang="0">
                  <a:pos x="570" y="62"/>
                </a:cxn>
                <a:cxn ang="0">
                  <a:pos x="551" y="49"/>
                </a:cxn>
                <a:cxn ang="0">
                  <a:pos x="528" y="38"/>
                </a:cxn>
                <a:cxn ang="0">
                  <a:pos x="500" y="29"/>
                </a:cxn>
                <a:cxn ang="0">
                  <a:pos x="472" y="21"/>
                </a:cxn>
                <a:cxn ang="0">
                  <a:pos x="441" y="12"/>
                </a:cxn>
                <a:cxn ang="0">
                  <a:pos x="407" y="7"/>
                </a:cxn>
                <a:cxn ang="0">
                  <a:pos x="370" y="2"/>
                </a:cxn>
                <a:cxn ang="0">
                  <a:pos x="336" y="0"/>
                </a:cxn>
                <a:cxn ang="0">
                  <a:pos x="298" y="0"/>
                </a:cxn>
                <a:cxn ang="0">
                  <a:pos x="261" y="2"/>
                </a:cxn>
                <a:cxn ang="0">
                  <a:pos x="225" y="6"/>
                </a:cxn>
                <a:cxn ang="0">
                  <a:pos x="191" y="11"/>
                </a:cxn>
                <a:cxn ang="0">
                  <a:pos x="157" y="15"/>
                </a:cxn>
                <a:cxn ang="0">
                  <a:pos x="126" y="23"/>
                </a:cxn>
                <a:cxn ang="0">
                  <a:pos x="98" y="31"/>
                </a:cxn>
                <a:cxn ang="0">
                  <a:pos x="72" y="43"/>
                </a:cxn>
                <a:cxn ang="0">
                  <a:pos x="50" y="54"/>
                </a:cxn>
                <a:cxn ang="0">
                  <a:pos x="31" y="65"/>
                </a:cxn>
                <a:cxn ang="0">
                  <a:pos x="18" y="78"/>
                </a:cxn>
                <a:cxn ang="0">
                  <a:pos x="4" y="91"/>
                </a:cxn>
                <a:cxn ang="0">
                  <a:pos x="0" y="104"/>
                </a:cxn>
                <a:cxn ang="0">
                  <a:pos x="0" y="118"/>
                </a:cxn>
                <a:cxn ang="0">
                  <a:pos x="1" y="133"/>
                </a:cxn>
                <a:cxn ang="0">
                  <a:pos x="8" y="146"/>
                </a:cxn>
                <a:cxn ang="0">
                  <a:pos x="19" y="160"/>
                </a:cxn>
                <a:cxn ang="0">
                  <a:pos x="35" y="172"/>
                </a:cxn>
                <a:cxn ang="0">
                  <a:pos x="55" y="183"/>
                </a:cxn>
                <a:cxn ang="0">
                  <a:pos x="77" y="194"/>
                </a:cxn>
                <a:cxn ang="0">
                  <a:pos x="104" y="205"/>
                </a:cxn>
                <a:cxn ang="0">
                  <a:pos x="134" y="213"/>
                </a:cxn>
                <a:cxn ang="0">
                  <a:pos x="166" y="220"/>
                </a:cxn>
                <a:cxn ang="0">
                  <a:pos x="200" y="226"/>
                </a:cxn>
                <a:cxn ang="0">
                  <a:pos x="234" y="229"/>
                </a:cxn>
                <a:cxn ang="0">
                  <a:pos x="272" y="233"/>
                </a:cxn>
                <a:cxn ang="0">
                  <a:pos x="308" y="233"/>
                </a:cxn>
                <a:cxn ang="0">
                  <a:pos x="346" y="233"/>
                </a:cxn>
                <a:cxn ang="0">
                  <a:pos x="381" y="229"/>
                </a:cxn>
                <a:cxn ang="0">
                  <a:pos x="416" y="226"/>
                </a:cxn>
                <a:cxn ang="0">
                  <a:pos x="451" y="220"/>
                </a:cxn>
                <a:cxn ang="0">
                  <a:pos x="482" y="213"/>
                </a:cxn>
                <a:cxn ang="0">
                  <a:pos x="510" y="205"/>
                </a:cxn>
                <a:cxn ang="0">
                  <a:pos x="535" y="193"/>
                </a:cxn>
                <a:cxn ang="0">
                  <a:pos x="558" y="182"/>
                </a:cxn>
                <a:cxn ang="0">
                  <a:pos x="575" y="171"/>
                </a:cxn>
                <a:cxn ang="0">
                  <a:pos x="591" y="157"/>
                </a:cxn>
                <a:cxn ang="0">
                  <a:pos x="600" y="143"/>
                </a:cxn>
                <a:cxn ang="0">
                  <a:pos x="605" y="128"/>
                </a:cxn>
                <a:cxn ang="0">
                  <a:pos x="606" y="118"/>
                </a:cxn>
                <a:cxn ang="0">
                  <a:pos x="608" y="118"/>
                </a:cxn>
              </a:cxnLst>
              <a:rect l="0" t="0" r="r" b="b"/>
              <a:pathLst>
                <a:path w="609" h="234">
                  <a:moveTo>
                    <a:pt x="608" y="118"/>
                  </a:moveTo>
                  <a:lnTo>
                    <a:pt x="603" y="102"/>
                  </a:lnTo>
                  <a:lnTo>
                    <a:pt x="597" y="89"/>
                  </a:lnTo>
                  <a:lnTo>
                    <a:pt x="584" y="74"/>
                  </a:lnTo>
                  <a:lnTo>
                    <a:pt x="570" y="62"/>
                  </a:lnTo>
                  <a:lnTo>
                    <a:pt x="551" y="49"/>
                  </a:lnTo>
                  <a:lnTo>
                    <a:pt x="528" y="38"/>
                  </a:lnTo>
                  <a:lnTo>
                    <a:pt x="500" y="29"/>
                  </a:lnTo>
                  <a:lnTo>
                    <a:pt x="472" y="21"/>
                  </a:lnTo>
                  <a:lnTo>
                    <a:pt x="441" y="12"/>
                  </a:lnTo>
                  <a:lnTo>
                    <a:pt x="407" y="7"/>
                  </a:lnTo>
                  <a:lnTo>
                    <a:pt x="370" y="2"/>
                  </a:lnTo>
                  <a:lnTo>
                    <a:pt x="336" y="0"/>
                  </a:lnTo>
                  <a:lnTo>
                    <a:pt x="298" y="0"/>
                  </a:lnTo>
                  <a:lnTo>
                    <a:pt x="261" y="2"/>
                  </a:lnTo>
                  <a:lnTo>
                    <a:pt x="225" y="6"/>
                  </a:lnTo>
                  <a:lnTo>
                    <a:pt x="191" y="11"/>
                  </a:lnTo>
                  <a:lnTo>
                    <a:pt x="157" y="15"/>
                  </a:lnTo>
                  <a:lnTo>
                    <a:pt x="126" y="23"/>
                  </a:lnTo>
                  <a:lnTo>
                    <a:pt x="98" y="31"/>
                  </a:lnTo>
                  <a:lnTo>
                    <a:pt x="72" y="43"/>
                  </a:lnTo>
                  <a:lnTo>
                    <a:pt x="50" y="54"/>
                  </a:lnTo>
                  <a:lnTo>
                    <a:pt x="31" y="65"/>
                  </a:lnTo>
                  <a:lnTo>
                    <a:pt x="18" y="78"/>
                  </a:lnTo>
                  <a:lnTo>
                    <a:pt x="4" y="91"/>
                  </a:lnTo>
                  <a:lnTo>
                    <a:pt x="0" y="104"/>
                  </a:lnTo>
                  <a:lnTo>
                    <a:pt x="0" y="118"/>
                  </a:lnTo>
                  <a:lnTo>
                    <a:pt x="1" y="133"/>
                  </a:lnTo>
                  <a:lnTo>
                    <a:pt x="8" y="146"/>
                  </a:lnTo>
                  <a:lnTo>
                    <a:pt x="19" y="160"/>
                  </a:lnTo>
                  <a:lnTo>
                    <a:pt x="35" y="172"/>
                  </a:lnTo>
                  <a:lnTo>
                    <a:pt x="55" y="183"/>
                  </a:lnTo>
                  <a:lnTo>
                    <a:pt x="77" y="194"/>
                  </a:lnTo>
                  <a:lnTo>
                    <a:pt x="104" y="205"/>
                  </a:lnTo>
                  <a:lnTo>
                    <a:pt x="134" y="213"/>
                  </a:lnTo>
                  <a:lnTo>
                    <a:pt x="166" y="220"/>
                  </a:lnTo>
                  <a:lnTo>
                    <a:pt x="200" y="226"/>
                  </a:lnTo>
                  <a:lnTo>
                    <a:pt x="234" y="229"/>
                  </a:lnTo>
                  <a:lnTo>
                    <a:pt x="272" y="233"/>
                  </a:lnTo>
                  <a:lnTo>
                    <a:pt x="308" y="233"/>
                  </a:lnTo>
                  <a:lnTo>
                    <a:pt x="346" y="233"/>
                  </a:lnTo>
                  <a:lnTo>
                    <a:pt x="381" y="229"/>
                  </a:lnTo>
                  <a:lnTo>
                    <a:pt x="416" y="226"/>
                  </a:lnTo>
                  <a:lnTo>
                    <a:pt x="451" y="220"/>
                  </a:lnTo>
                  <a:lnTo>
                    <a:pt x="482" y="213"/>
                  </a:lnTo>
                  <a:lnTo>
                    <a:pt x="510" y="205"/>
                  </a:lnTo>
                  <a:lnTo>
                    <a:pt x="535" y="193"/>
                  </a:lnTo>
                  <a:lnTo>
                    <a:pt x="558" y="182"/>
                  </a:lnTo>
                  <a:lnTo>
                    <a:pt x="575" y="171"/>
                  </a:lnTo>
                  <a:lnTo>
                    <a:pt x="591" y="157"/>
                  </a:lnTo>
                  <a:lnTo>
                    <a:pt x="600" y="143"/>
                  </a:lnTo>
                  <a:lnTo>
                    <a:pt x="605" y="128"/>
                  </a:lnTo>
                  <a:lnTo>
                    <a:pt x="606" y="118"/>
                  </a:lnTo>
                  <a:lnTo>
                    <a:pt x="608" y="118"/>
                  </a:lnTo>
                </a:path>
              </a:pathLst>
            </a:custGeom>
            <a:solidFill>
              <a:srgbClr val="6080C0"/>
            </a:solidFill>
            <a:ln w="12700" cap="rnd" cmpd="sng">
              <a:solidFill>
                <a:srgbClr val="6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54" name="Freeform 1838"/>
            <p:cNvSpPr>
              <a:spLocks/>
            </p:cNvSpPr>
            <p:nvPr/>
          </p:nvSpPr>
          <p:spPr bwMode="auto">
            <a:xfrm>
              <a:off x="2686" y="3545"/>
              <a:ext cx="576" cy="222"/>
            </a:xfrm>
            <a:custGeom>
              <a:avLst/>
              <a:gdLst/>
              <a:ahLst/>
              <a:cxnLst>
                <a:cxn ang="0">
                  <a:pos x="575" y="111"/>
                </a:cxn>
                <a:cxn ang="0">
                  <a:pos x="571" y="97"/>
                </a:cxn>
                <a:cxn ang="0">
                  <a:pos x="564" y="83"/>
                </a:cxn>
                <a:cxn ang="0">
                  <a:pos x="553" y="70"/>
                </a:cxn>
                <a:cxn ang="0">
                  <a:pos x="540" y="58"/>
                </a:cxn>
                <a:cxn ang="0">
                  <a:pos x="521" y="46"/>
                </a:cxn>
                <a:cxn ang="0">
                  <a:pos x="499" y="35"/>
                </a:cxn>
                <a:cxn ang="0">
                  <a:pos x="473" y="26"/>
                </a:cxn>
                <a:cxn ang="0">
                  <a:pos x="445" y="18"/>
                </a:cxn>
                <a:cxn ang="0">
                  <a:pos x="417" y="10"/>
                </a:cxn>
                <a:cxn ang="0">
                  <a:pos x="383" y="6"/>
                </a:cxn>
                <a:cxn ang="0">
                  <a:pos x="350" y="2"/>
                </a:cxn>
                <a:cxn ang="0">
                  <a:pos x="318" y="0"/>
                </a:cxn>
                <a:cxn ang="0">
                  <a:pos x="283" y="0"/>
                </a:cxn>
                <a:cxn ang="0">
                  <a:pos x="246" y="1"/>
                </a:cxn>
                <a:cxn ang="0">
                  <a:pos x="213" y="4"/>
                </a:cxn>
                <a:cxn ang="0">
                  <a:pos x="180" y="9"/>
                </a:cxn>
                <a:cxn ang="0">
                  <a:pos x="149" y="13"/>
                </a:cxn>
                <a:cxn ang="0">
                  <a:pos x="119" y="20"/>
                </a:cxn>
                <a:cxn ang="0">
                  <a:pos x="93" y="29"/>
                </a:cxn>
                <a:cxn ang="0">
                  <a:pos x="68" y="40"/>
                </a:cxn>
                <a:cxn ang="0">
                  <a:pos x="47" y="51"/>
                </a:cxn>
                <a:cxn ang="0">
                  <a:pos x="29" y="60"/>
                </a:cxn>
                <a:cxn ang="0">
                  <a:pos x="16" y="74"/>
                </a:cxn>
                <a:cxn ang="0">
                  <a:pos x="5" y="86"/>
                </a:cxn>
                <a:cxn ang="0">
                  <a:pos x="0" y="99"/>
                </a:cxn>
                <a:cxn ang="0">
                  <a:pos x="0" y="112"/>
                </a:cxn>
                <a:cxn ang="0">
                  <a:pos x="1" y="126"/>
                </a:cxn>
                <a:cxn ang="0">
                  <a:pos x="7" y="138"/>
                </a:cxn>
                <a:cxn ang="0">
                  <a:pos x="18" y="150"/>
                </a:cxn>
                <a:cxn ang="0">
                  <a:pos x="32" y="163"/>
                </a:cxn>
                <a:cxn ang="0">
                  <a:pos x="52" y="173"/>
                </a:cxn>
                <a:cxn ang="0">
                  <a:pos x="73" y="183"/>
                </a:cxn>
                <a:cxn ang="0">
                  <a:pos x="98" y="194"/>
                </a:cxn>
                <a:cxn ang="0">
                  <a:pos x="127" y="202"/>
                </a:cxn>
                <a:cxn ang="0">
                  <a:pos x="157" y="209"/>
                </a:cxn>
                <a:cxn ang="0">
                  <a:pos x="189" y="213"/>
                </a:cxn>
                <a:cxn ang="0">
                  <a:pos x="222" y="218"/>
                </a:cxn>
                <a:cxn ang="0">
                  <a:pos x="258" y="221"/>
                </a:cxn>
                <a:cxn ang="0">
                  <a:pos x="292" y="221"/>
                </a:cxn>
                <a:cxn ang="0">
                  <a:pos x="327" y="221"/>
                </a:cxn>
                <a:cxn ang="0">
                  <a:pos x="362" y="218"/>
                </a:cxn>
                <a:cxn ang="0">
                  <a:pos x="395" y="213"/>
                </a:cxn>
                <a:cxn ang="0">
                  <a:pos x="428" y="209"/>
                </a:cxn>
                <a:cxn ang="0">
                  <a:pos x="455" y="202"/>
                </a:cxn>
                <a:cxn ang="0">
                  <a:pos x="483" y="194"/>
                </a:cxn>
                <a:cxn ang="0">
                  <a:pos x="506" y="183"/>
                </a:cxn>
                <a:cxn ang="0">
                  <a:pos x="528" y="172"/>
                </a:cxn>
                <a:cxn ang="0">
                  <a:pos x="545" y="161"/>
                </a:cxn>
                <a:cxn ang="0">
                  <a:pos x="559" y="149"/>
                </a:cxn>
                <a:cxn ang="0">
                  <a:pos x="567" y="135"/>
                </a:cxn>
                <a:cxn ang="0">
                  <a:pos x="572" y="122"/>
                </a:cxn>
                <a:cxn ang="0">
                  <a:pos x="572" y="111"/>
                </a:cxn>
                <a:cxn ang="0">
                  <a:pos x="575" y="111"/>
                </a:cxn>
              </a:cxnLst>
              <a:rect l="0" t="0" r="r" b="b"/>
              <a:pathLst>
                <a:path w="576" h="222">
                  <a:moveTo>
                    <a:pt x="575" y="111"/>
                  </a:moveTo>
                  <a:lnTo>
                    <a:pt x="571" y="97"/>
                  </a:lnTo>
                  <a:lnTo>
                    <a:pt x="564" y="83"/>
                  </a:lnTo>
                  <a:lnTo>
                    <a:pt x="553" y="70"/>
                  </a:lnTo>
                  <a:lnTo>
                    <a:pt x="540" y="58"/>
                  </a:lnTo>
                  <a:lnTo>
                    <a:pt x="521" y="46"/>
                  </a:lnTo>
                  <a:lnTo>
                    <a:pt x="499" y="35"/>
                  </a:lnTo>
                  <a:lnTo>
                    <a:pt x="473" y="26"/>
                  </a:lnTo>
                  <a:lnTo>
                    <a:pt x="445" y="18"/>
                  </a:lnTo>
                  <a:lnTo>
                    <a:pt x="417" y="10"/>
                  </a:lnTo>
                  <a:lnTo>
                    <a:pt x="383" y="6"/>
                  </a:lnTo>
                  <a:lnTo>
                    <a:pt x="350" y="2"/>
                  </a:lnTo>
                  <a:lnTo>
                    <a:pt x="318" y="0"/>
                  </a:lnTo>
                  <a:lnTo>
                    <a:pt x="283" y="0"/>
                  </a:lnTo>
                  <a:lnTo>
                    <a:pt x="246" y="1"/>
                  </a:lnTo>
                  <a:lnTo>
                    <a:pt x="213" y="4"/>
                  </a:lnTo>
                  <a:lnTo>
                    <a:pt x="180" y="9"/>
                  </a:lnTo>
                  <a:lnTo>
                    <a:pt x="149" y="13"/>
                  </a:lnTo>
                  <a:lnTo>
                    <a:pt x="119" y="20"/>
                  </a:lnTo>
                  <a:lnTo>
                    <a:pt x="93" y="29"/>
                  </a:lnTo>
                  <a:lnTo>
                    <a:pt x="68" y="40"/>
                  </a:lnTo>
                  <a:lnTo>
                    <a:pt x="47" y="51"/>
                  </a:lnTo>
                  <a:lnTo>
                    <a:pt x="29" y="60"/>
                  </a:lnTo>
                  <a:lnTo>
                    <a:pt x="16" y="74"/>
                  </a:lnTo>
                  <a:lnTo>
                    <a:pt x="5" y="86"/>
                  </a:lnTo>
                  <a:lnTo>
                    <a:pt x="0" y="99"/>
                  </a:lnTo>
                  <a:lnTo>
                    <a:pt x="0" y="112"/>
                  </a:lnTo>
                  <a:lnTo>
                    <a:pt x="1" y="126"/>
                  </a:lnTo>
                  <a:lnTo>
                    <a:pt x="7" y="138"/>
                  </a:lnTo>
                  <a:lnTo>
                    <a:pt x="18" y="150"/>
                  </a:lnTo>
                  <a:lnTo>
                    <a:pt x="32" y="163"/>
                  </a:lnTo>
                  <a:lnTo>
                    <a:pt x="52" y="173"/>
                  </a:lnTo>
                  <a:lnTo>
                    <a:pt x="73" y="183"/>
                  </a:lnTo>
                  <a:lnTo>
                    <a:pt x="98" y="194"/>
                  </a:lnTo>
                  <a:lnTo>
                    <a:pt x="127" y="202"/>
                  </a:lnTo>
                  <a:lnTo>
                    <a:pt x="157" y="209"/>
                  </a:lnTo>
                  <a:lnTo>
                    <a:pt x="189" y="213"/>
                  </a:lnTo>
                  <a:lnTo>
                    <a:pt x="222" y="218"/>
                  </a:lnTo>
                  <a:lnTo>
                    <a:pt x="258" y="221"/>
                  </a:lnTo>
                  <a:lnTo>
                    <a:pt x="292" y="221"/>
                  </a:lnTo>
                  <a:lnTo>
                    <a:pt x="327" y="221"/>
                  </a:lnTo>
                  <a:lnTo>
                    <a:pt x="362" y="218"/>
                  </a:lnTo>
                  <a:lnTo>
                    <a:pt x="395" y="213"/>
                  </a:lnTo>
                  <a:lnTo>
                    <a:pt x="428" y="209"/>
                  </a:lnTo>
                  <a:lnTo>
                    <a:pt x="455" y="202"/>
                  </a:lnTo>
                  <a:lnTo>
                    <a:pt x="483" y="194"/>
                  </a:lnTo>
                  <a:lnTo>
                    <a:pt x="506" y="183"/>
                  </a:lnTo>
                  <a:lnTo>
                    <a:pt x="528" y="172"/>
                  </a:lnTo>
                  <a:lnTo>
                    <a:pt x="545" y="161"/>
                  </a:lnTo>
                  <a:lnTo>
                    <a:pt x="559" y="149"/>
                  </a:lnTo>
                  <a:lnTo>
                    <a:pt x="567" y="135"/>
                  </a:lnTo>
                  <a:lnTo>
                    <a:pt x="572" y="122"/>
                  </a:lnTo>
                  <a:lnTo>
                    <a:pt x="572" y="111"/>
                  </a:lnTo>
                  <a:lnTo>
                    <a:pt x="575" y="111"/>
                  </a:lnTo>
                </a:path>
              </a:pathLst>
            </a:custGeom>
            <a:solidFill>
              <a:srgbClr val="60A0C0"/>
            </a:solidFill>
            <a:ln w="12700" cap="rnd" cmpd="sng">
              <a:solidFill>
                <a:srgbClr val="6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55" name="Freeform 1839"/>
            <p:cNvSpPr>
              <a:spLocks/>
            </p:cNvSpPr>
            <p:nvPr/>
          </p:nvSpPr>
          <p:spPr bwMode="auto">
            <a:xfrm>
              <a:off x="2697" y="3554"/>
              <a:ext cx="543" cy="211"/>
            </a:xfrm>
            <a:custGeom>
              <a:avLst/>
              <a:gdLst/>
              <a:ahLst/>
              <a:cxnLst>
                <a:cxn ang="0">
                  <a:pos x="542" y="106"/>
                </a:cxn>
                <a:cxn ang="0">
                  <a:pos x="538" y="92"/>
                </a:cxn>
                <a:cxn ang="0">
                  <a:pos x="532" y="81"/>
                </a:cxn>
                <a:cxn ang="0">
                  <a:pos x="521" y="67"/>
                </a:cxn>
                <a:cxn ang="0">
                  <a:pos x="508" y="56"/>
                </a:cxn>
                <a:cxn ang="0">
                  <a:pos x="491" y="44"/>
                </a:cxn>
                <a:cxn ang="0">
                  <a:pos x="470" y="34"/>
                </a:cxn>
                <a:cxn ang="0">
                  <a:pos x="446" y="26"/>
                </a:cxn>
                <a:cxn ang="0">
                  <a:pos x="420" y="18"/>
                </a:cxn>
                <a:cxn ang="0">
                  <a:pos x="393" y="11"/>
                </a:cxn>
                <a:cxn ang="0">
                  <a:pos x="362" y="6"/>
                </a:cxn>
                <a:cxn ang="0">
                  <a:pos x="331" y="3"/>
                </a:cxn>
                <a:cxn ang="0">
                  <a:pos x="299" y="0"/>
                </a:cxn>
                <a:cxn ang="0">
                  <a:pos x="266" y="1"/>
                </a:cxn>
                <a:cxn ang="0">
                  <a:pos x="233" y="1"/>
                </a:cxn>
                <a:cxn ang="0">
                  <a:pos x="201" y="6"/>
                </a:cxn>
                <a:cxn ang="0">
                  <a:pos x="169" y="9"/>
                </a:cxn>
                <a:cxn ang="0">
                  <a:pos x="140" y="14"/>
                </a:cxn>
                <a:cxn ang="0">
                  <a:pos x="113" y="22"/>
                </a:cxn>
                <a:cxn ang="0">
                  <a:pos x="87" y="28"/>
                </a:cxn>
                <a:cxn ang="0">
                  <a:pos x="64" y="39"/>
                </a:cxn>
                <a:cxn ang="0">
                  <a:pos x="45" y="49"/>
                </a:cxn>
                <a:cxn ang="0">
                  <a:pos x="28" y="59"/>
                </a:cxn>
                <a:cxn ang="0">
                  <a:pos x="15" y="70"/>
                </a:cxn>
                <a:cxn ang="0">
                  <a:pos x="5" y="82"/>
                </a:cxn>
                <a:cxn ang="0">
                  <a:pos x="0" y="95"/>
                </a:cxn>
                <a:cxn ang="0">
                  <a:pos x="0" y="106"/>
                </a:cxn>
                <a:cxn ang="0">
                  <a:pos x="1" y="121"/>
                </a:cxn>
                <a:cxn ang="0">
                  <a:pos x="7" y="131"/>
                </a:cxn>
                <a:cxn ang="0">
                  <a:pos x="17" y="144"/>
                </a:cxn>
                <a:cxn ang="0">
                  <a:pos x="31" y="156"/>
                </a:cxn>
                <a:cxn ang="0">
                  <a:pos x="50" y="165"/>
                </a:cxn>
                <a:cxn ang="0">
                  <a:pos x="68" y="175"/>
                </a:cxn>
                <a:cxn ang="0">
                  <a:pos x="93" y="185"/>
                </a:cxn>
                <a:cxn ang="0">
                  <a:pos x="119" y="193"/>
                </a:cxn>
                <a:cxn ang="0">
                  <a:pos x="149" y="199"/>
                </a:cxn>
                <a:cxn ang="0">
                  <a:pos x="180" y="204"/>
                </a:cxn>
                <a:cxn ang="0">
                  <a:pos x="210" y="209"/>
                </a:cxn>
                <a:cxn ang="0">
                  <a:pos x="243" y="209"/>
                </a:cxn>
                <a:cxn ang="0">
                  <a:pos x="275" y="210"/>
                </a:cxn>
                <a:cxn ang="0">
                  <a:pos x="309" y="210"/>
                </a:cxn>
                <a:cxn ang="0">
                  <a:pos x="341" y="209"/>
                </a:cxn>
                <a:cxn ang="0">
                  <a:pos x="372" y="204"/>
                </a:cxn>
                <a:cxn ang="0">
                  <a:pos x="403" y="200"/>
                </a:cxn>
                <a:cxn ang="0">
                  <a:pos x="431" y="193"/>
                </a:cxn>
                <a:cxn ang="0">
                  <a:pos x="456" y="185"/>
                </a:cxn>
                <a:cxn ang="0">
                  <a:pos x="478" y="176"/>
                </a:cxn>
                <a:cxn ang="0">
                  <a:pos x="498" y="165"/>
                </a:cxn>
                <a:cxn ang="0">
                  <a:pos x="514" y="154"/>
                </a:cxn>
                <a:cxn ang="0">
                  <a:pos x="528" y="142"/>
                </a:cxn>
                <a:cxn ang="0">
                  <a:pos x="535" y="130"/>
                </a:cxn>
                <a:cxn ang="0">
                  <a:pos x="539" y="117"/>
                </a:cxn>
                <a:cxn ang="0">
                  <a:pos x="539" y="106"/>
                </a:cxn>
                <a:cxn ang="0">
                  <a:pos x="542" y="106"/>
                </a:cxn>
              </a:cxnLst>
              <a:rect l="0" t="0" r="r" b="b"/>
              <a:pathLst>
                <a:path w="543" h="211">
                  <a:moveTo>
                    <a:pt x="542" y="106"/>
                  </a:moveTo>
                  <a:lnTo>
                    <a:pt x="538" y="92"/>
                  </a:lnTo>
                  <a:lnTo>
                    <a:pt x="532" y="81"/>
                  </a:lnTo>
                  <a:lnTo>
                    <a:pt x="521" y="67"/>
                  </a:lnTo>
                  <a:lnTo>
                    <a:pt x="508" y="56"/>
                  </a:lnTo>
                  <a:lnTo>
                    <a:pt x="491" y="44"/>
                  </a:lnTo>
                  <a:lnTo>
                    <a:pt x="470" y="34"/>
                  </a:lnTo>
                  <a:lnTo>
                    <a:pt x="446" y="26"/>
                  </a:lnTo>
                  <a:lnTo>
                    <a:pt x="420" y="18"/>
                  </a:lnTo>
                  <a:lnTo>
                    <a:pt x="393" y="11"/>
                  </a:lnTo>
                  <a:lnTo>
                    <a:pt x="362" y="6"/>
                  </a:lnTo>
                  <a:lnTo>
                    <a:pt x="331" y="3"/>
                  </a:lnTo>
                  <a:lnTo>
                    <a:pt x="299" y="0"/>
                  </a:lnTo>
                  <a:lnTo>
                    <a:pt x="266" y="1"/>
                  </a:lnTo>
                  <a:lnTo>
                    <a:pt x="233" y="1"/>
                  </a:lnTo>
                  <a:lnTo>
                    <a:pt x="201" y="6"/>
                  </a:lnTo>
                  <a:lnTo>
                    <a:pt x="169" y="9"/>
                  </a:lnTo>
                  <a:lnTo>
                    <a:pt x="140" y="14"/>
                  </a:lnTo>
                  <a:lnTo>
                    <a:pt x="113" y="22"/>
                  </a:lnTo>
                  <a:lnTo>
                    <a:pt x="87" y="28"/>
                  </a:lnTo>
                  <a:lnTo>
                    <a:pt x="64" y="39"/>
                  </a:lnTo>
                  <a:lnTo>
                    <a:pt x="45" y="49"/>
                  </a:lnTo>
                  <a:lnTo>
                    <a:pt x="28" y="59"/>
                  </a:lnTo>
                  <a:lnTo>
                    <a:pt x="15" y="70"/>
                  </a:lnTo>
                  <a:lnTo>
                    <a:pt x="5" y="82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1" y="121"/>
                  </a:lnTo>
                  <a:lnTo>
                    <a:pt x="7" y="131"/>
                  </a:lnTo>
                  <a:lnTo>
                    <a:pt x="17" y="144"/>
                  </a:lnTo>
                  <a:lnTo>
                    <a:pt x="31" y="156"/>
                  </a:lnTo>
                  <a:lnTo>
                    <a:pt x="50" y="165"/>
                  </a:lnTo>
                  <a:lnTo>
                    <a:pt x="68" y="175"/>
                  </a:lnTo>
                  <a:lnTo>
                    <a:pt x="93" y="185"/>
                  </a:lnTo>
                  <a:lnTo>
                    <a:pt x="119" y="193"/>
                  </a:lnTo>
                  <a:lnTo>
                    <a:pt x="149" y="199"/>
                  </a:lnTo>
                  <a:lnTo>
                    <a:pt x="180" y="204"/>
                  </a:lnTo>
                  <a:lnTo>
                    <a:pt x="210" y="209"/>
                  </a:lnTo>
                  <a:lnTo>
                    <a:pt x="243" y="209"/>
                  </a:lnTo>
                  <a:lnTo>
                    <a:pt x="275" y="210"/>
                  </a:lnTo>
                  <a:lnTo>
                    <a:pt x="309" y="210"/>
                  </a:lnTo>
                  <a:lnTo>
                    <a:pt x="341" y="209"/>
                  </a:lnTo>
                  <a:lnTo>
                    <a:pt x="372" y="204"/>
                  </a:lnTo>
                  <a:lnTo>
                    <a:pt x="403" y="200"/>
                  </a:lnTo>
                  <a:lnTo>
                    <a:pt x="431" y="193"/>
                  </a:lnTo>
                  <a:lnTo>
                    <a:pt x="456" y="185"/>
                  </a:lnTo>
                  <a:lnTo>
                    <a:pt x="478" y="176"/>
                  </a:lnTo>
                  <a:lnTo>
                    <a:pt x="498" y="165"/>
                  </a:lnTo>
                  <a:lnTo>
                    <a:pt x="514" y="154"/>
                  </a:lnTo>
                  <a:lnTo>
                    <a:pt x="528" y="142"/>
                  </a:lnTo>
                  <a:lnTo>
                    <a:pt x="535" y="130"/>
                  </a:lnTo>
                  <a:lnTo>
                    <a:pt x="539" y="117"/>
                  </a:lnTo>
                  <a:lnTo>
                    <a:pt x="539" y="106"/>
                  </a:lnTo>
                  <a:lnTo>
                    <a:pt x="542" y="106"/>
                  </a:lnTo>
                </a:path>
              </a:pathLst>
            </a:custGeom>
            <a:solidFill>
              <a:srgbClr val="80A0C0"/>
            </a:solidFill>
            <a:ln w="12700" cap="rnd" cmpd="sng">
              <a:solidFill>
                <a:srgbClr val="8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56" name="Freeform 1840"/>
            <p:cNvSpPr>
              <a:spLocks/>
            </p:cNvSpPr>
            <p:nvPr/>
          </p:nvSpPr>
          <p:spPr bwMode="auto">
            <a:xfrm>
              <a:off x="2708" y="3563"/>
              <a:ext cx="510" cy="201"/>
            </a:xfrm>
            <a:custGeom>
              <a:avLst/>
              <a:gdLst/>
              <a:ahLst/>
              <a:cxnLst>
                <a:cxn ang="0">
                  <a:pos x="509" y="102"/>
                </a:cxn>
                <a:cxn ang="0">
                  <a:pos x="505" y="89"/>
                </a:cxn>
                <a:cxn ang="0">
                  <a:pos x="500" y="77"/>
                </a:cxn>
                <a:cxn ang="0">
                  <a:pos x="489" y="65"/>
                </a:cxn>
                <a:cxn ang="0">
                  <a:pos x="478" y="53"/>
                </a:cxn>
                <a:cxn ang="0">
                  <a:pos x="461" y="42"/>
                </a:cxn>
                <a:cxn ang="0">
                  <a:pos x="441" y="33"/>
                </a:cxn>
                <a:cxn ang="0">
                  <a:pos x="418" y="25"/>
                </a:cxn>
                <a:cxn ang="0">
                  <a:pos x="394" y="17"/>
                </a:cxn>
                <a:cxn ang="0">
                  <a:pos x="369" y="10"/>
                </a:cxn>
                <a:cxn ang="0">
                  <a:pos x="340" y="7"/>
                </a:cxn>
                <a:cxn ang="0">
                  <a:pos x="310" y="2"/>
                </a:cxn>
                <a:cxn ang="0">
                  <a:pos x="280" y="0"/>
                </a:cxn>
                <a:cxn ang="0">
                  <a:pos x="249" y="1"/>
                </a:cxn>
                <a:cxn ang="0">
                  <a:pos x="219" y="2"/>
                </a:cxn>
                <a:cxn ang="0">
                  <a:pos x="188" y="6"/>
                </a:cxn>
                <a:cxn ang="0">
                  <a:pos x="160" y="9"/>
                </a:cxn>
                <a:cxn ang="0">
                  <a:pos x="132" y="14"/>
                </a:cxn>
                <a:cxn ang="0">
                  <a:pos x="105" y="22"/>
                </a:cxn>
                <a:cxn ang="0">
                  <a:pos x="81" y="29"/>
                </a:cxn>
                <a:cxn ang="0">
                  <a:pos x="60" y="39"/>
                </a:cxn>
                <a:cxn ang="0">
                  <a:pos x="42" y="47"/>
                </a:cxn>
                <a:cxn ang="0">
                  <a:pos x="26" y="57"/>
                </a:cxn>
                <a:cxn ang="0">
                  <a:pos x="15" y="68"/>
                </a:cxn>
                <a:cxn ang="0">
                  <a:pos x="4" y="80"/>
                </a:cxn>
                <a:cxn ang="0">
                  <a:pos x="0" y="91"/>
                </a:cxn>
                <a:cxn ang="0">
                  <a:pos x="0" y="103"/>
                </a:cxn>
                <a:cxn ang="0">
                  <a:pos x="2" y="115"/>
                </a:cxn>
                <a:cxn ang="0">
                  <a:pos x="7" y="126"/>
                </a:cxn>
                <a:cxn ang="0">
                  <a:pos x="16" y="137"/>
                </a:cxn>
                <a:cxn ang="0">
                  <a:pos x="29" y="148"/>
                </a:cxn>
                <a:cxn ang="0">
                  <a:pos x="47" y="158"/>
                </a:cxn>
                <a:cxn ang="0">
                  <a:pos x="65" y="167"/>
                </a:cxn>
                <a:cxn ang="0">
                  <a:pos x="88" y="176"/>
                </a:cxn>
                <a:cxn ang="0">
                  <a:pos x="113" y="184"/>
                </a:cxn>
                <a:cxn ang="0">
                  <a:pos x="139" y="189"/>
                </a:cxn>
                <a:cxn ang="0">
                  <a:pos x="169" y="194"/>
                </a:cxn>
                <a:cxn ang="0">
                  <a:pos x="197" y="199"/>
                </a:cxn>
                <a:cxn ang="0">
                  <a:pos x="229" y="200"/>
                </a:cxn>
                <a:cxn ang="0">
                  <a:pos x="260" y="200"/>
                </a:cxn>
                <a:cxn ang="0">
                  <a:pos x="291" y="200"/>
                </a:cxn>
                <a:cxn ang="0">
                  <a:pos x="320" y="199"/>
                </a:cxn>
                <a:cxn ang="0">
                  <a:pos x="351" y="195"/>
                </a:cxn>
                <a:cxn ang="0">
                  <a:pos x="379" y="191"/>
                </a:cxn>
                <a:cxn ang="0">
                  <a:pos x="405" y="184"/>
                </a:cxn>
                <a:cxn ang="0">
                  <a:pos x="428" y="177"/>
                </a:cxn>
                <a:cxn ang="0">
                  <a:pos x="449" y="168"/>
                </a:cxn>
                <a:cxn ang="0">
                  <a:pos x="468" y="158"/>
                </a:cxn>
                <a:cxn ang="0">
                  <a:pos x="483" y="147"/>
                </a:cxn>
                <a:cxn ang="0">
                  <a:pos x="495" y="136"/>
                </a:cxn>
                <a:cxn ang="0">
                  <a:pos x="503" y="125"/>
                </a:cxn>
                <a:cxn ang="0">
                  <a:pos x="508" y="112"/>
                </a:cxn>
                <a:cxn ang="0">
                  <a:pos x="508" y="102"/>
                </a:cxn>
                <a:cxn ang="0">
                  <a:pos x="509" y="102"/>
                </a:cxn>
              </a:cxnLst>
              <a:rect l="0" t="0" r="r" b="b"/>
              <a:pathLst>
                <a:path w="510" h="201">
                  <a:moveTo>
                    <a:pt x="509" y="102"/>
                  </a:moveTo>
                  <a:lnTo>
                    <a:pt x="505" y="89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8" y="53"/>
                  </a:lnTo>
                  <a:lnTo>
                    <a:pt x="461" y="42"/>
                  </a:lnTo>
                  <a:lnTo>
                    <a:pt x="441" y="33"/>
                  </a:lnTo>
                  <a:lnTo>
                    <a:pt x="418" y="25"/>
                  </a:lnTo>
                  <a:lnTo>
                    <a:pt x="394" y="17"/>
                  </a:lnTo>
                  <a:lnTo>
                    <a:pt x="369" y="10"/>
                  </a:lnTo>
                  <a:lnTo>
                    <a:pt x="340" y="7"/>
                  </a:lnTo>
                  <a:lnTo>
                    <a:pt x="310" y="2"/>
                  </a:lnTo>
                  <a:lnTo>
                    <a:pt x="280" y="0"/>
                  </a:lnTo>
                  <a:lnTo>
                    <a:pt x="249" y="1"/>
                  </a:lnTo>
                  <a:lnTo>
                    <a:pt x="219" y="2"/>
                  </a:lnTo>
                  <a:lnTo>
                    <a:pt x="188" y="6"/>
                  </a:lnTo>
                  <a:lnTo>
                    <a:pt x="160" y="9"/>
                  </a:lnTo>
                  <a:lnTo>
                    <a:pt x="132" y="14"/>
                  </a:lnTo>
                  <a:lnTo>
                    <a:pt x="105" y="22"/>
                  </a:lnTo>
                  <a:lnTo>
                    <a:pt x="81" y="29"/>
                  </a:lnTo>
                  <a:lnTo>
                    <a:pt x="60" y="39"/>
                  </a:lnTo>
                  <a:lnTo>
                    <a:pt x="42" y="47"/>
                  </a:lnTo>
                  <a:lnTo>
                    <a:pt x="26" y="57"/>
                  </a:lnTo>
                  <a:lnTo>
                    <a:pt x="15" y="68"/>
                  </a:lnTo>
                  <a:lnTo>
                    <a:pt x="4" y="80"/>
                  </a:lnTo>
                  <a:lnTo>
                    <a:pt x="0" y="91"/>
                  </a:lnTo>
                  <a:lnTo>
                    <a:pt x="0" y="103"/>
                  </a:lnTo>
                  <a:lnTo>
                    <a:pt x="2" y="115"/>
                  </a:lnTo>
                  <a:lnTo>
                    <a:pt x="7" y="126"/>
                  </a:lnTo>
                  <a:lnTo>
                    <a:pt x="16" y="137"/>
                  </a:lnTo>
                  <a:lnTo>
                    <a:pt x="29" y="148"/>
                  </a:lnTo>
                  <a:lnTo>
                    <a:pt x="47" y="158"/>
                  </a:lnTo>
                  <a:lnTo>
                    <a:pt x="65" y="167"/>
                  </a:lnTo>
                  <a:lnTo>
                    <a:pt x="88" y="176"/>
                  </a:lnTo>
                  <a:lnTo>
                    <a:pt x="113" y="184"/>
                  </a:lnTo>
                  <a:lnTo>
                    <a:pt x="139" y="189"/>
                  </a:lnTo>
                  <a:lnTo>
                    <a:pt x="169" y="194"/>
                  </a:lnTo>
                  <a:lnTo>
                    <a:pt x="197" y="199"/>
                  </a:lnTo>
                  <a:lnTo>
                    <a:pt x="229" y="200"/>
                  </a:lnTo>
                  <a:lnTo>
                    <a:pt x="260" y="200"/>
                  </a:lnTo>
                  <a:lnTo>
                    <a:pt x="291" y="200"/>
                  </a:lnTo>
                  <a:lnTo>
                    <a:pt x="320" y="199"/>
                  </a:lnTo>
                  <a:lnTo>
                    <a:pt x="351" y="195"/>
                  </a:lnTo>
                  <a:lnTo>
                    <a:pt x="379" y="191"/>
                  </a:lnTo>
                  <a:lnTo>
                    <a:pt x="405" y="184"/>
                  </a:lnTo>
                  <a:lnTo>
                    <a:pt x="428" y="177"/>
                  </a:lnTo>
                  <a:lnTo>
                    <a:pt x="449" y="168"/>
                  </a:lnTo>
                  <a:lnTo>
                    <a:pt x="468" y="158"/>
                  </a:lnTo>
                  <a:lnTo>
                    <a:pt x="483" y="147"/>
                  </a:lnTo>
                  <a:lnTo>
                    <a:pt x="495" y="136"/>
                  </a:lnTo>
                  <a:lnTo>
                    <a:pt x="503" y="125"/>
                  </a:lnTo>
                  <a:lnTo>
                    <a:pt x="508" y="112"/>
                  </a:lnTo>
                  <a:lnTo>
                    <a:pt x="508" y="102"/>
                  </a:lnTo>
                  <a:lnTo>
                    <a:pt x="509" y="102"/>
                  </a:lnTo>
                </a:path>
              </a:pathLst>
            </a:custGeom>
            <a:solidFill>
              <a:srgbClr val="80A0D0"/>
            </a:solidFill>
            <a:ln w="12700" cap="rnd" cmpd="sng">
              <a:solidFill>
                <a:srgbClr val="80A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57" name="Freeform 1841"/>
            <p:cNvSpPr>
              <a:spLocks/>
            </p:cNvSpPr>
            <p:nvPr/>
          </p:nvSpPr>
          <p:spPr bwMode="auto">
            <a:xfrm>
              <a:off x="2719" y="3573"/>
              <a:ext cx="477" cy="191"/>
            </a:xfrm>
            <a:custGeom>
              <a:avLst/>
              <a:gdLst/>
              <a:ahLst/>
              <a:cxnLst>
                <a:cxn ang="0">
                  <a:pos x="476" y="96"/>
                </a:cxn>
                <a:cxn ang="0">
                  <a:pos x="473" y="84"/>
                </a:cxn>
                <a:cxn ang="0">
                  <a:pos x="468" y="72"/>
                </a:cxn>
                <a:cxn ang="0">
                  <a:pos x="458" y="61"/>
                </a:cxn>
                <a:cxn ang="0">
                  <a:pos x="445" y="50"/>
                </a:cxn>
                <a:cxn ang="0">
                  <a:pos x="431" y="40"/>
                </a:cxn>
                <a:cxn ang="0">
                  <a:pos x="412" y="30"/>
                </a:cxn>
                <a:cxn ang="0">
                  <a:pos x="391" y="23"/>
                </a:cxn>
                <a:cxn ang="0">
                  <a:pos x="368" y="15"/>
                </a:cxn>
                <a:cxn ang="0">
                  <a:pos x="344" y="9"/>
                </a:cxn>
                <a:cxn ang="0">
                  <a:pos x="317" y="7"/>
                </a:cxn>
                <a:cxn ang="0">
                  <a:pos x="289" y="2"/>
                </a:cxn>
                <a:cxn ang="0">
                  <a:pos x="262" y="0"/>
                </a:cxn>
                <a:cxn ang="0">
                  <a:pos x="233" y="1"/>
                </a:cxn>
                <a:cxn ang="0">
                  <a:pos x="204" y="2"/>
                </a:cxn>
                <a:cxn ang="0">
                  <a:pos x="176" y="6"/>
                </a:cxn>
                <a:cxn ang="0">
                  <a:pos x="150" y="9"/>
                </a:cxn>
                <a:cxn ang="0">
                  <a:pos x="123" y="15"/>
                </a:cxn>
                <a:cxn ang="0">
                  <a:pos x="99" y="20"/>
                </a:cxn>
                <a:cxn ang="0">
                  <a:pos x="77" y="27"/>
                </a:cxn>
                <a:cxn ang="0">
                  <a:pos x="56" y="36"/>
                </a:cxn>
                <a:cxn ang="0">
                  <a:pos x="40" y="46"/>
                </a:cxn>
                <a:cxn ang="0">
                  <a:pos x="24" y="54"/>
                </a:cxn>
                <a:cxn ang="0">
                  <a:pos x="14" y="64"/>
                </a:cxn>
                <a:cxn ang="0">
                  <a:pos x="4" y="76"/>
                </a:cxn>
                <a:cxn ang="0">
                  <a:pos x="0" y="87"/>
                </a:cxn>
                <a:cxn ang="0">
                  <a:pos x="0" y="96"/>
                </a:cxn>
                <a:cxn ang="0">
                  <a:pos x="1" y="110"/>
                </a:cxn>
                <a:cxn ang="0">
                  <a:pos x="6" y="120"/>
                </a:cxn>
                <a:cxn ang="0">
                  <a:pos x="15" y="129"/>
                </a:cxn>
                <a:cxn ang="0">
                  <a:pos x="27" y="140"/>
                </a:cxn>
                <a:cxn ang="0">
                  <a:pos x="44" y="149"/>
                </a:cxn>
                <a:cxn ang="0">
                  <a:pos x="61" y="158"/>
                </a:cxn>
                <a:cxn ang="0">
                  <a:pos x="82" y="166"/>
                </a:cxn>
                <a:cxn ang="0">
                  <a:pos x="105" y="174"/>
                </a:cxn>
                <a:cxn ang="0">
                  <a:pos x="131" y="178"/>
                </a:cxn>
                <a:cxn ang="0">
                  <a:pos x="158" y="183"/>
                </a:cxn>
                <a:cxn ang="0">
                  <a:pos x="185" y="188"/>
                </a:cxn>
                <a:cxn ang="0">
                  <a:pos x="214" y="190"/>
                </a:cxn>
                <a:cxn ang="0">
                  <a:pos x="244" y="190"/>
                </a:cxn>
                <a:cxn ang="0">
                  <a:pos x="272" y="190"/>
                </a:cxn>
                <a:cxn ang="0">
                  <a:pos x="301" y="189"/>
                </a:cxn>
                <a:cxn ang="0">
                  <a:pos x="329" y="185"/>
                </a:cxn>
                <a:cxn ang="0">
                  <a:pos x="356" y="181"/>
                </a:cxn>
                <a:cxn ang="0">
                  <a:pos x="380" y="174"/>
                </a:cxn>
                <a:cxn ang="0">
                  <a:pos x="402" y="168"/>
                </a:cxn>
                <a:cxn ang="0">
                  <a:pos x="420" y="159"/>
                </a:cxn>
                <a:cxn ang="0">
                  <a:pos x="439" y="150"/>
                </a:cxn>
                <a:cxn ang="0">
                  <a:pos x="452" y="140"/>
                </a:cxn>
                <a:cxn ang="0">
                  <a:pos x="463" y="129"/>
                </a:cxn>
                <a:cxn ang="0">
                  <a:pos x="471" y="117"/>
                </a:cxn>
                <a:cxn ang="0">
                  <a:pos x="475" y="106"/>
                </a:cxn>
                <a:cxn ang="0">
                  <a:pos x="475" y="96"/>
                </a:cxn>
                <a:cxn ang="0">
                  <a:pos x="476" y="96"/>
                </a:cxn>
              </a:cxnLst>
              <a:rect l="0" t="0" r="r" b="b"/>
              <a:pathLst>
                <a:path w="477" h="191">
                  <a:moveTo>
                    <a:pt x="476" y="96"/>
                  </a:moveTo>
                  <a:lnTo>
                    <a:pt x="473" y="84"/>
                  </a:lnTo>
                  <a:lnTo>
                    <a:pt x="468" y="72"/>
                  </a:lnTo>
                  <a:lnTo>
                    <a:pt x="458" y="61"/>
                  </a:lnTo>
                  <a:lnTo>
                    <a:pt x="445" y="50"/>
                  </a:lnTo>
                  <a:lnTo>
                    <a:pt x="431" y="40"/>
                  </a:lnTo>
                  <a:lnTo>
                    <a:pt x="412" y="30"/>
                  </a:lnTo>
                  <a:lnTo>
                    <a:pt x="391" y="23"/>
                  </a:lnTo>
                  <a:lnTo>
                    <a:pt x="368" y="15"/>
                  </a:lnTo>
                  <a:lnTo>
                    <a:pt x="344" y="9"/>
                  </a:lnTo>
                  <a:lnTo>
                    <a:pt x="317" y="7"/>
                  </a:lnTo>
                  <a:lnTo>
                    <a:pt x="289" y="2"/>
                  </a:lnTo>
                  <a:lnTo>
                    <a:pt x="262" y="0"/>
                  </a:lnTo>
                  <a:lnTo>
                    <a:pt x="233" y="1"/>
                  </a:lnTo>
                  <a:lnTo>
                    <a:pt x="204" y="2"/>
                  </a:lnTo>
                  <a:lnTo>
                    <a:pt x="176" y="6"/>
                  </a:lnTo>
                  <a:lnTo>
                    <a:pt x="150" y="9"/>
                  </a:lnTo>
                  <a:lnTo>
                    <a:pt x="123" y="15"/>
                  </a:lnTo>
                  <a:lnTo>
                    <a:pt x="99" y="20"/>
                  </a:lnTo>
                  <a:lnTo>
                    <a:pt x="77" y="27"/>
                  </a:lnTo>
                  <a:lnTo>
                    <a:pt x="56" y="36"/>
                  </a:lnTo>
                  <a:lnTo>
                    <a:pt x="40" y="46"/>
                  </a:lnTo>
                  <a:lnTo>
                    <a:pt x="24" y="54"/>
                  </a:lnTo>
                  <a:lnTo>
                    <a:pt x="14" y="64"/>
                  </a:lnTo>
                  <a:lnTo>
                    <a:pt x="4" y="76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1" y="110"/>
                  </a:lnTo>
                  <a:lnTo>
                    <a:pt x="6" y="120"/>
                  </a:lnTo>
                  <a:lnTo>
                    <a:pt x="15" y="129"/>
                  </a:lnTo>
                  <a:lnTo>
                    <a:pt x="27" y="140"/>
                  </a:lnTo>
                  <a:lnTo>
                    <a:pt x="44" y="149"/>
                  </a:lnTo>
                  <a:lnTo>
                    <a:pt x="61" y="158"/>
                  </a:lnTo>
                  <a:lnTo>
                    <a:pt x="82" y="166"/>
                  </a:lnTo>
                  <a:lnTo>
                    <a:pt x="105" y="174"/>
                  </a:lnTo>
                  <a:lnTo>
                    <a:pt x="131" y="178"/>
                  </a:lnTo>
                  <a:lnTo>
                    <a:pt x="158" y="183"/>
                  </a:lnTo>
                  <a:lnTo>
                    <a:pt x="185" y="188"/>
                  </a:lnTo>
                  <a:lnTo>
                    <a:pt x="214" y="190"/>
                  </a:lnTo>
                  <a:lnTo>
                    <a:pt x="244" y="190"/>
                  </a:lnTo>
                  <a:lnTo>
                    <a:pt x="272" y="190"/>
                  </a:lnTo>
                  <a:lnTo>
                    <a:pt x="301" y="189"/>
                  </a:lnTo>
                  <a:lnTo>
                    <a:pt x="329" y="185"/>
                  </a:lnTo>
                  <a:lnTo>
                    <a:pt x="356" y="181"/>
                  </a:lnTo>
                  <a:lnTo>
                    <a:pt x="380" y="174"/>
                  </a:lnTo>
                  <a:lnTo>
                    <a:pt x="402" y="168"/>
                  </a:lnTo>
                  <a:lnTo>
                    <a:pt x="420" y="159"/>
                  </a:lnTo>
                  <a:lnTo>
                    <a:pt x="439" y="150"/>
                  </a:lnTo>
                  <a:lnTo>
                    <a:pt x="452" y="140"/>
                  </a:lnTo>
                  <a:lnTo>
                    <a:pt x="463" y="129"/>
                  </a:lnTo>
                  <a:lnTo>
                    <a:pt x="471" y="117"/>
                  </a:lnTo>
                  <a:lnTo>
                    <a:pt x="475" y="106"/>
                  </a:lnTo>
                  <a:lnTo>
                    <a:pt x="475" y="96"/>
                  </a:lnTo>
                  <a:lnTo>
                    <a:pt x="476" y="96"/>
                  </a:lnTo>
                </a:path>
              </a:pathLst>
            </a:custGeom>
            <a:solidFill>
              <a:srgbClr val="80B0D0"/>
            </a:solidFill>
            <a:ln w="12700" cap="rnd" cmpd="sng">
              <a:solidFill>
                <a:srgbClr val="80B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58" name="Freeform 1842"/>
            <p:cNvSpPr>
              <a:spLocks/>
            </p:cNvSpPr>
            <p:nvPr/>
          </p:nvSpPr>
          <p:spPr bwMode="auto">
            <a:xfrm>
              <a:off x="2730" y="3582"/>
              <a:ext cx="444" cy="182"/>
            </a:xfrm>
            <a:custGeom>
              <a:avLst/>
              <a:gdLst/>
              <a:ahLst/>
              <a:cxnLst>
                <a:cxn ang="0">
                  <a:pos x="443" y="92"/>
                </a:cxn>
                <a:cxn ang="0">
                  <a:pos x="441" y="79"/>
                </a:cxn>
                <a:cxn ang="0">
                  <a:pos x="434" y="70"/>
                </a:cxn>
                <a:cxn ang="0">
                  <a:pos x="426" y="57"/>
                </a:cxn>
                <a:cxn ang="0">
                  <a:pos x="415" y="48"/>
                </a:cxn>
                <a:cxn ang="0">
                  <a:pos x="401" y="39"/>
                </a:cxn>
                <a:cxn ang="0">
                  <a:pos x="384" y="30"/>
                </a:cxn>
                <a:cxn ang="0">
                  <a:pos x="364" y="22"/>
                </a:cxn>
                <a:cxn ang="0">
                  <a:pos x="343" y="16"/>
                </a:cxn>
                <a:cxn ang="0">
                  <a:pos x="320" y="10"/>
                </a:cxn>
                <a:cxn ang="0">
                  <a:pos x="294" y="6"/>
                </a:cxn>
                <a:cxn ang="0">
                  <a:pos x="269" y="3"/>
                </a:cxn>
                <a:cxn ang="0">
                  <a:pos x="243" y="0"/>
                </a:cxn>
                <a:cxn ang="0">
                  <a:pos x="217" y="1"/>
                </a:cxn>
                <a:cxn ang="0">
                  <a:pos x="189" y="3"/>
                </a:cxn>
                <a:cxn ang="0">
                  <a:pos x="164" y="6"/>
                </a:cxn>
                <a:cxn ang="0">
                  <a:pos x="139" y="10"/>
                </a:cxn>
                <a:cxn ang="0">
                  <a:pos x="115" y="14"/>
                </a:cxn>
                <a:cxn ang="0">
                  <a:pos x="92" y="21"/>
                </a:cxn>
                <a:cxn ang="0">
                  <a:pos x="71" y="27"/>
                </a:cxn>
                <a:cxn ang="0">
                  <a:pos x="52" y="34"/>
                </a:cxn>
                <a:cxn ang="0">
                  <a:pos x="36" y="45"/>
                </a:cxn>
                <a:cxn ang="0">
                  <a:pos x="22" y="52"/>
                </a:cxn>
                <a:cxn ang="0">
                  <a:pos x="12" y="62"/>
                </a:cxn>
                <a:cxn ang="0">
                  <a:pos x="4" y="72"/>
                </a:cxn>
                <a:cxn ang="0">
                  <a:pos x="0" y="83"/>
                </a:cxn>
                <a:cxn ang="0">
                  <a:pos x="0" y="93"/>
                </a:cxn>
                <a:cxn ang="0">
                  <a:pos x="2" y="103"/>
                </a:cxn>
                <a:cxn ang="0">
                  <a:pos x="6" y="113"/>
                </a:cxn>
                <a:cxn ang="0">
                  <a:pos x="13" y="123"/>
                </a:cxn>
                <a:cxn ang="0">
                  <a:pos x="26" y="133"/>
                </a:cxn>
                <a:cxn ang="0">
                  <a:pos x="41" y="141"/>
                </a:cxn>
                <a:cxn ang="0">
                  <a:pos x="57" y="149"/>
                </a:cxn>
                <a:cxn ang="0">
                  <a:pos x="77" y="157"/>
                </a:cxn>
                <a:cxn ang="0">
                  <a:pos x="99" y="165"/>
                </a:cxn>
                <a:cxn ang="0">
                  <a:pos x="122" y="169"/>
                </a:cxn>
                <a:cxn ang="0">
                  <a:pos x="147" y="173"/>
                </a:cxn>
                <a:cxn ang="0">
                  <a:pos x="171" y="176"/>
                </a:cxn>
                <a:cxn ang="0">
                  <a:pos x="201" y="180"/>
                </a:cxn>
                <a:cxn ang="0">
                  <a:pos x="226" y="180"/>
                </a:cxn>
                <a:cxn ang="0">
                  <a:pos x="255" y="181"/>
                </a:cxn>
                <a:cxn ang="0">
                  <a:pos x="281" y="179"/>
                </a:cxn>
                <a:cxn ang="0">
                  <a:pos x="306" y="175"/>
                </a:cxn>
                <a:cxn ang="0">
                  <a:pos x="332" y="172"/>
                </a:cxn>
                <a:cxn ang="0">
                  <a:pos x="353" y="165"/>
                </a:cxn>
                <a:cxn ang="0">
                  <a:pos x="374" y="159"/>
                </a:cxn>
                <a:cxn ang="0">
                  <a:pos x="392" y="151"/>
                </a:cxn>
                <a:cxn ang="0">
                  <a:pos x="409" y="142"/>
                </a:cxn>
                <a:cxn ang="0">
                  <a:pos x="421" y="134"/>
                </a:cxn>
                <a:cxn ang="0">
                  <a:pos x="432" y="123"/>
                </a:cxn>
                <a:cxn ang="0">
                  <a:pos x="439" y="112"/>
                </a:cxn>
                <a:cxn ang="0">
                  <a:pos x="442" y="101"/>
                </a:cxn>
                <a:cxn ang="0">
                  <a:pos x="442" y="92"/>
                </a:cxn>
                <a:cxn ang="0">
                  <a:pos x="443" y="92"/>
                </a:cxn>
              </a:cxnLst>
              <a:rect l="0" t="0" r="r" b="b"/>
              <a:pathLst>
                <a:path w="444" h="182">
                  <a:moveTo>
                    <a:pt x="443" y="92"/>
                  </a:moveTo>
                  <a:lnTo>
                    <a:pt x="441" y="79"/>
                  </a:lnTo>
                  <a:lnTo>
                    <a:pt x="434" y="70"/>
                  </a:lnTo>
                  <a:lnTo>
                    <a:pt x="426" y="57"/>
                  </a:lnTo>
                  <a:lnTo>
                    <a:pt x="415" y="48"/>
                  </a:lnTo>
                  <a:lnTo>
                    <a:pt x="401" y="39"/>
                  </a:lnTo>
                  <a:lnTo>
                    <a:pt x="384" y="30"/>
                  </a:lnTo>
                  <a:lnTo>
                    <a:pt x="364" y="22"/>
                  </a:lnTo>
                  <a:lnTo>
                    <a:pt x="343" y="16"/>
                  </a:lnTo>
                  <a:lnTo>
                    <a:pt x="320" y="10"/>
                  </a:lnTo>
                  <a:lnTo>
                    <a:pt x="294" y="6"/>
                  </a:lnTo>
                  <a:lnTo>
                    <a:pt x="269" y="3"/>
                  </a:lnTo>
                  <a:lnTo>
                    <a:pt x="243" y="0"/>
                  </a:lnTo>
                  <a:lnTo>
                    <a:pt x="217" y="1"/>
                  </a:lnTo>
                  <a:lnTo>
                    <a:pt x="189" y="3"/>
                  </a:lnTo>
                  <a:lnTo>
                    <a:pt x="164" y="6"/>
                  </a:lnTo>
                  <a:lnTo>
                    <a:pt x="139" y="10"/>
                  </a:lnTo>
                  <a:lnTo>
                    <a:pt x="115" y="14"/>
                  </a:lnTo>
                  <a:lnTo>
                    <a:pt x="92" y="21"/>
                  </a:lnTo>
                  <a:lnTo>
                    <a:pt x="71" y="27"/>
                  </a:lnTo>
                  <a:lnTo>
                    <a:pt x="52" y="34"/>
                  </a:lnTo>
                  <a:lnTo>
                    <a:pt x="36" y="45"/>
                  </a:lnTo>
                  <a:lnTo>
                    <a:pt x="22" y="52"/>
                  </a:lnTo>
                  <a:lnTo>
                    <a:pt x="12" y="62"/>
                  </a:lnTo>
                  <a:lnTo>
                    <a:pt x="4" y="72"/>
                  </a:lnTo>
                  <a:lnTo>
                    <a:pt x="0" y="83"/>
                  </a:lnTo>
                  <a:lnTo>
                    <a:pt x="0" y="93"/>
                  </a:lnTo>
                  <a:lnTo>
                    <a:pt x="2" y="103"/>
                  </a:lnTo>
                  <a:lnTo>
                    <a:pt x="6" y="113"/>
                  </a:lnTo>
                  <a:lnTo>
                    <a:pt x="13" y="123"/>
                  </a:lnTo>
                  <a:lnTo>
                    <a:pt x="26" y="133"/>
                  </a:lnTo>
                  <a:lnTo>
                    <a:pt x="41" y="141"/>
                  </a:lnTo>
                  <a:lnTo>
                    <a:pt x="57" y="149"/>
                  </a:lnTo>
                  <a:lnTo>
                    <a:pt x="77" y="157"/>
                  </a:lnTo>
                  <a:lnTo>
                    <a:pt x="99" y="165"/>
                  </a:lnTo>
                  <a:lnTo>
                    <a:pt x="122" y="169"/>
                  </a:lnTo>
                  <a:lnTo>
                    <a:pt x="147" y="173"/>
                  </a:lnTo>
                  <a:lnTo>
                    <a:pt x="171" y="176"/>
                  </a:lnTo>
                  <a:lnTo>
                    <a:pt x="201" y="180"/>
                  </a:lnTo>
                  <a:lnTo>
                    <a:pt x="226" y="180"/>
                  </a:lnTo>
                  <a:lnTo>
                    <a:pt x="255" y="181"/>
                  </a:lnTo>
                  <a:lnTo>
                    <a:pt x="281" y="179"/>
                  </a:lnTo>
                  <a:lnTo>
                    <a:pt x="306" y="175"/>
                  </a:lnTo>
                  <a:lnTo>
                    <a:pt x="332" y="172"/>
                  </a:lnTo>
                  <a:lnTo>
                    <a:pt x="353" y="165"/>
                  </a:lnTo>
                  <a:lnTo>
                    <a:pt x="374" y="159"/>
                  </a:lnTo>
                  <a:lnTo>
                    <a:pt x="392" y="151"/>
                  </a:lnTo>
                  <a:lnTo>
                    <a:pt x="409" y="142"/>
                  </a:lnTo>
                  <a:lnTo>
                    <a:pt x="421" y="134"/>
                  </a:lnTo>
                  <a:lnTo>
                    <a:pt x="432" y="123"/>
                  </a:lnTo>
                  <a:lnTo>
                    <a:pt x="439" y="112"/>
                  </a:lnTo>
                  <a:lnTo>
                    <a:pt x="442" y="101"/>
                  </a:lnTo>
                  <a:lnTo>
                    <a:pt x="442" y="92"/>
                  </a:lnTo>
                  <a:lnTo>
                    <a:pt x="443" y="92"/>
                  </a:lnTo>
                </a:path>
              </a:pathLst>
            </a:custGeom>
            <a:solidFill>
              <a:srgbClr val="80C0E0"/>
            </a:solidFill>
            <a:ln w="12700" cap="rnd" cmpd="sng">
              <a:solidFill>
                <a:srgbClr val="8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59" name="Freeform 1843"/>
            <p:cNvSpPr>
              <a:spLocks/>
            </p:cNvSpPr>
            <p:nvPr/>
          </p:nvSpPr>
          <p:spPr bwMode="auto">
            <a:xfrm>
              <a:off x="2741" y="3593"/>
              <a:ext cx="413" cy="170"/>
            </a:xfrm>
            <a:custGeom>
              <a:avLst/>
              <a:gdLst/>
              <a:ahLst/>
              <a:cxnLst>
                <a:cxn ang="0">
                  <a:pos x="412" y="85"/>
                </a:cxn>
                <a:cxn ang="0">
                  <a:pos x="407" y="74"/>
                </a:cxn>
                <a:cxn ang="0">
                  <a:pos x="403" y="64"/>
                </a:cxn>
                <a:cxn ang="0">
                  <a:pos x="395" y="53"/>
                </a:cxn>
                <a:cxn ang="0">
                  <a:pos x="384" y="43"/>
                </a:cxn>
                <a:cxn ang="0">
                  <a:pos x="371" y="35"/>
                </a:cxn>
                <a:cxn ang="0">
                  <a:pos x="355" y="27"/>
                </a:cxn>
                <a:cxn ang="0">
                  <a:pos x="336" y="20"/>
                </a:cxn>
                <a:cxn ang="0">
                  <a:pos x="317" y="13"/>
                </a:cxn>
                <a:cxn ang="0">
                  <a:pos x="296" y="7"/>
                </a:cxn>
                <a:cxn ang="0">
                  <a:pos x="272" y="5"/>
                </a:cxn>
                <a:cxn ang="0">
                  <a:pos x="249" y="3"/>
                </a:cxn>
                <a:cxn ang="0">
                  <a:pos x="225" y="0"/>
                </a:cxn>
                <a:cxn ang="0">
                  <a:pos x="200" y="1"/>
                </a:cxn>
                <a:cxn ang="0">
                  <a:pos x="175" y="3"/>
                </a:cxn>
                <a:cxn ang="0">
                  <a:pos x="151" y="5"/>
                </a:cxn>
                <a:cxn ang="0">
                  <a:pos x="128" y="9"/>
                </a:cxn>
                <a:cxn ang="0">
                  <a:pos x="105" y="12"/>
                </a:cxn>
                <a:cxn ang="0">
                  <a:pos x="86" y="19"/>
                </a:cxn>
                <a:cxn ang="0">
                  <a:pos x="66" y="26"/>
                </a:cxn>
                <a:cxn ang="0">
                  <a:pos x="48" y="32"/>
                </a:cxn>
                <a:cxn ang="0">
                  <a:pos x="34" y="41"/>
                </a:cxn>
                <a:cxn ang="0">
                  <a:pos x="21" y="49"/>
                </a:cxn>
                <a:cxn ang="0">
                  <a:pos x="12" y="57"/>
                </a:cxn>
                <a:cxn ang="0">
                  <a:pos x="4" y="67"/>
                </a:cxn>
                <a:cxn ang="0">
                  <a:pos x="0" y="76"/>
                </a:cxn>
                <a:cxn ang="0">
                  <a:pos x="0" y="85"/>
                </a:cxn>
                <a:cxn ang="0">
                  <a:pos x="0" y="96"/>
                </a:cxn>
                <a:cxn ang="0">
                  <a:pos x="6" y="105"/>
                </a:cxn>
                <a:cxn ang="0">
                  <a:pos x="13" y="115"/>
                </a:cxn>
                <a:cxn ang="0">
                  <a:pos x="24" y="123"/>
                </a:cxn>
                <a:cxn ang="0">
                  <a:pos x="38" y="131"/>
                </a:cxn>
                <a:cxn ang="0">
                  <a:pos x="52" y="139"/>
                </a:cxn>
                <a:cxn ang="0">
                  <a:pos x="72" y="146"/>
                </a:cxn>
                <a:cxn ang="0">
                  <a:pos x="91" y="154"/>
                </a:cxn>
                <a:cxn ang="0">
                  <a:pos x="113" y="158"/>
                </a:cxn>
                <a:cxn ang="0">
                  <a:pos x="136" y="162"/>
                </a:cxn>
                <a:cxn ang="0">
                  <a:pos x="160" y="165"/>
                </a:cxn>
                <a:cxn ang="0">
                  <a:pos x="186" y="168"/>
                </a:cxn>
                <a:cxn ang="0">
                  <a:pos x="210" y="169"/>
                </a:cxn>
                <a:cxn ang="0">
                  <a:pos x="236" y="169"/>
                </a:cxn>
                <a:cxn ang="0">
                  <a:pos x="260" y="167"/>
                </a:cxn>
                <a:cxn ang="0">
                  <a:pos x="285" y="163"/>
                </a:cxn>
                <a:cxn ang="0">
                  <a:pos x="308" y="160"/>
                </a:cxn>
                <a:cxn ang="0">
                  <a:pos x="328" y="154"/>
                </a:cxn>
                <a:cxn ang="0">
                  <a:pos x="347" y="148"/>
                </a:cxn>
                <a:cxn ang="0">
                  <a:pos x="364" y="140"/>
                </a:cxn>
                <a:cxn ang="0">
                  <a:pos x="378" y="132"/>
                </a:cxn>
                <a:cxn ang="0">
                  <a:pos x="390" y="124"/>
                </a:cxn>
                <a:cxn ang="0">
                  <a:pos x="400" y="114"/>
                </a:cxn>
                <a:cxn ang="0">
                  <a:pos x="406" y="104"/>
                </a:cxn>
                <a:cxn ang="0">
                  <a:pos x="409" y="94"/>
                </a:cxn>
                <a:cxn ang="0">
                  <a:pos x="409" y="85"/>
                </a:cxn>
                <a:cxn ang="0">
                  <a:pos x="412" y="85"/>
                </a:cxn>
              </a:cxnLst>
              <a:rect l="0" t="0" r="r" b="b"/>
              <a:pathLst>
                <a:path w="413" h="170">
                  <a:moveTo>
                    <a:pt x="412" y="85"/>
                  </a:moveTo>
                  <a:lnTo>
                    <a:pt x="407" y="74"/>
                  </a:lnTo>
                  <a:lnTo>
                    <a:pt x="403" y="64"/>
                  </a:lnTo>
                  <a:lnTo>
                    <a:pt x="395" y="53"/>
                  </a:lnTo>
                  <a:lnTo>
                    <a:pt x="384" y="43"/>
                  </a:lnTo>
                  <a:lnTo>
                    <a:pt x="371" y="35"/>
                  </a:lnTo>
                  <a:lnTo>
                    <a:pt x="355" y="27"/>
                  </a:lnTo>
                  <a:lnTo>
                    <a:pt x="336" y="20"/>
                  </a:lnTo>
                  <a:lnTo>
                    <a:pt x="317" y="13"/>
                  </a:lnTo>
                  <a:lnTo>
                    <a:pt x="296" y="7"/>
                  </a:lnTo>
                  <a:lnTo>
                    <a:pt x="272" y="5"/>
                  </a:lnTo>
                  <a:lnTo>
                    <a:pt x="249" y="3"/>
                  </a:lnTo>
                  <a:lnTo>
                    <a:pt x="225" y="0"/>
                  </a:lnTo>
                  <a:lnTo>
                    <a:pt x="200" y="1"/>
                  </a:lnTo>
                  <a:lnTo>
                    <a:pt x="175" y="3"/>
                  </a:lnTo>
                  <a:lnTo>
                    <a:pt x="151" y="5"/>
                  </a:lnTo>
                  <a:lnTo>
                    <a:pt x="128" y="9"/>
                  </a:lnTo>
                  <a:lnTo>
                    <a:pt x="105" y="12"/>
                  </a:lnTo>
                  <a:lnTo>
                    <a:pt x="86" y="19"/>
                  </a:lnTo>
                  <a:lnTo>
                    <a:pt x="66" y="26"/>
                  </a:lnTo>
                  <a:lnTo>
                    <a:pt x="48" y="32"/>
                  </a:lnTo>
                  <a:lnTo>
                    <a:pt x="34" y="41"/>
                  </a:lnTo>
                  <a:lnTo>
                    <a:pt x="21" y="49"/>
                  </a:lnTo>
                  <a:lnTo>
                    <a:pt x="12" y="57"/>
                  </a:lnTo>
                  <a:lnTo>
                    <a:pt x="4" y="67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6" y="105"/>
                  </a:lnTo>
                  <a:lnTo>
                    <a:pt x="13" y="115"/>
                  </a:lnTo>
                  <a:lnTo>
                    <a:pt x="24" y="123"/>
                  </a:lnTo>
                  <a:lnTo>
                    <a:pt x="38" y="131"/>
                  </a:lnTo>
                  <a:lnTo>
                    <a:pt x="52" y="139"/>
                  </a:lnTo>
                  <a:lnTo>
                    <a:pt x="72" y="146"/>
                  </a:lnTo>
                  <a:lnTo>
                    <a:pt x="91" y="154"/>
                  </a:lnTo>
                  <a:lnTo>
                    <a:pt x="113" y="158"/>
                  </a:lnTo>
                  <a:lnTo>
                    <a:pt x="136" y="162"/>
                  </a:lnTo>
                  <a:lnTo>
                    <a:pt x="160" y="165"/>
                  </a:lnTo>
                  <a:lnTo>
                    <a:pt x="186" y="168"/>
                  </a:lnTo>
                  <a:lnTo>
                    <a:pt x="210" y="169"/>
                  </a:lnTo>
                  <a:lnTo>
                    <a:pt x="236" y="169"/>
                  </a:lnTo>
                  <a:lnTo>
                    <a:pt x="260" y="167"/>
                  </a:lnTo>
                  <a:lnTo>
                    <a:pt x="285" y="163"/>
                  </a:lnTo>
                  <a:lnTo>
                    <a:pt x="308" y="160"/>
                  </a:lnTo>
                  <a:lnTo>
                    <a:pt x="328" y="154"/>
                  </a:lnTo>
                  <a:lnTo>
                    <a:pt x="347" y="148"/>
                  </a:lnTo>
                  <a:lnTo>
                    <a:pt x="364" y="140"/>
                  </a:lnTo>
                  <a:lnTo>
                    <a:pt x="378" y="132"/>
                  </a:lnTo>
                  <a:lnTo>
                    <a:pt x="390" y="124"/>
                  </a:lnTo>
                  <a:lnTo>
                    <a:pt x="400" y="114"/>
                  </a:lnTo>
                  <a:lnTo>
                    <a:pt x="406" y="104"/>
                  </a:lnTo>
                  <a:lnTo>
                    <a:pt x="409" y="94"/>
                  </a:lnTo>
                  <a:lnTo>
                    <a:pt x="409" y="85"/>
                  </a:lnTo>
                  <a:lnTo>
                    <a:pt x="412" y="85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60" name="Freeform 1844"/>
            <p:cNvSpPr>
              <a:spLocks/>
            </p:cNvSpPr>
            <p:nvPr/>
          </p:nvSpPr>
          <p:spPr bwMode="auto">
            <a:xfrm>
              <a:off x="2752" y="3603"/>
              <a:ext cx="380" cy="159"/>
            </a:xfrm>
            <a:custGeom>
              <a:avLst/>
              <a:gdLst/>
              <a:ahLst/>
              <a:cxnLst>
                <a:cxn ang="0">
                  <a:pos x="379" y="80"/>
                </a:cxn>
                <a:cxn ang="0">
                  <a:pos x="375" y="69"/>
                </a:cxn>
                <a:cxn ang="0">
                  <a:pos x="371" y="59"/>
                </a:cxn>
                <a:cxn ang="0">
                  <a:pos x="363" y="49"/>
                </a:cxn>
                <a:cxn ang="0">
                  <a:pos x="354" y="41"/>
                </a:cxn>
                <a:cxn ang="0">
                  <a:pos x="341" y="33"/>
                </a:cxn>
                <a:cxn ang="0">
                  <a:pos x="325" y="25"/>
                </a:cxn>
                <a:cxn ang="0">
                  <a:pos x="309" y="18"/>
                </a:cxn>
                <a:cxn ang="0">
                  <a:pos x="291" y="13"/>
                </a:cxn>
                <a:cxn ang="0">
                  <a:pos x="272" y="7"/>
                </a:cxn>
                <a:cxn ang="0">
                  <a:pos x="251" y="4"/>
                </a:cxn>
                <a:cxn ang="0">
                  <a:pos x="228" y="1"/>
                </a:cxn>
                <a:cxn ang="0">
                  <a:pos x="207" y="0"/>
                </a:cxn>
                <a:cxn ang="0">
                  <a:pos x="184" y="0"/>
                </a:cxn>
                <a:cxn ang="0">
                  <a:pos x="161" y="2"/>
                </a:cxn>
                <a:cxn ang="0">
                  <a:pos x="139" y="5"/>
                </a:cxn>
                <a:cxn ang="0">
                  <a:pos x="117" y="7"/>
                </a:cxn>
                <a:cxn ang="0">
                  <a:pos x="97" y="13"/>
                </a:cxn>
                <a:cxn ang="0">
                  <a:pos x="77" y="18"/>
                </a:cxn>
                <a:cxn ang="0">
                  <a:pos x="61" y="24"/>
                </a:cxn>
                <a:cxn ang="0">
                  <a:pos x="45" y="31"/>
                </a:cxn>
                <a:cxn ang="0">
                  <a:pos x="31" y="39"/>
                </a:cxn>
                <a:cxn ang="0">
                  <a:pos x="19" y="46"/>
                </a:cxn>
                <a:cxn ang="0">
                  <a:pos x="11" y="54"/>
                </a:cxn>
                <a:cxn ang="0">
                  <a:pos x="4" y="63"/>
                </a:cxn>
                <a:cxn ang="0">
                  <a:pos x="0" y="72"/>
                </a:cxn>
                <a:cxn ang="0">
                  <a:pos x="0" y="80"/>
                </a:cxn>
                <a:cxn ang="0">
                  <a:pos x="0" y="90"/>
                </a:cxn>
                <a:cxn ang="0">
                  <a:pos x="5" y="98"/>
                </a:cxn>
                <a:cxn ang="0">
                  <a:pos x="13" y="107"/>
                </a:cxn>
                <a:cxn ang="0">
                  <a:pos x="21" y="115"/>
                </a:cxn>
                <a:cxn ang="0">
                  <a:pos x="36" y="122"/>
                </a:cxn>
                <a:cxn ang="0">
                  <a:pos x="49" y="129"/>
                </a:cxn>
                <a:cxn ang="0">
                  <a:pos x="66" y="136"/>
                </a:cxn>
                <a:cxn ang="0">
                  <a:pos x="85" y="144"/>
                </a:cxn>
                <a:cxn ang="0">
                  <a:pos x="105" y="147"/>
                </a:cxn>
                <a:cxn ang="0">
                  <a:pos x="126" y="151"/>
                </a:cxn>
                <a:cxn ang="0">
                  <a:pos x="148" y="155"/>
                </a:cxn>
                <a:cxn ang="0">
                  <a:pos x="172" y="155"/>
                </a:cxn>
                <a:cxn ang="0">
                  <a:pos x="195" y="157"/>
                </a:cxn>
                <a:cxn ang="0">
                  <a:pos x="218" y="158"/>
                </a:cxn>
                <a:cxn ang="0">
                  <a:pos x="240" y="155"/>
                </a:cxn>
                <a:cxn ang="0">
                  <a:pos x="262" y="153"/>
                </a:cxn>
                <a:cxn ang="0">
                  <a:pos x="284" y="150"/>
                </a:cxn>
                <a:cxn ang="0">
                  <a:pos x="303" y="144"/>
                </a:cxn>
                <a:cxn ang="0">
                  <a:pos x="320" y="138"/>
                </a:cxn>
                <a:cxn ang="0">
                  <a:pos x="335" y="132"/>
                </a:cxn>
                <a:cxn ang="0">
                  <a:pos x="348" y="124"/>
                </a:cxn>
                <a:cxn ang="0">
                  <a:pos x="360" y="116"/>
                </a:cxn>
                <a:cxn ang="0">
                  <a:pos x="369" y="107"/>
                </a:cxn>
                <a:cxn ang="0">
                  <a:pos x="374" y="97"/>
                </a:cxn>
                <a:cxn ang="0">
                  <a:pos x="378" y="87"/>
                </a:cxn>
                <a:cxn ang="0">
                  <a:pos x="376" y="80"/>
                </a:cxn>
                <a:cxn ang="0">
                  <a:pos x="379" y="80"/>
                </a:cxn>
              </a:cxnLst>
              <a:rect l="0" t="0" r="r" b="b"/>
              <a:pathLst>
                <a:path w="380" h="159">
                  <a:moveTo>
                    <a:pt x="379" y="80"/>
                  </a:moveTo>
                  <a:lnTo>
                    <a:pt x="375" y="69"/>
                  </a:lnTo>
                  <a:lnTo>
                    <a:pt x="371" y="59"/>
                  </a:lnTo>
                  <a:lnTo>
                    <a:pt x="363" y="49"/>
                  </a:lnTo>
                  <a:lnTo>
                    <a:pt x="354" y="41"/>
                  </a:lnTo>
                  <a:lnTo>
                    <a:pt x="341" y="33"/>
                  </a:lnTo>
                  <a:lnTo>
                    <a:pt x="325" y="25"/>
                  </a:lnTo>
                  <a:lnTo>
                    <a:pt x="309" y="18"/>
                  </a:lnTo>
                  <a:lnTo>
                    <a:pt x="291" y="13"/>
                  </a:lnTo>
                  <a:lnTo>
                    <a:pt x="272" y="7"/>
                  </a:lnTo>
                  <a:lnTo>
                    <a:pt x="251" y="4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4" y="0"/>
                  </a:lnTo>
                  <a:lnTo>
                    <a:pt x="161" y="2"/>
                  </a:lnTo>
                  <a:lnTo>
                    <a:pt x="139" y="5"/>
                  </a:lnTo>
                  <a:lnTo>
                    <a:pt x="117" y="7"/>
                  </a:lnTo>
                  <a:lnTo>
                    <a:pt x="97" y="13"/>
                  </a:lnTo>
                  <a:lnTo>
                    <a:pt x="77" y="18"/>
                  </a:lnTo>
                  <a:lnTo>
                    <a:pt x="61" y="24"/>
                  </a:lnTo>
                  <a:lnTo>
                    <a:pt x="45" y="31"/>
                  </a:lnTo>
                  <a:lnTo>
                    <a:pt x="31" y="39"/>
                  </a:lnTo>
                  <a:lnTo>
                    <a:pt x="19" y="46"/>
                  </a:lnTo>
                  <a:lnTo>
                    <a:pt x="11" y="54"/>
                  </a:lnTo>
                  <a:lnTo>
                    <a:pt x="4" y="63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5" y="98"/>
                  </a:lnTo>
                  <a:lnTo>
                    <a:pt x="13" y="107"/>
                  </a:lnTo>
                  <a:lnTo>
                    <a:pt x="21" y="115"/>
                  </a:lnTo>
                  <a:lnTo>
                    <a:pt x="36" y="122"/>
                  </a:lnTo>
                  <a:lnTo>
                    <a:pt x="49" y="129"/>
                  </a:lnTo>
                  <a:lnTo>
                    <a:pt x="66" y="136"/>
                  </a:lnTo>
                  <a:lnTo>
                    <a:pt x="85" y="144"/>
                  </a:lnTo>
                  <a:lnTo>
                    <a:pt x="105" y="147"/>
                  </a:lnTo>
                  <a:lnTo>
                    <a:pt x="126" y="151"/>
                  </a:lnTo>
                  <a:lnTo>
                    <a:pt x="148" y="155"/>
                  </a:lnTo>
                  <a:lnTo>
                    <a:pt x="172" y="155"/>
                  </a:lnTo>
                  <a:lnTo>
                    <a:pt x="195" y="157"/>
                  </a:lnTo>
                  <a:lnTo>
                    <a:pt x="218" y="158"/>
                  </a:lnTo>
                  <a:lnTo>
                    <a:pt x="240" y="155"/>
                  </a:lnTo>
                  <a:lnTo>
                    <a:pt x="262" y="153"/>
                  </a:lnTo>
                  <a:lnTo>
                    <a:pt x="284" y="150"/>
                  </a:lnTo>
                  <a:lnTo>
                    <a:pt x="303" y="144"/>
                  </a:lnTo>
                  <a:lnTo>
                    <a:pt x="320" y="138"/>
                  </a:lnTo>
                  <a:lnTo>
                    <a:pt x="335" y="132"/>
                  </a:lnTo>
                  <a:lnTo>
                    <a:pt x="348" y="124"/>
                  </a:lnTo>
                  <a:lnTo>
                    <a:pt x="360" y="116"/>
                  </a:lnTo>
                  <a:lnTo>
                    <a:pt x="369" y="107"/>
                  </a:lnTo>
                  <a:lnTo>
                    <a:pt x="374" y="97"/>
                  </a:lnTo>
                  <a:lnTo>
                    <a:pt x="378" y="87"/>
                  </a:lnTo>
                  <a:lnTo>
                    <a:pt x="376" y="80"/>
                  </a:lnTo>
                  <a:lnTo>
                    <a:pt x="379" y="80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61" name="Freeform 1845"/>
            <p:cNvSpPr>
              <a:spLocks/>
            </p:cNvSpPr>
            <p:nvPr/>
          </p:nvSpPr>
          <p:spPr bwMode="auto">
            <a:xfrm>
              <a:off x="2764" y="3613"/>
              <a:ext cx="345" cy="146"/>
            </a:xfrm>
            <a:custGeom>
              <a:avLst/>
              <a:gdLst/>
              <a:ahLst/>
              <a:cxnLst>
                <a:cxn ang="0">
                  <a:pos x="344" y="74"/>
                </a:cxn>
                <a:cxn ang="0">
                  <a:pos x="342" y="64"/>
                </a:cxn>
                <a:cxn ang="0">
                  <a:pos x="337" y="55"/>
                </a:cxn>
                <a:cxn ang="0">
                  <a:pos x="330" y="47"/>
                </a:cxn>
                <a:cxn ang="0">
                  <a:pos x="321" y="38"/>
                </a:cxn>
                <a:cxn ang="0">
                  <a:pos x="310" y="31"/>
                </a:cxn>
                <a:cxn ang="0">
                  <a:pos x="296" y="23"/>
                </a:cxn>
                <a:cxn ang="0">
                  <a:pos x="280" y="15"/>
                </a:cxn>
                <a:cxn ang="0">
                  <a:pos x="264" y="11"/>
                </a:cxn>
                <a:cxn ang="0">
                  <a:pos x="247" y="7"/>
                </a:cxn>
                <a:cxn ang="0">
                  <a:pos x="227" y="3"/>
                </a:cxn>
                <a:cxn ang="0">
                  <a:pos x="208" y="1"/>
                </a:cxn>
                <a:cxn ang="0">
                  <a:pos x="187" y="0"/>
                </a:cxn>
                <a:cxn ang="0">
                  <a:pos x="167" y="0"/>
                </a:cxn>
                <a:cxn ang="0">
                  <a:pos x="146" y="2"/>
                </a:cxn>
                <a:cxn ang="0">
                  <a:pos x="127" y="4"/>
                </a:cxn>
                <a:cxn ang="0">
                  <a:pos x="106" y="8"/>
                </a:cxn>
                <a:cxn ang="0">
                  <a:pos x="88" y="12"/>
                </a:cxn>
                <a:cxn ang="0">
                  <a:pos x="70" y="16"/>
                </a:cxn>
                <a:cxn ang="0">
                  <a:pos x="54" y="23"/>
                </a:cxn>
                <a:cxn ang="0">
                  <a:pos x="40" y="29"/>
                </a:cxn>
                <a:cxn ang="0">
                  <a:pos x="28" y="36"/>
                </a:cxn>
                <a:cxn ang="0">
                  <a:pos x="17" y="43"/>
                </a:cxn>
                <a:cxn ang="0">
                  <a:pos x="9" y="49"/>
                </a:cxn>
                <a:cxn ang="0">
                  <a:pos x="1" y="58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0" y="84"/>
                </a:cxn>
                <a:cxn ang="0">
                  <a:pos x="4" y="92"/>
                </a:cxn>
                <a:cxn ang="0">
                  <a:pos x="9" y="99"/>
                </a:cxn>
                <a:cxn ang="0">
                  <a:pos x="19" y="106"/>
                </a:cxn>
                <a:cxn ang="0">
                  <a:pos x="32" y="112"/>
                </a:cxn>
                <a:cxn ang="0">
                  <a:pos x="44" y="120"/>
                </a:cxn>
                <a:cxn ang="0">
                  <a:pos x="59" y="126"/>
                </a:cxn>
                <a:cxn ang="0">
                  <a:pos x="76" y="133"/>
                </a:cxn>
                <a:cxn ang="0">
                  <a:pos x="95" y="136"/>
                </a:cxn>
                <a:cxn ang="0">
                  <a:pos x="114" y="141"/>
                </a:cxn>
                <a:cxn ang="0">
                  <a:pos x="134" y="143"/>
                </a:cxn>
                <a:cxn ang="0">
                  <a:pos x="156" y="145"/>
                </a:cxn>
                <a:cxn ang="0">
                  <a:pos x="176" y="145"/>
                </a:cxn>
                <a:cxn ang="0">
                  <a:pos x="199" y="145"/>
                </a:cxn>
                <a:cxn ang="0">
                  <a:pos x="218" y="145"/>
                </a:cxn>
                <a:cxn ang="0">
                  <a:pos x="240" y="143"/>
                </a:cxn>
                <a:cxn ang="0">
                  <a:pos x="258" y="140"/>
                </a:cxn>
                <a:cxn ang="0">
                  <a:pos x="276" y="134"/>
                </a:cxn>
                <a:cxn ang="0">
                  <a:pos x="291" y="129"/>
                </a:cxn>
                <a:cxn ang="0">
                  <a:pos x="305" y="123"/>
                </a:cxn>
                <a:cxn ang="0">
                  <a:pos x="319" y="115"/>
                </a:cxn>
                <a:cxn ang="0">
                  <a:pos x="327" y="109"/>
                </a:cxn>
                <a:cxn ang="0">
                  <a:pos x="335" y="100"/>
                </a:cxn>
                <a:cxn ang="0">
                  <a:pos x="341" y="91"/>
                </a:cxn>
                <a:cxn ang="0">
                  <a:pos x="343" y="81"/>
                </a:cxn>
                <a:cxn ang="0">
                  <a:pos x="343" y="74"/>
                </a:cxn>
                <a:cxn ang="0">
                  <a:pos x="344" y="74"/>
                </a:cxn>
              </a:cxnLst>
              <a:rect l="0" t="0" r="r" b="b"/>
              <a:pathLst>
                <a:path w="345" h="146">
                  <a:moveTo>
                    <a:pt x="344" y="74"/>
                  </a:moveTo>
                  <a:lnTo>
                    <a:pt x="342" y="64"/>
                  </a:lnTo>
                  <a:lnTo>
                    <a:pt x="337" y="55"/>
                  </a:lnTo>
                  <a:lnTo>
                    <a:pt x="330" y="47"/>
                  </a:lnTo>
                  <a:lnTo>
                    <a:pt x="321" y="38"/>
                  </a:lnTo>
                  <a:lnTo>
                    <a:pt x="310" y="31"/>
                  </a:lnTo>
                  <a:lnTo>
                    <a:pt x="296" y="23"/>
                  </a:lnTo>
                  <a:lnTo>
                    <a:pt x="280" y="15"/>
                  </a:lnTo>
                  <a:lnTo>
                    <a:pt x="264" y="11"/>
                  </a:lnTo>
                  <a:lnTo>
                    <a:pt x="247" y="7"/>
                  </a:lnTo>
                  <a:lnTo>
                    <a:pt x="227" y="3"/>
                  </a:lnTo>
                  <a:lnTo>
                    <a:pt x="208" y="1"/>
                  </a:lnTo>
                  <a:lnTo>
                    <a:pt x="187" y="0"/>
                  </a:lnTo>
                  <a:lnTo>
                    <a:pt x="167" y="0"/>
                  </a:lnTo>
                  <a:lnTo>
                    <a:pt x="146" y="2"/>
                  </a:lnTo>
                  <a:lnTo>
                    <a:pt x="127" y="4"/>
                  </a:lnTo>
                  <a:lnTo>
                    <a:pt x="106" y="8"/>
                  </a:lnTo>
                  <a:lnTo>
                    <a:pt x="88" y="12"/>
                  </a:lnTo>
                  <a:lnTo>
                    <a:pt x="70" y="16"/>
                  </a:lnTo>
                  <a:lnTo>
                    <a:pt x="54" y="23"/>
                  </a:lnTo>
                  <a:lnTo>
                    <a:pt x="40" y="29"/>
                  </a:lnTo>
                  <a:lnTo>
                    <a:pt x="28" y="36"/>
                  </a:lnTo>
                  <a:lnTo>
                    <a:pt x="17" y="43"/>
                  </a:lnTo>
                  <a:lnTo>
                    <a:pt x="9" y="49"/>
                  </a:lnTo>
                  <a:lnTo>
                    <a:pt x="1" y="58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4"/>
                  </a:lnTo>
                  <a:lnTo>
                    <a:pt x="4" y="92"/>
                  </a:lnTo>
                  <a:lnTo>
                    <a:pt x="9" y="99"/>
                  </a:lnTo>
                  <a:lnTo>
                    <a:pt x="19" y="106"/>
                  </a:lnTo>
                  <a:lnTo>
                    <a:pt x="32" y="112"/>
                  </a:lnTo>
                  <a:lnTo>
                    <a:pt x="44" y="120"/>
                  </a:lnTo>
                  <a:lnTo>
                    <a:pt x="59" y="126"/>
                  </a:lnTo>
                  <a:lnTo>
                    <a:pt x="76" y="133"/>
                  </a:lnTo>
                  <a:lnTo>
                    <a:pt x="95" y="136"/>
                  </a:lnTo>
                  <a:lnTo>
                    <a:pt x="114" y="141"/>
                  </a:lnTo>
                  <a:lnTo>
                    <a:pt x="134" y="143"/>
                  </a:lnTo>
                  <a:lnTo>
                    <a:pt x="156" y="145"/>
                  </a:lnTo>
                  <a:lnTo>
                    <a:pt x="176" y="145"/>
                  </a:lnTo>
                  <a:lnTo>
                    <a:pt x="199" y="145"/>
                  </a:lnTo>
                  <a:lnTo>
                    <a:pt x="218" y="145"/>
                  </a:lnTo>
                  <a:lnTo>
                    <a:pt x="240" y="143"/>
                  </a:lnTo>
                  <a:lnTo>
                    <a:pt x="258" y="140"/>
                  </a:lnTo>
                  <a:lnTo>
                    <a:pt x="276" y="134"/>
                  </a:lnTo>
                  <a:lnTo>
                    <a:pt x="291" y="129"/>
                  </a:lnTo>
                  <a:lnTo>
                    <a:pt x="305" y="123"/>
                  </a:lnTo>
                  <a:lnTo>
                    <a:pt x="319" y="115"/>
                  </a:lnTo>
                  <a:lnTo>
                    <a:pt x="327" y="109"/>
                  </a:lnTo>
                  <a:lnTo>
                    <a:pt x="335" y="100"/>
                  </a:lnTo>
                  <a:lnTo>
                    <a:pt x="341" y="91"/>
                  </a:lnTo>
                  <a:lnTo>
                    <a:pt x="343" y="81"/>
                  </a:lnTo>
                  <a:lnTo>
                    <a:pt x="343" y="74"/>
                  </a:lnTo>
                  <a:lnTo>
                    <a:pt x="344" y="74"/>
                  </a:lnTo>
                </a:path>
              </a:pathLst>
            </a:custGeom>
            <a:solidFill>
              <a:srgbClr val="C0C0E0"/>
            </a:solidFill>
            <a:ln w="12700" cap="rnd" cmpd="sng">
              <a:solidFill>
                <a:srgbClr val="C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62" name="Freeform 1846"/>
            <p:cNvSpPr>
              <a:spLocks/>
            </p:cNvSpPr>
            <p:nvPr/>
          </p:nvSpPr>
          <p:spPr bwMode="auto">
            <a:xfrm>
              <a:off x="2774" y="3622"/>
              <a:ext cx="313" cy="137"/>
            </a:xfrm>
            <a:custGeom>
              <a:avLst/>
              <a:gdLst/>
              <a:ahLst/>
              <a:cxnLst>
                <a:cxn ang="0">
                  <a:pos x="312" y="69"/>
                </a:cxn>
                <a:cxn ang="0">
                  <a:pos x="310" y="61"/>
                </a:cxn>
                <a:cxn ang="0">
                  <a:pos x="306" y="53"/>
                </a:cxn>
                <a:cxn ang="0">
                  <a:pos x="299" y="44"/>
                </a:cxn>
                <a:cxn ang="0">
                  <a:pos x="291" y="36"/>
                </a:cxn>
                <a:cxn ang="0">
                  <a:pos x="281" y="28"/>
                </a:cxn>
                <a:cxn ang="0">
                  <a:pos x="269" y="22"/>
                </a:cxn>
                <a:cxn ang="0">
                  <a:pos x="254" y="16"/>
                </a:cxn>
                <a:cxn ang="0">
                  <a:pos x="239" y="11"/>
                </a:cxn>
                <a:cxn ang="0">
                  <a:pos x="224" y="6"/>
                </a:cxn>
                <a:cxn ang="0">
                  <a:pos x="206" y="5"/>
                </a:cxn>
                <a:cxn ang="0">
                  <a:pos x="189" y="1"/>
                </a:cxn>
                <a:cxn ang="0">
                  <a:pos x="170" y="0"/>
                </a:cxn>
                <a:cxn ang="0">
                  <a:pos x="150" y="1"/>
                </a:cxn>
                <a:cxn ang="0">
                  <a:pos x="133" y="3"/>
                </a:cxn>
                <a:cxn ang="0">
                  <a:pos x="114" y="5"/>
                </a:cxn>
                <a:cxn ang="0">
                  <a:pos x="96" y="8"/>
                </a:cxn>
                <a:cxn ang="0">
                  <a:pos x="80" y="12"/>
                </a:cxn>
                <a:cxn ang="0">
                  <a:pos x="64" y="16"/>
                </a:cxn>
                <a:cxn ang="0">
                  <a:pos x="49" y="22"/>
                </a:cxn>
                <a:cxn ang="0">
                  <a:pos x="37" y="28"/>
                </a:cxn>
                <a:cxn ang="0">
                  <a:pos x="26" y="35"/>
                </a:cxn>
                <a:cxn ang="0">
                  <a:pos x="16" y="40"/>
                </a:cxn>
                <a:cxn ang="0">
                  <a:pos x="9" y="47"/>
                </a:cxn>
                <a:cxn ang="0">
                  <a:pos x="3" y="55"/>
                </a:cxn>
                <a:cxn ang="0">
                  <a:pos x="0" y="62"/>
                </a:cxn>
                <a:cxn ang="0">
                  <a:pos x="0" y="69"/>
                </a:cxn>
                <a:cxn ang="0">
                  <a:pos x="0" y="78"/>
                </a:cxn>
                <a:cxn ang="0">
                  <a:pos x="5" y="85"/>
                </a:cxn>
                <a:cxn ang="0">
                  <a:pos x="10" y="93"/>
                </a:cxn>
                <a:cxn ang="0">
                  <a:pos x="18" y="100"/>
                </a:cxn>
                <a:cxn ang="0">
                  <a:pos x="29" y="105"/>
                </a:cxn>
                <a:cxn ang="0">
                  <a:pos x="40" y="111"/>
                </a:cxn>
                <a:cxn ang="0">
                  <a:pos x="55" y="118"/>
                </a:cxn>
                <a:cxn ang="0">
                  <a:pos x="71" y="124"/>
                </a:cxn>
                <a:cxn ang="0">
                  <a:pos x="87" y="127"/>
                </a:cxn>
                <a:cxn ang="0">
                  <a:pos x="105" y="131"/>
                </a:cxn>
                <a:cxn ang="0">
                  <a:pos x="122" y="134"/>
                </a:cxn>
                <a:cxn ang="0">
                  <a:pos x="142" y="135"/>
                </a:cxn>
                <a:cxn ang="0">
                  <a:pos x="161" y="136"/>
                </a:cxn>
                <a:cxn ang="0">
                  <a:pos x="181" y="136"/>
                </a:cxn>
                <a:cxn ang="0">
                  <a:pos x="199" y="135"/>
                </a:cxn>
                <a:cxn ang="0">
                  <a:pos x="218" y="133"/>
                </a:cxn>
                <a:cxn ang="0">
                  <a:pos x="236" y="130"/>
                </a:cxn>
                <a:cxn ang="0">
                  <a:pos x="252" y="127"/>
                </a:cxn>
                <a:cxn ang="0">
                  <a:pos x="266" y="122"/>
                </a:cxn>
                <a:cxn ang="0">
                  <a:pos x="277" y="117"/>
                </a:cxn>
                <a:cxn ang="0">
                  <a:pos x="289" y="109"/>
                </a:cxn>
                <a:cxn ang="0">
                  <a:pos x="298" y="101"/>
                </a:cxn>
                <a:cxn ang="0">
                  <a:pos x="306" y="94"/>
                </a:cxn>
                <a:cxn ang="0">
                  <a:pos x="309" y="85"/>
                </a:cxn>
                <a:cxn ang="0">
                  <a:pos x="312" y="76"/>
                </a:cxn>
                <a:cxn ang="0">
                  <a:pos x="312" y="69"/>
                </a:cxn>
              </a:cxnLst>
              <a:rect l="0" t="0" r="r" b="b"/>
              <a:pathLst>
                <a:path w="313" h="137">
                  <a:moveTo>
                    <a:pt x="312" y="69"/>
                  </a:moveTo>
                  <a:lnTo>
                    <a:pt x="310" y="61"/>
                  </a:lnTo>
                  <a:lnTo>
                    <a:pt x="306" y="53"/>
                  </a:lnTo>
                  <a:lnTo>
                    <a:pt x="299" y="44"/>
                  </a:lnTo>
                  <a:lnTo>
                    <a:pt x="291" y="36"/>
                  </a:lnTo>
                  <a:lnTo>
                    <a:pt x="281" y="28"/>
                  </a:lnTo>
                  <a:lnTo>
                    <a:pt x="269" y="22"/>
                  </a:lnTo>
                  <a:lnTo>
                    <a:pt x="254" y="16"/>
                  </a:lnTo>
                  <a:lnTo>
                    <a:pt x="239" y="11"/>
                  </a:lnTo>
                  <a:lnTo>
                    <a:pt x="224" y="6"/>
                  </a:lnTo>
                  <a:lnTo>
                    <a:pt x="206" y="5"/>
                  </a:lnTo>
                  <a:lnTo>
                    <a:pt x="189" y="1"/>
                  </a:lnTo>
                  <a:lnTo>
                    <a:pt x="170" y="0"/>
                  </a:lnTo>
                  <a:lnTo>
                    <a:pt x="150" y="1"/>
                  </a:lnTo>
                  <a:lnTo>
                    <a:pt x="133" y="3"/>
                  </a:lnTo>
                  <a:lnTo>
                    <a:pt x="114" y="5"/>
                  </a:lnTo>
                  <a:lnTo>
                    <a:pt x="96" y="8"/>
                  </a:lnTo>
                  <a:lnTo>
                    <a:pt x="80" y="12"/>
                  </a:lnTo>
                  <a:lnTo>
                    <a:pt x="64" y="16"/>
                  </a:lnTo>
                  <a:lnTo>
                    <a:pt x="49" y="22"/>
                  </a:lnTo>
                  <a:lnTo>
                    <a:pt x="37" y="28"/>
                  </a:lnTo>
                  <a:lnTo>
                    <a:pt x="26" y="35"/>
                  </a:lnTo>
                  <a:lnTo>
                    <a:pt x="16" y="40"/>
                  </a:lnTo>
                  <a:lnTo>
                    <a:pt x="9" y="47"/>
                  </a:lnTo>
                  <a:lnTo>
                    <a:pt x="3" y="5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5" y="85"/>
                  </a:lnTo>
                  <a:lnTo>
                    <a:pt x="10" y="93"/>
                  </a:lnTo>
                  <a:lnTo>
                    <a:pt x="18" y="100"/>
                  </a:lnTo>
                  <a:lnTo>
                    <a:pt x="29" y="105"/>
                  </a:lnTo>
                  <a:lnTo>
                    <a:pt x="40" y="111"/>
                  </a:lnTo>
                  <a:lnTo>
                    <a:pt x="55" y="118"/>
                  </a:lnTo>
                  <a:lnTo>
                    <a:pt x="71" y="124"/>
                  </a:lnTo>
                  <a:lnTo>
                    <a:pt x="87" y="127"/>
                  </a:lnTo>
                  <a:lnTo>
                    <a:pt x="105" y="131"/>
                  </a:lnTo>
                  <a:lnTo>
                    <a:pt x="122" y="134"/>
                  </a:lnTo>
                  <a:lnTo>
                    <a:pt x="142" y="135"/>
                  </a:lnTo>
                  <a:lnTo>
                    <a:pt x="161" y="136"/>
                  </a:lnTo>
                  <a:lnTo>
                    <a:pt x="181" y="136"/>
                  </a:lnTo>
                  <a:lnTo>
                    <a:pt x="199" y="135"/>
                  </a:lnTo>
                  <a:lnTo>
                    <a:pt x="218" y="133"/>
                  </a:lnTo>
                  <a:lnTo>
                    <a:pt x="236" y="130"/>
                  </a:lnTo>
                  <a:lnTo>
                    <a:pt x="252" y="127"/>
                  </a:lnTo>
                  <a:lnTo>
                    <a:pt x="266" y="122"/>
                  </a:lnTo>
                  <a:lnTo>
                    <a:pt x="277" y="117"/>
                  </a:lnTo>
                  <a:lnTo>
                    <a:pt x="289" y="109"/>
                  </a:lnTo>
                  <a:lnTo>
                    <a:pt x="298" y="101"/>
                  </a:lnTo>
                  <a:lnTo>
                    <a:pt x="306" y="94"/>
                  </a:lnTo>
                  <a:lnTo>
                    <a:pt x="309" y="85"/>
                  </a:lnTo>
                  <a:lnTo>
                    <a:pt x="312" y="76"/>
                  </a:lnTo>
                  <a:lnTo>
                    <a:pt x="312" y="69"/>
                  </a:lnTo>
                </a:path>
              </a:pathLst>
            </a:custGeom>
            <a:solidFill>
              <a:srgbClr val="C0D0F0"/>
            </a:solidFill>
            <a:ln w="12700" cap="rnd" cmpd="sng">
              <a:solidFill>
                <a:srgbClr val="C0D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63" name="Freeform 1847"/>
            <p:cNvSpPr>
              <a:spLocks/>
            </p:cNvSpPr>
            <p:nvPr/>
          </p:nvSpPr>
          <p:spPr bwMode="auto">
            <a:xfrm>
              <a:off x="2786" y="3633"/>
              <a:ext cx="280" cy="125"/>
            </a:xfrm>
            <a:custGeom>
              <a:avLst/>
              <a:gdLst/>
              <a:ahLst/>
              <a:cxnLst>
                <a:cxn ang="0">
                  <a:pos x="279" y="62"/>
                </a:cxn>
                <a:cxn ang="0">
                  <a:pos x="276" y="55"/>
                </a:cxn>
                <a:cxn ang="0">
                  <a:pos x="273" y="47"/>
                </a:cxn>
                <a:cxn ang="0">
                  <a:pos x="266" y="38"/>
                </a:cxn>
                <a:cxn ang="0">
                  <a:pos x="259" y="32"/>
                </a:cxn>
                <a:cxn ang="0">
                  <a:pos x="250" y="25"/>
                </a:cxn>
                <a:cxn ang="0">
                  <a:pos x="238" y="19"/>
                </a:cxn>
                <a:cxn ang="0">
                  <a:pos x="226" y="13"/>
                </a:cxn>
                <a:cxn ang="0">
                  <a:pos x="213" y="9"/>
                </a:cxn>
                <a:cxn ang="0">
                  <a:pos x="199" y="5"/>
                </a:cxn>
                <a:cxn ang="0">
                  <a:pos x="183" y="3"/>
                </a:cxn>
                <a:cxn ang="0">
                  <a:pos x="167" y="1"/>
                </a:cxn>
                <a:cxn ang="0">
                  <a:pos x="151" y="0"/>
                </a:cxn>
                <a:cxn ang="0">
                  <a:pos x="134" y="1"/>
                </a:cxn>
                <a:cxn ang="0">
                  <a:pos x="117" y="2"/>
                </a:cxn>
                <a:cxn ang="0">
                  <a:pos x="101" y="4"/>
                </a:cxn>
                <a:cxn ang="0">
                  <a:pos x="85" y="6"/>
                </a:cxn>
                <a:cxn ang="0">
                  <a:pos x="71" y="11"/>
                </a:cxn>
                <a:cxn ang="0">
                  <a:pos x="57" y="14"/>
                </a:cxn>
                <a:cxn ang="0">
                  <a:pos x="43" y="19"/>
                </a:cxn>
                <a:cxn ang="0">
                  <a:pos x="32" y="25"/>
                </a:cxn>
                <a:cxn ang="0">
                  <a:pos x="23" y="32"/>
                </a:cxn>
                <a:cxn ang="0">
                  <a:pos x="14" y="36"/>
                </a:cxn>
                <a:cxn ang="0">
                  <a:pos x="7" y="43"/>
                </a:cxn>
                <a:cxn ang="0">
                  <a:pos x="2" y="50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0" y="71"/>
                </a:cxn>
                <a:cxn ang="0">
                  <a:pos x="3" y="77"/>
                </a:cxn>
                <a:cxn ang="0">
                  <a:pos x="9" y="83"/>
                </a:cxn>
                <a:cxn ang="0">
                  <a:pos x="15" y="90"/>
                </a:cxn>
                <a:cxn ang="0">
                  <a:pos x="25" y="95"/>
                </a:cxn>
                <a:cxn ang="0">
                  <a:pos x="35" y="101"/>
                </a:cxn>
                <a:cxn ang="0">
                  <a:pos x="48" y="107"/>
                </a:cxn>
                <a:cxn ang="0">
                  <a:pos x="62" y="113"/>
                </a:cxn>
                <a:cxn ang="0">
                  <a:pos x="77" y="116"/>
                </a:cxn>
                <a:cxn ang="0">
                  <a:pos x="93" y="119"/>
                </a:cxn>
                <a:cxn ang="0">
                  <a:pos x="110" y="122"/>
                </a:cxn>
                <a:cxn ang="0">
                  <a:pos x="127" y="123"/>
                </a:cxn>
                <a:cxn ang="0">
                  <a:pos x="144" y="124"/>
                </a:cxn>
                <a:cxn ang="0">
                  <a:pos x="162" y="124"/>
                </a:cxn>
                <a:cxn ang="0">
                  <a:pos x="178" y="123"/>
                </a:cxn>
                <a:cxn ang="0">
                  <a:pos x="195" y="122"/>
                </a:cxn>
                <a:cxn ang="0">
                  <a:pos x="210" y="119"/>
                </a:cxn>
                <a:cxn ang="0">
                  <a:pos x="225" y="116"/>
                </a:cxn>
                <a:cxn ang="0">
                  <a:pos x="237" y="111"/>
                </a:cxn>
                <a:cxn ang="0">
                  <a:pos x="249" y="106"/>
                </a:cxn>
                <a:cxn ang="0">
                  <a:pos x="258" y="99"/>
                </a:cxn>
                <a:cxn ang="0">
                  <a:pos x="266" y="92"/>
                </a:cxn>
                <a:cxn ang="0">
                  <a:pos x="273" y="85"/>
                </a:cxn>
                <a:cxn ang="0">
                  <a:pos x="277" y="77"/>
                </a:cxn>
                <a:cxn ang="0">
                  <a:pos x="278" y="69"/>
                </a:cxn>
                <a:cxn ang="0">
                  <a:pos x="277" y="62"/>
                </a:cxn>
                <a:cxn ang="0">
                  <a:pos x="279" y="62"/>
                </a:cxn>
              </a:cxnLst>
              <a:rect l="0" t="0" r="r" b="b"/>
              <a:pathLst>
                <a:path w="280" h="125">
                  <a:moveTo>
                    <a:pt x="279" y="62"/>
                  </a:moveTo>
                  <a:lnTo>
                    <a:pt x="276" y="55"/>
                  </a:lnTo>
                  <a:lnTo>
                    <a:pt x="273" y="47"/>
                  </a:lnTo>
                  <a:lnTo>
                    <a:pt x="266" y="38"/>
                  </a:lnTo>
                  <a:lnTo>
                    <a:pt x="259" y="32"/>
                  </a:lnTo>
                  <a:lnTo>
                    <a:pt x="250" y="25"/>
                  </a:lnTo>
                  <a:lnTo>
                    <a:pt x="238" y="19"/>
                  </a:lnTo>
                  <a:lnTo>
                    <a:pt x="226" y="13"/>
                  </a:lnTo>
                  <a:lnTo>
                    <a:pt x="213" y="9"/>
                  </a:lnTo>
                  <a:lnTo>
                    <a:pt x="199" y="5"/>
                  </a:lnTo>
                  <a:lnTo>
                    <a:pt x="183" y="3"/>
                  </a:lnTo>
                  <a:lnTo>
                    <a:pt x="167" y="1"/>
                  </a:lnTo>
                  <a:lnTo>
                    <a:pt x="151" y="0"/>
                  </a:lnTo>
                  <a:lnTo>
                    <a:pt x="134" y="1"/>
                  </a:lnTo>
                  <a:lnTo>
                    <a:pt x="117" y="2"/>
                  </a:lnTo>
                  <a:lnTo>
                    <a:pt x="101" y="4"/>
                  </a:lnTo>
                  <a:lnTo>
                    <a:pt x="85" y="6"/>
                  </a:lnTo>
                  <a:lnTo>
                    <a:pt x="71" y="11"/>
                  </a:lnTo>
                  <a:lnTo>
                    <a:pt x="57" y="14"/>
                  </a:lnTo>
                  <a:lnTo>
                    <a:pt x="43" y="19"/>
                  </a:lnTo>
                  <a:lnTo>
                    <a:pt x="32" y="25"/>
                  </a:lnTo>
                  <a:lnTo>
                    <a:pt x="23" y="32"/>
                  </a:lnTo>
                  <a:lnTo>
                    <a:pt x="14" y="36"/>
                  </a:lnTo>
                  <a:lnTo>
                    <a:pt x="7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3" y="77"/>
                  </a:lnTo>
                  <a:lnTo>
                    <a:pt x="9" y="83"/>
                  </a:lnTo>
                  <a:lnTo>
                    <a:pt x="15" y="90"/>
                  </a:lnTo>
                  <a:lnTo>
                    <a:pt x="25" y="95"/>
                  </a:lnTo>
                  <a:lnTo>
                    <a:pt x="35" y="101"/>
                  </a:lnTo>
                  <a:lnTo>
                    <a:pt x="48" y="107"/>
                  </a:lnTo>
                  <a:lnTo>
                    <a:pt x="62" y="113"/>
                  </a:lnTo>
                  <a:lnTo>
                    <a:pt x="77" y="116"/>
                  </a:lnTo>
                  <a:lnTo>
                    <a:pt x="93" y="119"/>
                  </a:lnTo>
                  <a:lnTo>
                    <a:pt x="110" y="122"/>
                  </a:lnTo>
                  <a:lnTo>
                    <a:pt x="127" y="123"/>
                  </a:lnTo>
                  <a:lnTo>
                    <a:pt x="144" y="124"/>
                  </a:lnTo>
                  <a:lnTo>
                    <a:pt x="162" y="124"/>
                  </a:lnTo>
                  <a:lnTo>
                    <a:pt x="178" y="123"/>
                  </a:lnTo>
                  <a:lnTo>
                    <a:pt x="195" y="122"/>
                  </a:lnTo>
                  <a:lnTo>
                    <a:pt x="210" y="119"/>
                  </a:lnTo>
                  <a:lnTo>
                    <a:pt x="225" y="116"/>
                  </a:lnTo>
                  <a:lnTo>
                    <a:pt x="237" y="111"/>
                  </a:lnTo>
                  <a:lnTo>
                    <a:pt x="249" y="106"/>
                  </a:lnTo>
                  <a:lnTo>
                    <a:pt x="258" y="99"/>
                  </a:lnTo>
                  <a:lnTo>
                    <a:pt x="266" y="92"/>
                  </a:lnTo>
                  <a:lnTo>
                    <a:pt x="273" y="85"/>
                  </a:lnTo>
                  <a:lnTo>
                    <a:pt x="277" y="77"/>
                  </a:lnTo>
                  <a:lnTo>
                    <a:pt x="278" y="69"/>
                  </a:lnTo>
                  <a:lnTo>
                    <a:pt x="277" y="62"/>
                  </a:lnTo>
                  <a:lnTo>
                    <a:pt x="279" y="62"/>
                  </a:lnTo>
                </a:path>
              </a:pathLst>
            </a:custGeom>
            <a:solidFill>
              <a:srgbClr val="C0E0F0"/>
            </a:solidFill>
            <a:ln w="12700" cap="rnd" cmpd="sng">
              <a:solidFill>
                <a:srgbClr val="C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64" name="Freeform 1848"/>
            <p:cNvSpPr>
              <a:spLocks/>
            </p:cNvSpPr>
            <p:nvPr/>
          </p:nvSpPr>
          <p:spPr bwMode="auto">
            <a:xfrm>
              <a:off x="2797" y="3643"/>
              <a:ext cx="247" cy="114"/>
            </a:xfrm>
            <a:custGeom>
              <a:avLst/>
              <a:gdLst/>
              <a:ahLst/>
              <a:cxnLst>
                <a:cxn ang="0">
                  <a:pos x="246" y="57"/>
                </a:cxn>
                <a:cxn ang="0">
                  <a:pos x="244" y="50"/>
                </a:cxn>
                <a:cxn ang="0">
                  <a:pos x="240" y="41"/>
                </a:cxn>
                <a:cxn ang="0">
                  <a:pos x="235" y="34"/>
                </a:cxn>
                <a:cxn ang="0">
                  <a:pos x="227" y="28"/>
                </a:cxn>
                <a:cxn ang="0">
                  <a:pos x="220" y="22"/>
                </a:cxn>
                <a:cxn ang="0">
                  <a:pos x="211" y="17"/>
                </a:cxn>
                <a:cxn ang="0">
                  <a:pos x="199" y="11"/>
                </a:cxn>
                <a:cxn ang="0">
                  <a:pos x="186" y="8"/>
                </a:cxn>
                <a:cxn ang="0">
                  <a:pos x="175" y="3"/>
                </a:cxn>
                <a:cxn ang="0">
                  <a:pos x="160" y="1"/>
                </a:cxn>
                <a:cxn ang="0">
                  <a:pos x="146" y="1"/>
                </a:cxn>
                <a:cxn ang="0">
                  <a:pos x="132" y="0"/>
                </a:cxn>
                <a:cxn ang="0">
                  <a:pos x="118" y="1"/>
                </a:cxn>
                <a:cxn ang="0">
                  <a:pos x="103" y="1"/>
                </a:cxn>
                <a:cxn ang="0">
                  <a:pos x="88" y="3"/>
                </a:cxn>
                <a:cxn ang="0">
                  <a:pos x="75" y="7"/>
                </a:cxn>
                <a:cxn ang="0">
                  <a:pos x="63" y="9"/>
                </a:cxn>
                <a:cxn ang="0">
                  <a:pos x="49" y="14"/>
                </a:cxn>
                <a:cxn ang="0">
                  <a:pos x="39" y="17"/>
                </a:cxn>
                <a:cxn ang="0">
                  <a:pos x="28" y="23"/>
                </a:cxn>
                <a:cxn ang="0">
                  <a:pos x="19" y="29"/>
                </a:cxn>
                <a:cxn ang="0">
                  <a:pos x="12" y="34"/>
                </a:cxn>
                <a:cxn ang="0">
                  <a:pos x="6" y="40"/>
                </a:cxn>
                <a:cxn ang="0">
                  <a:pos x="1" y="45"/>
                </a:cxn>
                <a:cxn ang="0">
                  <a:pos x="0" y="52"/>
                </a:cxn>
                <a:cxn ang="0">
                  <a:pos x="0" y="57"/>
                </a:cxn>
                <a:cxn ang="0">
                  <a:pos x="0" y="65"/>
                </a:cxn>
                <a:cxn ang="0">
                  <a:pos x="3" y="70"/>
                </a:cxn>
                <a:cxn ang="0">
                  <a:pos x="8" y="76"/>
                </a:cxn>
                <a:cxn ang="0">
                  <a:pos x="14" y="81"/>
                </a:cxn>
                <a:cxn ang="0">
                  <a:pos x="23" y="87"/>
                </a:cxn>
                <a:cxn ang="0">
                  <a:pos x="32" y="92"/>
                </a:cxn>
                <a:cxn ang="0">
                  <a:pos x="43" y="97"/>
                </a:cxn>
                <a:cxn ang="0">
                  <a:pos x="55" y="102"/>
                </a:cxn>
                <a:cxn ang="0">
                  <a:pos x="69" y="104"/>
                </a:cxn>
                <a:cxn ang="0">
                  <a:pos x="82" y="108"/>
                </a:cxn>
                <a:cxn ang="0">
                  <a:pos x="97" y="111"/>
                </a:cxn>
                <a:cxn ang="0">
                  <a:pos x="113" y="112"/>
                </a:cxn>
                <a:cxn ang="0">
                  <a:pos x="127" y="113"/>
                </a:cxn>
                <a:cxn ang="0">
                  <a:pos x="143" y="113"/>
                </a:cxn>
                <a:cxn ang="0">
                  <a:pos x="158" y="113"/>
                </a:cxn>
                <a:cxn ang="0">
                  <a:pos x="173" y="111"/>
                </a:cxn>
                <a:cxn ang="0">
                  <a:pos x="186" y="109"/>
                </a:cxn>
                <a:cxn ang="0">
                  <a:pos x="199" y="106"/>
                </a:cxn>
                <a:cxn ang="0">
                  <a:pos x="211" y="102"/>
                </a:cxn>
                <a:cxn ang="0">
                  <a:pos x="220" y="96"/>
                </a:cxn>
                <a:cxn ang="0">
                  <a:pos x="229" y="90"/>
                </a:cxn>
                <a:cxn ang="0">
                  <a:pos x="236" y="85"/>
                </a:cxn>
                <a:cxn ang="0">
                  <a:pos x="241" y="78"/>
                </a:cxn>
                <a:cxn ang="0">
                  <a:pos x="244" y="70"/>
                </a:cxn>
                <a:cxn ang="0">
                  <a:pos x="246" y="63"/>
                </a:cxn>
                <a:cxn ang="0">
                  <a:pos x="245" y="57"/>
                </a:cxn>
                <a:cxn ang="0">
                  <a:pos x="246" y="57"/>
                </a:cxn>
              </a:cxnLst>
              <a:rect l="0" t="0" r="r" b="b"/>
              <a:pathLst>
                <a:path w="247" h="114">
                  <a:moveTo>
                    <a:pt x="246" y="57"/>
                  </a:moveTo>
                  <a:lnTo>
                    <a:pt x="244" y="50"/>
                  </a:lnTo>
                  <a:lnTo>
                    <a:pt x="240" y="41"/>
                  </a:lnTo>
                  <a:lnTo>
                    <a:pt x="235" y="34"/>
                  </a:lnTo>
                  <a:lnTo>
                    <a:pt x="227" y="28"/>
                  </a:lnTo>
                  <a:lnTo>
                    <a:pt x="220" y="22"/>
                  </a:lnTo>
                  <a:lnTo>
                    <a:pt x="211" y="17"/>
                  </a:lnTo>
                  <a:lnTo>
                    <a:pt x="199" y="11"/>
                  </a:lnTo>
                  <a:lnTo>
                    <a:pt x="186" y="8"/>
                  </a:lnTo>
                  <a:lnTo>
                    <a:pt x="175" y="3"/>
                  </a:lnTo>
                  <a:lnTo>
                    <a:pt x="160" y="1"/>
                  </a:lnTo>
                  <a:lnTo>
                    <a:pt x="146" y="1"/>
                  </a:lnTo>
                  <a:lnTo>
                    <a:pt x="132" y="0"/>
                  </a:lnTo>
                  <a:lnTo>
                    <a:pt x="118" y="1"/>
                  </a:lnTo>
                  <a:lnTo>
                    <a:pt x="103" y="1"/>
                  </a:lnTo>
                  <a:lnTo>
                    <a:pt x="88" y="3"/>
                  </a:lnTo>
                  <a:lnTo>
                    <a:pt x="75" y="7"/>
                  </a:lnTo>
                  <a:lnTo>
                    <a:pt x="63" y="9"/>
                  </a:lnTo>
                  <a:lnTo>
                    <a:pt x="49" y="14"/>
                  </a:lnTo>
                  <a:lnTo>
                    <a:pt x="39" y="17"/>
                  </a:lnTo>
                  <a:lnTo>
                    <a:pt x="28" y="23"/>
                  </a:lnTo>
                  <a:lnTo>
                    <a:pt x="19" y="29"/>
                  </a:lnTo>
                  <a:lnTo>
                    <a:pt x="12" y="34"/>
                  </a:lnTo>
                  <a:lnTo>
                    <a:pt x="6" y="40"/>
                  </a:lnTo>
                  <a:lnTo>
                    <a:pt x="1" y="45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5"/>
                  </a:lnTo>
                  <a:lnTo>
                    <a:pt x="3" y="70"/>
                  </a:lnTo>
                  <a:lnTo>
                    <a:pt x="8" y="76"/>
                  </a:lnTo>
                  <a:lnTo>
                    <a:pt x="14" y="81"/>
                  </a:lnTo>
                  <a:lnTo>
                    <a:pt x="23" y="87"/>
                  </a:lnTo>
                  <a:lnTo>
                    <a:pt x="32" y="92"/>
                  </a:lnTo>
                  <a:lnTo>
                    <a:pt x="43" y="97"/>
                  </a:lnTo>
                  <a:lnTo>
                    <a:pt x="55" y="102"/>
                  </a:lnTo>
                  <a:lnTo>
                    <a:pt x="69" y="104"/>
                  </a:lnTo>
                  <a:lnTo>
                    <a:pt x="82" y="108"/>
                  </a:lnTo>
                  <a:lnTo>
                    <a:pt x="97" y="111"/>
                  </a:lnTo>
                  <a:lnTo>
                    <a:pt x="113" y="112"/>
                  </a:lnTo>
                  <a:lnTo>
                    <a:pt x="127" y="113"/>
                  </a:lnTo>
                  <a:lnTo>
                    <a:pt x="143" y="113"/>
                  </a:lnTo>
                  <a:lnTo>
                    <a:pt x="158" y="113"/>
                  </a:lnTo>
                  <a:lnTo>
                    <a:pt x="173" y="111"/>
                  </a:lnTo>
                  <a:lnTo>
                    <a:pt x="186" y="109"/>
                  </a:lnTo>
                  <a:lnTo>
                    <a:pt x="199" y="106"/>
                  </a:lnTo>
                  <a:lnTo>
                    <a:pt x="211" y="102"/>
                  </a:lnTo>
                  <a:lnTo>
                    <a:pt x="220" y="96"/>
                  </a:lnTo>
                  <a:lnTo>
                    <a:pt x="229" y="90"/>
                  </a:lnTo>
                  <a:lnTo>
                    <a:pt x="236" y="85"/>
                  </a:lnTo>
                  <a:lnTo>
                    <a:pt x="241" y="78"/>
                  </a:lnTo>
                  <a:lnTo>
                    <a:pt x="244" y="70"/>
                  </a:lnTo>
                  <a:lnTo>
                    <a:pt x="246" y="63"/>
                  </a:lnTo>
                  <a:lnTo>
                    <a:pt x="245" y="57"/>
                  </a:lnTo>
                  <a:lnTo>
                    <a:pt x="246" y="57"/>
                  </a:lnTo>
                </a:path>
              </a:pathLst>
            </a:custGeom>
            <a:solidFill>
              <a:srgbClr val="D0E0F0"/>
            </a:solidFill>
            <a:ln w="12700" cap="rnd" cmpd="sng">
              <a:solidFill>
                <a:srgbClr val="D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65" name="Freeform 1849"/>
            <p:cNvSpPr>
              <a:spLocks/>
            </p:cNvSpPr>
            <p:nvPr/>
          </p:nvSpPr>
          <p:spPr bwMode="auto">
            <a:xfrm>
              <a:off x="2808" y="3652"/>
              <a:ext cx="214" cy="105"/>
            </a:xfrm>
            <a:custGeom>
              <a:avLst/>
              <a:gdLst/>
              <a:ahLst/>
              <a:cxnLst>
                <a:cxn ang="0">
                  <a:pos x="213" y="53"/>
                </a:cxn>
                <a:cxn ang="0">
                  <a:pos x="211" y="46"/>
                </a:cxn>
                <a:cxn ang="0">
                  <a:pos x="208" y="39"/>
                </a:cxn>
                <a:cxn ang="0">
                  <a:pos x="203" y="32"/>
                </a:cxn>
                <a:cxn ang="0">
                  <a:pos x="197" y="26"/>
                </a:cxn>
                <a:cxn ang="0">
                  <a:pos x="190" y="20"/>
                </a:cxn>
                <a:cxn ang="0">
                  <a:pos x="181" y="15"/>
                </a:cxn>
                <a:cxn ang="0">
                  <a:pos x="172" y="10"/>
                </a:cxn>
                <a:cxn ang="0">
                  <a:pos x="161" y="8"/>
                </a:cxn>
                <a:cxn ang="0">
                  <a:pos x="150" y="4"/>
                </a:cxn>
                <a:cxn ang="0">
                  <a:pos x="139" y="2"/>
                </a:cxn>
                <a:cxn ang="0">
                  <a:pos x="125" y="1"/>
                </a:cxn>
                <a:cxn ang="0">
                  <a:pos x="114" y="0"/>
                </a:cxn>
                <a:cxn ang="0">
                  <a:pos x="101" y="1"/>
                </a:cxn>
                <a:cxn ang="0">
                  <a:pos x="88" y="2"/>
                </a:cxn>
                <a:cxn ang="0">
                  <a:pos x="76" y="5"/>
                </a:cxn>
                <a:cxn ang="0">
                  <a:pos x="65" y="8"/>
                </a:cxn>
                <a:cxn ang="0">
                  <a:pos x="53" y="9"/>
                </a:cxn>
                <a:cxn ang="0">
                  <a:pos x="43" y="14"/>
                </a:cxn>
                <a:cxn ang="0">
                  <a:pos x="33" y="17"/>
                </a:cxn>
                <a:cxn ang="0">
                  <a:pos x="24" y="23"/>
                </a:cxn>
                <a:cxn ang="0">
                  <a:pos x="17" y="28"/>
                </a:cxn>
                <a:cxn ang="0">
                  <a:pos x="10" y="32"/>
                </a:cxn>
                <a:cxn ang="0">
                  <a:pos x="5" y="37"/>
                </a:cxn>
                <a:cxn ang="0">
                  <a:pos x="2" y="42"/>
                </a:cxn>
                <a:cxn ang="0">
                  <a:pos x="0" y="48"/>
                </a:cxn>
                <a:cxn ang="0">
                  <a:pos x="0" y="53"/>
                </a:cxn>
                <a:cxn ang="0">
                  <a:pos x="0" y="59"/>
                </a:cxn>
                <a:cxn ang="0">
                  <a:pos x="2" y="64"/>
                </a:cxn>
                <a:cxn ang="0">
                  <a:pos x="6" y="70"/>
                </a:cxn>
                <a:cxn ang="0">
                  <a:pos x="12" y="75"/>
                </a:cxn>
                <a:cxn ang="0">
                  <a:pos x="20" y="79"/>
                </a:cxn>
                <a:cxn ang="0">
                  <a:pos x="28" y="84"/>
                </a:cxn>
                <a:cxn ang="0">
                  <a:pos x="37" y="88"/>
                </a:cxn>
                <a:cxn ang="0">
                  <a:pos x="48" y="93"/>
                </a:cxn>
                <a:cxn ang="0">
                  <a:pos x="61" y="95"/>
                </a:cxn>
                <a:cxn ang="0">
                  <a:pos x="71" y="98"/>
                </a:cxn>
                <a:cxn ang="0">
                  <a:pos x="84" y="101"/>
                </a:cxn>
                <a:cxn ang="0">
                  <a:pos x="98" y="102"/>
                </a:cxn>
                <a:cxn ang="0">
                  <a:pos x="111" y="103"/>
                </a:cxn>
                <a:cxn ang="0">
                  <a:pos x="124" y="104"/>
                </a:cxn>
                <a:cxn ang="0">
                  <a:pos x="138" y="103"/>
                </a:cxn>
                <a:cxn ang="0">
                  <a:pos x="150" y="102"/>
                </a:cxn>
                <a:cxn ang="0">
                  <a:pos x="164" y="99"/>
                </a:cxn>
                <a:cxn ang="0">
                  <a:pos x="173" y="97"/>
                </a:cxn>
                <a:cxn ang="0">
                  <a:pos x="183" y="94"/>
                </a:cxn>
                <a:cxn ang="0">
                  <a:pos x="191" y="89"/>
                </a:cxn>
                <a:cxn ang="0">
                  <a:pos x="200" y="83"/>
                </a:cxn>
                <a:cxn ang="0">
                  <a:pos x="205" y="78"/>
                </a:cxn>
                <a:cxn ang="0">
                  <a:pos x="210" y="71"/>
                </a:cxn>
                <a:cxn ang="0">
                  <a:pos x="212" y="65"/>
                </a:cxn>
                <a:cxn ang="0">
                  <a:pos x="213" y="58"/>
                </a:cxn>
                <a:cxn ang="0">
                  <a:pos x="213" y="53"/>
                </a:cxn>
              </a:cxnLst>
              <a:rect l="0" t="0" r="r" b="b"/>
              <a:pathLst>
                <a:path w="214" h="105">
                  <a:moveTo>
                    <a:pt x="213" y="53"/>
                  </a:moveTo>
                  <a:lnTo>
                    <a:pt x="211" y="46"/>
                  </a:lnTo>
                  <a:lnTo>
                    <a:pt x="208" y="39"/>
                  </a:lnTo>
                  <a:lnTo>
                    <a:pt x="203" y="32"/>
                  </a:lnTo>
                  <a:lnTo>
                    <a:pt x="197" y="26"/>
                  </a:lnTo>
                  <a:lnTo>
                    <a:pt x="190" y="20"/>
                  </a:lnTo>
                  <a:lnTo>
                    <a:pt x="181" y="15"/>
                  </a:lnTo>
                  <a:lnTo>
                    <a:pt x="172" y="10"/>
                  </a:lnTo>
                  <a:lnTo>
                    <a:pt x="161" y="8"/>
                  </a:lnTo>
                  <a:lnTo>
                    <a:pt x="150" y="4"/>
                  </a:lnTo>
                  <a:lnTo>
                    <a:pt x="139" y="2"/>
                  </a:lnTo>
                  <a:lnTo>
                    <a:pt x="125" y="1"/>
                  </a:lnTo>
                  <a:lnTo>
                    <a:pt x="114" y="0"/>
                  </a:lnTo>
                  <a:lnTo>
                    <a:pt x="101" y="1"/>
                  </a:lnTo>
                  <a:lnTo>
                    <a:pt x="88" y="2"/>
                  </a:lnTo>
                  <a:lnTo>
                    <a:pt x="76" y="5"/>
                  </a:lnTo>
                  <a:lnTo>
                    <a:pt x="65" y="8"/>
                  </a:lnTo>
                  <a:lnTo>
                    <a:pt x="53" y="9"/>
                  </a:lnTo>
                  <a:lnTo>
                    <a:pt x="43" y="14"/>
                  </a:lnTo>
                  <a:lnTo>
                    <a:pt x="33" y="17"/>
                  </a:lnTo>
                  <a:lnTo>
                    <a:pt x="24" y="23"/>
                  </a:lnTo>
                  <a:lnTo>
                    <a:pt x="17" y="28"/>
                  </a:lnTo>
                  <a:lnTo>
                    <a:pt x="10" y="32"/>
                  </a:lnTo>
                  <a:lnTo>
                    <a:pt x="5" y="37"/>
                  </a:lnTo>
                  <a:lnTo>
                    <a:pt x="2" y="42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2" y="64"/>
                  </a:lnTo>
                  <a:lnTo>
                    <a:pt x="6" y="70"/>
                  </a:lnTo>
                  <a:lnTo>
                    <a:pt x="12" y="75"/>
                  </a:lnTo>
                  <a:lnTo>
                    <a:pt x="20" y="79"/>
                  </a:lnTo>
                  <a:lnTo>
                    <a:pt x="28" y="84"/>
                  </a:lnTo>
                  <a:lnTo>
                    <a:pt x="37" y="88"/>
                  </a:lnTo>
                  <a:lnTo>
                    <a:pt x="48" y="93"/>
                  </a:lnTo>
                  <a:lnTo>
                    <a:pt x="61" y="95"/>
                  </a:lnTo>
                  <a:lnTo>
                    <a:pt x="71" y="98"/>
                  </a:lnTo>
                  <a:lnTo>
                    <a:pt x="84" y="101"/>
                  </a:lnTo>
                  <a:lnTo>
                    <a:pt x="98" y="102"/>
                  </a:lnTo>
                  <a:lnTo>
                    <a:pt x="111" y="103"/>
                  </a:lnTo>
                  <a:lnTo>
                    <a:pt x="124" y="104"/>
                  </a:lnTo>
                  <a:lnTo>
                    <a:pt x="138" y="103"/>
                  </a:lnTo>
                  <a:lnTo>
                    <a:pt x="150" y="102"/>
                  </a:lnTo>
                  <a:lnTo>
                    <a:pt x="164" y="99"/>
                  </a:lnTo>
                  <a:lnTo>
                    <a:pt x="173" y="97"/>
                  </a:lnTo>
                  <a:lnTo>
                    <a:pt x="183" y="94"/>
                  </a:lnTo>
                  <a:lnTo>
                    <a:pt x="191" y="89"/>
                  </a:lnTo>
                  <a:lnTo>
                    <a:pt x="200" y="83"/>
                  </a:lnTo>
                  <a:lnTo>
                    <a:pt x="205" y="78"/>
                  </a:lnTo>
                  <a:lnTo>
                    <a:pt x="210" y="71"/>
                  </a:lnTo>
                  <a:lnTo>
                    <a:pt x="212" y="65"/>
                  </a:lnTo>
                  <a:lnTo>
                    <a:pt x="213" y="58"/>
                  </a:lnTo>
                  <a:lnTo>
                    <a:pt x="213" y="53"/>
                  </a:lnTo>
                </a:path>
              </a:pathLst>
            </a:custGeom>
            <a:solidFill>
              <a:srgbClr val="E0F0F0"/>
            </a:solidFill>
            <a:ln w="12700" cap="rnd" cmpd="sng">
              <a:solidFill>
                <a:srgbClr val="E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66" name="Freeform 1850"/>
            <p:cNvSpPr>
              <a:spLocks/>
            </p:cNvSpPr>
            <p:nvPr/>
          </p:nvSpPr>
          <p:spPr bwMode="auto">
            <a:xfrm>
              <a:off x="2819" y="3661"/>
              <a:ext cx="181" cy="95"/>
            </a:xfrm>
            <a:custGeom>
              <a:avLst/>
              <a:gdLst/>
              <a:ahLst/>
              <a:cxnLst>
                <a:cxn ang="0">
                  <a:pos x="180" y="47"/>
                </a:cxn>
                <a:cxn ang="0">
                  <a:pos x="177" y="41"/>
                </a:cxn>
                <a:cxn ang="0">
                  <a:pos x="176" y="36"/>
                </a:cxn>
                <a:cxn ang="0">
                  <a:pos x="171" y="29"/>
                </a:cxn>
                <a:cxn ang="0">
                  <a:pos x="167" y="23"/>
                </a:cxn>
                <a:cxn ang="0">
                  <a:pos x="160" y="19"/>
                </a:cxn>
                <a:cxn ang="0">
                  <a:pos x="153" y="14"/>
                </a:cxn>
                <a:cxn ang="0">
                  <a:pos x="144" y="10"/>
                </a:cxn>
                <a:cxn ang="0">
                  <a:pos x="136" y="7"/>
                </a:cxn>
                <a:cxn ang="0">
                  <a:pos x="126" y="5"/>
                </a:cxn>
                <a:cxn ang="0">
                  <a:pos x="116" y="4"/>
                </a:cxn>
                <a:cxn ang="0">
                  <a:pos x="105" y="1"/>
                </a:cxn>
                <a:cxn ang="0">
                  <a:pos x="96" y="0"/>
                </a:cxn>
                <a:cxn ang="0">
                  <a:pos x="85" y="1"/>
                </a:cxn>
                <a:cxn ang="0">
                  <a:pos x="74" y="4"/>
                </a:cxn>
                <a:cxn ang="0">
                  <a:pos x="64" y="6"/>
                </a:cxn>
                <a:cxn ang="0">
                  <a:pos x="55" y="7"/>
                </a:cxn>
                <a:cxn ang="0">
                  <a:pos x="45" y="11"/>
                </a:cxn>
                <a:cxn ang="0">
                  <a:pos x="35" y="14"/>
                </a:cxn>
                <a:cxn ang="0">
                  <a:pos x="27" y="17"/>
                </a:cxn>
                <a:cxn ang="0">
                  <a:pos x="21" y="22"/>
                </a:cxn>
                <a:cxn ang="0">
                  <a:pos x="14" y="26"/>
                </a:cxn>
                <a:cxn ang="0">
                  <a:pos x="9" y="30"/>
                </a:cxn>
                <a:cxn ang="0">
                  <a:pos x="4" y="34"/>
                </a:cxn>
                <a:cxn ang="0">
                  <a:pos x="2" y="39"/>
                </a:cxn>
                <a:cxn ang="0">
                  <a:pos x="0" y="44"/>
                </a:cxn>
                <a:cxn ang="0">
                  <a:pos x="0" y="47"/>
                </a:cxn>
                <a:cxn ang="0">
                  <a:pos x="0" y="54"/>
                </a:cxn>
                <a:cxn ang="0">
                  <a:pos x="2" y="58"/>
                </a:cxn>
                <a:cxn ang="0">
                  <a:pos x="5" y="62"/>
                </a:cxn>
                <a:cxn ang="0">
                  <a:pos x="10" y="67"/>
                </a:cxn>
                <a:cxn ang="0">
                  <a:pos x="17" y="71"/>
                </a:cxn>
                <a:cxn ang="0">
                  <a:pos x="23" y="75"/>
                </a:cxn>
                <a:cxn ang="0">
                  <a:pos x="32" y="79"/>
                </a:cxn>
                <a:cxn ang="0">
                  <a:pos x="41" y="83"/>
                </a:cxn>
                <a:cxn ang="0">
                  <a:pos x="50" y="86"/>
                </a:cxn>
                <a:cxn ang="0">
                  <a:pos x="62" y="88"/>
                </a:cxn>
                <a:cxn ang="0">
                  <a:pos x="72" y="91"/>
                </a:cxn>
                <a:cxn ang="0">
                  <a:pos x="84" y="93"/>
                </a:cxn>
                <a:cxn ang="0">
                  <a:pos x="95" y="93"/>
                </a:cxn>
                <a:cxn ang="0">
                  <a:pos x="107" y="94"/>
                </a:cxn>
                <a:cxn ang="0">
                  <a:pos x="118" y="94"/>
                </a:cxn>
                <a:cxn ang="0">
                  <a:pos x="128" y="93"/>
                </a:cxn>
                <a:cxn ang="0">
                  <a:pos x="138" y="90"/>
                </a:cxn>
                <a:cxn ang="0">
                  <a:pos x="148" y="88"/>
                </a:cxn>
                <a:cxn ang="0">
                  <a:pos x="155" y="86"/>
                </a:cxn>
                <a:cxn ang="0">
                  <a:pos x="163" y="80"/>
                </a:cxn>
                <a:cxn ang="0">
                  <a:pos x="169" y="75"/>
                </a:cxn>
                <a:cxn ang="0">
                  <a:pos x="174" y="71"/>
                </a:cxn>
                <a:cxn ang="0">
                  <a:pos x="177" y="64"/>
                </a:cxn>
                <a:cxn ang="0">
                  <a:pos x="180" y="60"/>
                </a:cxn>
                <a:cxn ang="0">
                  <a:pos x="180" y="52"/>
                </a:cxn>
                <a:cxn ang="0">
                  <a:pos x="180" y="47"/>
                </a:cxn>
              </a:cxnLst>
              <a:rect l="0" t="0" r="r" b="b"/>
              <a:pathLst>
                <a:path w="181" h="95">
                  <a:moveTo>
                    <a:pt x="180" y="47"/>
                  </a:moveTo>
                  <a:lnTo>
                    <a:pt x="177" y="41"/>
                  </a:lnTo>
                  <a:lnTo>
                    <a:pt x="176" y="36"/>
                  </a:lnTo>
                  <a:lnTo>
                    <a:pt x="171" y="29"/>
                  </a:lnTo>
                  <a:lnTo>
                    <a:pt x="167" y="23"/>
                  </a:lnTo>
                  <a:lnTo>
                    <a:pt x="160" y="19"/>
                  </a:lnTo>
                  <a:lnTo>
                    <a:pt x="153" y="14"/>
                  </a:lnTo>
                  <a:lnTo>
                    <a:pt x="144" y="10"/>
                  </a:lnTo>
                  <a:lnTo>
                    <a:pt x="136" y="7"/>
                  </a:lnTo>
                  <a:lnTo>
                    <a:pt x="126" y="5"/>
                  </a:lnTo>
                  <a:lnTo>
                    <a:pt x="116" y="4"/>
                  </a:lnTo>
                  <a:lnTo>
                    <a:pt x="105" y="1"/>
                  </a:lnTo>
                  <a:lnTo>
                    <a:pt x="96" y="0"/>
                  </a:lnTo>
                  <a:lnTo>
                    <a:pt x="85" y="1"/>
                  </a:lnTo>
                  <a:lnTo>
                    <a:pt x="74" y="4"/>
                  </a:lnTo>
                  <a:lnTo>
                    <a:pt x="64" y="6"/>
                  </a:lnTo>
                  <a:lnTo>
                    <a:pt x="55" y="7"/>
                  </a:lnTo>
                  <a:lnTo>
                    <a:pt x="45" y="11"/>
                  </a:lnTo>
                  <a:lnTo>
                    <a:pt x="35" y="14"/>
                  </a:lnTo>
                  <a:lnTo>
                    <a:pt x="27" y="17"/>
                  </a:lnTo>
                  <a:lnTo>
                    <a:pt x="21" y="22"/>
                  </a:lnTo>
                  <a:lnTo>
                    <a:pt x="14" y="26"/>
                  </a:lnTo>
                  <a:lnTo>
                    <a:pt x="9" y="30"/>
                  </a:lnTo>
                  <a:lnTo>
                    <a:pt x="4" y="34"/>
                  </a:lnTo>
                  <a:lnTo>
                    <a:pt x="2" y="39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5" y="62"/>
                  </a:lnTo>
                  <a:lnTo>
                    <a:pt x="10" y="67"/>
                  </a:lnTo>
                  <a:lnTo>
                    <a:pt x="17" y="71"/>
                  </a:lnTo>
                  <a:lnTo>
                    <a:pt x="23" y="75"/>
                  </a:lnTo>
                  <a:lnTo>
                    <a:pt x="32" y="79"/>
                  </a:lnTo>
                  <a:lnTo>
                    <a:pt x="41" y="83"/>
                  </a:lnTo>
                  <a:lnTo>
                    <a:pt x="50" y="86"/>
                  </a:lnTo>
                  <a:lnTo>
                    <a:pt x="62" y="88"/>
                  </a:lnTo>
                  <a:lnTo>
                    <a:pt x="72" y="91"/>
                  </a:lnTo>
                  <a:lnTo>
                    <a:pt x="84" y="93"/>
                  </a:lnTo>
                  <a:lnTo>
                    <a:pt x="95" y="93"/>
                  </a:lnTo>
                  <a:lnTo>
                    <a:pt x="107" y="94"/>
                  </a:lnTo>
                  <a:lnTo>
                    <a:pt x="118" y="94"/>
                  </a:lnTo>
                  <a:lnTo>
                    <a:pt x="128" y="93"/>
                  </a:lnTo>
                  <a:lnTo>
                    <a:pt x="138" y="90"/>
                  </a:lnTo>
                  <a:lnTo>
                    <a:pt x="148" y="88"/>
                  </a:lnTo>
                  <a:lnTo>
                    <a:pt x="155" y="86"/>
                  </a:lnTo>
                  <a:lnTo>
                    <a:pt x="163" y="80"/>
                  </a:lnTo>
                  <a:lnTo>
                    <a:pt x="169" y="75"/>
                  </a:lnTo>
                  <a:lnTo>
                    <a:pt x="174" y="71"/>
                  </a:lnTo>
                  <a:lnTo>
                    <a:pt x="177" y="64"/>
                  </a:lnTo>
                  <a:lnTo>
                    <a:pt x="180" y="60"/>
                  </a:lnTo>
                  <a:lnTo>
                    <a:pt x="180" y="52"/>
                  </a:lnTo>
                  <a:lnTo>
                    <a:pt x="180" y="47"/>
                  </a:lnTo>
                </a:path>
              </a:pathLst>
            </a:custGeom>
            <a:solidFill>
              <a:srgbClr val="F0F0FF"/>
            </a:solidFill>
            <a:ln w="12700" cap="rnd" cmpd="sng">
              <a:solidFill>
                <a:srgbClr val="F0F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67" name="Freeform 1851"/>
            <p:cNvSpPr>
              <a:spLocks/>
            </p:cNvSpPr>
            <p:nvPr/>
          </p:nvSpPr>
          <p:spPr bwMode="auto">
            <a:xfrm>
              <a:off x="2829" y="3672"/>
              <a:ext cx="150" cy="83"/>
            </a:xfrm>
            <a:custGeom>
              <a:avLst/>
              <a:gdLst/>
              <a:ahLst/>
              <a:cxnLst>
                <a:cxn ang="0">
                  <a:pos x="149" y="41"/>
                </a:cxn>
                <a:cxn ang="0">
                  <a:pos x="147" y="36"/>
                </a:cxn>
                <a:cxn ang="0">
                  <a:pos x="144" y="30"/>
                </a:cxn>
                <a:cxn ang="0">
                  <a:pos x="140" y="25"/>
                </a:cxn>
                <a:cxn ang="0">
                  <a:pos x="136" y="19"/>
                </a:cxn>
                <a:cxn ang="0">
                  <a:pos x="131" y="16"/>
                </a:cxn>
                <a:cxn ang="0">
                  <a:pos x="125" y="11"/>
                </a:cxn>
                <a:cxn ang="0">
                  <a:pos x="118" y="8"/>
                </a:cxn>
                <a:cxn ang="0">
                  <a:pos x="111" y="5"/>
                </a:cxn>
                <a:cxn ang="0">
                  <a:pos x="103" y="3"/>
                </a:cxn>
                <a:cxn ang="0">
                  <a:pos x="95" y="1"/>
                </a:cxn>
                <a:cxn ang="0">
                  <a:pos x="87" y="0"/>
                </a:cxn>
                <a:cxn ang="0">
                  <a:pos x="78" y="0"/>
                </a:cxn>
                <a:cxn ang="0">
                  <a:pos x="70" y="1"/>
                </a:cxn>
                <a:cxn ang="0">
                  <a:pos x="62" y="3"/>
                </a:cxn>
                <a:cxn ang="0">
                  <a:pos x="53" y="4"/>
                </a:cxn>
                <a:cxn ang="0">
                  <a:pos x="45" y="6"/>
                </a:cxn>
                <a:cxn ang="0">
                  <a:pos x="37" y="9"/>
                </a:cxn>
                <a:cxn ang="0">
                  <a:pos x="31" y="12"/>
                </a:cxn>
                <a:cxn ang="0">
                  <a:pos x="23" y="16"/>
                </a:cxn>
                <a:cxn ang="0">
                  <a:pos x="17" y="19"/>
                </a:cxn>
                <a:cxn ang="0">
                  <a:pos x="13" y="22"/>
                </a:cxn>
                <a:cxn ang="0">
                  <a:pos x="8" y="26"/>
                </a:cxn>
                <a:cxn ang="0">
                  <a:pos x="5" y="30"/>
                </a:cxn>
                <a:cxn ang="0">
                  <a:pos x="2" y="33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0" y="46"/>
                </a:cxn>
                <a:cxn ang="0">
                  <a:pos x="3" y="51"/>
                </a:cxn>
                <a:cxn ang="0">
                  <a:pos x="6" y="53"/>
                </a:cxn>
                <a:cxn ang="0">
                  <a:pos x="9" y="58"/>
                </a:cxn>
                <a:cxn ang="0">
                  <a:pos x="14" y="61"/>
                </a:cxn>
                <a:cxn ang="0">
                  <a:pos x="20" y="64"/>
                </a:cxn>
                <a:cxn ang="0">
                  <a:pos x="27" y="68"/>
                </a:cxn>
                <a:cxn ang="0">
                  <a:pos x="35" y="72"/>
                </a:cxn>
                <a:cxn ang="0">
                  <a:pos x="43" y="75"/>
                </a:cxn>
                <a:cxn ang="0">
                  <a:pos x="52" y="77"/>
                </a:cxn>
                <a:cxn ang="0">
                  <a:pos x="62" y="79"/>
                </a:cxn>
                <a:cxn ang="0">
                  <a:pos x="71" y="80"/>
                </a:cxn>
                <a:cxn ang="0">
                  <a:pos x="80" y="82"/>
                </a:cxn>
                <a:cxn ang="0">
                  <a:pos x="89" y="82"/>
                </a:cxn>
                <a:cxn ang="0">
                  <a:pos x="98" y="82"/>
                </a:cxn>
                <a:cxn ang="0">
                  <a:pos x="107" y="81"/>
                </a:cxn>
                <a:cxn ang="0">
                  <a:pos x="116" y="79"/>
                </a:cxn>
                <a:cxn ang="0">
                  <a:pos x="123" y="77"/>
                </a:cxn>
                <a:cxn ang="0">
                  <a:pos x="130" y="75"/>
                </a:cxn>
                <a:cxn ang="0">
                  <a:pos x="135" y="70"/>
                </a:cxn>
                <a:cxn ang="0">
                  <a:pos x="140" y="67"/>
                </a:cxn>
                <a:cxn ang="0">
                  <a:pos x="144" y="62"/>
                </a:cxn>
                <a:cxn ang="0">
                  <a:pos x="148" y="56"/>
                </a:cxn>
                <a:cxn ang="0">
                  <a:pos x="148" y="51"/>
                </a:cxn>
                <a:cxn ang="0">
                  <a:pos x="149" y="46"/>
                </a:cxn>
                <a:cxn ang="0">
                  <a:pos x="148" y="41"/>
                </a:cxn>
                <a:cxn ang="0">
                  <a:pos x="149" y="41"/>
                </a:cxn>
              </a:cxnLst>
              <a:rect l="0" t="0" r="r" b="b"/>
              <a:pathLst>
                <a:path w="150" h="83">
                  <a:moveTo>
                    <a:pt x="149" y="41"/>
                  </a:moveTo>
                  <a:lnTo>
                    <a:pt x="147" y="36"/>
                  </a:lnTo>
                  <a:lnTo>
                    <a:pt x="144" y="30"/>
                  </a:lnTo>
                  <a:lnTo>
                    <a:pt x="140" y="25"/>
                  </a:lnTo>
                  <a:lnTo>
                    <a:pt x="136" y="19"/>
                  </a:lnTo>
                  <a:lnTo>
                    <a:pt x="131" y="16"/>
                  </a:lnTo>
                  <a:lnTo>
                    <a:pt x="125" y="11"/>
                  </a:lnTo>
                  <a:lnTo>
                    <a:pt x="118" y="8"/>
                  </a:lnTo>
                  <a:lnTo>
                    <a:pt x="111" y="5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2" y="3"/>
                  </a:lnTo>
                  <a:lnTo>
                    <a:pt x="53" y="4"/>
                  </a:lnTo>
                  <a:lnTo>
                    <a:pt x="45" y="6"/>
                  </a:lnTo>
                  <a:lnTo>
                    <a:pt x="37" y="9"/>
                  </a:lnTo>
                  <a:lnTo>
                    <a:pt x="31" y="12"/>
                  </a:lnTo>
                  <a:lnTo>
                    <a:pt x="23" y="16"/>
                  </a:lnTo>
                  <a:lnTo>
                    <a:pt x="17" y="19"/>
                  </a:lnTo>
                  <a:lnTo>
                    <a:pt x="13" y="22"/>
                  </a:lnTo>
                  <a:lnTo>
                    <a:pt x="8" y="26"/>
                  </a:lnTo>
                  <a:lnTo>
                    <a:pt x="5" y="30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3" y="51"/>
                  </a:lnTo>
                  <a:lnTo>
                    <a:pt x="6" y="53"/>
                  </a:lnTo>
                  <a:lnTo>
                    <a:pt x="9" y="58"/>
                  </a:lnTo>
                  <a:lnTo>
                    <a:pt x="14" y="61"/>
                  </a:lnTo>
                  <a:lnTo>
                    <a:pt x="20" y="64"/>
                  </a:lnTo>
                  <a:lnTo>
                    <a:pt x="27" y="68"/>
                  </a:lnTo>
                  <a:lnTo>
                    <a:pt x="35" y="72"/>
                  </a:lnTo>
                  <a:lnTo>
                    <a:pt x="43" y="75"/>
                  </a:lnTo>
                  <a:lnTo>
                    <a:pt x="52" y="77"/>
                  </a:lnTo>
                  <a:lnTo>
                    <a:pt x="62" y="79"/>
                  </a:lnTo>
                  <a:lnTo>
                    <a:pt x="71" y="80"/>
                  </a:lnTo>
                  <a:lnTo>
                    <a:pt x="80" y="82"/>
                  </a:lnTo>
                  <a:lnTo>
                    <a:pt x="89" y="82"/>
                  </a:lnTo>
                  <a:lnTo>
                    <a:pt x="98" y="82"/>
                  </a:lnTo>
                  <a:lnTo>
                    <a:pt x="107" y="81"/>
                  </a:lnTo>
                  <a:lnTo>
                    <a:pt x="116" y="79"/>
                  </a:lnTo>
                  <a:lnTo>
                    <a:pt x="123" y="77"/>
                  </a:lnTo>
                  <a:lnTo>
                    <a:pt x="130" y="75"/>
                  </a:lnTo>
                  <a:lnTo>
                    <a:pt x="135" y="70"/>
                  </a:lnTo>
                  <a:lnTo>
                    <a:pt x="140" y="67"/>
                  </a:lnTo>
                  <a:lnTo>
                    <a:pt x="144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9" y="46"/>
                  </a:lnTo>
                  <a:lnTo>
                    <a:pt x="148" y="41"/>
                  </a:lnTo>
                  <a:lnTo>
                    <a:pt x="149" y="41"/>
                  </a:lnTo>
                </a:path>
              </a:pathLst>
            </a:custGeom>
            <a:solidFill>
              <a:srgbClr val="F0FFFF"/>
            </a:solidFill>
            <a:ln w="12700" cap="rnd" cmpd="sng">
              <a:solidFill>
                <a:srgbClr val="F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68" name="Freeform 1852"/>
            <p:cNvSpPr>
              <a:spLocks/>
            </p:cNvSpPr>
            <p:nvPr/>
          </p:nvSpPr>
          <p:spPr bwMode="auto">
            <a:xfrm>
              <a:off x="2841" y="3683"/>
              <a:ext cx="116" cy="71"/>
            </a:xfrm>
            <a:custGeom>
              <a:avLst/>
              <a:gdLst/>
              <a:ahLst/>
              <a:cxnLst>
                <a:cxn ang="0">
                  <a:pos x="115" y="35"/>
                </a:cxn>
                <a:cxn ang="0">
                  <a:pos x="114" y="30"/>
                </a:cxn>
                <a:cxn ang="0">
                  <a:pos x="111" y="25"/>
                </a:cxn>
                <a:cxn ang="0">
                  <a:pos x="108" y="19"/>
                </a:cxn>
                <a:cxn ang="0">
                  <a:pos x="104" y="16"/>
                </a:cxn>
                <a:cxn ang="0">
                  <a:pos x="99" y="11"/>
                </a:cxn>
                <a:cxn ang="0">
                  <a:pos x="95" y="8"/>
                </a:cxn>
                <a:cxn ang="0">
                  <a:pos x="90" y="5"/>
                </a:cxn>
                <a:cxn ang="0">
                  <a:pos x="83" y="2"/>
                </a:cxn>
                <a:cxn ang="0">
                  <a:pos x="77" y="0"/>
                </a:cxn>
                <a:cxn ang="0">
                  <a:pos x="72" y="0"/>
                </a:cxn>
                <a:cxn ang="0">
                  <a:pos x="65" y="0"/>
                </a:cxn>
                <a:cxn ang="0">
                  <a:pos x="59" y="0"/>
                </a:cxn>
                <a:cxn ang="0">
                  <a:pos x="52" y="0"/>
                </a:cxn>
                <a:cxn ang="0">
                  <a:pos x="46" y="1"/>
                </a:cxn>
                <a:cxn ang="0">
                  <a:pos x="40" y="2"/>
                </a:cxn>
                <a:cxn ang="0">
                  <a:pos x="33" y="5"/>
                </a:cxn>
                <a:cxn ang="0">
                  <a:pos x="28" y="7"/>
                </a:cxn>
                <a:cxn ang="0">
                  <a:pos x="22" y="10"/>
                </a:cxn>
                <a:cxn ang="0">
                  <a:pos x="18" y="13"/>
                </a:cxn>
                <a:cxn ang="0">
                  <a:pos x="13" y="17"/>
                </a:cxn>
                <a:cxn ang="0">
                  <a:pos x="9" y="19"/>
                </a:cxn>
                <a:cxn ang="0">
                  <a:pos x="5" y="22"/>
                </a:cxn>
                <a:cxn ang="0">
                  <a:pos x="4" y="25"/>
                </a:cxn>
                <a:cxn ang="0">
                  <a:pos x="1" y="28"/>
                </a:cxn>
                <a:cxn ang="0">
                  <a:pos x="0" y="32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4" y="45"/>
                </a:cxn>
                <a:cxn ang="0">
                  <a:pos x="6" y="48"/>
                </a:cxn>
                <a:cxn ang="0">
                  <a:pos x="11" y="52"/>
                </a:cxn>
                <a:cxn ang="0">
                  <a:pos x="15" y="56"/>
                </a:cxn>
                <a:cxn ang="0">
                  <a:pos x="20" y="57"/>
                </a:cxn>
                <a:cxn ang="0">
                  <a:pos x="28" y="61"/>
                </a:cxn>
                <a:cxn ang="0">
                  <a:pos x="33" y="64"/>
                </a:cxn>
                <a:cxn ang="0">
                  <a:pos x="41" y="64"/>
                </a:cxn>
                <a:cxn ang="0">
                  <a:pos x="47" y="67"/>
                </a:cxn>
                <a:cxn ang="0">
                  <a:pos x="55" y="68"/>
                </a:cxn>
                <a:cxn ang="0">
                  <a:pos x="63" y="69"/>
                </a:cxn>
                <a:cxn ang="0">
                  <a:pos x="70" y="70"/>
                </a:cxn>
                <a:cxn ang="0">
                  <a:pos x="77" y="70"/>
                </a:cxn>
                <a:cxn ang="0">
                  <a:pos x="83" y="70"/>
                </a:cxn>
                <a:cxn ang="0">
                  <a:pos x="91" y="68"/>
                </a:cxn>
                <a:cxn ang="0">
                  <a:pos x="97" y="66"/>
                </a:cxn>
                <a:cxn ang="0">
                  <a:pos x="101" y="64"/>
                </a:cxn>
                <a:cxn ang="0">
                  <a:pos x="106" y="61"/>
                </a:cxn>
                <a:cxn ang="0">
                  <a:pos x="110" y="57"/>
                </a:cxn>
                <a:cxn ang="0">
                  <a:pos x="113" y="53"/>
                </a:cxn>
                <a:cxn ang="0">
                  <a:pos x="114" y="49"/>
                </a:cxn>
                <a:cxn ang="0">
                  <a:pos x="115" y="44"/>
                </a:cxn>
                <a:cxn ang="0">
                  <a:pos x="115" y="39"/>
                </a:cxn>
                <a:cxn ang="0">
                  <a:pos x="115" y="35"/>
                </a:cxn>
              </a:cxnLst>
              <a:rect l="0" t="0" r="r" b="b"/>
              <a:pathLst>
                <a:path w="116" h="71">
                  <a:moveTo>
                    <a:pt x="115" y="35"/>
                  </a:moveTo>
                  <a:lnTo>
                    <a:pt x="114" y="30"/>
                  </a:lnTo>
                  <a:lnTo>
                    <a:pt x="111" y="25"/>
                  </a:lnTo>
                  <a:lnTo>
                    <a:pt x="108" y="19"/>
                  </a:lnTo>
                  <a:lnTo>
                    <a:pt x="104" y="16"/>
                  </a:lnTo>
                  <a:lnTo>
                    <a:pt x="99" y="11"/>
                  </a:lnTo>
                  <a:lnTo>
                    <a:pt x="95" y="8"/>
                  </a:lnTo>
                  <a:lnTo>
                    <a:pt x="90" y="5"/>
                  </a:lnTo>
                  <a:lnTo>
                    <a:pt x="83" y="2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6" y="1"/>
                  </a:lnTo>
                  <a:lnTo>
                    <a:pt x="40" y="2"/>
                  </a:lnTo>
                  <a:lnTo>
                    <a:pt x="33" y="5"/>
                  </a:lnTo>
                  <a:lnTo>
                    <a:pt x="28" y="7"/>
                  </a:lnTo>
                  <a:lnTo>
                    <a:pt x="22" y="10"/>
                  </a:lnTo>
                  <a:lnTo>
                    <a:pt x="18" y="13"/>
                  </a:lnTo>
                  <a:lnTo>
                    <a:pt x="13" y="17"/>
                  </a:lnTo>
                  <a:lnTo>
                    <a:pt x="9" y="19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4" y="45"/>
                  </a:lnTo>
                  <a:lnTo>
                    <a:pt x="6" y="48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20" y="57"/>
                  </a:lnTo>
                  <a:lnTo>
                    <a:pt x="28" y="61"/>
                  </a:lnTo>
                  <a:lnTo>
                    <a:pt x="33" y="64"/>
                  </a:lnTo>
                  <a:lnTo>
                    <a:pt x="41" y="64"/>
                  </a:lnTo>
                  <a:lnTo>
                    <a:pt x="47" y="67"/>
                  </a:lnTo>
                  <a:lnTo>
                    <a:pt x="55" y="68"/>
                  </a:lnTo>
                  <a:lnTo>
                    <a:pt x="63" y="69"/>
                  </a:lnTo>
                  <a:lnTo>
                    <a:pt x="70" y="70"/>
                  </a:lnTo>
                  <a:lnTo>
                    <a:pt x="77" y="70"/>
                  </a:lnTo>
                  <a:lnTo>
                    <a:pt x="83" y="70"/>
                  </a:lnTo>
                  <a:lnTo>
                    <a:pt x="91" y="68"/>
                  </a:lnTo>
                  <a:lnTo>
                    <a:pt x="97" y="66"/>
                  </a:lnTo>
                  <a:lnTo>
                    <a:pt x="101" y="64"/>
                  </a:lnTo>
                  <a:lnTo>
                    <a:pt x="106" y="61"/>
                  </a:lnTo>
                  <a:lnTo>
                    <a:pt x="110" y="57"/>
                  </a:lnTo>
                  <a:lnTo>
                    <a:pt x="113" y="53"/>
                  </a:lnTo>
                  <a:lnTo>
                    <a:pt x="114" y="49"/>
                  </a:lnTo>
                  <a:lnTo>
                    <a:pt x="115" y="44"/>
                  </a:lnTo>
                  <a:lnTo>
                    <a:pt x="115" y="39"/>
                  </a:lnTo>
                  <a:lnTo>
                    <a:pt x="115" y="3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69" name="Freeform 1853"/>
            <p:cNvSpPr>
              <a:spLocks/>
            </p:cNvSpPr>
            <p:nvPr/>
          </p:nvSpPr>
          <p:spPr bwMode="auto">
            <a:xfrm>
              <a:off x="2606" y="3407"/>
              <a:ext cx="832" cy="319"/>
            </a:xfrm>
            <a:custGeom>
              <a:avLst/>
              <a:gdLst/>
              <a:ahLst/>
              <a:cxnLst>
                <a:cxn ang="0">
                  <a:pos x="831" y="161"/>
                </a:cxn>
                <a:cxn ang="0">
                  <a:pos x="827" y="141"/>
                </a:cxn>
                <a:cxn ang="0">
                  <a:pos x="818" y="122"/>
                </a:cxn>
                <a:cxn ang="0">
                  <a:pos x="803" y="102"/>
                </a:cxn>
                <a:cxn ang="0">
                  <a:pos x="783" y="85"/>
                </a:cxn>
                <a:cxn ang="0">
                  <a:pos x="756" y="70"/>
                </a:cxn>
                <a:cxn ang="0">
                  <a:pos x="725" y="53"/>
                </a:cxn>
                <a:cxn ang="0">
                  <a:pos x="689" y="39"/>
                </a:cxn>
                <a:cxn ang="0">
                  <a:pos x="649" y="28"/>
                </a:cxn>
                <a:cxn ang="0">
                  <a:pos x="607" y="16"/>
                </a:cxn>
                <a:cxn ang="0">
                  <a:pos x="560" y="9"/>
                </a:cxn>
                <a:cxn ang="0">
                  <a:pos x="510" y="5"/>
                </a:cxn>
                <a:cxn ang="0">
                  <a:pos x="462" y="0"/>
                </a:cxn>
                <a:cxn ang="0">
                  <a:pos x="412" y="0"/>
                </a:cxn>
                <a:cxn ang="0">
                  <a:pos x="360" y="2"/>
                </a:cxn>
                <a:cxn ang="0">
                  <a:pos x="311" y="6"/>
                </a:cxn>
                <a:cxn ang="0">
                  <a:pos x="263" y="11"/>
                </a:cxn>
                <a:cxn ang="0">
                  <a:pos x="217" y="20"/>
                </a:cxn>
                <a:cxn ang="0">
                  <a:pos x="175" y="29"/>
                </a:cxn>
                <a:cxn ang="0">
                  <a:pos x="135" y="42"/>
                </a:cxn>
                <a:cxn ang="0">
                  <a:pos x="101" y="55"/>
                </a:cxn>
                <a:cxn ang="0">
                  <a:pos x="70" y="71"/>
                </a:cxn>
                <a:cxn ang="0">
                  <a:pos x="45" y="87"/>
                </a:cxn>
                <a:cxn ang="0">
                  <a:pos x="24" y="104"/>
                </a:cxn>
                <a:cxn ang="0">
                  <a:pos x="8" y="124"/>
                </a:cxn>
                <a:cxn ang="0">
                  <a:pos x="0" y="142"/>
                </a:cxn>
                <a:cxn ang="0">
                  <a:pos x="0" y="162"/>
                </a:cxn>
                <a:cxn ang="0">
                  <a:pos x="2" y="182"/>
                </a:cxn>
                <a:cxn ang="0">
                  <a:pos x="12" y="200"/>
                </a:cxn>
                <a:cxn ang="0">
                  <a:pos x="28" y="220"/>
                </a:cxn>
                <a:cxn ang="0">
                  <a:pos x="48" y="237"/>
                </a:cxn>
                <a:cxn ang="0">
                  <a:pos x="77" y="253"/>
                </a:cxn>
                <a:cxn ang="0">
                  <a:pos x="107" y="268"/>
                </a:cxn>
                <a:cxn ang="0">
                  <a:pos x="143" y="281"/>
                </a:cxn>
                <a:cxn ang="0">
                  <a:pos x="183" y="293"/>
                </a:cxn>
                <a:cxn ang="0">
                  <a:pos x="227" y="303"/>
                </a:cxn>
                <a:cxn ang="0">
                  <a:pos x="273" y="310"/>
                </a:cxn>
                <a:cxn ang="0">
                  <a:pos x="321" y="316"/>
                </a:cxn>
                <a:cxn ang="0">
                  <a:pos x="372" y="318"/>
                </a:cxn>
                <a:cxn ang="0">
                  <a:pos x="422" y="318"/>
                </a:cxn>
                <a:cxn ang="0">
                  <a:pos x="472" y="318"/>
                </a:cxn>
                <a:cxn ang="0">
                  <a:pos x="521" y="315"/>
                </a:cxn>
                <a:cxn ang="0">
                  <a:pos x="569" y="309"/>
                </a:cxn>
                <a:cxn ang="0">
                  <a:pos x="615" y="300"/>
                </a:cxn>
                <a:cxn ang="0">
                  <a:pos x="657" y="290"/>
                </a:cxn>
                <a:cxn ang="0">
                  <a:pos x="697" y="277"/>
                </a:cxn>
                <a:cxn ang="0">
                  <a:pos x="731" y="262"/>
                </a:cxn>
                <a:cxn ang="0">
                  <a:pos x="762" y="247"/>
                </a:cxn>
                <a:cxn ang="0">
                  <a:pos x="787" y="231"/>
                </a:cxn>
                <a:cxn ang="0">
                  <a:pos x="806" y="214"/>
                </a:cxn>
                <a:cxn ang="0">
                  <a:pos x="820" y="195"/>
                </a:cxn>
                <a:cxn ang="0">
                  <a:pos x="828" y="175"/>
                </a:cxn>
                <a:cxn ang="0">
                  <a:pos x="828" y="161"/>
                </a:cxn>
                <a:cxn ang="0">
                  <a:pos x="831" y="161"/>
                </a:cxn>
              </a:cxnLst>
              <a:rect l="0" t="0" r="r" b="b"/>
              <a:pathLst>
                <a:path w="832" h="319">
                  <a:moveTo>
                    <a:pt x="831" y="161"/>
                  </a:moveTo>
                  <a:lnTo>
                    <a:pt x="827" y="141"/>
                  </a:lnTo>
                  <a:lnTo>
                    <a:pt x="818" y="122"/>
                  </a:lnTo>
                  <a:lnTo>
                    <a:pt x="803" y="102"/>
                  </a:lnTo>
                  <a:lnTo>
                    <a:pt x="783" y="85"/>
                  </a:lnTo>
                  <a:lnTo>
                    <a:pt x="756" y="70"/>
                  </a:lnTo>
                  <a:lnTo>
                    <a:pt x="725" y="53"/>
                  </a:lnTo>
                  <a:lnTo>
                    <a:pt x="689" y="39"/>
                  </a:lnTo>
                  <a:lnTo>
                    <a:pt x="649" y="28"/>
                  </a:lnTo>
                  <a:lnTo>
                    <a:pt x="607" y="16"/>
                  </a:lnTo>
                  <a:lnTo>
                    <a:pt x="560" y="9"/>
                  </a:lnTo>
                  <a:lnTo>
                    <a:pt x="510" y="5"/>
                  </a:lnTo>
                  <a:lnTo>
                    <a:pt x="462" y="0"/>
                  </a:lnTo>
                  <a:lnTo>
                    <a:pt x="412" y="0"/>
                  </a:lnTo>
                  <a:lnTo>
                    <a:pt x="360" y="2"/>
                  </a:lnTo>
                  <a:lnTo>
                    <a:pt x="311" y="6"/>
                  </a:lnTo>
                  <a:lnTo>
                    <a:pt x="263" y="11"/>
                  </a:lnTo>
                  <a:lnTo>
                    <a:pt x="217" y="20"/>
                  </a:lnTo>
                  <a:lnTo>
                    <a:pt x="175" y="29"/>
                  </a:lnTo>
                  <a:lnTo>
                    <a:pt x="135" y="42"/>
                  </a:lnTo>
                  <a:lnTo>
                    <a:pt x="101" y="55"/>
                  </a:lnTo>
                  <a:lnTo>
                    <a:pt x="70" y="71"/>
                  </a:lnTo>
                  <a:lnTo>
                    <a:pt x="45" y="87"/>
                  </a:lnTo>
                  <a:lnTo>
                    <a:pt x="24" y="104"/>
                  </a:lnTo>
                  <a:lnTo>
                    <a:pt x="8" y="124"/>
                  </a:lnTo>
                  <a:lnTo>
                    <a:pt x="0" y="142"/>
                  </a:lnTo>
                  <a:lnTo>
                    <a:pt x="0" y="162"/>
                  </a:lnTo>
                  <a:lnTo>
                    <a:pt x="2" y="182"/>
                  </a:lnTo>
                  <a:lnTo>
                    <a:pt x="12" y="200"/>
                  </a:lnTo>
                  <a:lnTo>
                    <a:pt x="28" y="220"/>
                  </a:lnTo>
                  <a:lnTo>
                    <a:pt x="48" y="237"/>
                  </a:lnTo>
                  <a:lnTo>
                    <a:pt x="77" y="253"/>
                  </a:lnTo>
                  <a:lnTo>
                    <a:pt x="107" y="268"/>
                  </a:lnTo>
                  <a:lnTo>
                    <a:pt x="143" y="281"/>
                  </a:lnTo>
                  <a:lnTo>
                    <a:pt x="183" y="293"/>
                  </a:lnTo>
                  <a:lnTo>
                    <a:pt x="227" y="303"/>
                  </a:lnTo>
                  <a:lnTo>
                    <a:pt x="273" y="310"/>
                  </a:lnTo>
                  <a:lnTo>
                    <a:pt x="321" y="316"/>
                  </a:lnTo>
                  <a:lnTo>
                    <a:pt x="372" y="318"/>
                  </a:lnTo>
                  <a:lnTo>
                    <a:pt x="422" y="318"/>
                  </a:lnTo>
                  <a:lnTo>
                    <a:pt x="472" y="318"/>
                  </a:lnTo>
                  <a:lnTo>
                    <a:pt x="521" y="315"/>
                  </a:lnTo>
                  <a:lnTo>
                    <a:pt x="569" y="309"/>
                  </a:lnTo>
                  <a:lnTo>
                    <a:pt x="615" y="300"/>
                  </a:lnTo>
                  <a:lnTo>
                    <a:pt x="657" y="290"/>
                  </a:lnTo>
                  <a:lnTo>
                    <a:pt x="697" y="277"/>
                  </a:lnTo>
                  <a:lnTo>
                    <a:pt x="731" y="262"/>
                  </a:lnTo>
                  <a:lnTo>
                    <a:pt x="762" y="247"/>
                  </a:lnTo>
                  <a:lnTo>
                    <a:pt x="787" y="231"/>
                  </a:lnTo>
                  <a:lnTo>
                    <a:pt x="806" y="214"/>
                  </a:lnTo>
                  <a:lnTo>
                    <a:pt x="820" y="195"/>
                  </a:lnTo>
                  <a:lnTo>
                    <a:pt x="828" y="175"/>
                  </a:lnTo>
                  <a:lnTo>
                    <a:pt x="828" y="161"/>
                  </a:lnTo>
                  <a:lnTo>
                    <a:pt x="831" y="161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70" name="Freeform 1854"/>
            <p:cNvSpPr>
              <a:spLocks/>
            </p:cNvSpPr>
            <p:nvPr/>
          </p:nvSpPr>
          <p:spPr bwMode="auto">
            <a:xfrm>
              <a:off x="2606" y="3136"/>
              <a:ext cx="832" cy="4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0" y="0"/>
                </a:cxn>
                <a:cxn ang="0">
                  <a:pos x="831" y="0"/>
                </a:cxn>
                <a:cxn ang="0">
                  <a:pos x="831" y="414"/>
                </a:cxn>
                <a:cxn ang="0">
                  <a:pos x="0" y="414"/>
                </a:cxn>
              </a:cxnLst>
              <a:rect l="0" t="0" r="r" b="b"/>
              <a:pathLst>
                <a:path w="832" h="415">
                  <a:moveTo>
                    <a:pt x="0" y="414"/>
                  </a:moveTo>
                  <a:lnTo>
                    <a:pt x="0" y="0"/>
                  </a:lnTo>
                  <a:lnTo>
                    <a:pt x="831" y="0"/>
                  </a:lnTo>
                  <a:lnTo>
                    <a:pt x="831" y="414"/>
                  </a:lnTo>
                  <a:lnTo>
                    <a:pt x="0" y="414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71" name="Freeform 1855"/>
            <p:cNvSpPr>
              <a:spLocks/>
            </p:cNvSpPr>
            <p:nvPr/>
          </p:nvSpPr>
          <p:spPr bwMode="auto">
            <a:xfrm>
              <a:off x="2612" y="3407"/>
              <a:ext cx="810" cy="318"/>
            </a:xfrm>
            <a:custGeom>
              <a:avLst/>
              <a:gdLst/>
              <a:ahLst/>
              <a:cxnLst>
                <a:cxn ang="0">
                  <a:pos x="809" y="158"/>
                </a:cxn>
                <a:cxn ang="0">
                  <a:pos x="805" y="140"/>
                </a:cxn>
                <a:cxn ang="0">
                  <a:pos x="796" y="122"/>
                </a:cxn>
                <a:cxn ang="0">
                  <a:pos x="781" y="102"/>
                </a:cxn>
                <a:cxn ang="0">
                  <a:pos x="762" y="84"/>
                </a:cxn>
                <a:cxn ang="0">
                  <a:pos x="736" y="68"/>
                </a:cxn>
                <a:cxn ang="0">
                  <a:pos x="705" y="53"/>
                </a:cxn>
                <a:cxn ang="0">
                  <a:pos x="670" y="39"/>
                </a:cxn>
                <a:cxn ang="0">
                  <a:pos x="632" y="28"/>
                </a:cxn>
                <a:cxn ang="0">
                  <a:pos x="591" y="16"/>
                </a:cxn>
                <a:cxn ang="0">
                  <a:pos x="545" y="9"/>
                </a:cxn>
                <a:cxn ang="0">
                  <a:pos x="496" y="5"/>
                </a:cxn>
                <a:cxn ang="0">
                  <a:pos x="450" y="0"/>
                </a:cxn>
                <a:cxn ang="0">
                  <a:pos x="401" y="0"/>
                </a:cxn>
                <a:cxn ang="0">
                  <a:pos x="351" y="2"/>
                </a:cxn>
                <a:cxn ang="0">
                  <a:pos x="303" y="6"/>
                </a:cxn>
                <a:cxn ang="0">
                  <a:pos x="257" y="11"/>
                </a:cxn>
                <a:cxn ang="0">
                  <a:pos x="211" y="20"/>
                </a:cxn>
                <a:cxn ang="0">
                  <a:pos x="170" y="28"/>
                </a:cxn>
                <a:cxn ang="0">
                  <a:pos x="131" y="39"/>
                </a:cxn>
                <a:cxn ang="0">
                  <a:pos x="98" y="55"/>
                </a:cxn>
                <a:cxn ang="0">
                  <a:pos x="67" y="70"/>
                </a:cxn>
                <a:cxn ang="0">
                  <a:pos x="43" y="86"/>
                </a:cxn>
                <a:cxn ang="0">
                  <a:pos x="25" y="104"/>
                </a:cxn>
                <a:cxn ang="0">
                  <a:pos x="8" y="123"/>
                </a:cxn>
                <a:cxn ang="0">
                  <a:pos x="0" y="142"/>
                </a:cxn>
                <a:cxn ang="0">
                  <a:pos x="0" y="161"/>
                </a:cxn>
                <a:cxn ang="0">
                  <a:pos x="2" y="181"/>
                </a:cxn>
                <a:cxn ang="0">
                  <a:pos x="11" y="199"/>
                </a:cxn>
                <a:cxn ang="0">
                  <a:pos x="27" y="218"/>
                </a:cxn>
                <a:cxn ang="0">
                  <a:pos x="47" y="237"/>
                </a:cxn>
                <a:cxn ang="0">
                  <a:pos x="75" y="253"/>
                </a:cxn>
                <a:cxn ang="0">
                  <a:pos x="104" y="267"/>
                </a:cxn>
                <a:cxn ang="0">
                  <a:pos x="139" y="281"/>
                </a:cxn>
                <a:cxn ang="0">
                  <a:pos x="178" y="293"/>
                </a:cxn>
                <a:cxn ang="0">
                  <a:pos x="221" y="301"/>
                </a:cxn>
                <a:cxn ang="0">
                  <a:pos x="265" y="309"/>
                </a:cxn>
                <a:cxn ang="0">
                  <a:pos x="312" y="316"/>
                </a:cxn>
                <a:cxn ang="0">
                  <a:pos x="362" y="317"/>
                </a:cxn>
                <a:cxn ang="0">
                  <a:pos x="409" y="317"/>
                </a:cxn>
                <a:cxn ang="0">
                  <a:pos x="460" y="317"/>
                </a:cxn>
                <a:cxn ang="0">
                  <a:pos x="507" y="314"/>
                </a:cxn>
                <a:cxn ang="0">
                  <a:pos x="552" y="308"/>
                </a:cxn>
                <a:cxn ang="0">
                  <a:pos x="599" y="299"/>
                </a:cxn>
                <a:cxn ang="0">
                  <a:pos x="639" y="289"/>
                </a:cxn>
                <a:cxn ang="0">
                  <a:pos x="678" y="277"/>
                </a:cxn>
                <a:cxn ang="0">
                  <a:pos x="710" y="262"/>
                </a:cxn>
                <a:cxn ang="0">
                  <a:pos x="742" y="247"/>
                </a:cxn>
                <a:cxn ang="0">
                  <a:pos x="765" y="231"/>
                </a:cxn>
                <a:cxn ang="0">
                  <a:pos x="785" y="213"/>
                </a:cxn>
                <a:cxn ang="0">
                  <a:pos x="798" y="193"/>
                </a:cxn>
                <a:cxn ang="0">
                  <a:pos x="805" y="175"/>
                </a:cxn>
                <a:cxn ang="0">
                  <a:pos x="807" y="158"/>
                </a:cxn>
                <a:cxn ang="0">
                  <a:pos x="809" y="158"/>
                </a:cxn>
              </a:cxnLst>
              <a:rect l="0" t="0" r="r" b="b"/>
              <a:pathLst>
                <a:path w="810" h="318">
                  <a:moveTo>
                    <a:pt x="809" y="158"/>
                  </a:moveTo>
                  <a:lnTo>
                    <a:pt x="805" y="140"/>
                  </a:lnTo>
                  <a:lnTo>
                    <a:pt x="796" y="122"/>
                  </a:lnTo>
                  <a:lnTo>
                    <a:pt x="781" y="102"/>
                  </a:lnTo>
                  <a:lnTo>
                    <a:pt x="762" y="84"/>
                  </a:lnTo>
                  <a:lnTo>
                    <a:pt x="736" y="68"/>
                  </a:lnTo>
                  <a:lnTo>
                    <a:pt x="705" y="53"/>
                  </a:lnTo>
                  <a:lnTo>
                    <a:pt x="670" y="39"/>
                  </a:lnTo>
                  <a:lnTo>
                    <a:pt x="632" y="28"/>
                  </a:lnTo>
                  <a:lnTo>
                    <a:pt x="591" y="16"/>
                  </a:lnTo>
                  <a:lnTo>
                    <a:pt x="545" y="9"/>
                  </a:lnTo>
                  <a:lnTo>
                    <a:pt x="496" y="5"/>
                  </a:lnTo>
                  <a:lnTo>
                    <a:pt x="450" y="0"/>
                  </a:lnTo>
                  <a:lnTo>
                    <a:pt x="401" y="0"/>
                  </a:lnTo>
                  <a:lnTo>
                    <a:pt x="351" y="2"/>
                  </a:lnTo>
                  <a:lnTo>
                    <a:pt x="303" y="6"/>
                  </a:lnTo>
                  <a:lnTo>
                    <a:pt x="257" y="11"/>
                  </a:lnTo>
                  <a:lnTo>
                    <a:pt x="211" y="20"/>
                  </a:lnTo>
                  <a:lnTo>
                    <a:pt x="170" y="28"/>
                  </a:lnTo>
                  <a:lnTo>
                    <a:pt x="131" y="39"/>
                  </a:lnTo>
                  <a:lnTo>
                    <a:pt x="98" y="55"/>
                  </a:lnTo>
                  <a:lnTo>
                    <a:pt x="67" y="70"/>
                  </a:lnTo>
                  <a:lnTo>
                    <a:pt x="43" y="86"/>
                  </a:lnTo>
                  <a:lnTo>
                    <a:pt x="25" y="104"/>
                  </a:lnTo>
                  <a:lnTo>
                    <a:pt x="8" y="123"/>
                  </a:lnTo>
                  <a:lnTo>
                    <a:pt x="0" y="142"/>
                  </a:lnTo>
                  <a:lnTo>
                    <a:pt x="0" y="161"/>
                  </a:lnTo>
                  <a:lnTo>
                    <a:pt x="2" y="181"/>
                  </a:lnTo>
                  <a:lnTo>
                    <a:pt x="11" y="199"/>
                  </a:lnTo>
                  <a:lnTo>
                    <a:pt x="27" y="218"/>
                  </a:lnTo>
                  <a:lnTo>
                    <a:pt x="47" y="237"/>
                  </a:lnTo>
                  <a:lnTo>
                    <a:pt x="75" y="253"/>
                  </a:lnTo>
                  <a:lnTo>
                    <a:pt x="104" y="267"/>
                  </a:lnTo>
                  <a:lnTo>
                    <a:pt x="139" y="281"/>
                  </a:lnTo>
                  <a:lnTo>
                    <a:pt x="178" y="293"/>
                  </a:lnTo>
                  <a:lnTo>
                    <a:pt x="221" y="301"/>
                  </a:lnTo>
                  <a:lnTo>
                    <a:pt x="265" y="309"/>
                  </a:lnTo>
                  <a:lnTo>
                    <a:pt x="312" y="316"/>
                  </a:lnTo>
                  <a:lnTo>
                    <a:pt x="362" y="317"/>
                  </a:lnTo>
                  <a:lnTo>
                    <a:pt x="409" y="317"/>
                  </a:lnTo>
                  <a:lnTo>
                    <a:pt x="460" y="317"/>
                  </a:lnTo>
                  <a:lnTo>
                    <a:pt x="507" y="314"/>
                  </a:lnTo>
                  <a:lnTo>
                    <a:pt x="552" y="308"/>
                  </a:lnTo>
                  <a:lnTo>
                    <a:pt x="599" y="299"/>
                  </a:lnTo>
                  <a:lnTo>
                    <a:pt x="639" y="289"/>
                  </a:lnTo>
                  <a:lnTo>
                    <a:pt x="678" y="277"/>
                  </a:lnTo>
                  <a:lnTo>
                    <a:pt x="710" y="262"/>
                  </a:lnTo>
                  <a:lnTo>
                    <a:pt x="742" y="247"/>
                  </a:lnTo>
                  <a:lnTo>
                    <a:pt x="765" y="231"/>
                  </a:lnTo>
                  <a:lnTo>
                    <a:pt x="785" y="213"/>
                  </a:lnTo>
                  <a:lnTo>
                    <a:pt x="798" y="193"/>
                  </a:lnTo>
                  <a:lnTo>
                    <a:pt x="805" y="175"/>
                  </a:lnTo>
                  <a:lnTo>
                    <a:pt x="807" y="158"/>
                  </a:lnTo>
                  <a:lnTo>
                    <a:pt x="809" y="158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72" name="Freeform 1856"/>
            <p:cNvSpPr>
              <a:spLocks/>
            </p:cNvSpPr>
            <p:nvPr/>
          </p:nvSpPr>
          <p:spPr bwMode="auto">
            <a:xfrm>
              <a:off x="2612" y="3136"/>
              <a:ext cx="810" cy="414"/>
            </a:xfrm>
            <a:custGeom>
              <a:avLst/>
              <a:gdLst/>
              <a:ahLst/>
              <a:cxnLst>
                <a:cxn ang="0">
                  <a:pos x="0" y="413"/>
                </a:cxn>
                <a:cxn ang="0">
                  <a:pos x="0" y="0"/>
                </a:cxn>
                <a:cxn ang="0">
                  <a:pos x="809" y="0"/>
                </a:cxn>
                <a:cxn ang="0">
                  <a:pos x="809" y="413"/>
                </a:cxn>
                <a:cxn ang="0">
                  <a:pos x="0" y="413"/>
                </a:cxn>
              </a:cxnLst>
              <a:rect l="0" t="0" r="r" b="b"/>
              <a:pathLst>
                <a:path w="810" h="414">
                  <a:moveTo>
                    <a:pt x="0" y="413"/>
                  </a:moveTo>
                  <a:lnTo>
                    <a:pt x="0" y="0"/>
                  </a:lnTo>
                  <a:lnTo>
                    <a:pt x="809" y="0"/>
                  </a:lnTo>
                  <a:lnTo>
                    <a:pt x="809" y="413"/>
                  </a:lnTo>
                  <a:lnTo>
                    <a:pt x="0" y="413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73" name="Freeform 1857"/>
            <p:cNvSpPr>
              <a:spLocks/>
            </p:cNvSpPr>
            <p:nvPr/>
          </p:nvSpPr>
          <p:spPr bwMode="auto">
            <a:xfrm>
              <a:off x="2619" y="3406"/>
              <a:ext cx="788" cy="318"/>
            </a:xfrm>
            <a:custGeom>
              <a:avLst/>
              <a:gdLst/>
              <a:ahLst/>
              <a:cxnLst>
                <a:cxn ang="0">
                  <a:pos x="787" y="159"/>
                </a:cxn>
                <a:cxn ang="0">
                  <a:pos x="782" y="141"/>
                </a:cxn>
                <a:cxn ang="0">
                  <a:pos x="774" y="122"/>
                </a:cxn>
                <a:cxn ang="0">
                  <a:pos x="759" y="103"/>
                </a:cxn>
                <a:cxn ang="0">
                  <a:pos x="740" y="85"/>
                </a:cxn>
                <a:cxn ang="0">
                  <a:pos x="716" y="69"/>
                </a:cxn>
                <a:cxn ang="0">
                  <a:pos x="686" y="54"/>
                </a:cxn>
                <a:cxn ang="0">
                  <a:pos x="651" y="40"/>
                </a:cxn>
                <a:cxn ang="0">
                  <a:pos x="614" y="29"/>
                </a:cxn>
                <a:cxn ang="0">
                  <a:pos x="575" y="17"/>
                </a:cxn>
                <a:cxn ang="0">
                  <a:pos x="529" y="10"/>
                </a:cxn>
                <a:cxn ang="0">
                  <a:pos x="482" y="4"/>
                </a:cxn>
                <a:cxn ang="0">
                  <a:pos x="436" y="0"/>
                </a:cxn>
                <a:cxn ang="0">
                  <a:pos x="389" y="0"/>
                </a:cxn>
                <a:cxn ang="0">
                  <a:pos x="340" y="2"/>
                </a:cxn>
                <a:cxn ang="0">
                  <a:pos x="294" y="6"/>
                </a:cxn>
                <a:cxn ang="0">
                  <a:pos x="250" y="11"/>
                </a:cxn>
                <a:cxn ang="0">
                  <a:pos x="205" y="20"/>
                </a:cxn>
                <a:cxn ang="0">
                  <a:pos x="165" y="29"/>
                </a:cxn>
                <a:cxn ang="0">
                  <a:pos x="127" y="40"/>
                </a:cxn>
                <a:cxn ang="0">
                  <a:pos x="95" y="55"/>
                </a:cxn>
                <a:cxn ang="0">
                  <a:pos x="65" y="71"/>
                </a:cxn>
                <a:cxn ang="0">
                  <a:pos x="42" y="87"/>
                </a:cxn>
                <a:cxn ang="0">
                  <a:pos x="23" y="104"/>
                </a:cxn>
                <a:cxn ang="0">
                  <a:pos x="7" y="123"/>
                </a:cxn>
                <a:cxn ang="0">
                  <a:pos x="0" y="142"/>
                </a:cxn>
                <a:cxn ang="0">
                  <a:pos x="0" y="159"/>
                </a:cxn>
                <a:cxn ang="0">
                  <a:pos x="1" y="182"/>
                </a:cxn>
                <a:cxn ang="0">
                  <a:pos x="11" y="199"/>
                </a:cxn>
                <a:cxn ang="0">
                  <a:pos x="26" y="217"/>
                </a:cxn>
                <a:cxn ang="0">
                  <a:pos x="45" y="236"/>
                </a:cxn>
                <a:cxn ang="0">
                  <a:pos x="72" y="251"/>
                </a:cxn>
                <a:cxn ang="0">
                  <a:pos x="100" y="266"/>
                </a:cxn>
                <a:cxn ang="0">
                  <a:pos x="135" y="279"/>
                </a:cxn>
                <a:cxn ang="0">
                  <a:pos x="173" y="292"/>
                </a:cxn>
                <a:cxn ang="0">
                  <a:pos x="214" y="301"/>
                </a:cxn>
                <a:cxn ang="0">
                  <a:pos x="258" y="309"/>
                </a:cxn>
                <a:cxn ang="0">
                  <a:pos x="303" y="315"/>
                </a:cxn>
                <a:cxn ang="0">
                  <a:pos x="351" y="317"/>
                </a:cxn>
                <a:cxn ang="0">
                  <a:pos x="398" y="317"/>
                </a:cxn>
                <a:cxn ang="0">
                  <a:pos x="448" y="317"/>
                </a:cxn>
                <a:cxn ang="0">
                  <a:pos x="492" y="313"/>
                </a:cxn>
                <a:cxn ang="0">
                  <a:pos x="537" y="307"/>
                </a:cxn>
                <a:cxn ang="0">
                  <a:pos x="581" y="299"/>
                </a:cxn>
                <a:cxn ang="0">
                  <a:pos x="621" y="288"/>
                </a:cxn>
                <a:cxn ang="0">
                  <a:pos x="659" y="277"/>
                </a:cxn>
                <a:cxn ang="0">
                  <a:pos x="690" y="262"/>
                </a:cxn>
                <a:cxn ang="0">
                  <a:pos x="720" y="246"/>
                </a:cxn>
                <a:cxn ang="0">
                  <a:pos x="743" y="230"/>
                </a:cxn>
                <a:cxn ang="0">
                  <a:pos x="762" y="213"/>
                </a:cxn>
                <a:cxn ang="0">
                  <a:pos x="775" y="193"/>
                </a:cxn>
                <a:cxn ang="0">
                  <a:pos x="783" y="174"/>
                </a:cxn>
                <a:cxn ang="0">
                  <a:pos x="784" y="159"/>
                </a:cxn>
                <a:cxn ang="0">
                  <a:pos x="787" y="159"/>
                </a:cxn>
              </a:cxnLst>
              <a:rect l="0" t="0" r="r" b="b"/>
              <a:pathLst>
                <a:path w="788" h="318">
                  <a:moveTo>
                    <a:pt x="787" y="159"/>
                  </a:moveTo>
                  <a:lnTo>
                    <a:pt x="782" y="141"/>
                  </a:lnTo>
                  <a:lnTo>
                    <a:pt x="774" y="122"/>
                  </a:lnTo>
                  <a:lnTo>
                    <a:pt x="759" y="103"/>
                  </a:lnTo>
                  <a:lnTo>
                    <a:pt x="740" y="85"/>
                  </a:lnTo>
                  <a:lnTo>
                    <a:pt x="716" y="69"/>
                  </a:lnTo>
                  <a:lnTo>
                    <a:pt x="686" y="54"/>
                  </a:lnTo>
                  <a:lnTo>
                    <a:pt x="651" y="40"/>
                  </a:lnTo>
                  <a:lnTo>
                    <a:pt x="614" y="29"/>
                  </a:lnTo>
                  <a:lnTo>
                    <a:pt x="575" y="17"/>
                  </a:lnTo>
                  <a:lnTo>
                    <a:pt x="529" y="10"/>
                  </a:lnTo>
                  <a:lnTo>
                    <a:pt x="482" y="4"/>
                  </a:lnTo>
                  <a:lnTo>
                    <a:pt x="436" y="0"/>
                  </a:lnTo>
                  <a:lnTo>
                    <a:pt x="389" y="0"/>
                  </a:lnTo>
                  <a:lnTo>
                    <a:pt x="340" y="2"/>
                  </a:lnTo>
                  <a:lnTo>
                    <a:pt x="294" y="6"/>
                  </a:lnTo>
                  <a:lnTo>
                    <a:pt x="250" y="11"/>
                  </a:lnTo>
                  <a:lnTo>
                    <a:pt x="205" y="20"/>
                  </a:lnTo>
                  <a:lnTo>
                    <a:pt x="165" y="29"/>
                  </a:lnTo>
                  <a:lnTo>
                    <a:pt x="127" y="40"/>
                  </a:lnTo>
                  <a:lnTo>
                    <a:pt x="95" y="55"/>
                  </a:lnTo>
                  <a:lnTo>
                    <a:pt x="65" y="71"/>
                  </a:lnTo>
                  <a:lnTo>
                    <a:pt x="42" y="87"/>
                  </a:lnTo>
                  <a:lnTo>
                    <a:pt x="23" y="104"/>
                  </a:lnTo>
                  <a:lnTo>
                    <a:pt x="7" y="123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1" y="182"/>
                  </a:lnTo>
                  <a:lnTo>
                    <a:pt x="11" y="199"/>
                  </a:lnTo>
                  <a:lnTo>
                    <a:pt x="26" y="217"/>
                  </a:lnTo>
                  <a:lnTo>
                    <a:pt x="45" y="236"/>
                  </a:lnTo>
                  <a:lnTo>
                    <a:pt x="72" y="251"/>
                  </a:lnTo>
                  <a:lnTo>
                    <a:pt x="100" y="266"/>
                  </a:lnTo>
                  <a:lnTo>
                    <a:pt x="135" y="279"/>
                  </a:lnTo>
                  <a:lnTo>
                    <a:pt x="173" y="292"/>
                  </a:lnTo>
                  <a:lnTo>
                    <a:pt x="214" y="301"/>
                  </a:lnTo>
                  <a:lnTo>
                    <a:pt x="258" y="309"/>
                  </a:lnTo>
                  <a:lnTo>
                    <a:pt x="303" y="315"/>
                  </a:lnTo>
                  <a:lnTo>
                    <a:pt x="351" y="317"/>
                  </a:lnTo>
                  <a:lnTo>
                    <a:pt x="398" y="317"/>
                  </a:lnTo>
                  <a:lnTo>
                    <a:pt x="448" y="317"/>
                  </a:lnTo>
                  <a:lnTo>
                    <a:pt x="492" y="313"/>
                  </a:lnTo>
                  <a:lnTo>
                    <a:pt x="537" y="307"/>
                  </a:lnTo>
                  <a:lnTo>
                    <a:pt x="581" y="299"/>
                  </a:lnTo>
                  <a:lnTo>
                    <a:pt x="621" y="288"/>
                  </a:lnTo>
                  <a:lnTo>
                    <a:pt x="659" y="277"/>
                  </a:lnTo>
                  <a:lnTo>
                    <a:pt x="690" y="262"/>
                  </a:lnTo>
                  <a:lnTo>
                    <a:pt x="720" y="246"/>
                  </a:lnTo>
                  <a:lnTo>
                    <a:pt x="743" y="230"/>
                  </a:lnTo>
                  <a:lnTo>
                    <a:pt x="762" y="213"/>
                  </a:lnTo>
                  <a:lnTo>
                    <a:pt x="775" y="193"/>
                  </a:lnTo>
                  <a:lnTo>
                    <a:pt x="783" y="174"/>
                  </a:lnTo>
                  <a:lnTo>
                    <a:pt x="784" y="159"/>
                  </a:lnTo>
                  <a:lnTo>
                    <a:pt x="787" y="159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74" name="Freeform 1858"/>
            <p:cNvSpPr>
              <a:spLocks/>
            </p:cNvSpPr>
            <p:nvPr/>
          </p:nvSpPr>
          <p:spPr bwMode="auto">
            <a:xfrm>
              <a:off x="2619" y="3136"/>
              <a:ext cx="788" cy="414"/>
            </a:xfrm>
            <a:custGeom>
              <a:avLst/>
              <a:gdLst/>
              <a:ahLst/>
              <a:cxnLst>
                <a:cxn ang="0">
                  <a:pos x="0" y="412"/>
                </a:cxn>
                <a:cxn ang="0">
                  <a:pos x="0" y="0"/>
                </a:cxn>
                <a:cxn ang="0">
                  <a:pos x="787" y="0"/>
                </a:cxn>
                <a:cxn ang="0">
                  <a:pos x="787" y="413"/>
                </a:cxn>
                <a:cxn ang="0">
                  <a:pos x="0" y="412"/>
                </a:cxn>
              </a:cxnLst>
              <a:rect l="0" t="0" r="r" b="b"/>
              <a:pathLst>
                <a:path w="788" h="414">
                  <a:moveTo>
                    <a:pt x="0" y="412"/>
                  </a:moveTo>
                  <a:lnTo>
                    <a:pt x="0" y="0"/>
                  </a:lnTo>
                  <a:lnTo>
                    <a:pt x="787" y="0"/>
                  </a:lnTo>
                  <a:lnTo>
                    <a:pt x="787" y="413"/>
                  </a:lnTo>
                  <a:lnTo>
                    <a:pt x="0" y="412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75" name="Freeform 1859"/>
            <p:cNvSpPr>
              <a:spLocks/>
            </p:cNvSpPr>
            <p:nvPr/>
          </p:nvSpPr>
          <p:spPr bwMode="auto">
            <a:xfrm>
              <a:off x="2625" y="3406"/>
              <a:ext cx="766" cy="317"/>
            </a:xfrm>
            <a:custGeom>
              <a:avLst/>
              <a:gdLst/>
              <a:ahLst/>
              <a:cxnLst>
                <a:cxn ang="0">
                  <a:pos x="765" y="159"/>
                </a:cxn>
                <a:cxn ang="0">
                  <a:pos x="760" y="140"/>
                </a:cxn>
                <a:cxn ang="0">
                  <a:pos x="752" y="120"/>
                </a:cxn>
                <a:cxn ang="0">
                  <a:pos x="737" y="102"/>
                </a:cxn>
                <a:cxn ang="0">
                  <a:pos x="720" y="85"/>
                </a:cxn>
                <a:cxn ang="0">
                  <a:pos x="696" y="68"/>
                </a:cxn>
                <a:cxn ang="0">
                  <a:pos x="666" y="52"/>
                </a:cxn>
                <a:cxn ang="0">
                  <a:pos x="633" y="39"/>
                </a:cxn>
                <a:cxn ang="0">
                  <a:pos x="597" y="28"/>
                </a:cxn>
                <a:cxn ang="0">
                  <a:pos x="558" y="16"/>
                </a:cxn>
                <a:cxn ang="0">
                  <a:pos x="514" y="9"/>
                </a:cxn>
                <a:cxn ang="0">
                  <a:pos x="469" y="3"/>
                </a:cxn>
                <a:cxn ang="0">
                  <a:pos x="425" y="0"/>
                </a:cxn>
                <a:cxn ang="0">
                  <a:pos x="379" y="0"/>
                </a:cxn>
                <a:cxn ang="0">
                  <a:pos x="331" y="0"/>
                </a:cxn>
                <a:cxn ang="0">
                  <a:pos x="285" y="4"/>
                </a:cxn>
                <a:cxn ang="0">
                  <a:pos x="243" y="10"/>
                </a:cxn>
                <a:cxn ang="0">
                  <a:pos x="200" y="17"/>
                </a:cxn>
                <a:cxn ang="0">
                  <a:pos x="161" y="29"/>
                </a:cxn>
                <a:cxn ang="0">
                  <a:pos x="124" y="40"/>
                </a:cxn>
                <a:cxn ang="0">
                  <a:pos x="92" y="55"/>
                </a:cxn>
                <a:cxn ang="0">
                  <a:pos x="63" y="69"/>
                </a:cxn>
                <a:cxn ang="0">
                  <a:pos x="40" y="85"/>
                </a:cxn>
                <a:cxn ang="0">
                  <a:pos x="22" y="103"/>
                </a:cxn>
                <a:cxn ang="0">
                  <a:pos x="8" y="121"/>
                </a:cxn>
                <a:cxn ang="0">
                  <a:pos x="0" y="141"/>
                </a:cxn>
                <a:cxn ang="0">
                  <a:pos x="0" y="159"/>
                </a:cxn>
                <a:cxn ang="0">
                  <a:pos x="1" y="180"/>
                </a:cxn>
                <a:cxn ang="0">
                  <a:pos x="10" y="197"/>
                </a:cxn>
                <a:cxn ang="0">
                  <a:pos x="26" y="215"/>
                </a:cxn>
                <a:cxn ang="0">
                  <a:pos x="45" y="233"/>
                </a:cxn>
                <a:cxn ang="0">
                  <a:pos x="70" y="250"/>
                </a:cxn>
                <a:cxn ang="0">
                  <a:pos x="98" y="263"/>
                </a:cxn>
                <a:cxn ang="0">
                  <a:pos x="132" y="278"/>
                </a:cxn>
                <a:cxn ang="0">
                  <a:pos x="168" y="290"/>
                </a:cxn>
                <a:cxn ang="0">
                  <a:pos x="209" y="299"/>
                </a:cxn>
                <a:cxn ang="0">
                  <a:pos x="252" y="307"/>
                </a:cxn>
                <a:cxn ang="0">
                  <a:pos x="294" y="312"/>
                </a:cxn>
                <a:cxn ang="0">
                  <a:pos x="342" y="316"/>
                </a:cxn>
                <a:cxn ang="0">
                  <a:pos x="387" y="316"/>
                </a:cxn>
                <a:cxn ang="0">
                  <a:pos x="434" y="316"/>
                </a:cxn>
                <a:cxn ang="0">
                  <a:pos x="479" y="312"/>
                </a:cxn>
                <a:cxn ang="0">
                  <a:pos x="522" y="305"/>
                </a:cxn>
                <a:cxn ang="0">
                  <a:pos x="565" y="296"/>
                </a:cxn>
                <a:cxn ang="0">
                  <a:pos x="604" y="287"/>
                </a:cxn>
                <a:cxn ang="0">
                  <a:pos x="641" y="276"/>
                </a:cxn>
                <a:cxn ang="0">
                  <a:pos x="673" y="261"/>
                </a:cxn>
                <a:cxn ang="0">
                  <a:pos x="701" y="246"/>
                </a:cxn>
                <a:cxn ang="0">
                  <a:pos x="723" y="230"/>
                </a:cxn>
                <a:cxn ang="0">
                  <a:pos x="742" y="213"/>
                </a:cxn>
                <a:cxn ang="0">
                  <a:pos x="754" y="193"/>
                </a:cxn>
                <a:cxn ang="0">
                  <a:pos x="761" y="174"/>
                </a:cxn>
                <a:cxn ang="0">
                  <a:pos x="762" y="159"/>
                </a:cxn>
                <a:cxn ang="0">
                  <a:pos x="765" y="159"/>
                </a:cxn>
              </a:cxnLst>
              <a:rect l="0" t="0" r="r" b="b"/>
              <a:pathLst>
                <a:path w="766" h="317">
                  <a:moveTo>
                    <a:pt x="765" y="159"/>
                  </a:moveTo>
                  <a:lnTo>
                    <a:pt x="760" y="140"/>
                  </a:lnTo>
                  <a:lnTo>
                    <a:pt x="752" y="120"/>
                  </a:lnTo>
                  <a:lnTo>
                    <a:pt x="737" y="102"/>
                  </a:lnTo>
                  <a:lnTo>
                    <a:pt x="720" y="85"/>
                  </a:lnTo>
                  <a:lnTo>
                    <a:pt x="696" y="68"/>
                  </a:lnTo>
                  <a:lnTo>
                    <a:pt x="666" y="52"/>
                  </a:lnTo>
                  <a:lnTo>
                    <a:pt x="633" y="39"/>
                  </a:lnTo>
                  <a:lnTo>
                    <a:pt x="597" y="28"/>
                  </a:lnTo>
                  <a:lnTo>
                    <a:pt x="558" y="16"/>
                  </a:lnTo>
                  <a:lnTo>
                    <a:pt x="514" y="9"/>
                  </a:lnTo>
                  <a:lnTo>
                    <a:pt x="469" y="3"/>
                  </a:lnTo>
                  <a:lnTo>
                    <a:pt x="425" y="0"/>
                  </a:lnTo>
                  <a:lnTo>
                    <a:pt x="379" y="0"/>
                  </a:lnTo>
                  <a:lnTo>
                    <a:pt x="331" y="0"/>
                  </a:lnTo>
                  <a:lnTo>
                    <a:pt x="285" y="4"/>
                  </a:lnTo>
                  <a:lnTo>
                    <a:pt x="243" y="10"/>
                  </a:lnTo>
                  <a:lnTo>
                    <a:pt x="200" y="17"/>
                  </a:lnTo>
                  <a:lnTo>
                    <a:pt x="161" y="29"/>
                  </a:lnTo>
                  <a:lnTo>
                    <a:pt x="124" y="40"/>
                  </a:lnTo>
                  <a:lnTo>
                    <a:pt x="92" y="55"/>
                  </a:lnTo>
                  <a:lnTo>
                    <a:pt x="63" y="69"/>
                  </a:lnTo>
                  <a:lnTo>
                    <a:pt x="40" y="85"/>
                  </a:lnTo>
                  <a:lnTo>
                    <a:pt x="22" y="103"/>
                  </a:lnTo>
                  <a:lnTo>
                    <a:pt x="8" y="121"/>
                  </a:lnTo>
                  <a:lnTo>
                    <a:pt x="0" y="141"/>
                  </a:lnTo>
                  <a:lnTo>
                    <a:pt x="0" y="159"/>
                  </a:lnTo>
                  <a:lnTo>
                    <a:pt x="1" y="180"/>
                  </a:lnTo>
                  <a:lnTo>
                    <a:pt x="10" y="197"/>
                  </a:lnTo>
                  <a:lnTo>
                    <a:pt x="26" y="215"/>
                  </a:lnTo>
                  <a:lnTo>
                    <a:pt x="45" y="233"/>
                  </a:lnTo>
                  <a:lnTo>
                    <a:pt x="70" y="250"/>
                  </a:lnTo>
                  <a:lnTo>
                    <a:pt x="98" y="263"/>
                  </a:lnTo>
                  <a:lnTo>
                    <a:pt x="132" y="278"/>
                  </a:lnTo>
                  <a:lnTo>
                    <a:pt x="168" y="290"/>
                  </a:lnTo>
                  <a:lnTo>
                    <a:pt x="209" y="299"/>
                  </a:lnTo>
                  <a:lnTo>
                    <a:pt x="252" y="307"/>
                  </a:lnTo>
                  <a:lnTo>
                    <a:pt x="294" y="312"/>
                  </a:lnTo>
                  <a:lnTo>
                    <a:pt x="342" y="316"/>
                  </a:lnTo>
                  <a:lnTo>
                    <a:pt x="387" y="316"/>
                  </a:lnTo>
                  <a:lnTo>
                    <a:pt x="434" y="316"/>
                  </a:lnTo>
                  <a:lnTo>
                    <a:pt x="479" y="312"/>
                  </a:lnTo>
                  <a:lnTo>
                    <a:pt x="522" y="305"/>
                  </a:lnTo>
                  <a:lnTo>
                    <a:pt x="565" y="296"/>
                  </a:lnTo>
                  <a:lnTo>
                    <a:pt x="604" y="287"/>
                  </a:lnTo>
                  <a:lnTo>
                    <a:pt x="641" y="276"/>
                  </a:lnTo>
                  <a:lnTo>
                    <a:pt x="673" y="261"/>
                  </a:lnTo>
                  <a:lnTo>
                    <a:pt x="701" y="246"/>
                  </a:lnTo>
                  <a:lnTo>
                    <a:pt x="723" y="230"/>
                  </a:lnTo>
                  <a:lnTo>
                    <a:pt x="742" y="213"/>
                  </a:lnTo>
                  <a:lnTo>
                    <a:pt x="754" y="193"/>
                  </a:lnTo>
                  <a:lnTo>
                    <a:pt x="761" y="174"/>
                  </a:lnTo>
                  <a:lnTo>
                    <a:pt x="762" y="159"/>
                  </a:lnTo>
                  <a:lnTo>
                    <a:pt x="765" y="159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76" name="Freeform 1860"/>
            <p:cNvSpPr>
              <a:spLocks/>
            </p:cNvSpPr>
            <p:nvPr/>
          </p:nvSpPr>
          <p:spPr bwMode="auto">
            <a:xfrm>
              <a:off x="2625" y="3136"/>
              <a:ext cx="766" cy="413"/>
            </a:xfrm>
            <a:custGeom>
              <a:avLst/>
              <a:gdLst/>
              <a:ahLst/>
              <a:cxnLst>
                <a:cxn ang="0">
                  <a:pos x="0" y="411"/>
                </a:cxn>
                <a:cxn ang="0">
                  <a:pos x="0" y="0"/>
                </a:cxn>
                <a:cxn ang="0">
                  <a:pos x="765" y="0"/>
                </a:cxn>
                <a:cxn ang="0">
                  <a:pos x="765" y="412"/>
                </a:cxn>
                <a:cxn ang="0">
                  <a:pos x="0" y="411"/>
                </a:cxn>
              </a:cxnLst>
              <a:rect l="0" t="0" r="r" b="b"/>
              <a:pathLst>
                <a:path w="766" h="413">
                  <a:moveTo>
                    <a:pt x="0" y="411"/>
                  </a:moveTo>
                  <a:lnTo>
                    <a:pt x="0" y="0"/>
                  </a:lnTo>
                  <a:lnTo>
                    <a:pt x="765" y="0"/>
                  </a:lnTo>
                  <a:lnTo>
                    <a:pt x="765" y="412"/>
                  </a:lnTo>
                  <a:lnTo>
                    <a:pt x="0" y="411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77" name="Freeform 1861"/>
            <p:cNvSpPr>
              <a:spLocks/>
            </p:cNvSpPr>
            <p:nvPr/>
          </p:nvSpPr>
          <p:spPr bwMode="auto">
            <a:xfrm>
              <a:off x="2631" y="3405"/>
              <a:ext cx="744" cy="317"/>
            </a:xfrm>
            <a:custGeom>
              <a:avLst/>
              <a:gdLst/>
              <a:ahLst/>
              <a:cxnLst>
                <a:cxn ang="0">
                  <a:pos x="743" y="159"/>
                </a:cxn>
                <a:cxn ang="0">
                  <a:pos x="739" y="140"/>
                </a:cxn>
                <a:cxn ang="0">
                  <a:pos x="731" y="121"/>
                </a:cxn>
                <a:cxn ang="0">
                  <a:pos x="717" y="101"/>
                </a:cxn>
                <a:cxn ang="0">
                  <a:pos x="699" y="85"/>
                </a:cxn>
                <a:cxn ang="0">
                  <a:pos x="676" y="69"/>
                </a:cxn>
                <a:cxn ang="0">
                  <a:pos x="648" y="52"/>
                </a:cxn>
                <a:cxn ang="0">
                  <a:pos x="615" y="40"/>
                </a:cxn>
                <a:cxn ang="0">
                  <a:pos x="580" y="27"/>
                </a:cxn>
                <a:cxn ang="0">
                  <a:pos x="542" y="17"/>
                </a:cxn>
                <a:cxn ang="0">
                  <a:pos x="500" y="9"/>
                </a:cxn>
                <a:cxn ang="0">
                  <a:pos x="456" y="4"/>
                </a:cxn>
                <a:cxn ang="0">
                  <a:pos x="413" y="0"/>
                </a:cxn>
                <a:cxn ang="0">
                  <a:pos x="368" y="0"/>
                </a:cxn>
                <a:cxn ang="0">
                  <a:pos x="322" y="1"/>
                </a:cxn>
                <a:cxn ang="0">
                  <a:pos x="278" y="5"/>
                </a:cxn>
                <a:cxn ang="0">
                  <a:pos x="235" y="10"/>
                </a:cxn>
                <a:cxn ang="0">
                  <a:pos x="194" y="18"/>
                </a:cxn>
                <a:cxn ang="0">
                  <a:pos x="157" y="27"/>
                </a:cxn>
                <a:cxn ang="0">
                  <a:pos x="120" y="40"/>
                </a:cxn>
                <a:cxn ang="0">
                  <a:pos x="89" y="55"/>
                </a:cxn>
                <a:cxn ang="0">
                  <a:pos x="62" y="69"/>
                </a:cxn>
                <a:cxn ang="0">
                  <a:pos x="39" y="86"/>
                </a:cxn>
                <a:cxn ang="0">
                  <a:pos x="22" y="103"/>
                </a:cxn>
                <a:cxn ang="0">
                  <a:pos x="7" y="121"/>
                </a:cxn>
                <a:cxn ang="0">
                  <a:pos x="0" y="141"/>
                </a:cxn>
                <a:cxn ang="0">
                  <a:pos x="0" y="159"/>
                </a:cxn>
                <a:cxn ang="0">
                  <a:pos x="2" y="180"/>
                </a:cxn>
                <a:cxn ang="0">
                  <a:pos x="11" y="197"/>
                </a:cxn>
                <a:cxn ang="0">
                  <a:pos x="25" y="216"/>
                </a:cxn>
                <a:cxn ang="0">
                  <a:pos x="43" y="233"/>
                </a:cxn>
                <a:cxn ang="0">
                  <a:pos x="69" y="249"/>
                </a:cxn>
                <a:cxn ang="0">
                  <a:pos x="95" y="263"/>
                </a:cxn>
                <a:cxn ang="0">
                  <a:pos x="128" y="278"/>
                </a:cxn>
                <a:cxn ang="0">
                  <a:pos x="165" y="289"/>
                </a:cxn>
                <a:cxn ang="0">
                  <a:pos x="203" y="297"/>
                </a:cxn>
                <a:cxn ang="0">
                  <a:pos x="244" y="306"/>
                </a:cxn>
                <a:cxn ang="0">
                  <a:pos x="286" y="312"/>
                </a:cxn>
                <a:cxn ang="0">
                  <a:pos x="332" y="314"/>
                </a:cxn>
                <a:cxn ang="0">
                  <a:pos x="377" y="316"/>
                </a:cxn>
                <a:cxn ang="0">
                  <a:pos x="422" y="314"/>
                </a:cxn>
                <a:cxn ang="0">
                  <a:pos x="465" y="311"/>
                </a:cxn>
                <a:cxn ang="0">
                  <a:pos x="508" y="305"/>
                </a:cxn>
                <a:cxn ang="0">
                  <a:pos x="549" y="297"/>
                </a:cxn>
                <a:cxn ang="0">
                  <a:pos x="587" y="286"/>
                </a:cxn>
                <a:cxn ang="0">
                  <a:pos x="622" y="275"/>
                </a:cxn>
                <a:cxn ang="0">
                  <a:pos x="653" y="261"/>
                </a:cxn>
                <a:cxn ang="0">
                  <a:pos x="681" y="245"/>
                </a:cxn>
                <a:cxn ang="0">
                  <a:pos x="703" y="230"/>
                </a:cxn>
                <a:cxn ang="0">
                  <a:pos x="721" y="211"/>
                </a:cxn>
                <a:cxn ang="0">
                  <a:pos x="732" y="193"/>
                </a:cxn>
                <a:cxn ang="0">
                  <a:pos x="739" y="174"/>
                </a:cxn>
                <a:cxn ang="0">
                  <a:pos x="740" y="159"/>
                </a:cxn>
                <a:cxn ang="0">
                  <a:pos x="743" y="159"/>
                </a:cxn>
              </a:cxnLst>
              <a:rect l="0" t="0" r="r" b="b"/>
              <a:pathLst>
                <a:path w="744" h="317">
                  <a:moveTo>
                    <a:pt x="743" y="159"/>
                  </a:moveTo>
                  <a:lnTo>
                    <a:pt x="739" y="140"/>
                  </a:lnTo>
                  <a:lnTo>
                    <a:pt x="731" y="121"/>
                  </a:lnTo>
                  <a:lnTo>
                    <a:pt x="717" y="101"/>
                  </a:lnTo>
                  <a:lnTo>
                    <a:pt x="699" y="85"/>
                  </a:lnTo>
                  <a:lnTo>
                    <a:pt x="676" y="69"/>
                  </a:lnTo>
                  <a:lnTo>
                    <a:pt x="648" y="52"/>
                  </a:lnTo>
                  <a:lnTo>
                    <a:pt x="615" y="40"/>
                  </a:lnTo>
                  <a:lnTo>
                    <a:pt x="580" y="27"/>
                  </a:lnTo>
                  <a:lnTo>
                    <a:pt x="542" y="17"/>
                  </a:lnTo>
                  <a:lnTo>
                    <a:pt x="500" y="9"/>
                  </a:lnTo>
                  <a:lnTo>
                    <a:pt x="456" y="4"/>
                  </a:lnTo>
                  <a:lnTo>
                    <a:pt x="413" y="0"/>
                  </a:lnTo>
                  <a:lnTo>
                    <a:pt x="368" y="0"/>
                  </a:lnTo>
                  <a:lnTo>
                    <a:pt x="322" y="1"/>
                  </a:lnTo>
                  <a:lnTo>
                    <a:pt x="278" y="5"/>
                  </a:lnTo>
                  <a:lnTo>
                    <a:pt x="235" y="10"/>
                  </a:lnTo>
                  <a:lnTo>
                    <a:pt x="194" y="18"/>
                  </a:lnTo>
                  <a:lnTo>
                    <a:pt x="157" y="27"/>
                  </a:lnTo>
                  <a:lnTo>
                    <a:pt x="120" y="40"/>
                  </a:lnTo>
                  <a:lnTo>
                    <a:pt x="89" y="55"/>
                  </a:lnTo>
                  <a:lnTo>
                    <a:pt x="62" y="69"/>
                  </a:lnTo>
                  <a:lnTo>
                    <a:pt x="39" y="86"/>
                  </a:lnTo>
                  <a:lnTo>
                    <a:pt x="22" y="103"/>
                  </a:lnTo>
                  <a:lnTo>
                    <a:pt x="7" y="121"/>
                  </a:lnTo>
                  <a:lnTo>
                    <a:pt x="0" y="141"/>
                  </a:lnTo>
                  <a:lnTo>
                    <a:pt x="0" y="159"/>
                  </a:lnTo>
                  <a:lnTo>
                    <a:pt x="2" y="180"/>
                  </a:lnTo>
                  <a:lnTo>
                    <a:pt x="11" y="197"/>
                  </a:lnTo>
                  <a:lnTo>
                    <a:pt x="25" y="216"/>
                  </a:lnTo>
                  <a:lnTo>
                    <a:pt x="43" y="233"/>
                  </a:lnTo>
                  <a:lnTo>
                    <a:pt x="69" y="249"/>
                  </a:lnTo>
                  <a:lnTo>
                    <a:pt x="95" y="263"/>
                  </a:lnTo>
                  <a:lnTo>
                    <a:pt x="128" y="278"/>
                  </a:lnTo>
                  <a:lnTo>
                    <a:pt x="165" y="289"/>
                  </a:lnTo>
                  <a:lnTo>
                    <a:pt x="203" y="297"/>
                  </a:lnTo>
                  <a:lnTo>
                    <a:pt x="244" y="306"/>
                  </a:lnTo>
                  <a:lnTo>
                    <a:pt x="286" y="312"/>
                  </a:lnTo>
                  <a:lnTo>
                    <a:pt x="332" y="314"/>
                  </a:lnTo>
                  <a:lnTo>
                    <a:pt x="377" y="316"/>
                  </a:lnTo>
                  <a:lnTo>
                    <a:pt x="422" y="314"/>
                  </a:lnTo>
                  <a:lnTo>
                    <a:pt x="465" y="311"/>
                  </a:lnTo>
                  <a:lnTo>
                    <a:pt x="508" y="305"/>
                  </a:lnTo>
                  <a:lnTo>
                    <a:pt x="549" y="297"/>
                  </a:lnTo>
                  <a:lnTo>
                    <a:pt x="587" y="286"/>
                  </a:lnTo>
                  <a:lnTo>
                    <a:pt x="622" y="275"/>
                  </a:lnTo>
                  <a:lnTo>
                    <a:pt x="653" y="261"/>
                  </a:lnTo>
                  <a:lnTo>
                    <a:pt x="681" y="245"/>
                  </a:lnTo>
                  <a:lnTo>
                    <a:pt x="703" y="230"/>
                  </a:lnTo>
                  <a:lnTo>
                    <a:pt x="721" y="211"/>
                  </a:lnTo>
                  <a:lnTo>
                    <a:pt x="732" y="193"/>
                  </a:lnTo>
                  <a:lnTo>
                    <a:pt x="739" y="174"/>
                  </a:lnTo>
                  <a:lnTo>
                    <a:pt x="740" y="159"/>
                  </a:lnTo>
                  <a:lnTo>
                    <a:pt x="743" y="159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78" name="Freeform 1862"/>
            <p:cNvSpPr>
              <a:spLocks/>
            </p:cNvSpPr>
            <p:nvPr/>
          </p:nvSpPr>
          <p:spPr bwMode="auto">
            <a:xfrm>
              <a:off x="2631" y="3136"/>
              <a:ext cx="744" cy="412"/>
            </a:xfrm>
            <a:custGeom>
              <a:avLst/>
              <a:gdLst/>
              <a:ahLst/>
              <a:cxnLst>
                <a:cxn ang="0">
                  <a:pos x="0" y="410"/>
                </a:cxn>
                <a:cxn ang="0">
                  <a:pos x="0" y="0"/>
                </a:cxn>
                <a:cxn ang="0">
                  <a:pos x="743" y="0"/>
                </a:cxn>
                <a:cxn ang="0">
                  <a:pos x="743" y="411"/>
                </a:cxn>
                <a:cxn ang="0">
                  <a:pos x="0" y="410"/>
                </a:cxn>
              </a:cxnLst>
              <a:rect l="0" t="0" r="r" b="b"/>
              <a:pathLst>
                <a:path w="744" h="412">
                  <a:moveTo>
                    <a:pt x="0" y="410"/>
                  </a:moveTo>
                  <a:lnTo>
                    <a:pt x="0" y="0"/>
                  </a:lnTo>
                  <a:lnTo>
                    <a:pt x="743" y="0"/>
                  </a:lnTo>
                  <a:lnTo>
                    <a:pt x="743" y="411"/>
                  </a:lnTo>
                  <a:lnTo>
                    <a:pt x="0" y="410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79" name="Freeform 1863"/>
            <p:cNvSpPr>
              <a:spLocks/>
            </p:cNvSpPr>
            <p:nvPr/>
          </p:nvSpPr>
          <p:spPr bwMode="auto">
            <a:xfrm>
              <a:off x="2638" y="3404"/>
              <a:ext cx="721" cy="315"/>
            </a:xfrm>
            <a:custGeom>
              <a:avLst/>
              <a:gdLst/>
              <a:ahLst/>
              <a:cxnLst>
                <a:cxn ang="0">
                  <a:pos x="720" y="159"/>
                </a:cxn>
                <a:cxn ang="0">
                  <a:pos x="716" y="139"/>
                </a:cxn>
                <a:cxn ang="0">
                  <a:pos x="708" y="121"/>
                </a:cxn>
                <a:cxn ang="0">
                  <a:pos x="695" y="102"/>
                </a:cxn>
                <a:cxn ang="0">
                  <a:pos x="678" y="84"/>
                </a:cxn>
                <a:cxn ang="0">
                  <a:pos x="655" y="69"/>
                </a:cxn>
                <a:cxn ang="0">
                  <a:pos x="628" y="53"/>
                </a:cxn>
                <a:cxn ang="0">
                  <a:pos x="596" y="40"/>
                </a:cxn>
                <a:cxn ang="0">
                  <a:pos x="562" y="28"/>
                </a:cxn>
                <a:cxn ang="0">
                  <a:pos x="525" y="18"/>
                </a:cxn>
                <a:cxn ang="0">
                  <a:pos x="484" y="10"/>
                </a:cxn>
                <a:cxn ang="0">
                  <a:pos x="442" y="4"/>
                </a:cxn>
                <a:cxn ang="0">
                  <a:pos x="400" y="0"/>
                </a:cxn>
                <a:cxn ang="0">
                  <a:pos x="356" y="0"/>
                </a:cxn>
                <a:cxn ang="0">
                  <a:pos x="311" y="2"/>
                </a:cxn>
                <a:cxn ang="0">
                  <a:pos x="269" y="5"/>
                </a:cxn>
                <a:cxn ang="0">
                  <a:pos x="228" y="10"/>
                </a:cxn>
                <a:cxn ang="0">
                  <a:pos x="189" y="18"/>
                </a:cxn>
                <a:cxn ang="0">
                  <a:pos x="151" y="28"/>
                </a:cxn>
                <a:cxn ang="0">
                  <a:pos x="117" y="41"/>
                </a:cxn>
                <a:cxn ang="0">
                  <a:pos x="87" y="54"/>
                </a:cxn>
                <a:cxn ang="0">
                  <a:pos x="60" y="69"/>
                </a:cxn>
                <a:cxn ang="0">
                  <a:pos x="38" y="85"/>
                </a:cxn>
                <a:cxn ang="0">
                  <a:pos x="20" y="102"/>
                </a:cxn>
                <a:cxn ang="0">
                  <a:pos x="7" y="121"/>
                </a:cxn>
                <a:cxn ang="0">
                  <a:pos x="0" y="141"/>
                </a:cxn>
                <a:cxn ang="0">
                  <a:pos x="0" y="159"/>
                </a:cxn>
                <a:cxn ang="0">
                  <a:pos x="1" y="178"/>
                </a:cxn>
                <a:cxn ang="0">
                  <a:pos x="10" y="196"/>
                </a:cxn>
                <a:cxn ang="0">
                  <a:pos x="24" y="215"/>
                </a:cxn>
                <a:cxn ang="0">
                  <a:pos x="40" y="232"/>
                </a:cxn>
                <a:cxn ang="0">
                  <a:pos x="66" y="248"/>
                </a:cxn>
                <a:cxn ang="0">
                  <a:pos x="92" y="263"/>
                </a:cxn>
                <a:cxn ang="0">
                  <a:pos x="123" y="276"/>
                </a:cxn>
                <a:cxn ang="0">
                  <a:pos x="159" y="289"/>
                </a:cxn>
                <a:cxn ang="0">
                  <a:pos x="196" y="298"/>
                </a:cxn>
                <a:cxn ang="0">
                  <a:pos x="236" y="306"/>
                </a:cxn>
                <a:cxn ang="0">
                  <a:pos x="278" y="312"/>
                </a:cxn>
                <a:cxn ang="0">
                  <a:pos x="322" y="314"/>
                </a:cxn>
                <a:cxn ang="0">
                  <a:pos x="365" y="314"/>
                </a:cxn>
                <a:cxn ang="0">
                  <a:pos x="409" y="314"/>
                </a:cxn>
                <a:cxn ang="0">
                  <a:pos x="451" y="311"/>
                </a:cxn>
                <a:cxn ang="0">
                  <a:pos x="493" y="304"/>
                </a:cxn>
                <a:cxn ang="0">
                  <a:pos x="533" y="296"/>
                </a:cxn>
                <a:cxn ang="0">
                  <a:pos x="569" y="286"/>
                </a:cxn>
                <a:cxn ang="0">
                  <a:pos x="603" y="275"/>
                </a:cxn>
                <a:cxn ang="0">
                  <a:pos x="632" y="261"/>
                </a:cxn>
                <a:cxn ang="0">
                  <a:pos x="660" y="245"/>
                </a:cxn>
                <a:cxn ang="0">
                  <a:pos x="680" y="230"/>
                </a:cxn>
                <a:cxn ang="0">
                  <a:pos x="699" y="212"/>
                </a:cxn>
                <a:cxn ang="0">
                  <a:pos x="710" y="193"/>
                </a:cxn>
                <a:cxn ang="0">
                  <a:pos x="716" y="173"/>
                </a:cxn>
                <a:cxn ang="0">
                  <a:pos x="718" y="159"/>
                </a:cxn>
                <a:cxn ang="0">
                  <a:pos x="720" y="159"/>
                </a:cxn>
              </a:cxnLst>
              <a:rect l="0" t="0" r="r" b="b"/>
              <a:pathLst>
                <a:path w="721" h="315">
                  <a:moveTo>
                    <a:pt x="720" y="159"/>
                  </a:moveTo>
                  <a:lnTo>
                    <a:pt x="716" y="139"/>
                  </a:lnTo>
                  <a:lnTo>
                    <a:pt x="708" y="121"/>
                  </a:lnTo>
                  <a:lnTo>
                    <a:pt x="695" y="102"/>
                  </a:lnTo>
                  <a:lnTo>
                    <a:pt x="678" y="84"/>
                  </a:lnTo>
                  <a:lnTo>
                    <a:pt x="655" y="69"/>
                  </a:lnTo>
                  <a:lnTo>
                    <a:pt x="628" y="53"/>
                  </a:lnTo>
                  <a:lnTo>
                    <a:pt x="596" y="40"/>
                  </a:lnTo>
                  <a:lnTo>
                    <a:pt x="562" y="28"/>
                  </a:lnTo>
                  <a:lnTo>
                    <a:pt x="525" y="18"/>
                  </a:lnTo>
                  <a:lnTo>
                    <a:pt x="484" y="10"/>
                  </a:lnTo>
                  <a:lnTo>
                    <a:pt x="442" y="4"/>
                  </a:lnTo>
                  <a:lnTo>
                    <a:pt x="400" y="0"/>
                  </a:lnTo>
                  <a:lnTo>
                    <a:pt x="356" y="0"/>
                  </a:lnTo>
                  <a:lnTo>
                    <a:pt x="311" y="2"/>
                  </a:lnTo>
                  <a:lnTo>
                    <a:pt x="269" y="5"/>
                  </a:lnTo>
                  <a:lnTo>
                    <a:pt x="228" y="10"/>
                  </a:lnTo>
                  <a:lnTo>
                    <a:pt x="189" y="18"/>
                  </a:lnTo>
                  <a:lnTo>
                    <a:pt x="151" y="28"/>
                  </a:lnTo>
                  <a:lnTo>
                    <a:pt x="117" y="41"/>
                  </a:lnTo>
                  <a:lnTo>
                    <a:pt x="87" y="54"/>
                  </a:lnTo>
                  <a:lnTo>
                    <a:pt x="60" y="69"/>
                  </a:lnTo>
                  <a:lnTo>
                    <a:pt x="38" y="85"/>
                  </a:lnTo>
                  <a:lnTo>
                    <a:pt x="20" y="102"/>
                  </a:lnTo>
                  <a:lnTo>
                    <a:pt x="7" y="121"/>
                  </a:lnTo>
                  <a:lnTo>
                    <a:pt x="0" y="141"/>
                  </a:lnTo>
                  <a:lnTo>
                    <a:pt x="0" y="159"/>
                  </a:lnTo>
                  <a:lnTo>
                    <a:pt x="1" y="178"/>
                  </a:lnTo>
                  <a:lnTo>
                    <a:pt x="10" y="196"/>
                  </a:lnTo>
                  <a:lnTo>
                    <a:pt x="24" y="215"/>
                  </a:lnTo>
                  <a:lnTo>
                    <a:pt x="40" y="232"/>
                  </a:lnTo>
                  <a:lnTo>
                    <a:pt x="66" y="248"/>
                  </a:lnTo>
                  <a:lnTo>
                    <a:pt x="92" y="263"/>
                  </a:lnTo>
                  <a:lnTo>
                    <a:pt x="123" y="276"/>
                  </a:lnTo>
                  <a:lnTo>
                    <a:pt x="159" y="289"/>
                  </a:lnTo>
                  <a:lnTo>
                    <a:pt x="196" y="298"/>
                  </a:lnTo>
                  <a:lnTo>
                    <a:pt x="236" y="306"/>
                  </a:lnTo>
                  <a:lnTo>
                    <a:pt x="278" y="312"/>
                  </a:lnTo>
                  <a:lnTo>
                    <a:pt x="322" y="314"/>
                  </a:lnTo>
                  <a:lnTo>
                    <a:pt x="365" y="314"/>
                  </a:lnTo>
                  <a:lnTo>
                    <a:pt x="409" y="314"/>
                  </a:lnTo>
                  <a:lnTo>
                    <a:pt x="451" y="311"/>
                  </a:lnTo>
                  <a:lnTo>
                    <a:pt x="493" y="304"/>
                  </a:lnTo>
                  <a:lnTo>
                    <a:pt x="533" y="296"/>
                  </a:lnTo>
                  <a:lnTo>
                    <a:pt x="569" y="286"/>
                  </a:lnTo>
                  <a:lnTo>
                    <a:pt x="603" y="275"/>
                  </a:lnTo>
                  <a:lnTo>
                    <a:pt x="632" y="261"/>
                  </a:lnTo>
                  <a:lnTo>
                    <a:pt x="660" y="245"/>
                  </a:lnTo>
                  <a:lnTo>
                    <a:pt x="680" y="230"/>
                  </a:lnTo>
                  <a:lnTo>
                    <a:pt x="699" y="212"/>
                  </a:lnTo>
                  <a:lnTo>
                    <a:pt x="710" y="193"/>
                  </a:lnTo>
                  <a:lnTo>
                    <a:pt x="716" y="173"/>
                  </a:lnTo>
                  <a:lnTo>
                    <a:pt x="718" y="159"/>
                  </a:lnTo>
                  <a:lnTo>
                    <a:pt x="720" y="159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80" name="Freeform 1864"/>
            <p:cNvSpPr>
              <a:spLocks/>
            </p:cNvSpPr>
            <p:nvPr/>
          </p:nvSpPr>
          <p:spPr bwMode="auto">
            <a:xfrm>
              <a:off x="2638" y="3136"/>
              <a:ext cx="721" cy="411"/>
            </a:xfrm>
            <a:custGeom>
              <a:avLst/>
              <a:gdLst/>
              <a:ahLst/>
              <a:cxnLst>
                <a:cxn ang="0">
                  <a:pos x="0" y="409"/>
                </a:cxn>
                <a:cxn ang="0">
                  <a:pos x="0" y="0"/>
                </a:cxn>
                <a:cxn ang="0">
                  <a:pos x="720" y="0"/>
                </a:cxn>
                <a:cxn ang="0">
                  <a:pos x="720" y="410"/>
                </a:cxn>
                <a:cxn ang="0">
                  <a:pos x="0" y="409"/>
                </a:cxn>
              </a:cxnLst>
              <a:rect l="0" t="0" r="r" b="b"/>
              <a:pathLst>
                <a:path w="721" h="411">
                  <a:moveTo>
                    <a:pt x="0" y="409"/>
                  </a:moveTo>
                  <a:lnTo>
                    <a:pt x="0" y="0"/>
                  </a:lnTo>
                  <a:lnTo>
                    <a:pt x="720" y="0"/>
                  </a:lnTo>
                  <a:lnTo>
                    <a:pt x="720" y="410"/>
                  </a:lnTo>
                  <a:lnTo>
                    <a:pt x="0" y="409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81" name="Freeform 1865"/>
            <p:cNvSpPr>
              <a:spLocks/>
            </p:cNvSpPr>
            <p:nvPr/>
          </p:nvSpPr>
          <p:spPr bwMode="auto">
            <a:xfrm>
              <a:off x="2644" y="3404"/>
              <a:ext cx="699" cy="314"/>
            </a:xfrm>
            <a:custGeom>
              <a:avLst/>
              <a:gdLst/>
              <a:ahLst/>
              <a:cxnLst>
                <a:cxn ang="0">
                  <a:pos x="698" y="159"/>
                </a:cxn>
                <a:cxn ang="0">
                  <a:pos x="694" y="138"/>
                </a:cxn>
                <a:cxn ang="0">
                  <a:pos x="686" y="120"/>
                </a:cxn>
                <a:cxn ang="0">
                  <a:pos x="673" y="101"/>
                </a:cxn>
                <a:cxn ang="0">
                  <a:pos x="657" y="84"/>
                </a:cxn>
                <a:cxn ang="0">
                  <a:pos x="636" y="68"/>
                </a:cxn>
                <a:cxn ang="0">
                  <a:pos x="609" y="53"/>
                </a:cxn>
                <a:cxn ang="0">
                  <a:pos x="578" y="39"/>
                </a:cxn>
                <a:cxn ang="0">
                  <a:pos x="545" y="28"/>
                </a:cxn>
                <a:cxn ang="0">
                  <a:pos x="510" y="17"/>
                </a:cxn>
                <a:cxn ang="0">
                  <a:pos x="470" y="9"/>
                </a:cxn>
                <a:cxn ang="0">
                  <a:pos x="428" y="3"/>
                </a:cxn>
                <a:cxn ang="0">
                  <a:pos x="388" y="0"/>
                </a:cxn>
                <a:cxn ang="0">
                  <a:pos x="345" y="0"/>
                </a:cxn>
                <a:cxn ang="0">
                  <a:pos x="303" y="1"/>
                </a:cxn>
                <a:cxn ang="0">
                  <a:pos x="261" y="4"/>
                </a:cxn>
                <a:cxn ang="0">
                  <a:pos x="221" y="10"/>
                </a:cxn>
                <a:cxn ang="0">
                  <a:pos x="183" y="18"/>
                </a:cxn>
                <a:cxn ang="0">
                  <a:pos x="146" y="27"/>
                </a:cxn>
                <a:cxn ang="0">
                  <a:pos x="113" y="39"/>
                </a:cxn>
                <a:cxn ang="0">
                  <a:pos x="84" y="53"/>
                </a:cxn>
                <a:cxn ang="0">
                  <a:pos x="58" y="68"/>
                </a:cxn>
                <a:cxn ang="0">
                  <a:pos x="37" y="84"/>
                </a:cxn>
                <a:cxn ang="0">
                  <a:pos x="20" y="101"/>
                </a:cxn>
                <a:cxn ang="0">
                  <a:pos x="7" y="120"/>
                </a:cxn>
                <a:cxn ang="0">
                  <a:pos x="0" y="138"/>
                </a:cxn>
                <a:cxn ang="0">
                  <a:pos x="0" y="156"/>
                </a:cxn>
                <a:cxn ang="0">
                  <a:pos x="2" y="178"/>
                </a:cxn>
                <a:cxn ang="0">
                  <a:pos x="10" y="195"/>
                </a:cxn>
                <a:cxn ang="0">
                  <a:pos x="23" y="213"/>
                </a:cxn>
                <a:cxn ang="0">
                  <a:pos x="40" y="231"/>
                </a:cxn>
                <a:cxn ang="0">
                  <a:pos x="64" y="247"/>
                </a:cxn>
                <a:cxn ang="0">
                  <a:pos x="89" y="261"/>
                </a:cxn>
                <a:cxn ang="0">
                  <a:pos x="121" y="275"/>
                </a:cxn>
                <a:cxn ang="0">
                  <a:pos x="153" y="287"/>
                </a:cxn>
                <a:cxn ang="0">
                  <a:pos x="191" y="296"/>
                </a:cxn>
                <a:cxn ang="0">
                  <a:pos x="229" y="304"/>
                </a:cxn>
                <a:cxn ang="0">
                  <a:pos x="269" y="309"/>
                </a:cxn>
                <a:cxn ang="0">
                  <a:pos x="312" y="312"/>
                </a:cxn>
                <a:cxn ang="0">
                  <a:pos x="352" y="313"/>
                </a:cxn>
                <a:cxn ang="0">
                  <a:pos x="397" y="312"/>
                </a:cxn>
                <a:cxn ang="0">
                  <a:pos x="437" y="309"/>
                </a:cxn>
                <a:cxn ang="0">
                  <a:pos x="478" y="303"/>
                </a:cxn>
                <a:cxn ang="0">
                  <a:pos x="516" y="295"/>
                </a:cxn>
                <a:cxn ang="0">
                  <a:pos x="551" y="285"/>
                </a:cxn>
                <a:cxn ang="0">
                  <a:pos x="585" y="273"/>
                </a:cxn>
                <a:cxn ang="0">
                  <a:pos x="614" y="258"/>
                </a:cxn>
                <a:cxn ang="0">
                  <a:pos x="640" y="245"/>
                </a:cxn>
                <a:cxn ang="0">
                  <a:pos x="660" y="228"/>
                </a:cxn>
                <a:cxn ang="0">
                  <a:pos x="677" y="211"/>
                </a:cxn>
                <a:cxn ang="0">
                  <a:pos x="689" y="192"/>
                </a:cxn>
                <a:cxn ang="0">
                  <a:pos x="695" y="173"/>
                </a:cxn>
                <a:cxn ang="0">
                  <a:pos x="695" y="159"/>
                </a:cxn>
                <a:cxn ang="0">
                  <a:pos x="698" y="159"/>
                </a:cxn>
              </a:cxnLst>
              <a:rect l="0" t="0" r="r" b="b"/>
              <a:pathLst>
                <a:path w="699" h="314">
                  <a:moveTo>
                    <a:pt x="698" y="159"/>
                  </a:moveTo>
                  <a:lnTo>
                    <a:pt x="694" y="138"/>
                  </a:lnTo>
                  <a:lnTo>
                    <a:pt x="686" y="120"/>
                  </a:lnTo>
                  <a:lnTo>
                    <a:pt x="673" y="101"/>
                  </a:lnTo>
                  <a:lnTo>
                    <a:pt x="657" y="84"/>
                  </a:lnTo>
                  <a:lnTo>
                    <a:pt x="636" y="68"/>
                  </a:lnTo>
                  <a:lnTo>
                    <a:pt x="609" y="53"/>
                  </a:lnTo>
                  <a:lnTo>
                    <a:pt x="578" y="39"/>
                  </a:lnTo>
                  <a:lnTo>
                    <a:pt x="545" y="28"/>
                  </a:lnTo>
                  <a:lnTo>
                    <a:pt x="510" y="17"/>
                  </a:lnTo>
                  <a:lnTo>
                    <a:pt x="470" y="9"/>
                  </a:lnTo>
                  <a:lnTo>
                    <a:pt x="428" y="3"/>
                  </a:lnTo>
                  <a:lnTo>
                    <a:pt x="388" y="0"/>
                  </a:lnTo>
                  <a:lnTo>
                    <a:pt x="345" y="0"/>
                  </a:lnTo>
                  <a:lnTo>
                    <a:pt x="303" y="1"/>
                  </a:lnTo>
                  <a:lnTo>
                    <a:pt x="261" y="4"/>
                  </a:lnTo>
                  <a:lnTo>
                    <a:pt x="221" y="10"/>
                  </a:lnTo>
                  <a:lnTo>
                    <a:pt x="183" y="18"/>
                  </a:lnTo>
                  <a:lnTo>
                    <a:pt x="146" y="27"/>
                  </a:lnTo>
                  <a:lnTo>
                    <a:pt x="113" y="39"/>
                  </a:lnTo>
                  <a:lnTo>
                    <a:pt x="84" y="53"/>
                  </a:lnTo>
                  <a:lnTo>
                    <a:pt x="58" y="68"/>
                  </a:lnTo>
                  <a:lnTo>
                    <a:pt x="37" y="84"/>
                  </a:lnTo>
                  <a:lnTo>
                    <a:pt x="20" y="101"/>
                  </a:lnTo>
                  <a:lnTo>
                    <a:pt x="7" y="120"/>
                  </a:lnTo>
                  <a:lnTo>
                    <a:pt x="0" y="138"/>
                  </a:lnTo>
                  <a:lnTo>
                    <a:pt x="0" y="156"/>
                  </a:lnTo>
                  <a:lnTo>
                    <a:pt x="2" y="178"/>
                  </a:lnTo>
                  <a:lnTo>
                    <a:pt x="10" y="195"/>
                  </a:lnTo>
                  <a:lnTo>
                    <a:pt x="23" y="213"/>
                  </a:lnTo>
                  <a:lnTo>
                    <a:pt x="40" y="231"/>
                  </a:lnTo>
                  <a:lnTo>
                    <a:pt x="64" y="247"/>
                  </a:lnTo>
                  <a:lnTo>
                    <a:pt x="89" y="261"/>
                  </a:lnTo>
                  <a:lnTo>
                    <a:pt x="121" y="275"/>
                  </a:lnTo>
                  <a:lnTo>
                    <a:pt x="153" y="287"/>
                  </a:lnTo>
                  <a:lnTo>
                    <a:pt x="191" y="296"/>
                  </a:lnTo>
                  <a:lnTo>
                    <a:pt x="229" y="304"/>
                  </a:lnTo>
                  <a:lnTo>
                    <a:pt x="269" y="309"/>
                  </a:lnTo>
                  <a:lnTo>
                    <a:pt x="312" y="312"/>
                  </a:lnTo>
                  <a:lnTo>
                    <a:pt x="352" y="313"/>
                  </a:lnTo>
                  <a:lnTo>
                    <a:pt x="397" y="312"/>
                  </a:lnTo>
                  <a:lnTo>
                    <a:pt x="437" y="309"/>
                  </a:lnTo>
                  <a:lnTo>
                    <a:pt x="478" y="303"/>
                  </a:lnTo>
                  <a:lnTo>
                    <a:pt x="516" y="295"/>
                  </a:lnTo>
                  <a:lnTo>
                    <a:pt x="551" y="285"/>
                  </a:lnTo>
                  <a:lnTo>
                    <a:pt x="585" y="273"/>
                  </a:lnTo>
                  <a:lnTo>
                    <a:pt x="614" y="258"/>
                  </a:lnTo>
                  <a:lnTo>
                    <a:pt x="640" y="245"/>
                  </a:lnTo>
                  <a:lnTo>
                    <a:pt x="660" y="228"/>
                  </a:lnTo>
                  <a:lnTo>
                    <a:pt x="677" y="211"/>
                  </a:lnTo>
                  <a:lnTo>
                    <a:pt x="689" y="192"/>
                  </a:lnTo>
                  <a:lnTo>
                    <a:pt x="695" y="173"/>
                  </a:lnTo>
                  <a:lnTo>
                    <a:pt x="695" y="159"/>
                  </a:lnTo>
                  <a:lnTo>
                    <a:pt x="698" y="159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82" name="Freeform 1866"/>
            <p:cNvSpPr>
              <a:spLocks/>
            </p:cNvSpPr>
            <p:nvPr/>
          </p:nvSpPr>
          <p:spPr bwMode="auto">
            <a:xfrm>
              <a:off x="2644" y="3136"/>
              <a:ext cx="699" cy="411"/>
            </a:xfrm>
            <a:custGeom>
              <a:avLst/>
              <a:gdLst/>
              <a:ahLst/>
              <a:cxnLst>
                <a:cxn ang="0">
                  <a:pos x="0" y="406"/>
                </a:cxn>
                <a:cxn ang="0">
                  <a:pos x="0" y="0"/>
                </a:cxn>
                <a:cxn ang="0">
                  <a:pos x="698" y="0"/>
                </a:cxn>
                <a:cxn ang="0">
                  <a:pos x="698" y="410"/>
                </a:cxn>
                <a:cxn ang="0">
                  <a:pos x="0" y="406"/>
                </a:cxn>
              </a:cxnLst>
              <a:rect l="0" t="0" r="r" b="b"/>
              <a:pathLst>
                <a:path w="699" h="411">
                  <a:moveTo>
                    <a:pt x="0" y="406"/>
                  </a:moveTo>
                  <a:lnTo>
                    <a:pt x="0" y="0"/>
                  </a:lnTo>
                  <a:lnTo>
                    <a:pt x="698" y="0"/>
                  </a:lnTo>
                  <a:lnTo>
                    <a:pt x="698" y="410"/>
                  </a:lnTo>
                  <a:lnTo>
                    <a:pt x="0" y="406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83" name="Freeform 1867"/>
            <p:cNvSpPr>
              <a:spLocks/>
            </p:cNvSpPr>
            <p:nvPr/>
          </p:nvSpPr>
          <p:spPr bwMode="auto">
            <a:xfrm>
              <a:off x="2651" y="3403"/>
              <a:ext cx="676" cy="314"/>
            </a:xfrm>
            <a:custGeom>
              <a:avLst/>
              <a:gdLst/>
              <a:ahLst/>
              <a:cxnLst>
                <a:cxn ang="0">
                  <a:pos x="675" y="157"/>
                </a:cxn>
                <a:cxn ang="0">
                  <a:pos x="671" y="138"/>
                </a:cxn>
                <a:cxn ang="0">
                  <a:pos x="664" y="121"/>
                </a:cxn>
                <a:cxn ang="0">
                  <a:pos x="652" y="100"/>
                </a:cxn>
                <a:cxn ang="0">
                  <a:pos x="636" y="84"/>
                </a:cxn>
                <a:cxn ang="0">
                  <a:pos x="615" y="68"/>
                </a:cxn>
                <a:cxn ang="0">
                  <a:pos x="589" y="51"/>
                </a:cxn>
                <a:cxn ang="0">
                  <a:pos x="559" y="40"/>
                </a:cxn>
                <a:cxn ang="0">
                  <a:pos x="527" y="28"/>
                </a:cxn>
                <a:cxn ang="0">
                  <a:pos x="493" y="18"/>
                </a:cxn>
                <a:cxn ang="0">
                  <a:pos x="455" y="10"/>
                </a:cxn>
                <a:cxn ang="0">
                  <a:pos x="414" y="3"/>
                </a:cxn>
                <a:cxn ang="0">
                  <a:pos x="375" y="0"/>
                </a:cxn>
                <a:cxn ang="0">
                  <a:pos x="334" y="0"/>
                </a:cxn>
                <a:cxn ang="0">
                  <a:pos x="292" y="1"/>
                </a:cxn>
                <a:cxn ang="0">
                  <a:pos x="252" y="4"/>
                </a:cxn>
                <a:cxn ang="0">
                  <a:pos x="213" y="10"/>
                </a:cxn>
                <a:cxn ang="0">
                  <a:pos x="176" y="18"/>
                </a:cxn>
                <a:cxn ang="0">
                  <a:pos x="141" y="27"/>
                </a:cxn>
                <a:cxn ang="0">
                  <a:pos x="109" y="40"/>
                </a:cxn>
                <a:cxn ang="0">
                  <a:pos x="81" y="54"/>
                </a:cxn>
                <a:cxn ang="0">
                  <a:pos x="56" y="66"/>
                </a:cxn>
                <a:cxn ang="0">
                  <a:pos x="35" y="84"/>
                </a:cxn>
                <a:cxn ang="0">
                  <a:pos x="19" y="100"/>
                </a:cxn>
                <a:cxn ang="0">
                  <a:pos x="5" y="120"/>
                </a:cxn>
                <a:cxn ang="0">
                  <a:pos x="0" y="138"/>
                </a:cxn>
                <a:cxn ang="0">
                  <a:pos x="0" y="157"/>
                </a:cxn>
                <a:cxn ang="0">
                  <a:pos x="1" y="177"/>
                </a:cxn>
                <a:cxn ang="0">
                  <a:pos x="9" y="195"/>
                </a:cxn>
                <a:cxn ang="0">
                  <a:pos x="22" y="213"/>
                </a:cxn>
                <a:cxn ang="0">
                  <a:pos x="38" y="230"/>
                </a:cxn>
                <a:cxn ang="0">
                  <a:pos x="61" y="246"/>
                </a:cxn>
                <a:cxn ang="0">
                  <a:pos x="86" y="259"/>
                </a:cxn>
                <a:cxn ang="0">
                  <a:pos x="115" y="274"/>
                </a:cxn>
                <a:cxn ang="0">
                  <a:pos x="148" y="286"/>
                </a:cxn>
                <a:cxn ang="0">
                  <a:pos x="184" y="295"/>
                </a:cxn>
                <a:cxn ang="0">
                  <a:pos x="221" y="303"/>
                </a:cxn>
                <a:cxn ang="0">
                  <a:pos x="259" y="309"/>
                </a:cxn>
                <a:cxn ang="0">
                  <a:pos x="302" y="313"/>
                </a:cxn>
                <a:cxn ang="0">
                  <a:pos x="341" y="313"/>
                </a:cxn>
                <a:cxn ang="0">
                  <a:pos x="384" y="313"/>
                </a:cxn>
                <a:cxn ang="0">
                  <a:pos x="423" y="308"/>
                </a:cxn>
                <a:cxn ang="0">
                  <a:pos x="461" y="302"/>
                </a:cxn>
                <a:cxn ang="0">
                  <a:pos x="499" y="295"/>
                </a:cxn>
                <a:cxn ang="0">
                  <a:pos x="534" y="285"/>
                </a:cxn>
                <a:cxn ang="0">
                  <a:pos x="566" y="273"/>
                </a:cxn>
                <a:cxn ang="0">
                  <a:pos x="593" y="258"/>
                </a:cxn>
                <a:cxn ang="0">
                  <a:pos x="619" y="243"/>
                </a:cxn>
                <a:cxn ang="0">
                  <a:pos x="639" y="228"/>
                </a:cxn>
                <a:cxn ang="0">
                  <a:pos x="655" y="210"/>
                </a:cxn>
                <a:cxn ang="0">
                  <a:pos x="666" y="191"/>
                </a:cxn>
                <a:cxn ang="0">
                  <a:pos x="671" y="173"/>
                </a:cxn>
                <a:cxn ang="0">
                  <a:pos x="673" y="157"/>
                </a:cxn>
                <a:cxn ang="0">
                  <a:pos x="675" y="157"/>
                </a:cxn>
              </a:cxnLst>
              <a:rect l="0" t="0" r="r" b="b"/>
              <a:pathLst>
                <a:path w="676" h="314">
                  <a:moveTo>
                    <a:pt x="675" y="157"/>
                  </a:moveTo>
                  <a:lnTo>
                    <a:pt x="671" y="138"/>
                  </a:lnTo>
                  <a:lnTo>
                    <a:pt x="664" y="121"/>
                  </a:lnTo>
                  <a:lnTo>
                    <a:pt x="652" y="100"/>
                  </a:lnTo>
                  <a:lnTo>
                    <a:pt x="636" y="84"/>
                  </a:lnTo>
                  <a:lnTo>
                    <a:pt x="615" y="68"/>
                  </a:lnTo>
                  <a:lnTo>
                    <a:pt x="589" y="51"/>
                  </a:lnTo>
                  <a:lnTo>
                    <a:pt x="559" y="40"/>
                  </a:lnTo>
                  <a:lnTo>
                    <a:pt x="527" y="28"/>
                  </a:lnTo>
                  <a:lnTo>
                    <a:pt x="493" y="18"/>
                  </a:lnTo>
                  <a:lnTo>
                    <a:pt x="455" y="10"/>
                  </a:lnTo>
                  <a:lnTo>
                    <a:pt x="414" y="3"/>
                  </a:lnTo>
                  <a:lnTo>
                    <a:pt x="375" y="0"/>
                  </a:lnTo>
                  <a:lnTo>
                    <a:pt x="334" y="0"/>
                  </a:lnTo>
                  <a:lnTo>
                    <a:pt x="292" y="1"/>
                  </a:lnTo>
                  <a:lnTo>
                    <a:pt x="252" y="4"/>
                  </a:lnTo>
                  <a:lnTo>
                    <a:pt x="213" y="10"/>
                  </a:lnTo>
                  <a:lnTo>
                    <a:pt x="176" y="18"/>
                  </a:lnTo>
                  <a:lnTo>
                    <a:pt x="141" y="27"/>
                  </a:lnTo>
                  <a:lnTo>
                    <a:pt x="109" y="40"/>
                  </a:lnTo>
                  <a:lnTo>
                    <a:pt x="81" y="54"/>
                  </a:lnTo>
                  <a:lnTo>
                    <a:pt x="56" y="66"/>
                  </a:lnTo>
                  <a:lnTo>
                    <a:pt x="35" y="84"/>
                  </a:lnTo>
                  <a:lnTo>
                    <a:pt x="19" y="100"/>
                  </a:lnTo>
                  <a:lnTo>
                    <a:pt x="5" y="120"/>
                  </a:lnTo>
                  <a:lnTo>
                    <a:pt x="0" y="138"/>
                  </a:lnTo>
                  <a:lnTo>
                    <a:pt x="0" y="157"/>
                  </a:lnTo>
                  <a:lnTo>
                    <a:pt x="1" y="177"/>
                  </a:lnTo>
                  <a:lnTo>
                    <a:pt x="9" y="195"/>
                  </a:lnTo>
                  <a:lnTo>
                    <a:pt x="22" y="213"/>
                  </a:lnTo>
                  <a:lnTo>
                    <a:pt x="38" y="230"/>
                  </a:lnTo>
                  <a:lnTo>
                    <a:pt x="61" y="246"/>
                  </a:lnTo>
                  <a:lnTo>
                    <a:pt x="86" y="259"/>
                  </a:lnTo>
                  <a:lnTo>
                    <a:pt x="115" y="274"/>
                  </a:lnTo>
                  <a:lnTo>
                    <a:pt x="148" y="286"/>
                  </a:lnTo>
                  <a:lnTo>
                    <a:pt x="184" y="295"/>
                  </a:lnTo>
                  <a:lnTo>
                    <a:pt x="221" y="303"/>
                  </a:lnTo>
                  <a:lnTo>
                    <a:pt x="259" y="309"/>
                  </a:lnTo>
                  <a:lnTo>
                    <a:pt x="302" y="313"/>
                  </a:lnTo>
                  <a:lnTo>
                    <a:pt x="341" y="313"/>
                  </a:lnTo>
                  <a:lnTo>
                    <a:pt x="384" y="313"/>
                  </a:lnTo>
                  <a:lnTo>
                    <a:pt x="423" y="308"/>
                  </a:lnTo>
                  <a:lnTo>
                    <a:pt x="461" y="302"/>
                  </a:lnTo>
                  <a:lnTo>
                    <a:pt x="499" y="295"/>
                  </a:lnTo>
                  <a:lnTo>
                    <a:pt x="534" y="285"/>
                  </a:lnTo>
                  <a:lnTo>
                    <a:pt x="566" y="273"/>
                  </a:lnTo>
                  <a:lnTo>
                    <a:pt x="593" y="258"/>
                  </a:lnTo>
                  <a:lnTo>
                    <a:pt x="619" y="243"/>
                  </a:lnTo>
                  <a:lnTo>
                    <a:pt x="639" y="228"/>
                  </a:lnTo>
                  <a:lnTo>
                    <a:pt x="655" y="210"/>
                  </a:lnTo>
                  <a:lnTo>
                    <a:pt x="666" y="191"/>
                  </a:lnTo>
                  <a:lnTo>
                    <a:pt x="671" y="173"/>
                  </a:lnTo>
                  <a:lnTo>
                    <a:pt x="673" y="157"/>
                  </a:lnTo>
                  <a:lnTo>
                    <a:pt x="675" y="157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84" name="Freeform 1868"/>
            <p:cNvSpPr>
              <a:spLocks/>
            </p:cNvSpPr>
            <p:nvPr/>
          </p:nvSpPr>
          <p:spPr bwMode="auto">
            <a:xfrm>
              <a:off x="2651" y="3136"/>
              <a:ext cx="676" cy="410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0" y="0"/>
                </a:cxn>
                <a:cxn ang="0">
                  <a:pos x="675" y="0"/>
                </a:cxn>
                <a:cxn ang="0">
                  <a:pos x="675" y="409"/>
                </a:cxn>
                <a:cxn ang="0">
                  <a:pos x="0" y="405"/>
                </a:cxn>
              </a:cxnLst>
              <a:rect l="0" t="0" r="r" b="b"/>
              <a:pathLst>
                <a:path w="676" h="410">
                  <a:moveTo>
                    <a:pt x="0" y="405"/>
                  </a:moveTo>
                  <a:lnTo>
                    <a:pt x="0" y="0"/>
                  </a:lnTo>
                  <a:lnTo>
                    <a:pt x="675" y="0"/>
                  </a:lnTo>
                  <a:lnTo>
                    <a:pt x="675" y="409"/>
                  </a:lnTo>
                  <a:lnTo>
                    <a:pt x="0" y="405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85" name="Freeform 1869"/>
            <p:cNvSpPr>
              <a:spLocks/>
            </p:cNvSpPr>
            <p:nvPr/>
          </p:nvSpPr>
          <p:spPr bwMode="auto">
            <a:xfrm>
              <a:off x="2656" y="3401"/>
              <a:ext cx="656" cy="313"/>
            </a:xfrm>
            <a:custGeom>
              <a:avLst/>
              <a:gdLst/>
              <a:ahLst/>
              <a:cxnLst>
                <a:cxn ang="0">
                  <a:pos x="655" y="159"/>
                </a:cxn>
                <a:cxn ang="0">
                  <a:pos x="650" y="140"/>
                </a:cxn>
                <a:cxn ang="0">
                  <a:pos x="643" y="123"/>
                </a:cxn>
                <a:cxn ang="0">
                  <a:pos x="632" y="102"/>
                </a:cxn>
                <a:cxn ang="0">
                  <a:pos x="617" y="85"/>
                </a:cxn>
                <a:cxn ang="0">
                  <a:pos x="596" y="68"/>
                </a:cxn>
                <a:cxn ang="0">
                  <a:pos x="570" y="53"/>
                </a:cxn>
                <a:cxn ang="0">
                  <a:pos x="542" y="40"/>
                </a:cxn>
                <a:cxn ang="0">
                  <a:pos x="511" y="29"/>
                </a:cxn>
                <a:cxn ang="0">
                  <a:pos x="478" y="18"/>
                </a:cxn>
                <a:cxn ang="0">
                  <a:pos x="441" y="11"/>
                </a:cxn>
                <a:cxn ang="0">
                  <a:pos x="402" y="5"/>
                </a:cxn>
                <a:cxn ang="0">
                  <a:pos x="364" y="0"/>
                </a:cxn>
                <a:cxn ang="0">
                  <a:pos x="324" y="0"/>
                </a:cxn>
                <a:cxn ang="0">
                  <a:pos x="284" y="2"/>
                </a:cxn>
                <a:cxn ang="0">
                  <a:pos x="245" y="5"/>
                </a:cxn>
                <a:cxn ang="0">
                  <a:pos x="207" y="12"/>
                </a:cxn>
                <a:cxn ang="0">
                  <a:pos x="172" y="20"/>
                </a:cxn>
                <a:cxn ang="0">
                  <a:pos x="137" y="29"/>
                </a:cxn>
                <a:cxn ang="0">
                  <a:pos x="107" y="40"/>
                </a:cxn>
                <a:cxn ang="0">
                  <a:pos x="78" y="53"/>
                </a:cxn>
                <a:cxn ang="0">
                  <a:pos x="55" y="68"/>
                </a:cxn>
                <a:cxn ang="0">
                  <a:pos x="36" y="84"/>
                </a:cxn>
                <a:cxn ang="0">
                  <a:pos x="20" y="101"/>
                </a:cxn>
                <a:cxn ang="0">
                  <a:pos x="6" y="120"/>
                </a:cxn>
                <a:cxn ang="0">
                  <a:pos x="0" y="140"/>
                </a:cxn>
                <a:cxn ang="0">
                  <a:pos x="0" y="156"/>
                </a:cxn>
                <a:cxn ang="0">
                  <a:pos x="2" y="178"/>
                </a:cxn>
                <a:cxn ang="0">
                  <a:pos x="9" y="195"/>
                </a:cxn>
                <a:cxn ang="0">
                  <a:pos x="22" y="213"/>
                </a:cxn>
                <a:cxn ang="0">
                  <a:pos x="38" y="230"/>
                </a:cxn>
                <a:cxn ang="0">
                  <a:pos x="61" y="245"/>
                </a:cxn>
                <a:cxn ang="0">
                  <a:pos x="85" y="260"/>
                </a:cxn>
                <a:cxn ang="0">
                  <a:pos x="113" y="275"/>
                </a:cxn>
                <a:cxn ang="0">
                  <a:pos x="145" y="287"/>
                </a:cxn>
                <a:cxn ang="0">
                  <a:pos x="179" y="296"/>
                </a:cxn>
                <a:cxn ang="0">
                  <a:pos x="215" y="304"/>
                </a:cxn>
                <a:cxn ang="0">
                  <a:pos x="252" y="309"/>
                </a:cxn>
                <a:cxn ang="0">
                  <a:pos x="293" y="312"/>
                </a:cxn>
                <a:cxn ang="0">
                  <a:pos x="332" y="312"/>
                </a:cxn>
                <a:cxn ang="0">
                  <a:pos x="372" y="312"/>
                </a:cxn>
                <a:cxn ang="0">
                  <a:pos x="411" y="309"/>
                </a:cxn>
                <a:cxn ang="0">
                  <a:pos x="447" y="303"/>
                </a:cxn>
                <a:cxn ang="0">
                  <a:pos x="484" y="295"/>
                </a:cxn>
                <a:cxn ang="0">
                  <a:pos x="516" y="286"/>
                </a:cxn>
                <a:cxn ang="0">
                  <a:pos x="548" y="274"/>
                </a:cxn>
                <a:cxn ang="0">
                  <a:pos x="575" y="259"/>
                </a:cxn>
                <a:cxn ang="0">
                  <a:pos x="599" y="244"/>
                </a:cxn>
                <a:cxn ang="0">
                  <a:pos x="619" y="229"/>
                </a:cxn>
                <a:cxn ang="0">
                  <a:pos x="634" y="212"/>
                </a:cxn>
                <a:cxn ang="0">
                  <a:pos x="645" y="193"/>
                </a:cxn>
                <a:cxn ang="0">
                  <a:pos x="651" y="174"/>
                </a:cxn>
                <a:cxn ang="0">
                  <a:pos x="652" y="159"/>
                </a:cxn>
                <a:cxn ang="0">
                  <a:pos x="655" y="159"/>
                </a:cxn>
              </a:cxnLst>
              <a:rect l="0" t="0" r="r" b="b"/>
              <a:pathLst>
                <a:path w="656" h="313">
                  <a:moveTo>
                    <a:pt x="655" y="159"/>
                  </a:moveTo>
                  <a:lnTo>
                    <a:pt x="650" y="140"/>
                  </a:lnTo>
                  <a:lnTo>
                    <a:pt x="643" y="123"/>
                  </a:lnTo>
                  <a:lnTo>
                    <a:pt x="632" y="102"/>
                  </a:lnTo>
                  <a:lnTo>
                    <a:pt x="617" y="85"/>
                  </a:lnTo>
                  <a:lnTo>
                    <a:pt x="596" y="68"/>
                  </a:lnTo>
                  <a:lnTo>
                    <a:pt x="570" y="53"/>
                  </a:lnTo>
                  <a:lnTo>
                    <a:pt x="542" y="40"/>
                  </a:lnTo>
                  <a:lnTo>
                    <a:pt x="511" y="29"/>
                  </a:lnTo>
                  <a:lnTo>
                    <a:pt x="478" y="18"/>
                  </a:lnTo>
                  <a:lnTo>
                    <a:pt x="441" y="11"/>
                  </a:lnTo>
                  <a:lnTo>
                    <a:pt x="402" y="5"/>
                  </a:lnTo>
                  <a:lnTo>
                    <a:pt x="364" y="0"/>
                  </a:lnTo>
                  <a:lnTo>
                    <a:pt x="324" y="0"/>
                  </a:lnTo>
                  <a:lnTo>
                    <a:pt x="284" y="2"/>
                  </a:lnTo>
                  <a:lnTo>
                    <a:pt x="245" y="5"/>
                  </a:lnTo>
                  <a:lnTo>
                    <a:pt x="207" y="12"/>
                  </a:lnTo>
                  <a:lnTo>
                    <a:pt x="172" y="20"/>
                  </a:lnTo>
                  <a:lnTo>
                    <a:pt x="137" y="29"/>
                  </a:lnTo>
                  <a:lnTo>
                    <a:pt x="107" y="40"/>
                  </a:lnTo>
                  <a:lnTo>
                    <a:pt x="78" y="53"/>
                  </a:lnTo>
                  <a:lnTo>
                    <a:pt x="55" y="68"/>
                  </a:lnTo>
                  <a:lnTo>
                    <a:pt x="36" y="84"/>
                  </a:lnTo>
                  <a:lnTo>
                    <a:pt x="20" y="101"/>
                  </a:lnTo>
                  <a:lnTo>
                    <a:pt x="6" y="120"/>
                  </a:lnTo>
                  <a:lnTo>
                    <a:pt x="0" y="140"/>
                  </a:lnTo>
                  <a:lnTo>
                    <a:pt x="0" y="156"/>
                  </a:lnTo>
                  <a:lnTo>
                    <a:pt x="2" y="178"/>
                  </a:lnTo>
                  <a:lnTo>
                    <a:pt x="9" y="195"/>
                  </a:lnTo>
                  <a:lnTo>
                    <a:pt x="22" y="213"/>
                  </a:lnTo>
                  <a:lnTo>
                    <a:pt x="38" y="230"/>
                  </a:lnTo>
                  <a:lnTo>
                    <a:pt x="61" y="245"/>
                  </a:lnTo>
                  <a:lnTo>
                    <a:pt x="85" y="260"/>
                  </a:lnTo>
                  <a:lnTo>
                    <a:pt x="113" y="275"/>
                  </a:lnTo>
                  <a:lnTo>
                    <a:pt x="145" y="287"/>
                  </a:lnTo>
                  <a:lnTo>
                    <a:pt x="179" y="296"/>
                  </a:lnTo>
                  <a:lnTo>
                    <a:pt x="215" y="304"/>
                  </a:lnTo>
                  <a:lnTo>
                    <a:pt x="252" y="309"/>
                  </a:lnTo>
                  <a:lnTo>
                    <a:pt x="293" y="312"/>
                  </a:lnTo>
                  <a:lnTo>
                    <a:pt x="332" y="312"/>
                  </a:lnTo>
                  <a:lnTo>
                    <a:pt x="372" y="312"/>
                  </a:lnTo>
                  <a:lnTo>
                    <a:pt x="411" y="309"/>
                  </a:lnTo>
                  <a:lnTo>
                    <a:pt x="447" y="303"/>
                  </a:lnTo>
                  <a:lnTo>
                    <a:pt x="484" y="295"/>
                  </a:lnTo>
                  <a:lnTo>
                    <a:pt x="516" y="286"/>
                  </a:lnTo>
                  <a:lnTo>
                    <a:pt x="548" y="274"/>
                  </a:lnTo>
                  <a:lnTo>
                    <a:pt x="575" y="259"/>
                  </a:lnTo>
                  <a:lnTo>
                    <a:pt x="599" y="244"/>
                  </a:lnTo>
                  <a:lnTo>
                    <a:pt x="619" y="229"/>
                  </a:lnTo>
                  <a:lnTo>
                    <a:pt x="634" y="212"/>
                  </a:lnTo>
                  <a:lnTo>
                    <a:pt x="645" y="193"/>
                  </a:lnTo>
                  <a:lnTo>
                    <a:pt x="651" y="174"/>
                  </a:lnTo>
                  <a:lnTo>
                    <a:pt x="652" y="159"/>
                  </a:lnTo>
                  <a:lnTo>
                    <a:pt x="655" y="159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86" name="Freeform 1870"/>
            <p:cNvSpPr>
              <a:spLocks/>
            </p:cNvSpPr>
            <p:nvPr/>
          </p:nvSpPr>
          <p:spPr bwMode="auto">
            <a:xfrm>
              <a:off x="2656" y="3136"/>
              <a:ext cx="656" cy="408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0" y="0"/>
                </a:cxn>
                <a:cxn ang="0">
                  <a:pos x="655" y="0"/>
                </a:cxn>
                <a:cxn ang="0">
                  <a:pos x="655" y="407"/>
                </a:cxn>
                <a:cxn ang="0">
                  <a:pos x="0" y="405"/>
                </a:cxn>
              </a:cxnLst>
              <a:rect l="0" t="0" r="r" b="b"/>
              <a:pathLst>
                <a:path w="656" h="408">
                  <a:moveTo>
                    <a:pt x="0" y="405"/>
                  </a:moveTo>
                  <a:lnTo>
                    <a:pt x="0" y="0"/>
                  </a:lnTo>
                  <a:lnTo>
                    <a:pt x="655" y="0"/>
                  </a:lnTo>
                  <a:lnTo>
                    <a:pt x="655" y="407"/>
                  </a:lnTo>
                  <a:lnTo>
                    <a:pt x="0" y="405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87" name="Freeform 1871"/>
            <p:cNvSpPr>
              <a:spLocks/>
            </p:cNvSpPr>
            <p:nvPr/>
          </p:nvSpPr>
          <p:spPr bwMode="auto">
            <a:xfrm>
              <a:off x="2662" y="3401"/>
              <a:ext cx="634" cy="312"/>
            </a:xfrm>
            <a:custGeom>
              <a:avLst/>
              <a:gdLst/>
              <a:ahLst/>
              <a:cxnLst>
                <a:cxn ang="0">
                  <a:pos x="633" y="157"/>
                </a:cxn>
                <a:cxn ang="0">
                  <a:pos x="628" y="140"/>
                </a:cxn>
                <a:cxn ang="0">
                  <a:pos x="622" y="120"/>
                </a:cxn>
                <a:cxn ang="0">
                  <a:pos x="611" y="101"/>
                </a:cxn>
                <a:cxn ang="0">
                  <a:pos x="596" y="84"/>
                </a:cxn>
                <a:cxn ang="0">
                  <a:pos x="576" y="68"/>
                </a:cxn>
                <a:cxn ang="0">
                  <a:pos x="552" y="53"/>
                </a:cxn>
                <a:cxn ang="0">
                  <a:pos x="525" y="39"/>
                </a:cxn>
                <a:cxn ang="0">
                  <a:pos x="494" y="29"/>
                </a:cxn>
                <a:cxn ang="0">
                  <a:pos x="461" y="18"/>
                </a:cxn>
                <a:cxn ang="0">
                  <a:pos x="426" y="11"/>
                </a:cxn>
                <a:cxn ang="0">
                  <a:pos x="389" y="5"/>
                </a:cxn>
                <a:cxn ang="0">
                  <a:pos x="351" y="0"/>
                </a:cxn>
                <a:cxn ang="0">
                  <a:pos x="314" y="0"/>
                </a:cxn>
                <a:cxn ang="0">
                  <a:pos x="274" y="0"/>
                </a:cxn>
                <a:cxn ang="0">
                  <a:pos x="237" y="5"/>
                </a:cxn>
                <a:cxn ang="0">
                  <a:pos x="201" y="11"/>
                </a:cxn>
                <a:cxn ang="0">
                  <a:pos x="167" y="18"/>
                </a:cxn>
                <a:cxn ang="0">
                  <a:pos x="134" y="28"/>
                </a:cxn>
                <a:cxn ang="0">
                  <a:pos x="103" y="38"/>
                </a:cxn>
                <a:cxn ang="0">
                  <a:pos x="77" y="53"/>
                </a:cxn>
                <a:cxn ang="0">
                  <a:pos x="53" y="68"/>
                </a:cxn>
                <a:cxn ang="0">
                  <a:pos x="34" y="84"/>
                </a:cxn>
                <a:cxn ang="0">
                  <a:pos x="19" y="100"/>
                </a:cxn>
                <a:cxn ang="0">
                  <a:pos x="8" y="118"/>
                </a:cxn>
                <a:cxn ang="0">
                  <a:pos x="0" y="139"/>
                </a:cxn>
                <a:cxn ang="0">
                  <a:pos x="0" y="156"/>
                </a:cxn>
                <a:cxn ang="0">
                  <a:pos x="2" y="176"/>
                </a:cxn>
                <a:cxn ang="0">
                  <a:pos x="9" y="193"/>
                </a:cxn>
                <a:cxn ang="0">
                  <a:pos x="22" y="212"/>
                </a:cxn>
                <a:cxn ang="0">
                  <a:pos x="38" y="228"/>
                </a:cxn>
                <a:cxn ang="0">
                  <a:pos x="58" y="244"/>
                </a:cxn>
                <a:cxn ang="0">
                  <a:pos x="81" y="259"/>
                </a:cxn>
                <a:cxn ang="0">
                  <a:pos x="109" y="273"/>
                </a:cxn>
                <a:cxn ang="0">
                  <a:pos x="140" y="284"/>
                </a:cxn>
                <a:cxn ang="0">
                  <a:pos x="174" y="294"/>
                </a:cxn>
                <a:cxn ang="0">
                  <a:pos x="208" y="301"/>
                </a:cxn>
                <a:cxn ang="0">
                  <a:pos x="244" y="307"/>
                </a:cxn>
                <a:cxn ang="0">
                  <a:pos x="284" y="311"/>
                </a:cxn>
                <a:cxn ang="0">
                  <a:pos x="320" y="311"/>
                </a:cxn>
                <a:cxn ang="0">
                  <a:pos x="359" y="311"/>
                </a:cxn>
                <a:cxn ang="0">
                  <a:pos x="397" y="307"/>
                </a:cxn>
                <a:cxn ang="0">
                  <a:pos x="432" y="301"/>
                </a:cxn>
                <a:cxn ang="0">
                  <a:pos x="469" y="294"/>
                </a:cxn>
                <a:cxn ang="0">
                  <a:pos x="500" y="283"/>
                </a:cxn>
                <a:cxn ang="0">
                  <a:pos x="530" y="272"/>
                </a:cxn>
                <a:cxn ang="0">
                  <a:pos x="556" y="259"/>
                </a:cxn>
                <a:cxn ang="0">
                  <a:pos x="580" y="243"/>
                </a:cxn>
                <a:cxn ang="0">
                  <a:pos x="597" y="227"/>
                </a:cxn>
                <a:cxn ang="0">
                  <a:pos x="613" y="209"/>
                </a:cxn>
                <a:cxn ang="0">
                  <a:pos x="624" y="192"/>
                </a:cxn>
                <a:cxn ang="0">
                  <a:pos x="629" y="173"/>
                </a:cxn>
                <a:cxn ang="0">
                  <a:pos x="630" y="157"/>
                </a:cxn>
                <a:cxn ang="0">
                  <a:pos x="633" y="157"/>
                </a:cxn>
              </a:cxnLst>
              <a:rect l="0" t="0" r="r" b="b"/>
              <a:pathLst>
                <a:path w="634" h="312">
                  <a:moveTo>
                    <a:pt x="633" y="157"/>
                  </a:moveTo>
                  <a:lnTo>
                    <a:pt x="628" y="140"/>
                  </a:lnTo>
                  <a:lnTo>
                    <a:pt x="622" y="120"/>
                  </a:lnTo>
                  <a:lnTo>
                    <a:pt x="611" y="101"/>
                  </a:lnTo>
                  <a:lnTo>
                    <a:pt x="596" y="84"/>
                  </a:lnTo>
                  <a:lnTo>
                    <a:pt x="576" y="68"/>
                  </a:lnTo>
                  <a:lnTo>
                    <a:pt x="552" y="53"/>
                  </a:lnTo>
                  <a:lnTo>
                    <a:pt x="525" y="39"/>
                  </a:lnTo>
                  <a:lnTo>
                    <a:pt x="494" y="29"/>
                  </a:lnTo>
                  <a:lnTo>
                    <a:pt x="461" y="18"/>
                  </a:lnTo>
                  <a:lnTo>
                    <a:pt x="426" y="11"/>
                  </a:lnTo>
                  <a:lnTo>
                    <a:pt x="389" y="5"/>
                  </a:lnTo>
                  <a:lnTo>
                    <a:pt x="351" y="0"/>
                  </a:lnTo>
                  <a:lnTo>
                    <a:pt x="314" y="0"/>
                  </a:lnTo>
                  <a:lnTo>
                    <a:pt x="274" y="0"/>
                  </a:lnTo>
                  <a:lnTo>
                    <a:pt x="237" y="5"/>
                  </a:lnTo>
                  <a:lnTo>
                    <a:pt x="201" y="11"/>
                  </a:lnTo>
                  <a:lnTo>
                    <a:pt x="167" y="18"/>
                  </a:lnTo>
                  <a:lnTo>
                    <a:pt x="134" y="28"/>
                  </a:lnTo>
                  <a:lnTo>
                    <a:pt x="103" y="38"/>
                  </a:lnTo>
                  <a:lnTo>
                    <a:pt x="77" y="53"/>
                  </a:lnTo>
                  <a:lnTo>
                    <a:pt x="53" y="68"/>
                  </a:lnTo>
                  <a:lnTo>
                    <a:pt x="34" y="84"/>
                  </a:lnTo>
                  <a:lnTo>
                    <a:pt x="19" y="100"/>
                  </a:lnTo>
                  <a:lnTo>
                    <a:pt x="8" y="118"/>
                  </a:lnTo>
                  <a:lnTo>
                    <a:pt x="0" y="139"/>
                  </a:lnTo>
                  <a:lnTo>
                    <a:pt x="0" y="156"/>
                  </a:lnTo>
                  <a:lnTo>
                    <a:pt x="2" y="176"/>
                  </a:lnTo>
                  <a:lnTo>
                    <a:pt x="9" y="193"/>
                  </a:lnTo>
                  <a:lnTo>
                    <a:pt x="22" y="212"/>
                  </a:lnTo>
                  <a:lnTo>
                    <a:pt x="38" y="228"/>
                  </a:lnTo>
                  <a:lnTo>
                    <a:pt x="58" y="244"/>
                  </a:lnTo>
                  <a:lnTo>
                    <a:pt x="81" y="259"/>
                  </a:lnTo>
                  <a:lnTo>
                    <a:pt x="109" y="273"/>
                  </a:lnTo>
                  <a:lnTo>
                    <a:pt x="140" y="284"/>
                  </a:lnTo>
                  <a:lnTo>
                    <a:pt x="174" y="294"/>
                  </a:lnTo>
                  <a:lnTo>
                    <a:pt x="208" y="301"/>
                  </a:lnTo>
                  <a:lnTo>
                    <a:pt x="244" y="307"/>
                  </a:lnTo>
                  <a:lnTo>
                    <a:pt x="284" y="311"/>
                  </a:lnTo>
                  <a:lnTo>
                    <a:pt x="320" y="311"/>
                  </a:lnTo>
                  <a:lnTo>
                    <a:pt x="359" y="311"/>
                  </a:lnTo>
                  <a:lnTo>
                    <a:pt x="397" y="307"/>
                  </a:lnTo>
                  <a:lnTo>
                    <a:pt x="432" y="301"/>
                  </a:lnTo>
                  <a:lnTo>
                    <a:pt x="469" y="294"/>
                  </a:lnTo>
                  <a:lnTo>
                    <a:pt x="500" y="283"/>
                  </a:lnTo>
                  <a:lnTo>
                    <a:pt x="530" y="272"/>
                  </a:lnTo>
                  <a:lnTo>
                    <a:pt x="556" y="259"/>
                  </a:lnTo>
                  <a:lnTo>
                    <a:pt x="580" y="243"/>
                  </a:lnTo>
                  <a:lnTo>
                    <a:pt x="597" y="227"/>
                  </a:lnTo>
                  <a:lnTo>
                    <a:pt x="613" y="209"/>
                  </a:lnTo>
                  <a:lnTo>
                    <a:pt x="624" y="192"/>
                  </a:lnTo>
                  <a:lnTo>
                    <a:pt x="629" y="173"/>
                  </a:lnTo>
                  <a:lnTo>
                    <a:pt x="630" y="157"/>
                  </a:lnTo>
                  <a:lnTo>
                    <a:pt x="633" y="157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88" name="Freeform 1872"/>
            <p:cNvSpPr>
              <a:spLocks/>
            </p:cNvSpPr>
            <p:nvPr/>
          </p:nvSpPr>
          <p:spPr bwMode="auto">
            <a:xfrm>
              <a:off x="2662" y="3136"/>
              <a:ext cx="634" cy="407"/>
            </a:xfrm>
            <a:custGeom>
              <a:avLst/>
              <a:gdLst/>
              <a:ahLst/>
              <a:cxnLst>
                <a:cxn ang="0">
                  <a:pos x="0" y="404"/>
                </a:cxn>
                <a:cxn ang="0">
                  <a:pos x="0" y="0"/>
                </a:cxn>
                <a:cxn ang="0">
                  <a:pos x="633" y="0"/>
                </a:cxn>
                <a:cxn ang="0">
                  <a:pos x="633" y="406"/>
                </a:cxn>
                <a:cxn ang="0">
                  <a:pos x="0" y="404"/>
                </a:cxn>
              </a:cxnLst>
              <a:rect l="0" t="0" r="r" b="b"/>
              <a:pathLst>
                <a:path w="634" h="407">
                  <a:moveTo>
                    <a:pt x="0" y="40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633" y="406"/>
                  </a:lnTo>
                  <a:lnTo>
                    <a:pt x="0" y="404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89" name="Freeform 1873"/>
            <p:cNvSpPr>
              <a:spLocks/>
            </p:cNvSpPr>
            <p:nvPr/>
          </p:nvSpPr>
          <p:spPr bwMode="auto">
            <a:xfrm>
              <a:off x="2670" y="3400"/>
              <a:ext cx="610" cy="311"/>
            </a:xfrm>
            <a:custGeom>
              <a:avLst/>
              <a:gdLst/>
              <a:ahLst/>
              <a:cxnLst>
                <a:cxn ang="0">
                  <a:pos x="609" y="157"/>
                </a:cxn>
                <a:cxn ang="0">
                  <a:pos x="605" y="140"/>
                </a:cxn>
                <a:cxn ang="0">
                  <a:pos x="598" y="121"/>
                </a:cxn>
                <a:cxn ang="0">
                  <a:pos x="588" y="101"/>
                </a:cxn>
                <a:cxn ang="0">
                  <a:pos x="573" y="85"/>
                </a:cxn>
                <a:cxn ang="0">
                  <a:pos x="555" y="69"/>
                </a:cxn>
                <a:cxn ang="0">
                  <a:pos x="530" y="53"/>
                </a:cxn>
                <a:cxn ang="0">
                  <a:pos x="505" y="39"/>
                </a:cxn>
                <a:cxn ang="0">
                  <a:pos x="475" y="29"/>
                </a:cxn>
                <a:cxn ang="0">
                  <a:pos x="444" y="18"/>
                </a:cxn>
                <a:cxn ang="0">
                  <a:pos x="410" y="10"/>
                </a:cxn>
                <a:cxn ang="0">
                  <a:pos x="373" y="4"/>
                </a:cxn>
                <a:cxn ang="0">
                  <a:pos x="338" y="1"/>
                </a:cxn>
                <a:cxn ang="0">
                  <a:pos x="302" y="0"/>
                </a:cxn>
                <a:cxn ang="0">
                  <a:pos x="262" y="1"/>
                </a:cxn>
                <a:cxn ang="0">
                  <a:pos x="227" y="5"/>
                </a:cxn>
                <a:cxn ang="0">
                  <a:pos x="192" y="10"/>
                </a:cxn>
                <a:cxn ang="0">
                  <a:pos x="159" y="19"/>
                </a:cxn>
                <a:cxn ang="0">
                  <a:pos x="127" y="28"/>
                </a:cxn>
                <a:cxn ang="0">
                  <a:pos x="98" y="39"/>
                </a:cxn>
                <a:cxn ang="0">
                  <a:pos x="72" y="53"/>
                </a:cxn>
                <a:cxn ang="0">
                  <a:pos x="50" y="68"/>
                </a:cxn>
                <a:cxn ang="0">
                  <a:pos x="32" y="83"/>
                </a:cxn>
                <a:cxn ang="0">
                  <a:pos x="17" y="101"/>
                </a:cxn>
                <a:cxn ang="0">
                  <a:pos x="6" y="118"/>
                </a:cxn>
                <a:cxn ang="0">
                  <a:pos x="0" y="136"/>
                </a:cxn>
                <a:cxn ang="0">
                  <a:pos x="0" y="155"/>
                </a:cxn>
                <a:cxn ang="0">
                  <a:pos x="0" y="175"/>
                </a:cxn>
                <a:cxn ang="0">
                  <a:pos x="8" y="193"/>
                </a:cxn>
                <a:cxn ang="0">
                  <a:pos x="19" y="210"/>
                </a:cxn>
                <a:cxn ang="0">
                  <a:pos x="34" y="228"/>
                </a:cxn>
                <a:cxn ang="0">
                  <a:pos x="55" y="244"/>
                </a:cxn>
                <a:cxn ang="0">
                  <a:pos x="78" y="259"/>
                </a:cxn>
                <a:cxn ang="0">
                  <a:pos x="103" y="272"/>
                </a:cxn>
                <a:cxn ang="0">
                  <a:pos x="134" y="284"/>
                </a:cxn>
                <a:cxn ang="0">
                  <a:pos x="166" y="293"/>
                </a:cxn>
                <a:cxn ang="0">
                  <a:pos x="199" y="301"/>
                </a:cxn>
                <a:cxn ang="0">
                  <a:pos x="234" y="307"/>
                </a:cxn>
                <a:cxn ang="0">
                  <a:pos x="271" y="310"/>
                </a:cxn>
                <a:cxn ang="0">
                  <a:pos x="308" y="310"/>
                </a:cxn>
                <a:cxn ang="0">
                  <a:pos x="345" y="310"/>
                </a:cxn>
                <a:cxn ang="0">
                  <a:pos x="381" y="307"/>
                </a:cxn>
                <a:cxn ang="0">
                  <a:pos x="416" y="301"/>
                </a:cxn>
                <a:cxn ang="0">
                  <a:pos x="449" y="294"/>
                </a:cxn>
                <a:cxn ang="0">
                  <a:pos x="480" y="284"/>
                </a:cxn>
                <a:cxn ang="0">
                  <a:pos x="510" y="272"/>
                </a:cxn>
                <a:cxn ang="0">
                  <a:pos x="534" y="258"/>
                </a:cxn>
                <a:cxn ang="0">
                  <a:pos x="557" y="244"/>
                </a:cxn>
                <a:cxn ang="0">
                  <a:pos x="575" y="228"/>
                </a:cxn>
                <a:cxn ang="0">
                  <a:pos x="591" y="210"/>
                </a:cxn>
                <a:cxn ang="0">
                  <a:pos x="600" y="192"/>
                </a:cxn>
                <a:cxn ang="0">
                  <a:pos x="606" y="172"/>
                </a:cxn>
                <a:cxn ang="0">
                  <a:pos x="606" y="157"/>
                </a:cxn>
                <a:cxn ang="0">
                  <a:pos x="609" y="157"/>
                </a:cxn>
              </a:cxnLst>
              <a:rect l="0" t="0" r="r" b="b"/>
              <a:pathLst>
                <a:path w="610" h="311">
                  <a:moveTo>
                    <a:pt x="609" y="157"/>
                  </a:moveTo>
                  <a:lnTo>
                    <a:pt x="605" y="140"/>
                  </a:lnTo>
                  <a:lnTo>
                    <a:pt x="598" y="121"/>
                  </a:lnTo>
                  <a:lnTo>
                    <a:pt x="588" y="101"/>
                  </a:lnTo>
                  <a:lnTo>
                    <a:pt x="573" y="85"/>
                  </a:lnTo>
                  <a:lnTo>
                    <a:pt x="555" y="69"/>
                  </a:lnTo>
                  <a:lnTo>
                    <a:pt x="530" y="53"/>
                  </a:lnTo>
                  <a:lnTo>
                    <a:pt x="505" y="39"/>
                  </a:lnTo>
                  <a:lnTo>
                    <a:pt x="475" y="29"/>
                  </a:lnTo>
                  <a:lnTo>
                    <a:pt x="444" y="18"/>
                  </a:lnTo>
                  <a:lnTo>
                    <a:pt x="410" y="10"/>
                  </a:lnTo>
                  <a:lnTo>
                    <a:pt x="373" y="4"/>
                  </a:lnTo>
                  <a:lnTo>
                    <a:pt x="338" y="1"/>
                  </a:lnTo>
                  <a:lnTo>
                    <a:pt x="302" y="0"/>
                  </a:lnTo>
                  <a:lnTo>
                    <a:pt x="262" y="1"/>
                  </a:lnTo>
                  <a:lnTo>
                    <a:pt x="227" y="5"/>
                  </a:lnTo>
                  <a:lnTo>
                    <a:pt x="192" y="10"/>
                  </a:lnTo>
                  <a:lnTo>
                    <a:pt x="159" y="19"/>
                  </a:lnTo>
                  <a:lnTo>
                    <a:pt x="127" y="28"/>
                  </a:lnTo>
                  <a:lnTo>
                    <a:pt x="98" y="39"/>
                  </a:lnTo>
                  <a:lnTo>
                    <a:pt x="72" y="53"/>
                  </a:lnTo>
                  <a:lnTo>
                    <a:pt x="50" y="68"/>
                  </a:lnTo>
                  <a:lnTo>
                    <a:pt x="32" y="83"/>
                  </a:lnTo>
                  <a:lnTo>
                    <a:pt x="17" y="101"/>
                  </a:lnTo>
                  <a:lnTo>
                    <a:pt x="6" y="118"/>
                  </a:lnTo>
                  <a:lnTo>
                    <a:pt x="0" y="136"/>
                  </a:lnTo>
                  <a:lnTo>
                    <a:pt x="0" y="155"/>
                  </a:lnTo>
                  <a:lnTo>
                    <a:pt x="0" y="175"/>
                  </a:lnTo>
                  <a:lnTo>
                    <a:pt x="8" y="193"/>
                  </a:lnTo>
                  <a:lnTo>
                    <a:pt x="19" y="210"/>
                  </a:lnTo>
                  <a:lnTo>
                    <a:pt x="34" y="228"/>
                  </a:lnTo>
                  <a:lnTo>
                    <a:pt x="55" y="244"/>
                  </a:lnTo>
                  <a:lnTo>
                    <a:pt x="78" y="259"/>
                  </a:lnTo>
                  <a:lnTo>
                    <a:pt x="103" y="272"/>
                  </a:lnTo>
                  <a:lnTo>
                    <a:pt x="134" y="284"/>
                  </a:lnTo>
                  <a:lnTo>
                    <a:pt x="166" y="293"/>
                  </a:lnTo>
                  <a:lnTo>
                    <a:pt x="199" y="301"/>
                  </a:lnTo>
                  <a:lnTo>
                    <a:pt x="234" y="307"/>
                  </a:lnTo>
                  <a:lnTo>
                    <a:pt x="271" y="310"/>
                  </a:lnTo>
                  <a:lnTo>
                    <a:pt x="308" y="310"/>
                  </a:lnTo>
                  <a:lnTo>
                    <a:pt x="345" y="310"/>
                  </a:lnTo>
                  <a:lnTo>
                    <a:pt x="381" y="307"/>
                  </a:lnTo>
                  <a:lnTo>
                    <a:pt x="416" y="301"/>
                  </a:lnTo>
                  <a:lnTo>
                    <a:pt x="449" y="294"/>
                  </a:lnTo>
                  <a:lnTo>
                    <a:pt x="480" y="284"/>
                  </a:lnTo>
                  <a:lnTo>
                    <a:pt x="510" y="272"/>
                  </a:lnTo>
                  <a:lnTo>
                    <a:pt x="534" y="258"/>
                  </a:lnTo>
                  <a:lnTo>
                    <a:pt x="557" y="244"/>
                  </a:lnTo>
                  <a:lnTo>
                    <a:pt x="575" y="228"/>
                  </a:lnTo>
                  <a:lnTo>
                    <a:pt x="591" y="210"/>
                  </a:lnTo>
                  <a:lnTo>
                    <a:pt x="600" y="192"/>
                  </a:lnTo>
                  <a:lnTo>
                    <a:pt x="606" y="172"/>
                  </a:lnTo>
                  <a:lnTo>
                    <a:pt x="606" y="157"/>
                  </a:lnTo>
                  <a:lnTo>
                    <a:pt x="609" y="157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90" name="Freeform 1874"/>
            <p:cNvSpPr>
              <a:spLocks/>
            </p:cNvSpPr>
            <p:nvPr/>
          </p:nvSpPr>
          <p:spPr bwMode="auto">
            <a:xfrm>
              <a:off x="2670" y="3136"/>
              <a:ext cx="610" cy="406"/>
            </a:xfrm>
            <a:custGeom>
              <a:avLst/>
              <a:gdLst/>
              <a:ahLst/>
              <a:cxnLst>
                <a:cxn ang="0">
                  <a:pos x="0" y="400"/>
                </a:cxn>
                <a:cxn ang="0">
                  <a:pos x="0" y="0"/>
                </a:cxn>
                <a:cxn ang="0">
                  <a:pos x="609" y="0"/>
                </a:cxn>
                <a:cxn ang="0">
                  <a:pos x="609" y="405"/>
                </a:cxn>
                <a:cxn ang="0">
                  <a:pos x="0" y="400"/>
                </a:cxn>
              </a:cxnLst>
              <a:rect l="0" t="0" r="r" b="b"/>
              <a:pathLst>
                <a:path w="610" h="406">
                  <a:moveTo>
                    <a:pt x="0" y="400"/>
                  </a:moveTo>
                  <a:lnTo>
                    <a:pt x="0" y="0"/>
                  </a:lnTo>
                  <a:lnTo>
                    <a:pt x="609" y="0"/>
                  </a:lnTo>
                  <a:lnTo>
                    <a:pt x="609" y="405"/>
                  </a:lnTo>
                  <a:lnTo>
                    <a:pt x="0" y="400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91" name="Freeform 1875"/>
            <p:cNvSpPr>
              <a:spLocks/>
            </p:cNvSpPr>
            <p:nvPr/>
          </p:nvSpPr>
          <p:spPr bwMode="auto">
            <a:xfrm>
              <a:off x="2676" y="3399"/>
              <a:ext cx="588" cy="310"/>
            </a:xfrm>
            <a:custGeom>
              <a:avLst/>
              <a:gdLst/>
              <a:ahLst/>
              <a:cxnLst>
                <a:cxn ang="0">
                  <a:pos x="587" y="158"/>
                </a:cxn>
                <a:cxn ang="0">
                  <a:pos x="582" y="139"/>
                </a:cxn>
                <a:cxn ang="0">
                  <a:pos x="577" y="121"/>
                </a:cxn>
                <a:cxn ang="0">
                  <a:pos x="566" y="102"/>
                </a:cxn>
                <a:cxn ang="0">
                  <a:pos x="552" y="85"/>
                </a:cxn>
                <a:cxn ang="0">
                  <a:pos x="534" y="69"/>
                </a:cxn>
                <a:cxn ang="0">
                  <a:pos x="512" y="53"/>
                </a:cxn>
                <a:cxn ang="0">
                  <a:pos x="486" y="40"/>
                </a:cxn>
                <a:cxn ang="0">
                  <a:pos x="458" y="29"/>
                </a:cxn>
                <a:cxn ang="0">
                  <a:pos x="429" y="17"/>
                </a:cxn>
                <a:cxn ang="0">
                  <a:pos x="395" y="11"/>
                </a:cxn>
                <a:cxn ang="0">
                  <a:pos x="360" y="5"/>
                </a:cxn>
                <a:cxn ang="0">
                  <a:pos x="326" y="0"/>
                </a:cxn>
                <a:cxn ang="0">
                  <a:pos x="290" y="0"/>
                </a:cxn>
                <a:cxn ang="0">
                  <a:pos x="254" y="2"/>
                </a:cxn>
                <a:cxn ang="0">
                  <a:pos x="219" y="5"/>
                </a:cxn>
                <a:cxn ang="0">
                  <a:pos x="185" y="11"/>
                </a:cxn>
                <a:cxn ang="0">
                  <a:pos x="153" y="18"/>
                </a:cxn>
                <a:cxn ang="0">
                  <a:pos x="123" y="28"/>
                </a:cxn>
                <a:cxn ang="0">
                  <a:pos x="95" y="39"/>
                </a:cxn>
                <a:cxn ang="0">
                  <a:pos x="70" y="53"/>
                </a:cxn>
                <a:cxn ang="0">
                  <a:pos x="49" y="67"/>
                </a:cxn>
                <a:cxn ang="0">
                  <a:pos x="31" y="83"/>
                </a:cxn>
                <a:cxn ang="0">
                  <a:pos x="17" y="99"/>
                </a:cxn>
                <a:cxn ang="0">
                  <a:pos x="5" y="118"/>
                </a:cxn>
                <a:cxn ang="0">
                  <a:pos x="0" y="136"/>
                </a:cxn>
                <a:cxn ang="0">
                  <a:pos x="0" y="155"/>
                </a:cxn>
                <a:cxn ang="0">
                  <a:pos x="2" y="175"/>
                </a:cxn>
                <a:cxn ang="0">
                  <a:pos x="8" y="192"/>
                </a:cxn>
                <a:cxn ang="0">
                  <a:pos x="18" y="210"/>
                </a:cxn>
                <a:cxn ang="0">
                  <a:pos x="34" y="228"/>
                </a:cxn>
                <a:cxn ang="0">
                  <a:pos x="53" y="243"/>
                </a:cxn>
                <a:cxn ang="0">
                  <a:pos x="75" y="258"/>
                </a:cxn>
                <a:cxn ang="0">
                  <a:pos x="100" y="272"/>
                </a:cxn>
                <a:cxn ang="0">
                  <a:pos x="129" y="284"/>
                </a:cxn>
                <a:cxn ang="0">
                  <a:pos x="160" y="292"/>
                </a:cxn>
                <a:cxn ang="0">
                  <a:pos x="193" y="301"/>
                </a:cxn>
                <a:cxn ang="0">
                  <a:pos x="225" y="306"/>
                </a:cxn>
                <a:cxn ang="0">
                  <a:pos x="262" y="309"/>
                </a:cxn>
                <a:cxn ang="0">
                  <a:pos x="296" y="309"/>
                </a:cxn>
                <a:cxn ang="0">
                  <a:pos x="333" y="309"/>
                </a:cxn>
                <a:cxn ang="0">
                  <a:pos x="367" y="306"/>
                </a:cxn>
                <a:cxn ang="0">
                  <a:pos x="401" y="301"/>
                </a:cxn>
                <a:cxn ang="0">
                  <a:pos x="434" y="294"/>
                </a:cxn>
                <a:cxn ang="0">
                  <a:pos x="463" y="284"/>
                </a:cxn>
                <a:cxn ang="0">
                  <a:pos x="491" y="272"/>
                </a:cxn>
                <a:cxn ang="0">
                  <a:pos x="516" y="258"/>
                </a:cxn>
                <a:cxn ang="0">
                  <a:pos x="537" y="243"/>
                </a:cxn>
                <a:cxn ang="0">
                  <a:pos x="555" y="228"/>
                </a:cxn>
                <a:cxn ang="0">
                  <a:pos x="569" y="210"/>
                </a:cxn>
                <a:cxn ang="0">
                  <a:pos x="579" y="192"/>
                </a:cxn>
                <a:cxn ang="0">
                  <a:pos x="585" y="173"/>
                </a:cxn>
                <a:cxn ang="0">
                  <a:pos x="585" y="158"/>
                </a:cxn>
                <a:cxn ang="0">
                  <a:pos x="587" y="158"/>
                </a:cxn>
              </a:cxnLst>
              <a:rect l="0" t="0" r="r" b="b"/>
              <a:pathLst>
                <a:path w="588" h="310">
                  <a:moveTo>
                    <a:pt x="587" y="158"/>
                  </a:moveTo>
                  <a:lnTo>
                    <a:pt x="582" y="139"/>
                  </a:lnTo>
                  <a:lnTo>
                    <a:pt x="577" y="121"/>
                  </a:lnTo>
                  <a:lnTo>
                    <a:pt x="566" y="102"/>
                  </a:lnTo>
                  <a:lnTo>
                    <a:pt x="552" y="85"/>
                  </a:lnTo>
                  <a:lnTo>
                    <a:pt x="534" y="69"/>
                  </a:lnTo>
                  <a:lnTo>
                    <a:pt x="512" y="53"/>
                  </a:lnTo>
                  <a:lnTo>
                    <a:pt x="486" y="40"/>
                  </a:lnTo>
                  <a:lnTo>
                    <a:pt x="458" y="29"/>
                  </a:lnTo>
                  <a:lnTo>
                    <a:pt x="429" y="17"/>
                  </a:lnTo>
                  <a:lnTo>
                    <a:pt x="395" y="11"/>
                  </a:lnTo>
                  <a:lnTo>
                    <a:pt x="360" y="5"/>
                  </a:lnTo>
                  <a:lnTo>
                    <a:pt x="326" y="0"/>
                  </a:lnTo>
                  <a:lnTo>
                    <a:pt x="290" y="0"/>
                  </a:lnTo>
                  <a:lnTo>
                    <a:pt x="254" y="2"/>
                  </a:lnTo>
                  <a:lnTo>
                    <a:pt x="219" y="5"/>
                  </a:lnTo>
                  <a:lnTo>
                    <a:pt x="185" y="11"/>
                  </a:lnTo>
                  <a:lnTo>
                    <a:pt x="153" y="18"/>
                  </a:lnTo>
                  <a:lnTo>
                    <a:pt x="123" y="28"/>
                  </a:lnTo>
                  <a:lnTo>
                    <a:pt x="95" y="39"/>
                  </a:lnTo>
                  <a:lnTo>
                    <a:pt x="70" y="53"/>
                  </a:lnTo>
                  <a:lnTo>
                    <a:pt x="49" y="67"/>
                  </a:lnTo>
                  <a:lnTo>
                    <a:pt x="31" y="83"/>
                  </a:lnTo>
                  <a:lnTo>
                    <a:pt x="17" y="99"/>
                  </a:lnTo>
                  <a:lnTo>
                    <a:pt x="5" y="118"/>
                  </a:lnTo>
                  <a:lnTo>
                    <a:pt x="0" y="136"/>
                  </a:lnTo>
                  <a:lnTo>
                    <a:pt x="0" y="155"/>
                  </a:lnTo>
                  <a:lnTo>
                    <a:pt x="2" y="175"/>
                  </a:lnTo>
                  <a:lnTo>
                    <a:pt x="8" y="192"/>
                  </a:lnTo>
                  <a:lnTo>
                    <a:pt x="18" y="210"/>
                  </a:lnTo>
                  <a:lnTo>
                    <a:pt x="34" y="228"/>
                  </a:lnTo>
                  <a:lnTo>
                    <a:pt x="53" y="243"/>
                  </a:lnTo>
                  <a:lnTo>
                    <a:pt x="75" y="258"/>
                  </a:lnTo>
                  <a:lnTo>
                    <a:pt x="100" y="272"/>
                  </a:lnTo>
                  <a:lnTo>
                    <a:pt x="129" y="284"/>
                  </a:lnTo>
                  <a:lnTo>
                    <a:pt x="160" y="292"/>
                  </a:lnTo>
                  <a:lnTo>
                    <a:pt x="193" y="301"/>
                  </a:lnTo>
                  <a:lnTo>
                    <a:pt x="225" y="306"/>
                  </a:lnTo>
                  <a:lnTo>
                    <a:pt x="262" y="309"/>
                  </a:lnTo>
                  <a:lnTo>
                    <a:pt x="296" y="309"/>
                  </a:lnTo>
                  <a:lnTo>
                    <a:pt x="333" y="309"/>
                  </a:lnTo>
                  <a:lnTo>
                    <a:pt x="367" y="306"/>
                  </a:lnTo>
                  <a:lnTo>
                    <a:pt x="401" y="301"/>
                  </a:lnTo>
                  <a:lnTo>
                    <a:pt x="434" y="294"/>
                  </a:lnTo>
                  <a:lnTo>
                    <a:pt x="463" y="284"/>
                  </a:lnTo>
                  <a:lnTo>
                    <a:pt x="491" y="272"/>
                  </a:lnTo>
                  <a:lnTo>
                    <a:pt x="516" y="258"/>
                  </a:lnTo>
                  <a:lnTo>
                    <a:pt x="537" y="243"/>
                  </a:lnTo>
                  <a:lnTo>
                    <a:pt x="555" y="228"/>
                  </a:lnTo>
                  <a:lnTo>
                    <a:pt x="569" y="210"/>
                  </a:lnTo>
                  <a:lnTo>
                    <a:pt x="579" y="192"/>
                  </a:lnTo>
                  <a:lnTo>
                    <a:pt x="585" y="173"/>
                  </a:lnTo>
                  <a:lnTo>
                    <a:pt x="585" y="158"/>
                  </a:lnTo>
                  <a:lnTo>
                    <a:pt x="587" y="158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92" name="Freeform 1876"/>
            <p:cNvSpPr>
              <a:spLocks/>
            </p:cNvSpPr>
            <p:nvPr/>
          </p:nvSpPr>
          <p:spPr bwMode="auto">
            <a:xfrm>
              <a:off x="2676" y="3136"/>
              <a:ext cx="588" cy="406"/>
            </a:xfrm>
            <a:custGeom>
              <a:avLst/>
              <a:gdLst/>
              <a:ahLst/>
              <a:cxnLst>
                <a:cxn ang="0">
                  <a:pos x="0" y="399"/>
                </a:cxn>
                <a:cxn ang="0">
                  <a:pos x="0" y="0"/>
                </a:cxn>
                <a:cxn ang="0">
                  <a:pos x="587" y="0"/>
                </a:cxn>
                <a:cxn ang="0">
                  <a:pos x="587" y="405"/>
                </a:cxn>
                <a:cxn ang="0">
                  <a:pos x="0" y="399"/>
                </a:cxn>
              </a:cxnLst>
              <a:rect l="0" t="0" r="r" b="b"/>
              <a:pathLst>
                <a:path w="588" h="406">
                  <a:moveTo>
                    <a:pt x="0" y="399"/>
                  </a:moveTo>
                  <a:lnTo>
                    <a:pt x="0" y="0"/>
                  </a:lnTo>
                  <a:lnTo>
                    <a:pt x="587" y="0"/>
                  </a:lnTo>
                  <a:lnTo>
                    <a:pt x="587" y="405"/>
                  </a:lnTo>
                  <a:lnTo>
                    <a:pt x="0" y="399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93" name="Freeform 1877"/>
            <p:cNvSpPr>
              <a:spLocks/>
            </p:cNvSpPr>
            <p:nvPr/>
          </p:nvSpPr>
          <p:spPr bwMode="auto">
            <a:xfrm>
              <a:off x="2682" y="3398"/>
              <a:ext cx="567" cy="311"/>
            </a:xfrm>
            <a:custGeom>
              <a:avLst/>
              <a:gdLst/>
              <a:ahLst/>
              <a:cxnLst>
                <a:cxn ang="0">
                  <a:pos x="566" y="159"/>
                </a:cxn>
                <a:cxn ang="0">
                  <a:pos x="561" y="140"/>
                </a:cxn>
                <a:cxn ang="0">
                  <a:pos x="556" y="120"/>
                </a:cxn>
                <a:cxn ang="0">
                  <a:pos x="545" y="103"/>
                </a:cxn>
                <a:cxn ang="0">
                  <a:pos x="532" y="85"/>
                </a:cxn>
                <a:cxn ang="0">
                  <a:pos x="514" y="70"/>
                </a:cxn>
                <a:cxn ang="0">
                  <a:pos x="493" y="54"/>
                </a:cxn>
                <a:cxn ang="0">
                  <a:pos x="468" y="40"/>
                </a:cxn>
                <a:cxn ang="0">
                  <a:pos x="441" y="29"/>
                </a:cxn>
                <a:cxn ang="0">
                  <a:pos x="412" y="18"/>
                </a:cxn>
                <a:cxn ang="0">
                  <a:pos x="380" y="11"/>
                </a:cxn>
                <a:cxn ang="0">
                  <a:pos x="346" y="5"/>
                </a:cxn>
                <a:cxn ang="0">
                  <a:pos x="314" y="0"/>
                </a:cxn>
                <a:cxn ang="0">
                  <a:pos x="279" y="0"/>
                </a:cxn>
                <a:cxn ang="0">
                  <a:pos x="245" y="2"/>
                </a:cxn>
                <a:cxn ang="0">
                  <a:pos x="211" y="6"/>
                </a:cxn>
                <a:cxn ang="0">
                  <a:pos x="179" y="11"/>
                </a:cxn>
                <a:cxn ang="0">
                  <a:pos x="147" y="18"/>
                </a:cxn>
                <a:cxn ang="0">
                  <a:pos x="119" y="28"/>
                </a:cxn>
                <a:cxn ang="0">
                  <a:pos x="91" y="40"/>
                </a:cxn>
                <a:cxn ang="0">
                  <a:pos x="68" y="54"/>
                </a:cxn>
                <a:cxn ang="0">
                  <a:pos x="47" y="67"/>
                </a:cxn>
                <a:cxn ang="0">
                  <a:pos x="30" y="83"/>
                </a:cxn>
                <a:cxn ang="0">
                  <a:pos x="16" y="100"/>
                </a:cxn>
                <a:cxn ang="0">
                  <a:pos x="5" y="119"/>
                </a:cxn>
                <a:cxn ang="0">
                  <a:pos x="0" y="136"/>
                </a:cxn>
                <a:cxn ang="0">
                  <a:pos x="0" y="154"/>
                </a:cxn>
                <a:cxn ang="0">
                  <a:pos x="2" y="174"/>
                </a:cxn>
                <a:cxn ang="0">
                  <a:pos x="8" y="193"/>
                </a:cxn>
                <a:cxn ang="0">
                  <a:pos x="19" y="210"/>
                </a:cxn>
                <a:cxn ang="0">
                  <a:pos x="33" y="227"/>
                </a:cxn>
                <a:cxn ang="0">
                  <a:pos x="51" y="242"/>
                </a:cxn>
                <a:cxn ang="0">
                  <a:pos x="72" y="257"/>
                </a:cxn>
                <a:cxn ang="0">
                  <a:pos x="97" y="270"/>
                </a:cxn>
                <a:cxn ang="0">
                  <a:pos x="124" y="283"/>
                </a:cxn>
                <a:cxn ang="0">
                  <a:pos x="155" y="292"/>
                </a:cxn>
                <a:cxn ang="0">
                  <a:pos x="186" y="300"/>
                </a:cxn>
                <a:cxn ang="0">
                  <a:pos x="218" y="306"/>
                </a:cxn>
                <a:cxn ang="0">
                  <a:pos x="253" y="309"/>
                </a:cxn>
                <a:cxn ang="0">
                  <a:pos x="286" y="310"/>
                </a:cxn>
                <a:cxn ang="0">
                  <a:pos x="321" y="310"/>
                </a:cxn>
                <a:cxn ang="0">
                  <a:pos x="354" y="307"/>
                </a:cxn>
                <a:cxn ang="0">
                  <a:pos x="386" y="300"/>
                </a:cxn>
                <a:cxn ang="0">
                  <a:pos x="417" y="292"/>
                </a:cxn>
                <a:cxn ang="0">
                  <a:pos x="446" y="283"/>
                </a:cxn>
                <a:cxn ang="0">
                  <a:pos x="473" y="271"/>
                </a:cxn>
                <a:cxn ang="0">
                  <a:pos x="496" y="258"/>
                </a:cxn>
                <a:cxn ang="0">
                  <a:pos x="518" y="244"/>
                </a:cxn>
                <a:cxn ang="0">
                  <a:pos x="535" y="229"/>
                </a:cxn>
                <a:cxn ang="0">
                  <a:pos x="548" y="210"/>
                </a:cxn>
                <a:cxn ang="0">
                  <a:pos x="557" y="191"/>
                </a:cxn>
                <a:cxn ang="0">
                  <a:pos x="563" y="173"/>
                </a:cxn>
                <a:cxn ang="0">
                  <a:pos x="563" y="159"/>
                </a:cxn>
                <a:cxn ang="0">
                  <a:pos x="566" y="159"/>
                </a:cxn>
              </a:cxnLst>
              <a:rect l="0" t="0" r="r" b="b"/>
              <a:pathLst>
                <a:path w="567" h="311">
                  <a:moveTo>
                    <a:pt x="566" y="159"/>
                  </a:moveTo>
                  <a:lnTo>
                    <a:pt x="561" y="140"/>
                  </a:lnTo>
                  <a:lnTo>
                    <a:pt x="556" y="120"/>
                  </a:lnTo>
                  <a:lnTo>
                    <a:pt x="545" y="103"/>
                  </a:lnTo>
                  <a:lnTo>
                    <a:pt x="532" y="85"/>
                  </a:lnTo>
                  <a:lnTo>
                    <a:pt x="514" y="70"/>
                  </a:lnTo>
                  <a:lnTo>
                    <a:pt x="493" y="54"/>
                  </a:lnTo>
                  <a:lnTo>
                    <a:pt x="468" y="40"/>
                  </a:lnTo>
                  <a:lnTo>
                    <a:pt x="441" y="29"/>
                  </a:lnTo>
                  <a:lnTo>
                    <a:pt x="412" y="18"/>
                  </a:lnTo>
                  <a:lnTo>
                    <a:pt x="380" y="11"/>
                  </a:lnTo>
                  <a:lnTo>
                    <a:pt x="346" y="5"/>
                  </a:lnTo>
                  <a:lnTo>
                    <a:pt x="314" y="0"/>
                  </a:lnTo>
                  <a:lnTo>
                    <a:pt x="279" y="0"/>
                  </a:lnTo>
                  <a:lnTo>
                    <a:pt x="245" y="2"/>
                  </a:lnTo>
                  <a:lnTo>
                    <a:pt x="211" y="6"/>
                  </a:lnTo>
                  <a:lnTo>
                    <a:pt x="179" y="11"/>
                  </a:lnTo>
                  <a:lnTo>
                    <a:pt x="147" y="18"/>
                  </a:lnTo>
                  <a:lnTo>
                    <a:pt x="119" y="28"/>
                  </a:lnTo>
                  <a:lnTo>
                    <a:pt x="91" y="40"/>
                  </a:lnTo>
                  <a:lnTo>
                    <a:pt x="68" y="54"/>
                  </a:lnTo>
                  <a:lnTo>
                    <a:pt x="47" y="67"/>
                  </a:lnTo>
                  <a:lnTo>
                    <a:pt x="30" y="83"/>
                  </a:lnTo>
                  <a:lnTo>
                    <a:pt x="16" y="100"/>
                  </a:lnTo>
                  <a:lnTo>
                    <a:pt x="5" y="119"/>
                  </a:lnTo>
                  <a:lnTo>
                    <a:pt x="0" y="136"/>
                  </a:lnTo>
                  <a:lnTo>
                    <a:pt x="0" y="154"/>
                  </a:lnTo>
                  <a:lnTo>
                    <a:pt x="2" y="174"/>
                  </a:lnTo>
                  <a:lnTo>
                    <a:pt x="8" y="193"/>
                  </a:lnTo>
                  <a:lnTo>
                    <a:pt x="19" y="210"/>
                  </a:lnTo>
                  <a:lnTo>
                    <a:pt x="33" y="227"/>
                  </a:lnTo>
                  <a:lnTo>
                    <a:pt x="51" y="242"/>
                  </a:lnTo>
                  <a:lnTo>
                    <a:pt x="72" y="257"/>
                  </a:lnTo>
                  <a:lnTo>
                    <a:pt x="97" y="270"/>
                  </a:lnTo>
                  <a:lnTo>
                    <a:pt x="124" y="283"/>
                  </a:lnTo>
                  <a:lnTo>
                    <a:pt x="155" y="292"/>
                  </a:lnTo>
                  <a:lnTo>
                    <a:pt x="186" y="300"/>
                  </a:lnTo>
                  <a:lnTo>
                    <a:pt x="218" y="306"/>
                  </a:lnTo>
                  <a:lnTo>
                    <a:pt x="253" y="309"/>
                  </a:lnTo>
                  <a:lnTo>
                    <a:pt x="286" y="310"/>
                  </a:lnTo>
                  <a:lnTo>
                    <a:pt x="321" y="310"/>
                  </a:lnTo>
                  <a:lnTo>
                    <a:pt x="354" y="307"/>
                  </a:lnTo>
                  <a:lnTo>
                    <a:pt x="386" y="300"/>
                  </a:lnTo>
                  <a:lnTo>
                    <a:pt x="417" y="292"/>
                  </a:lnTo>
                  <a:lnTo>
                    <a:pt x="446" y="283"/>
                  </a:lnTo>
                  <a:lnTo>
                    <a:pt x="473" y="271"/>
                  </a:lnTo>
                  <a:lnTo>
                    <a:pt x="496" y="258"/>
                  </a:lnTo>
                  <a:lnTo>
                    <a:pt x="518" y="244"/>
                  </a:lnTo>
                  <a:lnTo>
                    <a:pt x="535" y="229"/>
                  </a:lnTo>
                  <a:lnTo>
                    <a:pt x="548" y="210"/>
                  </a:lnTo>
                  <a:lnTo>
                    <a:pt x="557" y="191"/>
                  </a:lnTo>
                  <a:lnTo>
                    <a:pt x="563" y="173"/>
                  </a:lnTo>
                  <a:lnTo>
                    <a:pt x="563" y="159"/>
                  </a:lnTo>
                  <a:lnTo>
                    <a:pt x="566" y="159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94" name="Freeform 1878"/>
            <p:cNvSpPr>
              <a:spLocks/>
            </p:cNvSpPr>
            <p:nvPr/>
          </p:nvSpPr>
          <p:spPr bwMode="auto">
            <a:xfrm>
              <a:off x="2682" y="3136"/>
              <a:ext cx="567" cy="406"/>
            </a:xfrm>
            <a:custGeom>
              <a:avLst/>
              <a:gdLst/>
              <a:ahLst/>
              <a:cxnLst>
                <a:cxn ang="0">
                  <a:pos x="0" y="398"/>
                </a:cxn>
                <a:cxn ang="0">
                  <a:pos x="0" y="0"/>
                </a:cxn>
                <a:cxn ang="0">
                  <a:pos x="566" y="0"/>
                </a:cxn>
                <a:cxn ang="0">
                  <a:pos x="566" y="405"/>
                </a:cxn>
                <a:cxn ang="0">
                  <a:pos x="0" y="398"/>
                </a:cxn>
              </a:cxnLst>
              <a:rect l="0" t="0" r="r" b="b"/>
              <a:pathLst>
                <a:path w="567" h="406">
                  <a:moveTo>
                    <a:pt x="0" y="398"/>
                  </a:moveTo>
                  <a:lnTo>
                    <a:pt x="0" y="0"/>
                  </a:lnTo>
                  <a:lnTo>
                    <a:pt x="566" y="0"/>
                  </a:lnTo>
                  <a:lnTo>
                    <a:pt x="566" y="405"/>
                  </a:lnTo>
                  <a:lnTo>
                    <a:pt x="0" y="398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95" name="Freeform 1879"/>
            <p:cNvSpPr>
              <a:spLocks/>
            </p:cNvSpPr>
            <p:nvPr/>
          </p:nvSpPr>
          <p:spPr bwMode="auto">
            <a:xfrm>
              <a:off x="2688" y="3398"/>
              <a:ext cx="544" cy="308"/>
            </a:xfrm>
            <a:custGeom>
              <a:avLst/>
              <a:gdLst/>
              <a:ahLst/>
              <a:cxnLst>
                <a:cxn ang="0">
                  <a:pos x="543" y="157"/>
                </a:cxn>
                <a:cxn ang="0">
                  <a:pos x="540" y="138"/>
                </a:cxn>
                <a:cxn ang="0">
                  <a:pos x="534" y="120"/>
                </a:cxn>
                <a:cxn ang="0">
                  <a:pos x="524" y="101"/>
                </a:cxn>
                <a:cxn ang="0">
                  <a:pos x="512" y="84"/>
                </a:cxn>
                <a:cxn ang="0">
                  <a:pos x="494" y="69"/>
                </a:cxn>
                <a:cxn ang="0">
                  <a:pos x="474" y="53"/>
                </a:cxn>
                <a:cxn ang="0">
                  <a:pos x="450" y="40"/>
                </a:cxn>
                <a:cxn ang="0">
                  <a:pos x="424" y="29"/>
                </a:cxn>
                <a:cxn ang="0">
                  <a:pos x="397" y="17"/>
                </a:cxn>
                <a:cxn ang="0">
                  <a:pos x="365" y="10"/>
                </a:cxn>
                <a:cxn ang="0">
                  <a:pos x="333" y="3"/>
                </a:cxn>
                <a:cxn ang="0">
                  <a:pos x="302" y="0"/>
                </a:cxn>
                <a:cxn ang="0">
                  <a:pos x="268" y="0"/>
                </a:cxn>
                <a:cxn ang="0">
                  <a:pos x="236" y="0"/>
                </a:cxn>
                <a:cxn ang="0">
                  <a:pos x="203" y="5"/>
                </a:cxn>
                <a:cxn ang="0">
                  <a:pos x="172" y="10"/>
                </a:cxn>
                <a:cxn ang="0">
                  <a:pos x="141" y="17"/>
                </a:cxn>
                <a:cxn ang="0">
                  <a:pos x="114" y="27"/>
                </a:cxn>
                <a:cxn ang="0">
                  <a:pos x="88" y="40"/>
                </a:cxn>
                <a:cxn ang="0">
                  <a:pos x="65" y="52"/>
                </a:cxn>
                <a:cxn ang="0">
                  <a:pos x="45" y="66"/>
                </a:cxn>
                <a:cxn ang="0">
                  <a:pos x="29" y="82"/>
                </a:cxn>
                <a:cxn ang="0">
                  <a:pos x="16" y="98"/>
                </a:cxn>
                <a:cxn ang="0">
                  <a:pos x="6" y="116"/>
                </a:cxn>
                <a:cxn ang="0">
                  <a:pos x="0" y="135"/>
                </a:cxn>
                <a:cxn ang="0">
                  <a:pos x="0" y="153"/>
                </a:cxn>
                <a:cxn ang="0">
                  <a:pos x="1" y="174"/>
                </a:cxn>
                <a:cxn ang="0">
                  <a:pos x="7" y="190"/>
                </a:cxn>
                <a:cxn ang="0">
                  <a:pos x="18" y="207"/>
                </a:cxn>
                <a:cxn ang="0">
                  <a:pos x="31" y="225"/>
                </a:cxn>
                <a:cxn ang="0">
                  <a:pos x="50" y="240"/>
                </a:cxn>
                <a:cxn ang="0">
                  <a:pos x="69" y="255"/>
                </a:cxn>
                <a:cxn ang="0">
                  <a:pos x="93" y="269"/>
                </a:cxn>
                <a:cxn ang="0">
                  <a:pos x="120" y="281"/>
                </a:cxn>
                <a:cxn ang="0">
                  <a:pos x="149" y="290"/>
                </a:cxn>
                <a:cxn ang="0">
                  <a:pos x="178" y="298"/>
                </a:cxn>
                <a:cxn ang="0">
                  <a:pos x="209" y="304"/>
                </a:cxn>
                <a:cxn ang="0">
                  <a:pos x="244" y="307"/>
                </a:cxn>
                <a:cxn ang="0">
                  <a:pos x="275" y="307"/>
                </a:cxn>
                <a:cxn ang="0">
                  <a:pos x="308" y="307"/>
                </a:cxn>
                <a:cxn ang="0">
                  <a:pos x="340" y="304"/>
                </a:cxn>
                <a:cxn ang="0">
                  <a:pos x="371" y="299"/>
                </a:cxn>
                <a:cxn ang="0">
                  <a:pos x="402" y="291"/>
                </a:cxn>
                <a:cxn ang="0">
                  <a:pos x="429" y="282"/>
                </a:cxn>
                <a:cxn ang="0">
                  <a:pos x="455" y="270"/>
                </a:cxn>
                <a:cxn ang="0">
                  <a:pos x="478" y="256"/>
                </a:cxn>
                <a:cxn ang="0">
                  <a:pos x="498" y="241"/>
                </a:cxn>
                <a:cxn ang="0">
                  <a:pos x="513" y="226"/>
                </a:cxn>
                <a:cxn ang="0">
                  <a:pos x="526" y="209"/>
                </a:cxn>
                <a:cxn ang="0">
                  <a:pos x="535" y="190"/>
                </a:cxn>
                <a:cxn ang="0">
                  <a:pos x="541" y="172"/>
                </a:cxn>
                <a:cxn ang="0">
                  <a:pos x="542" y="157"/>
                </a:cxn>
                <a:cxn ang="0">
                  <a:pos x="543" y="157"/>
                </a:cxn>
              </a:cxnLst>
              <a:rect l="0" t="0" r="r" b="b"/>
              <a:pathLst>
                <a:path w="544" h="308">
                  <a:moveTo>
                    <a:pt x="543" y="157"/>
                  </a:moveTo>
                  <a:lnTo>
                    <a:pt x="540" y="138"/>
                  </a:lnTo>
                  <a:lnTo>
                    <a:pt x="534" y="120"/>
                  </a:lnTo>
                  <a:lnTo>
                    <a:pt x="524" y="101"/>
                  </a:lnTo>
                  <a:lnTo>
                    <a:pt x="512" y="84"/>
                  </a:lnTo>
                  <a:lnTo>
                    <a:pt x="494" y="69"/>
                  </a:lnTo>
                  <a:lnTo>
                    <a:pt x="474" y="53"/>
                  </a:lnTo>
                  <a:lnTo>
                    <a:pt x="450" y="40"/>
                  </a:lnTo>
                  <a:lnTo>
                    <a:pt x="424" y="29"/>
                  </a:lnTo>
                  <a:lnTo>
                    <a:pt x="397" y="17"/>
                  </a:lnTo>
                  <a:lnTo>
                    <a:pt x="365" y="10"/>
                  </a:lnTo>
                  <a:lnTo>
                    <a:pt x="333" y="3"/>
                  </a:lnTo>
                  <a:lnTo>
                    <a:pt x="302" y="0"/>
                  </a:lnTo>
                  <a:lnTo>
                    <a:pt x="268" y="0"/>
                  </a:lnTo>
                  <a:lnTo>
                    <a:pt x="236" y="0"/>
                  </a:lnTo>
                  <a:lnTo>
                    <a:pt x="203" y="5"/>
                  </a:lnTo>
                  <a:lnTo>
                    <a:pt x="172" y="10"/>
                  </a:lnTo>
                  <a:lnTo>
                    <a:pt x="141" y="17"/>
                  </a:lnTo>
                  <a:lnTo>
                    <a:pt x="114" y="27"/>
                  </a:lnTo>
                  <a:lnTo>
                    <a:pt x="88" y="40"/>
                  </a:lnTo>
                  <a:lnTo>
                    <a:pt x="65" y="52"/>
                  </a:lnTo>
                  <a:lnTo>
                    <a:pt x="45" y="66"/>
                  </a:lnTo>
                  <a:lnTo>
                    <a:pt x="29" y="82"/>
                  </a:lnTo>
                  <a:lnTo>
                    <a:pt x="16" y="98"/>
                  </a:lnTo>
                  <a:lnTo>
                    <a:pt x="6" y="116"/>
                  </a:lnTo>
                  <a:lnTo>
                    <a:pt x="0" y="135"/>
                  </a:lnTo>
                  <a:lnTo>
                    <a:pt x="0" y="153"/>
                  </a:lnTo>
                  <a:lnTo>
                    <a:pt x="1" y="174"/>
                  </a:lnTo>
                  <a:lnTo>
                    <a:pt x="7" y="190"/>
                  </a:lnTo>
                  <a:lnTo>
                    <a:pt x="18" y="207"/>
                  </a:lnTo>
                  <a:lnTo>
                    <a:pt x="31" y="225"/>
                  </a:lnTo>
                  <a:lnTo>
                    <a:pt x="50" y="240"/>
                  </a:lnTo>
                  <a:lnTo>
                    <a:pt x="69" y="255"/>
                  </a:lnTo>
                  <a:lnTo>
                    <a:pt x="93" y="269"/>
                  </a:lnTo>
                  <a:lnTo>
                    <a:pt x="120" y="281"/>
                  </a:lnTo>
                  <a:lnTo>
                    <a:pt x="149" y="290"/>
                  </a:lnTo>
                  <a:lnTo>
                    <a:pt x="178" y="298"/>
                  </a:lnTo>
                  <a:lnTo>
                    <a:pt x="209" y="304"/>
                  </a:lnTo>
                  <a:lnTo>
                    <a:pt x="244" y="307"/>
                  </a:lnTo>
                  <a:lnTo>
                    <a:pt x="275" y="307"/>
                  </a:lnTo>
                  <a:lnTo>
                    <a:pt x="308" y="307"/>
                  </a:lnTo>
                  <a:lnTo>
                    <a:pt x="340" y="304"/>
                  </a:lnTo>
                  <a:lnTo>
                    <a:pt x="371" y="299"/>
                  </a:lnTo>
                  <a:lnTo>
                    <a:pt x="402" y="291"/>
                  </a:lnTo>
                  <a:lnTo>
                    <a:pt x="429" y="282"/>
                  </a:lnTo>
                  <a:lnTo>
                    <a:pt x="455" y="270"/>
                  </a:lnTo>
                  <a:lnTo>
                    <a:pt x="478" y="256"/>
                  </a:lnTo>
                  <a:lnTo>
                    <a:pt x="498" y="241"/>
                  </a:lnTo>
                  <a:lnTo>
                    <a:pt x="513" y="226"/>
                  </a:lnTo>
                  <a:lnTo>
                    <a:pt x="526" y="209"/>
                  </a:lnTo>
                  <a:lnTo>
                    <a:pt x="535" y="190"/>
                  </a:lnTo>
                  <a:lnTo>
                    <a:pt x="541" y="172"/>
                  </a:lnTo>
                  <a:lnTo>
                    <a:pt x="542" y="157"/>
                  </a:lnTo>
                  <a:lnTo>
                    <a:pt x="543" y="157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96" name="Freeform 1880"/>
            <p:cNvSpPr>
              <a:spLocks/>
            </p:cNvSpPr>
            <p:nvPr/>
          </p:nvSpPr>
          <p:spPr bwMode="auto">
            <a:xfrm>
              <a:off x="2688" y="3136"/>
              <a:ext cx="544" cy="405"/>
            </a:xfrm>
            <a:custGeom>
              <a:avLst/>
              <a:gdLst/>
              <a:ahLst/>
              <a:cxnLst>
                <a:cxn ang="0">
                  <a:pos x="0" y="397"/>
                </a:cxn>
                <a:cxn ang="0">
                  <a:pos x="0" y="0"/>
                </a:cxn>
                <a:cxn ang="0">
                  <a:pos x="543" y="0"/>
                </a:cxn>
                <a:cxn ang="0">
                  <a:pos x="543" y="404"/>
                </a:cxn>
                <a:cxn ang="0">
                  <a:pos x="0" y="397"/>
                </a:cxn>
              </a:cxnLst>
              <a:rect l="0" t="0" r="r" b="b"/>
              <a:pathLst>
                <a:path w="544" h="405">
                  <a:moveTo>
                    <a:pt x="0" y="397"/>
                  </a:moveTo>
                  <a:lnTo>
                    <a:pt x="0" y="0"/>
                  </a:lnTo>
                  <a:lnTo>
                    <a:pt x="543" y="0"/>
                  </a:lnTo>
                  <a:lnTo>
                    <a:pt x="543" y="404"/>
                  </a:lnTo>
                  <a:lnTo>
                    <a:pt x="0" y="397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97" name="Freeform 1881"/>
            <p:cNvSpPr>
              <a:spLocks/>
            </p:cNvSpPr>
            <p:nvPr/>
          </p:nvSpPr>
          <p:spPr bwMode="auto">
            <a:xfrm>
              <a:off x="2694" y="3398"/>
              <a:ext cx="523" cy="308"/>
            </a:xfrm>
            <a:custGeom>
              <a:avLst/>
              <a:gdLst/>
              <a:ahLst/>
              <a:cxnLst>
                <a:cxn ang="0">
                  <a:pos x="522" y="157"/>
                </a:cxn>
                <a:cxn ang="0">
                  <a:pos x="518" y="137"/>
                </a:cxn>
                <a:cxn ang="0">
                  <a:pos x="513" y="120"/>
                </a:cxn>
                <a:cxn ang="0">
                  <a:pos x="503" y="100"/>
                </a:cxn>
                <a:cxn ang="0">
                  <a:pos x="491" y="83"/>
                </a:cxn>
                <a:cxn ang="0">
                  <a:pos x="475" y="68"/>
                </a:cxn>
                <a:cxn ang="0">
                  <a:pos x="455" y="52"/>
                </a:cxn>
                <a:cxn ang="0">
                  <a:pos x="432" y="40"/>
                </a:cxn>
                <a:cxn ang="0">
                  <a:pos x="406" y="28"/>
                </a:cxn>
                <a:cxn ang="0">
                  <a:pos x="381" y="17"/>
                </a:cxn>
                <a:cxn ang="0">
                  <a:pos x="351" y="9"/>
                </a:cxn>
                <a:cxn ang="0">
                  <a:pos x="320" y="3"/>
                </a:cxn>
                <a:cxn ang="0">
                  <a:pos x="289" y="0"/>
                </a:cxn>
                <a:cxn ang="0">
                  <a:pos x="258" y="0"/>
                </a:cxn>
                <a:cxn ang="0">
                  <a:pos x="226" y="0"/>
                </a:cxn>
                <a:cxn ang="0">
                  <a:pos x="196" y="3"/>
                </a:cxn>
                <a:cxn ang="0">
                  <a:pos x="166" y="9"/>
                </a:cxn>
                <a:cxn ang="0">
                  <a:pos x="137" y="17"/>
                </a:cxn>
                <a:cxn ang="0">
                  <a:pos x="110" y="25"/>
                </a:cxn>
                <a:cxn ang="0">
                  <a:pos x="85" y="37"/>
                </a:cxn>
                <a:cxn ang="0">
                  <a:pos x="63" y="51"/>
                </a:cxn>
                <a:cxn ang="0">
                  <a:pos x="44" y="64"/>
                </a:cxn>
                <a:cxn ang="0">
                  <a:pos x="29" y="81"/>
                </a:cxn>
                <a:cxn ang="0">
                  <a:pos x="16" y="98"/>
                </a:cxn>
                <a:cxn ang="0">
                  <a:pos x="6" y="115"/>
                </a:cxn>
                <a:cxn ang="0">
                  <a:pos x="0" y="134"/>
                </a:cxn>
                <a:cxn ang="0">
                  <a:pos x="0" y="151"/>
                </a:cxn>
                <a:cxn ang="0">
                  <a:pos x="1" y="172"/>
                </a:cxn>
                <a:cxn ang="0">
                  <a:pos x="8" y="189"/>
                </a:cxn>
                <a:cxn ang="0">
                  <a:pos x="17" y="206"/>
                </a:cxn>
                <a:cxn ang="0">
                  <a:pos x="31" y="223"/>
                </a:cxn>
                <a:cxn ang="0">
                  <a:pos x="48" y="239"/>
                </a:cxn>
                <a:cxn ang="0">
                  <a:pos x="67" y="254"/>
                </a:cxn>
                <a:cxn ang="0">
                  <a:pos x="90" y="268"/>
                </a:cxn>
                <a:cxn ang="0">
                  <a:pos x="116" y="279"/>
                </a:cxn>
                <a:cxn ang="0">
                  <a:pos x="143" y="289"/>
                </a:cxn>
                <a:cxn ang="0">
                  <a:pos x="172" y="296"/>
                </a:cxn>
                <a:cxn ang="0">
                  <a:pos x="201" y="302"/>
                </a:cxn>
                <a:cxn ang="0">
                  <a:pos x="233" y="306"/>
                </a:cxn>
                <a:cxn ang="0">
                  <a:pos x="264" y="307"/>
                </a:cxn>
                <a:cxn ang="0">
                  <a:pos x="297" y="307"/>
                </a:cxn>
                <a:cxn ang="0">
                  <a:pos x="327" y="303"/>
                </a:cxn>
                <a:cxn ang="0">
                  <a:pos x="356" y="297"/>
                </a:cxn>
                <a:cxn ang="0">
                  <a:pos x="386" y="290"/>
                </a:cxn>
                <a:cxn ang="0">
                  <a:pos x="412" y="280"/>
                </a:cxn>
                <a:cxn ang="0">
                  <a:pos x="437" y="269"/>
                </a:cxn>
                <a:cxn ang="0">
                  <a:pos x="459" y="255"/>
                </a:cxn>
                <a:cxn ang="0">
                  <a:pos x="477" y="240"/>
                </a:cxn>
                <a:cxn ang="0">
                  <a:pos x="493" y="225"/>
                </a:cxn>
                <a:cxn ang="0">
                  <a:pos x="506" y="207"/>
                </a:cxn>
                <a:cxn ang="0">
                  <a:pos x="515" y="190"/>
                </a:cxn>
                <a:cxn ang="0">
                  <a:pos x="519" y="171"/>
                </a:cxn>
                <a:cxn ang="0">
                  <a:pos x="520" y="157"/>
                </a:cxn>
                <a:cxn ang="0">
                  <a:pos x="522" y="157"/>
                </a:cxn>
              </a:cxnLst>
              <a:rect l="0" t="0" r="r" b="b"/>
              <a:pathLst>
                <a:path w="523" h="308">
                  <a:moveTo>
                    <a:pt x="522" y="157"/>
                  </a:moveTo>
                  <a:lnTo>
                    <a:pt x="518" y="137"/>
                  </a:lnTo>
                  <a:lnTo>
                    <a:pt x="513" y="120"/>
                  </a:lnTo>
                  <a:lnTo>
                    <a:pt x="503" y="100"/>
                  </a:lnTo>
                  <a:lnTo>
                    <a:pt x="491" y="83"/>
                  </a:lnTo>
                  <a:lnTo>
                    <a:pt x="475" y="68"/>
                  </a:lnTo>
                  <a:lnTo>
                    <a:pt x="455" y="52"/>
                  </a:lnTo>
                  <a:lnTo>
                    <a:pt x="432" y="40"/>
                  </a:lnTo>
                  <a:lnTo>
                    <a:pt x="406" y="28"/>
                  </a:lnTo>
                  <a:lnTo>
                    <a:pt x="381" y="17"/>
                  </a:lnTo>
                  <a:lnTo>
                    <a:pt x="351" y="9"/>
                  </a:lnTo>
                  <a:lnTo>
                    <a:pt x="320" y="3"/>
                  </a:lnTo>
                  <a:lnTo>
                    <a:pt x="289" y="0"/>
                  </a:lnTo>
                  <a:lnTo>
                    <a:pt x="258" y="0"/>
                  </a:lnTo>
                  <a:lnTo>
                    <a:pt x="226" y="0"/>
                  </a:lnTo>
                  <a:lnTo>
                    <a:pt x="196" y="3"/>
                  </a:lnTo>
                  <a:lnTo>
                    <a:pt x="166" y="9"/>
                  </a:lnTo>
                  <a:lnTo>
                    <a:pt x="137" y="17"/>
                  </a:lnTo>
                  <a:lnTo>
                    <a:pt x="110" y="25"/>
                  </a:lnTo>
                  <a:lnTo>
                    <a:pt x="85" y="37"/>
                  </a:lnTo>
                  <a:lnTo>
                    <a:pt x="63" y="51"/>
                  </a:lnTo>
                  <a:lnTo>
                    <a:pt x="44" y="64"/>
                  </a:lnTo>
                  <a:lnTo>
                    <a:pt x="29" y="81"/>
                  </a:lnTo>
                  <a:lnTo>
                    <a:pt x="16" y="98"/>
                  </a:lnTo>
                  <a:lnTo>
                    <a:pt x="6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1" y="172"/>
                  </a:lnTo>
                  <a:lnTo>
                    <a:pt x="8" y="189"/>
                  </a:lnTo>
                  <a:lnTo>
                    <a:pt x="17" y="206"/>
                  </a:lnTo>
                  <a:lnTo>
                    <a:pt x="31" y="223"/>
                  </a:lnTo>
                  <a:lnTo>
                    <a:pt x="48" y="239"/>
                  </a:lnTo>
                  <a:lnTo>
                    <a:pt x="67" y="254"/>
                  </a:lnTo>
                  <a:lnTo>
                    <a:pt x="90" y="268"/>
                  </a:lnTo>
                  <a:lnTo>
                    <a:pt x="116" y="279"/>
                  </a:lnTo>
                  <a:lnTo>
                    <a:pt x="143" y="289"/>
                  </a:lnTo>
                  <a:lnTo>
                    <a:pt x="172" y="296"/>
                  </a:lnTo>
                  <a:lnTo>
                    <a:pt x="201" y="302"/>
                  </a:lnTo>
                  <a:lnTo>
                    <a:pt x="233" y="306"/>
                  </a:lnTo>
                  <a:lnTo>
                    <a:pt x="264" y="307"/>
                  </a:lnTo>
                  <a:lnTo>
                    <a:pt x="297" y="307"/>
                  </a:lnTo>
                  <a:lnTo>
                    <a:pt x="327" y="303"/>
                  </a:lnTo>
                  <a:lnTo>
                    <a:pt x="356" y="297"/>
                  </a:lnTo>
                  <a:lnTo>
                    <a:pt x="386" y="290"/>
                  </a:lnTo>
                  <a:lnTo>
                    <a:pt x="412" y="280"/>
                  </a:lnTo>
                  <a:lnTo>
                    <a:pt x="437" y="269"/>
                  </a:lnTo>
                  <a:lnTo>
                    <a:pt x="459" y="255"/>
                  </a:lnTo>
                  <a:lnTo>
                    <a:pt x="477" y="240"/>
                  </a:lnTo>
                  <a:lnTo>
                    <a:pt x="493" y="225"/>
                  </a:lnTo>
                  <a:lnTo>
                    <a:pt x="506" y="207"/>
                  </a:lnTo>
                  <a:lnTo>
                    <a:pt x="515" y="190"/>
                  </a:lnTo>
                  <a:lnTo>
                    <a:pt x="519" y="171"/>
                  </a:lnTo>
                  <a:lnTo>
                    <a:pt x="520" y="157"/>
                  </a:lnTo>
                  <a:lnTo>
                    <a:pt x="522" y="157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98" name="Freeform 1882"/>
            <p:cNvSpPr>
              <a:spLocks/>
            </p:cNvSpPr>
            <p:nvPr/>
          </p:nvSpPr>
          <p:spPr bwMode="auto">
            <a:xfrm>
              <a:off x="2694" y="3136"/>
              <a:ext cx="523" cy="403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0" y="0"/>
                </a:cxn>
                <a:cxn ang="0">
                  <a:pos x="522" y="0"/>
                </a:cxn>
                <a:cxn ang="0">
                  <a:pos x="522" y="402"/>
                </a:cxn>
                <a:cxn ang="0">
                  <a:pos x="0" y="396"/>
                </a:cxn>
              </a:cxnLst>
              <a:rect l="0" t="0" r="r" b="b"/>
              <a:pathLst>
                <a:path w="523" h="403">
                  <a:moveTo>
                    <a:pt x="0" y="396"/>
                  </a:moveTo>
                  <a:lnTo>
                    <a:pt x="0" y="0"/>
                  </a:lnTo>
                  <a:lnTo>
                    <a:pt x="522" y="0"/>
                  </a:lnTo>
                  <a:lnTo>
                    <a:pt x="522" y="402"/>
                  </a:lnTo>
                  <a:lnTo>
                    <a:pt x="0" y="396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099" name="Freeform 1883"/>
            <p:cNvSpPr>
              <a:spLocks/>
            </p:cNvSpPr>
            <p:nvPr/>
          </p:nvSpPr>
          <p:spPr bwMode="auto">
            <a:xfrm>
              <a:off x="2701" y="3398"/>
              <a:ext cx="500" cy="305"/>
            </a:xfrm>
            <a:custGeom>
              <a:avLst/>
              <a:gdLst/>
              <a:ahLst/>
              <a:cxnLst>
                <a:cxn ang="0">
                  <a:pos x="499" y="156"/>
                </a:cxn>
                <a:cxn ang="0">
                  <a:pos x="495" y="136"/>
                </a:cxn>
                <a:cxn ang="0">
                  <a:pos x="490" y="119"/>
                </a:cxn>
                <a:cxn ang="0">
                  <a:pos x="481" y="99"/>
                </a:cxn>
                <a:cxn ang="0">
                  <a:pos x="470" y="82"/>
                </a:cxn>
                <a:cxn ang="0">
                  <a:pos x="454" y="67"/>
                </a:cxn>
                <a:cxn ang="0">
                  <a:pos x="435" y="52"/>
                </a:cxn>
                <a:cxn ang="0">
                  <a:pos x="413" y="38"/>
                </a:cxn>
                <a:cxn ang="0">
                  <a:pos x="390" y="27"/>
                </a:cxn>
                <a:cxn ang="0">
                  <a:pos x="364" y="16"/>
                </a:cxn>
                <a:cxn ang="0">
                  <a:pos x="335" y="8"/>
                </a:cxn>
                <a:cxn ang="0">
                  <a:pos x="305" y="3"/>
                </a:cxn>
                <a:cxn ang="0">
                  <a:pos x="277" y="0"/>
                </a:cxn>
                <a:cxn ang="0">
                  <a:pos x="247" y="0"/>
                </a:cxn>
                <a:cxn ang="0">
                  <a:pos x="216" y="0"/>
                </a:cxn>
                <a:cxn ang="0">
                  <a:pos x="186" y="3"/>
                </a:cxn>
                <a:cxn ang="0">
                  <a:pos x="158" y="8"/>
                </a:cxn>
                <a:cxn ang="0">
                  <a:pos x="131" y="16"/>
                </a:cxn>
                <a:cxn ang="0">
                  <a:pos x="104" y="25"/>
                </a:cxn>
                <a:cxn ang="0">
                  <a:pos x="80" y="37"/>
                </a:cxn>
                <a:cxn ang="0">
                  <a:pos x="60" y="51"/>
                </a:cxn>
                <a:cxn ang="0">
                  <a:pos x="41" y="63"/>
                </a:cxn>
                <a:cxn ang="0">
                  <a:pos x="26" y="80"/>
                </a:cxn>
                <a:cxn ang="0">
                  <a:pos x="14" y="96"/>
                </a:cxn>
                <a:cxn ang="0">
                  <a:pos x="5" y="114"/>
                </a:cxn>
                <a:cxn ang="0">
                  <a:pos x="0" y="133"/>
                </a:cxn>
                <a:cxn ang="0">
                  <a:pos x="0" y="150"/>
                </a:cxn>
                <a:cxn ang="0">
                  <a:pos x="1" y="170"/>
                </a:cxn>
                <a:cxn ang="0">
                  <a:pos x="7" y="187"/>
                </a:cxn>
                <a:cxn ang="0">
                  <a:pos x="17" y="205"/>
                </a:cxn>
                <a:cxn ang="0">
                  <a:pos x="28" y="222"/>
                </a:cxn>
                <a:cxn ang="0">
                  <a:pos x="46" y="238"/>
                </a:cxn>
                <a:cxn ang="0">
                  <a:pos x="64" y="251"/>
                </a:cxn>
                <a:cxn ang="0">
                  <a:pos x="86" y="266"/>
                </a:cxn>
                <a:cxn ang="0">
                  <a:pos x="110" y="278"/>
                </a:cxn>
                <a:cxn ang="0">
                  <a:pos x="136" y="286"/>
                </a:cxn>
                <a:cxn ang="0">
                  <a:pos x="164" y="295"/>
                </a:cxn>
                <a:cxn ang="0">
                  <a:pos x="192" y="301"/>
                </a:cxn>
                <a:cxn ang="0">
                  <a:pos x="223" y="304"/>
                </a:cxn>
                <a:cxn ang="0">
                  <a:pos x="253" y="304"/>
                </a:cxn>
                <a:cxn ang="0">
                  <a:pos x="284" y="304"/>
                </a:cxn>
                <a:cxn ang="0">
                  <a:pos x="312" y="302"/>
                </a:cxn>
                <a:cxn ang="0">
                  <a:pos x="340" y="296"/>
                </a:cxn>
                <a:cxn ang="0">
                  <a:pos x="368" y="289"/>
                </a:cxn>
                <a:cxn ang="0">
                  <a:pos x="394" y="279"/>
                </a:cxn>
                <a:cxn ang="0">
                  <a:pos x="418" y="268"/>
                </a:cxn>
                <a:cxn ang="0">
                  <a:pos x="438" y="254"/>
                </a:cxn>
                <a:cxn ang="0">
                  <a:pos x="457" y="239"/>
                </a:cxn>
                <a:cxn ang="0">
                  <a:pos x="471" y="223"/>
                </a:cxn>
                <a:cxn ang="0">
                  <a:pos x="484" y="207"/>
                </a:cxn>
                <a:cxn ang="0">
                  <a:pos x="492" y="189"/>
                </a:cxn>
                <a:cxn ang="0">
                  <a:pos x="496" y="170"/>
                </a:cxn>
                <a:cxn ang="0">
                  <a:pos x="497" y="156"/>
                </a:cxn>
                <a:cxn ang="0">
                  <a:pos x="499" y="156"/>
                </a:cxn>
              </a:cxnLst>
              <a:rect l="0" t="0" r="r" b="b"/>
              <a:pathLst>
                <a:path w="500" h="305">
                  <a:moveTo>
                    <a:pt x="499" y="156"/>
                  </a:moveTo>
                  <a:lnTo>
                    <a:pt x="495" y="136"/>
                  </a:lnTo>
                  <a:lnTo>
                    <a:pt x="490" y="119"/>
                  </a:lnTo>
                  <a:lnTo>
                    <a:pt x="481" y="99"/>
                  </a:lnTo>
                  <a:lnTo>
                    <a:pt x="470" y="82"/>
                  </a:lnTo>
                  <a:lnTo>
                    <a:pt x="454" y="67"/>
                  </a:lnTo>
                  <a:lnTo>
                    <a:pt x="435" y="52"/>
                  </a:lnTo>
                  <a:lnTo>
                    <a:pt x="413" y="38"/>
                  </a:lnTo>
                  <a:lnTo>
                    <a:pt x="390" y="27"/>
                  </a:lnTo>
                  <a:lnTo>
                    <a:pt x="364" y="16"/>
                  </a:lnTo>
                  <a:lnTo>
                    <a:pt x="335" y="8"/>
                  </a:lnTo>
                  <a:lnTo>
                    <a:pt x="305" y="3"/>
                  </a:lnTo>
                  <a:lnTo>
                    <a:pt x="277" y="0"/>
                  </a:lnTo>
                  <a:lnTo>
                    <a:pt x="247" y="0"/>
                  </a:lnTo>
                  <a:lnTo>
                    <a:pt x="216" y="0"/>
                  </a:lnTo>
                  <a:lnTo>
                    <a:pt x="186" y="3"/>
                  </a:lnTo>
                  <a:lnTo>
                    <a:pt x="158" y="8"/>
                  </a:lnTo>
                  <a:lnTo>
                    <a:pt x="131" y="16"/>
                  </a:lnTo>
                  <a:lnTo>
                    <a:pt x="104" y="25"/>
                  </a:lnTo>
                  <a:lnTo>
                    <a:pt x="80" y="37"/>
                  </a:lnTo>
                  <a:lnTo>
                    <a:pt x="60" y="51"/>
                  </a:lnTo>
                  <a:lnTo>
                    <a:pt x="41" y="63"/>
                  </a:lnTo>
                  <a:lnTo>
                    <a:pt x="26" y="80"/>
                  </a:lnTo>
                  <a:lnTo>
                    <a:pt x="14" y="96"/>
                  </a:lnTo>
                  <a:lnTo>
                    <a:pt x="5" y="114"/>
                  </a:lnTo>
                  <a:lnTo>
                    <a:pt x="0" y="133"/>
                  </a:lnTo>
                  <a:lnTo>
                    <a:pt x="0" y="150"/>
                  </a:lnTo>
                  <a:lnTo>
                    <a:pt x="1" y="170"/>
                  </a:lnTo>
                  <a:lnTo>
                    <a:pt x="7" y="187"/>
                  </a:lnTo>
                  <a:lnTo>
                    <a:pt x="17" y="205"/>
                  </a:lnTo>
                  <a:lnTo>
                    <a:pt x="28" y="222"/>
                  </a:lnTo>
                  <a:lnTo>
                    <a:pt x="46" y="238"/>
                  </a:lnTo>
                  <a:lnTo>
                    <a:pt x="64" y="251"/>
                  </a:lnTo>
                  <a:lnTo>
                    <a:pt x="86" y="266"/>
                  </a:lnTo>
                  <a:lnTo>
                    <a:pt x="110" y="278"/>
                  </a:lnTo>
                  <a:lnTo>
                    <a:pt x="136" y="286"/>
                  </a:lnTo>
                  <a:lnTo>
                    <a:pt x="164" y="295"/>
                  </a:lnTo>
                  <a:lnTo>
                    <a:pt x="192" y="301"/>
                  </a:lnTo>
                  <a:lnTo>
                    <a:pt x="223" y="304"/>
                  </a:lnTo>
                  <a:lnTo>
                    <a:pt x="253" y="304"/>
                  </a:lnTo>
                  <a:lnTo>
                    <a:pt x="284" y="304"/>
                  </a:lnTo>
                  <a:lnTo>
                    <a:pt x="312" y="302"/>
                  </a:lnTo>
                  <a:lnTo>
                    <a:pt x="340" y="296"/>
                  </a:lnTo>
                  <a:lnTo>
                    <a:pt x="368" y="289"/>
                  </a:lnTo>
                  <a:lnTo>
                    <a:pt x="394" y="279"/>
                  </a:lnTo>
                  <a:lnTo>
                    <a:pt x="418" y="268"/>
                  </a:lnTo>
                  <a:lnTo>
                    <a:pt x="438" y="254"/>
                  </a:lnTo>
                  <a:lnTo>
                    <a:pt x="457" y="239"/>
                  </a:lnTo>
                  <a:lnTo>
                    <a:pt x="471" y="223"/>
                  </a:lnTo>
                  <a:lnTo>
                    <a:pt x="484" y="207"/>
                  </a:lnTo>
                  <a:lnTo>
                    <a:pt x="492" y="189"/>
                  </a:lnTo>
                  <a:lnTo>
                    <a:pt x="496" y="170"/>
                  </a:lnTo>
                  <a:lnTo>
                    <a:pt x="497" y="156"/>
                  </a:lnTo>
                  <a:lnTo>
                    <a:pt x="499" y="15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00" name="Freeform 1884"/>
            <p:cNvSpPr>
              <a:spLocks/>
            </p:cNvSpPr>
            <p:nvPr/>
          </p:nvSpPr>
          <p:spPr bwMode="auto">
            <a:xfrm>
              <a:off x="2701" y="3136"/>
              <a:ext cx="500" cy="401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0" y="0"/>
                </a:cxn>
                <a:cxn ang="0">
                  <a:pos x="499" y="0"/>
                </a:cxn>
                <a:cxn ang="0">
                  <a:pos x="499" y="400"/>
                </a:cxn>
                <a:cxn ang="0">
                  <a:pos x="0" y="395"/>
                </a:cxn>
              </a:cxnLst>
              <a:rect l="0" t="0" r="r" b="b"/>
              <a:pathLst>
                <a:path w="500" h="401">
                  <a:moveTo>
                    <a:pt x="0" y="395"/>
                  </a:moveTo>
                  <a:lnTo>
                    <a:pt x="0" y="0"/>
                  </a:lnTo>
                  <a:lnTo>
                    <a:pt x="499" y="0"/>
                  </a:lnTo>
                  <a:lnTo>
                    <a:pt x="499" y="400"/>
                  </a:lnTo>
                  <a:lnTo>
                    <a:pt x="0" y="395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01" name="Freeform 1885"/>
            <p:cNvSpPr>
              <a:spLocks/>
            </p:cNvSpPr>
            <p:nvPr/>
          </p:nvSpPr>
          <p:spPr bwMode="auto">
            <a:xfrm>
              <a:off x="2707" y="3396"/>
              <a:ext cx="478" cy="306"/>
            </a:xfrm>
            <a:custGeom>
              <a:avLst/>
              <a:gdLst/>
              <a:ahLst/>
              <a:cxnLst>
                <a:cxn ang="0">
                  <a:pos x="477" y="156"/>
                </a:cxn>
                <a:cxn ang="0">
                  <a:pos x="473" y="138"/>
                </a:cxn>
                <a:cxn ang="0">
                  <a:pos x="469" y="121"/>
                </a:cxn>
                <a:cxn ang="0">
                  <a:pos x="460" y="100"/>
                </a:cxn>
                <a:cxn ang="0">
                  <a:pos x="449" y="84"/>
                </a:cxn>
                <a:cxn ang="0">
                  <a:pos x="434" y="68"/>
                </a:cxn>
                <a:cxn ang="0">
                  <a:pos x="416" y="53"/>
                </a:cxn>
                <a:cxn ang="0">
                  <a:pos x="394" y="39"/>
                </a:cxn>
                <a:cxn ang="0">
                  <a:pos x="373" y="27"/>
                </a:cxn>
                <a:cxn ang="0">
                  <a:pos x="348" y="18"/>
                </a:cxn>
                <a:cxn ang="0">
                  <a:pos x="321" y="10"/>
                </a:cxn>
                <a:cxn ang="0">
                  <a:pos x="292" y="4"/>
                </a:cxn>
                <a:cxn ang="0">
                  <a:pos x="265" y="0"/>
                </a:cxn>
                <a:cxn ang="0">
                  <a:pos x="236" y="0"/>
                </a:cxn>
                <a:cxn ang="0">
                  <a:pos x="206" y="2"/>
                </a:cxn>
                <a:cxn ang="0">
                  <a:pos x="178" y="4"/>
                </a:cxn>
                <a:cxn ang="0">
                  <a:pos x="151" y="10"/>
                </a:cxn>
                <a:cxn ang="0">
                  <a:pos x="125" y="17"/>
                </a:cxn>
                <a:cxn ang="0">
                  <a:pos x="100" y="26"/>
                </a:cxn>
                <a:cxn ang="0">
                  <a:pos x="77" y="38"/>
                </a:cxn>
                <a:cxn ang="0">
                  <a:pos x="58" y="50"/>
                </a:cxn>
                <a:cxn ang="0">
                  <a:pos x="40" y="65"/>
                </a:cxn>
                <a:cxn ang="0">
                  <a:pos x="26" y="81"/>
                </a:cxn>
                <a:cxn ang="0">
                  <a:pos x="13" y="97"/>
                </a:cxn>
                <a:cxn ang="0">
                  <a:pos x="5" y="115"/>
                </a:cxn>
                <a:cxn ang="0">
                  <a:pos x="0" y="133"/>
                </a:cxn>
                <a:cxn ang="0">
                  <a:pos x="0" y="151"/>
                </a:cxn>
                <a:cxn ang="0">
                  <a:pos x="1" y="172"/>
                </a:cxn>
                <a:cxn ang="0">
                  <a:pos x="7" y="187"/>
                </a:cxn>
                <a:cxn ang="0">
                  <a:pos x="16" y="206"/>
                </a:cxn>
                <a:cxn ang="0">
                  <a:pos x="27" y="223"/>
                </a:cxn>
                <a:cxn ang="0">
                  <a:pos x="44" y="238"/>
                </a:cxn>
                <a:cxn ang="0">
                  <a:pos x="61" y="253"/>
                </a:cxn>
                <a:cxn ang="0">
                  <a:pos x="82" y="265"/>
                </a:cxn>
                <a:cxn ang="0">
                  <a:pos x="106" y="279"/>
                </a:cxn>
                <a:cxn ang="0">
                  <a:pos x="130" y="287"/>
                </a:cxn>
                <a:cxn ang="0">
                  <a:pos x="156" y="295"/>
                </a:cxn>
                <a:cxn ang="0">
                  <a:pos x="184" y="301"/>
                </a:cxn>
                <a:cxn ang="0">
                  <a:pos x="213" y="304"/>
                </a:cxn>
                <a:cxn ang="0">
                  <a:pos x="242" y="305"/>
                </a:cxn>
                <a:cxn ang="0">
                  <a:pos x="271" y="305"/>
                </a:cxn>
                <a:cxn ang="0">
                  <a:pos x="298" y="302"/>
                </a:cxn>
                <a:cxn ang="0">
                  <a:pos x="326" y="297"/>
                </a:cxn>
                <a:cxn ang="0">
                  <a:pos x="352" y="288"/>
                </a:cxn>
                <a:cxn ang="0">
                  <a:pos x="376" y="280"/>
                </a:cxn>
                <a:cxn ang="0">
                  <a:pos x="399" y="269"/>
                </a:cxn>
                <a:cxn ang="0">
                  <a:pos x="419" y="255"/>
                </a:cxn>
                <a:cxn ang="0">
                  <a:pos x="437" y="240"/>
                </a:cxn>
                <a:cxn ang="0">
                  <a:pos x="451" y="225"/>
                </a:cxn>
                <a:cxn ang="0">
                  <a:pos x="463" y="208"/>
                </a:cxn>
                <a:cxn ang="0">
                  <a:pos x="470" y="189"/>
                </a:cxn>
                <a:cxn ang="0">
                  <a:pos x="474" y="172"/>
                </a:cxn>
                <a:cxn ang="0">
                  <a:pos x="475" y="156"/>
                </a:cxn>
                <a:cxn ang="0">
                  <a:pos x="477" y="156"/>
                </a:cxn>
              </a:cxnLst>
              <a:rect l="0" t="0" r="r" b="b"/>
              <a:pathLst>
                <a:path w="478" h="306">
                  <a:moveTo>
                    <a:pt x="477" y="156"/>
                  </a:moveTo>
                  <a:lnTo>
                    <a:pt x="473" y="138"/>
                  </a:lnTo>
                  <a:lnTo>
                    <a:pt x="469" y="121"/>
                  </a:lnTo>
                  <a:lnTo>
                    <a:pt x="460" y="100"/>
                  </a:lnTo>
                  <a:lnTo>
                    <a:pt x="449" y="84"/>
                  </a:lnTo>
                  <a:lnTo>
                    <a:pt x="434" y="68"/>
                  </a:lnTo>
                  <a:lnTo>
                    <a:pt x="416" y="53"/>
                  </a:lnTo>
                  <a:lnTo>
                    <a:pt x="394" y="39"/>
                  </a:lnTo>
                  <a:lnTo>
                    <a:pt x="373" y="27"/>
                  </a:lnTo>
                  <a:lnTo>
                    <a:pt x="348" y="18"/>
                  </a:lnTo>
                  <a:lnTo>
                    <a:pt x="321" y="10"/>
                  </a:lnTo>
                  <a:lnTo>
                    <a:pt x="292" y="4"/>
                  </a:lnTo>
                  <a:lnTo>
                    <a:pt x="265" y="0"/>
                  </a:lnTo>
                  <a:lnTo>
                    <a:pt x="236" y="0"/>
                  </a:lnTo>
                  <a:lnTo>
                    <a:pt x="206" y="2"/>
                  </a:lnTo>
                  <a:lnTo>
                    <a:pt x="178" y="4"/>
                  </a:lnTo>
                  <a:lnTo>
                    <a:pt x="151" y="10"/>
                  </a:lnTo>
                  <a:lnTo>
                    <a:pt x="125" y="17"/>
                  </a:lnTo>
                  <a:lnTo>
                    <a:pt x="100" y="26"/>
                  </a:lnTo>
                  <a:lnTo>
                    <a:pt x="77" y="38"/>
                  </a:lnTo>
                  <a:lnTo>
                    <a:pt x="58" y="50"/>
                  </a:lnTo>
                  <a:lnTo>
                    <a:pt x="40" y="65"/>
                  </a:lnTo>
                  <a:lnTo>
                    <a:pt x="26" y="81"/>
                  </a:lnTo>
                  <a:lnTo>
                    <a:pt x="13" y="97"/>
                  </a:lnTo>
                  <a:lnTo>
                    <a:pt x="5" y="115"/>
                  </a:lnTo>
                  <a:lnTo>
                    <a:pt x="0" y="133"/>
                  </a:lnTo>
                  <a:lnTo>
                    <a:pt x="0" y="151"/>
                  </a:lnTo>
                  <a:lnTo>
                    <a:pt x="1" y="172"/>
                  </a:lnTo>
                  <a:lnTo>
                    <a:pt x="7" y="187"/>
                  </a:lnTo>
                  <a:lnTo>
                    <a:pt x="16" y="206"/>
                  </a:lnTo>
                  <a:lnTo>
                    <a:pt x="27" y="223"/>
                  </a:lnTo>
                  <a:lnTo>
                    <a:pt x="44" y="238"/>
                  </a:lnTo>
                  <a:lnTo>
                    <a:pt x="61" y="253"/>
                  </a:lnTo>
                  <a:lnTo>
                    <a:pt x="82" y="265"/>
                  </a:lnTo>
                  <a:lnTo>
                    <a:pt x="106" y="279"/>
                  </a:lnTo>
                  <a:lnTo>
                    <a:pt x="130" y="287"/>
                  </a:lnTo>
                  <a:lnTo>
                    <a:pt x="156" y="295"/>
                  </a:lnTo>
                  <a:lnTo>
                    <a:pt x="184" y="301"/>
                  </a:lnTo>
                  <a:lnTo>
                    <a:pt x="213" y="304"/>
                  </a:lnTo>
                  <a:lnTo>
                    <a:pt x="242" y="305"/>
                  </a:lnTo>
                  <a:lnTo>
                    <a:pt x="271" y="305"/>
                  </a:lnTo>
                  <a:lnTo>
                    <a:pt x="298" y="302"/>
                  </a:lnTo>
                  <a:lnTo>
                    <a:pt x="326" y="297"/>
                  </a:lnTo>
                  <a:lnTo>
                    <a:pt x="352" y="288"/>
                  </a:lnTo>
                  <a:lnTo>
                    <a:pt x="376" y="280"/>
                  </a:lnTo>
                  <a:lnTo>
                    <a:pt x="399" y="269"/>
                  </a:lnTo>
                  <a:lnTo>
                    <a:pt x="419" y="255"/>
                  </a:lnTo>
                  <a:lnTo>
                    <a:pt x="437" y="240"/>
                  </a:lnTo>
                  <a:lnTo>
                    <a:pt x="451" y="225"/>
                  </a:lnTo>
                  <a:lnTo>
                    <a:pt x="463" y="208"/>
                  </a:lnTo>
                  <a:lnTo>
                    <a:pt x="470" y="189"/>
                  </a:lnTo>
                  <a:lnTo>
                    <a:pt x="474" y="172"/>
                  </a:lnTo>
                  <a:lnTo>
                    <a:pt x="475" y="156"/>
                  </a:lnTo>
                  <a:lnTo>
                    <a:pt x="477" y="15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02" name="Freeform 1886"/>
            <p:cNvSpPr>
              <a:spLocks/>
            </p:cNvSpPr>
            <p:nvPr/>
          </p:nvSpPr>
          <p:spPr bwMode="auto">
            <a:xfrm>
              <a:off x="2707" y="3136"/>
              <a:ext cx="478" cy="401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0" y="0"/>
                </a:cxn>
                <a:cxn ang="0">
                  <a:pos x="477" y="0"/>
                </a:cxn>
                <a:cxn ang="0">
                  <a:pos x="477" y="400"/>
                </a:cxn>
                <a:cxn ang="0">
                  <a:pos x="0" y="393"/>
                </a:cxn>
              </a:cxnLst>
              <a:rect l="0" t="0" r="r" b="b"/>
              <a:pathLst>
                <a:path w="478" h="401">
                  <a:moveTo>
                    <a:pt x="0" y="393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477" y="400"/>
                  </a:lnTo>
                  <a:lnTo>
                    <a:pt x="0" y="393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03" name="Freeform 1887"/>
            <p:cNvSpPr>
              <a:spLocks/>
            </p:cNvSpPr>
            <p:nvPr/>
          </p:nvSpPr>
          <p:spPr bwMode="auto">
            <a:xfrm>
              <a:off x="2714" y="3395"/>
              <a:ext cx="455" cy="306"/>
            </a:xfrm>
            <a:custGeom>
              <a:avLst/>
              <a:gdLst/>
              <a:ahLst/>
              <a:cxnLst>
                <a:cxn ang="0">
                  <a:pos x="454" y="157"/>
                </a:cxn>
                <a:cxn ang="0">
                  <a:pos x="450" y="138"/>
                </a:cxn>
                <a:cxn ang="0">
                  <a:pos x="446" y="121"/>
                </a:cxn>
                <a:cxn ang="0">
                  <a:pos x="439" y="101"/>
                </a:cxn>
                <a:cxn ang="0">
                  <a:pos x="427" y="84"/>
                </a:cxn>
                <a:cxn ang="0">
                  <a:pos x="413" y="68"/>
                </a:cxn>
                <a:cxn ang="0">
                  <a:pos x="395" y="54"/>
                </a:cxn>
                <a:cxn ang="0">
                  <a:pos x="376" y="40"/>
                </a:cxn>
                <a:cxn ang="0">
                  <a:pos x="354" y="28"/>
                </a:cxn>
                <a:cxn ang="0">
                  <a:pos x="331" y="18"/>
                </a:cxn>
                <a:cxn ang="0">
                  <a:pos x="305" y="11"/>
                </a:cxn>
                <a:cxn ang="0">
                  <a:pos x="278" y="4"/>
                </a:cxn>
                <a:cxn ang="0">
                  <a:pos x="252" y="1"/>
                </a:cxn>
                <a:cxn ang="0">
                  <a:pos x="224" y="0"/>
                </a:cxn>
                <a:cxn ang="0">
                  <a:pos x="196" y="1"/>
                </a:cxn>
                <a:cxn ang="0">
                  <a:pos x="169" y="4"/>
                </a:cxn>
                <a:cxn ang="0">
                  <a:pos x="144" y="10"/>
                </a:cxn>
                <a:cxn ang="0">
                  <a:pos x="118" y="18"/>
                </a:cxn>
                <a:cxn ang="0">
                  <a:pos x="95" y="27"/>
                </a:cxn>
                <a:cxn ang="0">
                  <a:pos x="74" y="37"/>
                </a:cxn>
                <a:cxn ang="0">
                  <a:pos x="54" y="51"/>
                </a:cxn>
                <a:cxn ang="0">
                  <a:pos x="37" y="65"/>
                </a:cxn>
                <a:cxn ang="0">
                  <a:pos x="23" y="80"/>
                </a:cxn>
                <a:cxn ang="0">
                  <a:pos x="12" y="96"/>
                </a:cxn>
                <a:cxn ang="0">
                  <a:pos x="4" y="114"/>
                </a:cxn>
                <a:cxn ang="0">
                  <a:pos x="0" y="133"/>
                </a:cxn>
                <a:cxn ang="0">
                  <a:pos x="0" y="151"/>
                </a:cxn>
                <a:cxn ang="0">
                  <a:pos x="1" y="170"/>
                </a:cxn>
                <a:cxn ang="0">
                  <a:pos x="6" y="187"/>
                </a:cxn>
                <a:cxn ang="0">
                  <a:pos x="15" y="204"/>
                </a:cxn>
                <a:cxn ang="0">
                  <a:pos x="26" y="221"/>
                </a:cxn>
                <a:cxn ang="0">
                  <a:pos x="42" y="237"/>
                </a:cxn>
                <a:cxn ang="0">
                  <a:pos x="57" y="251"/>
                </a:cxn>
                <a:cxn ang="0">
                  <a:pos x="77" y="265"/>
                </a:cxn>
                <a:cxn ang="0">
                  <a:pos x="99" y="277"/>
                </a:cxn>
                <a:cxn ang="0">
                  <a:pos x="123" y="287"/>
                </a:cxn>
                <a:cxn ang="0">
                  <a:pos x="148" y="294"/>
                </a:cxn>
                <a:cxn ang="0">
                  <a:pos x="174" y="300"/>
                </a:cxn>
                <a:cxn ang="0">
                  <a:pos x="202" y="304"/>
                </a:cxn>
                <a:cxn ang="0">
                  <a:pos x="229" y="305"/>
                </a:cxn>
                <a:cxn ang="0">
                  <a:pos x="258" y="305"/>
                </a:cxn>
                <a:cxn ang="0">
                  <a:pos x="284" y="302"/>
                </a:cxn>
                <a:cxn ang="0">
                  <a:pos x="310" y="296"/>
                </a:cxn>
                <a:cxn ang="0">
                  <a:pos x="336" y="288"/>
                </a:cxn>
                <a:cxn ang="0">
                  <a:pos x="358" y="280"/>
                </a:cxn>
                <a:cxn ang="0">
                  <a:pos x="380" y="267"/>
                </a:cxn>
                <a:cxn ang="0">
                  <a:pos x="399" y="254"/>
                </a:cxn>
                <a:cxn ang="0">
                  <a:pos x="416" y="240"/>
                </a:cxn>
                <a:cxn ang="0">
                  <a:pos x="429" y="225"/>
                </a:cxn>
                <a:cxn ang="0">
                  <a:pos x="441" y="208"/>
                </a:cxn>
                <a:cxn ang="0">
                  <a:pos x="448" y="190"/>
                </a:cxn>
                <a:cxn ang="0">
                  <a:pos x="452" y="170"/>
                </a:cxn>
                <a:cxn ang="0">
                  <a:pos x="453" y="157"/>
                </a:cxn>
                <a:cxn ang="0">
                  <a:pos x="454" y="157"/>
                </a:cxn>
              </a:cxnLst>
              <a:rect l="0" t="0" r="r" b="b"/>
              <a:pathLst>
                <a:path w="455" h="306">
                  <a:moveTo>
                    <a:pt x="454" y="157"/>
                  </a:moveTo>
                  <a:lnTo>
                    <a:pt x="450" y="138"/>
                  </a:lnTo>
                  <a:lnTo>
                    <a:pt x="446" y="121"/>
                  </a:lnTo>
                  <a:lnTo>
                    <a:pt x="439" y="101"/>
                  </a:lnTo>
                  <a:lnTo>
                    <a:pt x="427" y="84"/>
                  </a:lnTo>
                  <a:lnTo>
                    <a:pt x="413" y="68"/>
                  </a:lnTo>
                  <a:lnTo>
                    <a:pt x="395" y="54"/>
                  </a:lnTo>
                  <a:lnTo>
                    <a:pt x="376" y="40"/>
                  </a:lnTo>
                  <a:lnTo>
                    <a:pt x="354" y="28"/>
                  </a:lnTo>
                  <a:lnTo>
                    <a:pt x="331" y="18"/>
                  </a:lnTo>
                  <a:lnTo>
                    <a:pt x="305" y="11"/>
                  </a:lnTo>
                  <a:lnTo>
                    <a:pt x="278" y="4"/>
                  </a:lnTo>
                  <a:lnTo>
                    <a:pt x="252" y="1"/>
                  </a:lnTo>
                  <a:lnTo>
                    <a:pt x="224" y="0"/>
                  </a:lnTo>
                  <a:lnTo>
                    <a:pt x="196" y="1"/>
                  </a:lnTo>
                  <a:lnTo>
                    <a:pt x="169" y="4"/>
                  </a:lnTo>
                  <a:lnTo>
                    <a:pt x="144" y="10"/>
                  </a:lnTo>
                  <a:lnTo>
                    <a:pt x="118" y="18"/>
                  </a:lnTo>
                  <a:lnTo>
                    <a:pt x="95" y="27"/>
                  </a:lnTo>
                  <a:lnTo>
                    <a:pt x="74" y="37"/>
                  </a:lnTo>
                  <a:lnTo>
                    <a:pt x="54" y="51"/>
                  </a:lnTo>
                  <a:lnTo>
                    <a:pt x="37" y="65"/>
                  </a:lnTo>
                  <a:lnTo>
                    <a:pt x="23" y="80"/>
                  </a:lnTo>
                  <a:lnTo>
                    <a:pt x="12" y="96"/>
                  </a:lnTo>
                  <a:lnTo>
                    <a:pt x="4" y="114"/>
                  </a:lnTo>
                  <a:lnTo>
                    <a:pt x="0" y="133"/>
                  </a:lnTo>
                  <a:lnTo>
                    <a:pt x="0" y="151"/>
                  </a:lnTo>
                  <a:lnTo>
                    <a:pt x="1" y="170"/>
                  </a:lnTo>
                  <a:lnTo>
                    <a:pt x="6" y="187"/>
                  </a:lnTo>
                  <a:lnTo>
                    <a:pt x="15" y="204"/>
                  </a:lnTo>
                  <a:lnTo>
                    <a:pt x="26" y="221"/>
                  </a:lnTo>
                  <a:lnTo>
                    <a:pt x="42" y="237"/>
                  </a:lnTo>
                  <a:lnTo>
                    <a:pt x="57" y="251"/>
                  </a:lnTo>
                  <a:lnTo>
                    <a:pt x="77" y="265"/>
                  </a:lnTo>
                  <a:lnTo>
                    <a:pt x="99" y="277"/>
                  </a:lnTo>
                  <a:lnTo>
                    <a:pt x="123" y="287"/>
                  </a:lnTo>
                  <a:lnTo>
                    <a:pt x="148" y="294"/>
                  </a:lnTo>
                  <a:lnTo>
                    <a:pt x="174" y="300"/>
                  </a:lnTo>
                  <a:lnTo>
                    <a:pt x="202" y="304"/>
                  </a:lnTo>
                  <a:lnTo>
                    <a:pt x="229" y="305"/>
                  </a:lnTo>
                  <a:lnTo>
                    <a:pt x="258" y="305"/>
                  </a:lnTo>
                  <a:lnTo>
                    <a:pt x="284" y="302"/>
                  </a:lnTo>
                  <a:lnTo>
                    <a:pt x="310" y="296"/>
                  </a:lnTo>
                  <a:lnTo>
                    <a:pt x="336" y="288"/>
                  </a:lnTo>
                  <a:lnTo>
                    <a:pt x="358" y="280"/>
                  </a:lnTo>
                  <a:lnTo>
                    <a:pt x="380" y="267"/>
                  </a:lnTo>
                  <a:lnTo>
                    <a:pt x="399" y="254"/>
                  </a:lnTo>
                  <a:lnTo>
                    <a:pt x="416" y="240"/>
                  </a:lnTo>
                  <a:lnTo>
                    <a:pt x="429" y="225"/>
                  </a:lnTo>
                  <a:lnTo>
                    <a:pt x="441" y="208"/>
                  </a:lnTo>
                  <a:lnTo>
                    <a:pt x="448" y="190"/>
                  </a:lnTo>
                  <a:lnTo>
                    <a:pt x="452" y="170"/>
                  </a:lnTo>
                  <a:lnTo>
                    <a:pt x="453" y="157"/>
                  </a:lnTo>
                  <a:lnTo>
                    <a:pt x="454" y="157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04" name="Freeform 1888"/>
            <p:cNvSpPr>
              <a:spLocks/>
            </p:cNvSpPr>
            <p:nvPr/>
          </p:nvSpPr>
          <p:spPr bwMode="auto">
            <a:xfrm>
              <a:off x="2714" y="3136"/>
              <a:ext cx="455" cy="400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0" y="0"/>
                </a:cxn>
                <a:cxn ang="0">
                  <a:pos x="454" y="0"/>
                </a:cxn>
                <a:cxn ang="0">
                  <a:pos x="454" y="399"/>
                </a:cxn>
                <a:cxn ang="0">
                  <a:pos x="0" y="392"/>
                </a:cxn>
              </a:cxnLst>
              <a:rect l="0" t="0" r="r" b="b"/>
              <a:pathLst>
                <a:path w="455" h="400">
                  <a:moveTo>
                    <a:pt x="0" y="392"/>
                  </a:moveTo>
                  <a:lnTo>
                    <a:pt x="0" y="0"/>
                  </a:lnTo>
                  <a:lnTo>
                    <a:pt x="454" y="0"/>
                  </a:lnTo>
                  <a:lnTo>
                    <a:pt x="454" y="399"/>
                  </a:lnTo>
                  <a:lnTo>
                    <a:pt x="0" y="39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05" name="Freeform 1889"/>
            <p:cNvSpPr>
              <a:spLocks/>
            </p:cNvSpPr>
            <p:nvPr/>
          </p:nvSpPr>
          <p:spPr bwMode="auto">
            <a:xfrm>
              <a:off x="2720" y="3394"/>
              <a:ext cx="434" cy="305"/>
            </a:xfrm>
            <a:custGeom>
              <a:avLst/>
              <a:gdLst/>
              <a:ahLst/>
              <a:cxnLst>
                <a:cxn ang="0">
                  <a:pos x="433" y="156"/>
                </a:cxn>
                <a:cxn ang="0">
                  <a:pos x="429" y="138"/>
                </a:cxn>
                <a:cxn ang="0">
                  <a:pos x="425" y="119"/>
                </a:cxn>
                <a:cxn ang="0">
                  <a:pos x="417" y="101"/>
                </a:cxn>
                <a:cxn ang="0">
                  <a:pos x="407" y="84"/>
                </a:cxn>
                <a:cxn ang="0">
                  <a:pos x="394" y="68"/>
                </a:cxn>
                <a:cxn ang="0">
                  <a:pos x="377" y="52"/>
                </a:cxn>
                <a:cxn ang="0">
                  <a:pos x="357" y="41"/>
                </a:cxn>
                <a:cxn ang="0">
                  <a:pos x="338" y="28"/>
                </a:cxn>
                <a:cxn ang="0">
                  <a:pos x="316" y="19"/>
                </a:cxn>
                <a:cxn ang="0">
                  <a:pos x="291" y="11"/>
                </a:cxn>
                <a:cxn ang="0">
                  <a:pos x="266" y="4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7" y="2"/>
                </a:cxn>
                <a:cxn ang="0">
                  <a:pos x="162" y="4"/>
                </a:cxn>
                <a:cxn ang="0">
                  <a:pos x="137" y="10"/>
                </a:cxn>
                <a:cxn ang="0">
                  <a:pos x="113" y="18"/>
                </a:cxn>
                <a:cxn ang="0">
                  <a:pos x="90" y="27"/>
                </a:cxn>
                <a:cxn ang="0">
                  <a:pos x="69" y="38"/>
                </a:cxn>
                <a:cxn ang="0">
                  <a:pos x="53" y="52"/>
                </a:cxn>
                <a:cxn ang="0">
                  <a:pos x="36" y="64"/>
                </a:cxn>
                <a:cxn ang="0">
                  <a:pos x="22" y="80"/>
                </a:cxn>
                <a:cxn ang="0">
                  <a:pos x="13" y="97"/>
                </a:cxn>
                <a:cxn ang="0">
                  <a:pos x="4" y="115"/>
                </a:cxn>
                <a:cxn ang="0">
                  <a:pos x="0" y="132"/>
                </a:cxn>
                <a:cxn ang="0">
                  <a:pos x="0" y="151"/>
                </a:cxn>
                <a:cxn ang="0">
                  <a:pos x="0" y="170"/>
                </a:cxn>
                <a:cxn ang="0">
                  <a:pos x="5" y="186"/>
                </a:cxn>
                <a:cxn ang="0">
                  <a:pos x="14" y="204"/>
                </a:cxn>
                <a:cxn ang="0">
                  <a:pos x="25" y="221"/>
                </a:cxn>
                <a:cxn ang="0">
                  <a:pos x="39" y="237"/>
                </a:cxn>
                <a:cxn ang="0">
                  <a:pos x="55" y="250"/>
                </a:cxn>
                <a:cxn ang="0">
                  <a:pos x="75" y="265"/>
                </a:cxn>
                <a:cxn ang="0">
                  <a:pos x="95" y="277"/>
                </a:cxn>
                <a:cxn ang="0">
                  <a:pos x="117" y="286"/>
                </a:cxn>
                <a:cxn ang="0">
                  <a:pos x="141" y="294"/>
                </a:cxn>
                <a:cxn ang="0">
                  <a:pos x="166" y="300"/>
                </a:cxn>
                <a:cxn ang="0">
                  <a:pos x="193" y="304"/>
                </a:cxn>
                <a:cxn ang="0">
                  <a:pos x="218" y="304"/>
                </a:cxn>
                <a:cxn ang="0">
                  <a:pos x="245" y="304"/>
                </a:cxn>
                <a:cxn ang="0">
                  <a:pos x="271" y="301"/>
                </a:cxn>
                <a:cxn ang="0">
                  <a:pos x="295" y="296"/>
                </a:cxn>
                <a:cxn ang="0">
                  <a:pos x="320" y="289"/>
                </a:cxn>
                <a:cxn ang="0">
                  <a:pos x="341" y="279"/>
                </a:cxn>
                <a:cxn ang="0">
                  <a:pos x="362" y="267"/>
                </a:cxn>
                <a:cxn ang="0">
                  <a:pos x="379" y="255"/>
                </a:cxn>
                <a:cxn ang="0">
                  <a:pos x="396" y="240"/>
                </a:cxn>
                <a:cxn ang="0">
                  <a:pos x="408" y="225"/>
                </a:cxn>
                <a:cxn ang="0">
                  <a:pos x="419" y="208"/>
                </a:cxn>
                <a:cxn ang="0">
                  <a:pos x="426" y="189"/>
                </a:cxn>
                <a:cxn ang="0">
                  <a:pos x="430" y="171"/>
                </a:cxn>
                <a:cxn ang="0">
                  <a:pos x="430" y="156"/>
                </a:cxn>
                <a:cxn ang="0">
                  <a:pos x="433" y="156"/>
                </a:cxn>
              </a:cxnLst>
              <a:rect l="0" t="0" r="r" b="b"/>
              <a:pathLst>
                <a:path w="434" h="305">
                  <a:moveTo>
                    <a:pt x="433" y="156"/>
                  </a:moveTo>
                  <a:lnTo>
                    <a:pt x="429" y="138"/>
                  </a:lnTo>
                  <a:lnTo>
                    <a:pt x="425" y="119"/>
                  </a:lnTo>
                  <a:lnTo>
                    <a:pt x="417" y="101"/>
                  </a:lnTo>
                  <a:lnTo>
                    <a:pt x="407" y="84"/>
                  </a:lnTo>
                  <a:lnTo>
                    <a:pt x="394" y="68"/>
                  </a:lnTo>
                  <a:lnTo>
                    <a:pt x="377" y="52"/>
                  </a:lnTo>
                  <a:lnTo>
                    <a:pt x="357" y="41"/>
                  </a:lnTo>
                  <a:lnTo>
                    <a:pt x="338" y="28"/>
                  </a:lnTo>
                  <a:lnTo>
                    <a:pt x="316" y="19"/>
                  </a:lnTo>
                  <a:lnTo>
                    <a:pt x="291" y="11"/>
                  </a:lnTo>
                  <a:lnTo>
                    <a:pt x="266" y="4"/>
                  </a:lnTo>
                  <a:lnTo>
                    <a:pt x="240" y="1"/>
                  </a:lnTo>
                  <a:lnTo>
                    <a:pt x="213" y="0"/>
                  </a:lnTo>
                  <a:lnTo>
                    <a:pt x="187" y="2"/>
                  </a:lnTo>
                  <a:lnTo>
                    <a:pt x="162" y="4"/>
                  </a:lnTo>
                  <a:lnTo>
                    <a:pt x="137" y="10"/>
                  </a:lnTo>
                  <a:lnTo>
                    <a:pt x="113" y="18"/>
                  </a:lnTo>
                  <a:lnTo>
                    <a:pt x="90" y="27"/>
                  </a:lnTo>
                  <a:lnTo>
                    <a:pt x="69" y="38"/>
                  </a:lnTo>
                  <a:lnTo>
                    <a:pt x="53" y="52"/>
                  </a:lnTo>
                  <a:lnTo>
                    <a:pt x="36" y="64"/>
                  </a:lnTo>
                  <a:lnTo>
                    <a:pt x="22" y="80"/>
                  </a:lnTo>
                  <a:lnTo>
                    <a:pt x="13" y="97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0" y="151"/>
                  </a:lnTo>
                  <a:lnTo>
                    <a:pt x="0" y="170"/>
                  </a:lnTo>
                  <a:lnTo>
                    <a:pt x="5" y="186"/>
                  </a:lnTo>
                  <a:lnTo>
                    <a:pt x="14" y="204"/>
                  </a:lnTo>
                  <a:lnTo>
                    <a:pt x="25" y="221"/>
                  </a:lnTo>
                  <a:lnTo>
                    <a:pt x="39" y="237"/>
                  </a:lnTo>
                  <a:lnTo>
                    <a:pt x="55" y="250"/>
                  </a:lnTo>
                  <a:lnTo>
                    <a:pt x="75" y="265"/>
                  </a:lnTo>
                  <a:lnTo>
                    <a:pt x="95" y="277"/>
                  </a:lnTo>
                  <a:lnTo>
                    <a:pt x="117" y="286"/>
                  </a:lnTo>
                  <a:lnTo>
                    <a:pt x="141" y="294"/>
                  </a:lnTo>
                  <a:lnTo>
                    <a:pt x="166" y="300"/>
                  </a:lnTo>
                  <a:lnTo>
                    <a:pt x="193" y="304"/>
                  </a:lnTo>
                  <a:lnTo>
                    <a:pt x="218" y="304"/>
                  </a:lnTo>
                  <a:lnTo>
                    <a:pt x="245" y="304"/>
                  </a:lnTo>
                  <a:lnTo>
                    <a:pt x="271" y="301"/>
                  </a:lnTo>
                  <a:lnTo>
                    <a:pt x="295" y="296"/>
                  </a:lnTo>
                  <a:lnTo>
                    <a:pt x="320" y="289"/>
                  </a:lnTo>
                  <a:lnTo>
                    <a:pt x="341" y="279"/>
                  </a:lnTo>
                  <a:lnTo>
                    <a:pt x="362" y="267"/>
                  </a:lnTo>
                  <a:lnTo>
                    <a:pt x="379" y="255"/>
                  </a:lnTo>
                  <a:lnTo>
                    <a:pt x="396" y="240"/>
                  </a:lnTo>
                  <a:lnTo>
                    <a:pt x="408" y="225"/>
                  </a:lnTo>
                  <a:lnTo>
                    <a:pt x="419" y="208"/>
                  </a:lnTo>
                  <a:lnTo>
                    <a:pt x="426" y="189"/>
                  </a:lnTo>
                  <a:lnTo>
                    <a:pt x="430" y="171"/>
                  </a:lnTo>
                  <a:lnTo>
                    <a:pt x="430" y="156"/>
                  </a:lnTo>
                  <a:lnTo>
                    <a:pt x="433" y="15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06" name="Freeform 1890"/>
            <p:cNvSpPr>
              <a:spLocks/>
            </p:cNvSpPr>
            <p:nvPr/>
          </p:nvSpPr>
          <p:spPr bwMode="auto">
            <a:xfrm>
              <a:off x="2720" y="3136"/>
              <a:ext cx="434" cy="399"/>
            </a:xfrm>
            <a:custGeom>
              <a:avLst/>
              <a:gdLst/>
              <a:ahLst/>
              <a:cxnLst>
                <a:cxn ang="0">
                  <a:pos x="0" y="390"/>
                </a:cxn>
                <a:cxn ang="0">
                  <a:pos x="0" y="0"/>
                </a:cxn>
                <a:cxn ang="0">
                  <a:pos x="433" y="0"/>
                </a:cxn>
                <a:cxn ang="0">
                  <a:pos x="433" y="398"/>
                </a:cxn>
                <a:cxn ang="0">
                  <a:pos x="0" y="390"/>
                </a:cxn>
              </a:cxnLst>
              <a:rect l="0" t="0" r="r" b="b"/>
              <a:pathLst>
                <a:path w="434" h="399">
                  <a:moveTo>
                    <a:pt x="0" y="390"/>
                  </a:moveTo>
                  <a:lnTo>
                    <a:pt x="0" y="0"/>
                  </a:lnTo>
                  <a:lnTo>
                    <a:pt x="433" y="0"/>
                  </a:lnTo>
                  <a:lnTo>
                    <a:pt x="433" y="398"/>
                  </a:lnTo>
                  <a:lnTo>
                    <a:pt x="0" y="390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07" name="Freeform 1891"/>
            <p:cNvSpPr>
              <a:spLocks/>
            </p:cNvSpPr>
            <p:nvPr/>
          </p:nvSpPr>
          <p:spPr bwMode="auto">
            <a:xfrm>
              <a:off x="2726" y="3393"/>
              <a:ext cx="411" cy="305"/>
            </a:xfrm>
            <a:custGeom>
              <a:avLst/>
              <a:gdLst/>
              <a:ahLst/>
              <a:cxnLst>
                <a:cxn ang="0">
                  <a:pos x="410" y="156"/>
                </a:cxn>
                <a:cxn ang="0">
                  <a:pos x="408" y="139"/>
                </a:cxn>
                <a:cxn ang="0">
                  <a:pos x="404" y="120"/>
                </a:cxn>
                <a:cxn ang="0">
                  <a:pos x="396" y="101"/>
                </a:cxn>
                <a:cxn ang="0">
                  <a:pos x="386" y="85"/>
                </a:cxn>
                <a:cxn ang="0">
                  <a:pos x="373" y="69"/>
                </a:cxn>
                <a:cxn ang="0">
                  <a:pos x="357" y="53"/>
                </a:cxn>
                <a:cxn ang="0">
                  <a:pos x="341" y="41"/>
                </a:cxn>
                <a:cxn ang="0">
                  <a:pos x="320" y="29"/>
                </a:cxn>
                <a:cxn ang="0">
                  <a:pos x="300" y="19"/>
                </a:cxn>
                <a:cxn ang="0">
                  <a:pos x="276" y="11"/>
                </a:cxn>
                <a:cxn ang="0">
                  <a:pos x="252" y="5"/>
                </a:cxn>
                <a:cxn ang="0">
                  <a:pos x="229" y="0"/>
                </a:cxn>
                <a:cxn ang="0">
                  <a:pos x="203" y="0"/>
                </a:cxn>
                <a:cxn ang="0">
                  <a:pos x="178" y="1"/>
                </a:cxn>
                <a:cxn ang="0">
                  <a:pos x="153" y="5"/>
                </a:cxn>
                <a:cxn ang="0">
                  <a:pos x="130" y="10"/>
                </a:cxn>
                <a:cxn ang="0">
                  <a:pos x="107" y="17"/>
                </a:cxn>
                <a:cxn ang="0">
                  <a:pos x="87" y="26"/>
                </a:cxn>
                <a:cxn ang="0">
                  <a:pos x="67" y="37"/>
                </a:cxn>
                <a:cxn ang="0">
                  <a:pos x="49" y="52"/>
                </a:cxn>
                <a:cxn ang="0">
                  <a:pos x="34" y="64"/>
                </a:cxn>
                <a:cxn ang="0">
                  <a:pos x="22" y="80"/>
                </a:cxn>
                <a:cxn ang="0">
                  <a:pos x="12" y="96"/>
                </a:cxn>
                <a:cxn ang="0">
                  <a:pos x="4" y="114"/>
                </a:cxn>
                <a:cxn ang="0">
                  <a:pos x="0" y="132"/>
                </a:cxn>
                <a:cxn ang="0">
                  <a:pos x="0" y="149"/>
                </a:cxn>
                <a:cxn ang="0">
                  <a:pos x="1" y="170"/>
                </a:cxn>
                <a:cxn ang="0">
                  <a:pos x="6" y="187"/>
                </a:cxn>
                <a:cxn ang="0">
                  <a:pos x="14" y="203"/>
                </a:cxn>
                <a:cxn ang="0">
                  <a:pos x="24" y="220"/>
                </a:cxn>
                <a:cxn ang="0">
                  <a:pos x="38" y="235"/>
                </a:cxn>
                <a:cxn ang="0">
                  <a:pos x="53" y="251"/>
                </a:cxn>
                <a:cxn ang="0">
                  <a:pos x="71" y="264"/>
                </a:cxn>
                <a:cxn ang="0">
                  <a:pos x="90" y="275"/>
                </a:cxn>
                <a:cxn ang="0">
                  <a:pos x="111" y="284"/>
                </a:cxn>
                <a:cxn ang="0">
                  <a:pos x="135" y="292"/>
                </a:cxn>
                <a:cxn ang="0">
                  <a:pos x="158" y="300"/>
                </a:cxn>
                <a:cxn ang="0">
                  <a:pos x="183" y="302"/>
                </a:cxn>
                <a:cxn ang="0">
                  <a:pos x="207" y="303"/>
                </a:cxn>
                <a:cxn ang="0">
                  <a:pos x="233" y="304"/>
                </a:cxn>
                <a:cxn ang="0">
                  <a:pos x="256" y="301"/>
                </a:cxn>
                <a:cxn ang="0">
                  <a:pos x="280" y="295"/>
                </a:cxn>
                <a:cxn ang="0">
                  <a:pos x="304" y="288"/>
                </a:cxn>
                <a:cxn ang="0">
                  <a:pos x="324" y="279"/>
                </a:cxn>
                <a:cxn ang="0">
                  <a:pos x="343" y="267"/>
                </a:cxn>
                <a:cxn ang="0">
                  <a:pos x="360" y="253"/>
                </a:cxn>
                <a:cxn ang="0">
                  <a:pos x="375" y="240"/>
                </a:cxn>
                <a:cxn ang="0">
                  <a:pos x="388" y="224"/>
                </a:cxn>
                <a:cxn ang="0">
                  <a:pos x="397" y="207"/>
                </a:cxn>
                <a:cxn ang="0">
                  <a:pos x="405" y="189"/>
                </a:cxn>
                <a:cxn ang="0">
                  <a:pos x="409" y="172"/>
                </a:cxn>
                <a:cxn ang="0">
                  <a:pos x="409" y="156"/>
                </a:cxn>
                <a:cxn ang="0">
                  <a:pos x="410" y="156"/>
                </a:cxn>
              </a:cxnLst>
              <a:rect l="0" t="0" r="r" b="b"/>
              <a:pathLst>
                <a:path w="411" h="305">
                  <a:moveTo>
                    <a:pt x="410" y="156"/>
                  </a:moveTo>
                  <a:lnTo>
                    <a:pt x="408" y="139"/>
                  </a:lnTo>
                  <a:lnTo>
                    <a:pt x="404" y="120"/>
                  </a:lnTo>
                  <a:lnTo>
                    <a:pt x="396" y="101"/>
                  </a:lnTo>
                  <a:lnTo>
                    <a:pt x="386" y="85"/>
                  </a:lnTo>
                  <a:lnTo>
                    <a:pt x="373" y="69"/>
                  </a:lnTo>
                  <a:lnTo>
                    <a:pt x="357" y="53"/>
                  </a:lnTo>
                  <a:lnTo>
                    <a:pt x="341" y="41"/>
                  </a:lnTo>
                  <a:lnTo>
                    <a:pt x="320" y="29"/>
                  </a:lnTo>
                  <a:lnTo>
                    <a:pt x="300" y="19"/>
                  </a:lnTo>
                  <a:lnTo>
                    <a:pt x="276" y="11"/>
                  </a:lnTo>
                  <a:lnTo>
                    <a:pt x="252" y="5"/>
                  </a:lnTo>
                  <a:lnTo>
                    <a:pt x="229" y="0"/>
                  </a:lnTo>
                  <a:lnTo>
                    <a:pt x="203" y="0"/>
                  </a:lnTo>
                  <a:lnTo>
                    <a:pt x="178" y="1"/>
                  </a:lnTo>
                  <a:lnTo>
                    <a:pt x="153" y="5"/>
                  </a:lnTo>
                  <a:lnTo>
                    <a:pt x="130" y="10"/>
                  </a:lnTo>
                  <a:lnTo>
                    <a:pt x="107" y="17"/>
                  </a:lnTo>
                  <a:lnTo>
                    <a:pt x="87" y="26"/>
                  </a:lnTo>
                  <a:lnTo>
                    <a:pt x="67" y="37"/>
                  </a:lnTo>
                  <a:lnTo>
                    <a:pt x="49" y="52"/>
                  </a:lnTo>
                  <a:lnTo>
                    <a:pt x="34" y="64"/>
                  </a:lnTo>
                  <a:lnTo>
                    <a:pt x="22" y="80"/>
                  </a:lnTo>
                  <a:lnTo>
                    <a:pt x="12" y="96"/>
                  </a:lnTo>
                  <a:lnTo>
                    <a:pt x="4" y="114"/>
                  </a:lnTo>
                  <a:lnTo>
                    <a:pt x="0" y="132"/>
                  </a:lnTo>
                  <a:lnTo>
                    <a:pt x="0" y="149"/>
                  </a:lnTo>
                  <a:lnTo>
                    <a:pt x="1" y="170"/>
                  </a:lnTo>
                  <a:lnTo>
                    <a:pt x="6" y="187"/>
                  </a:lnTo>
                  <a:lnTo>
                    <a:pt x="14" y="203"/>
                  </a:lnTo>
                  <a:lnTo>
                    <a:pt x="24" y="220"/>
                  </a:lnTo>
                  <a:lnTo>
                    <a:pt x="38" y="235"/>
                  </a:lnTo>
                  <a:lnTo>
                    <a:pt x="53" y="251"/>
                  </a:lnTo>
                  <a:lnTo>
                    <a:pt x="71" y="264"/>
                  </a:lnTo>
                  <a:lnTo>
                    <a:pt x="90" y="275"/>
                  </a:lnTo>
                  <a:lnTo>
                    <a:pt x="111" y="284"/>
                  </a:lnTo>
                  <a:lnTo>
                    <a:pt x="135" y="292"/>
                  </a:lnTo>
                  <a:lnTo>
                    <a:pt x="158" y="300"/>
                  </a:lnTo>
                  <a:lnTo>
                    <a:pt x="183" y="302"/>
                  </a:lnTo>
                  <a:lnTo>
                    <a:pt x="207" y="303"/>
                  </a:lnTo>
                  <a:lnTo>
                    <a:pt x="233" y="304"/>
                  </a:lnTo>
                  <a:lnTo>
                    <a:pt x="256" y="301"/>
                  </a:lnTo>
                  <a:lnTo>
                    <a:pt x="280" y="295"/>
                  </a:lnTo>
                  <a:lnTo>
                    <a:pt x="304" y="288"/>
                  </a:lnTo>
                  <a:lnTo>
                    <a:pt x="324" y="279"/>
                  </a:lnTo>
                  <a:lnTo>
                    <a:pt x="343" y="267"/>
                  </a:lnTo>
                  <a:lnTo>
                    <a:pt x="360" y="253"/>
                  </a:lnTo>
                  <a:lnTo>
                    <a:pt x="375" y="240"/>
                  </a:lnTo>
                  <a:lnTo>
                    <a:pt x="388" y="224"/>
                  </a:lnTo>
                  <a:lnTo>
                    <a:pt x="397" y="207"/>
                  </a:lnTo>
                  <a:lnTo>
                    <a:pt x="405" y="189"/>
                  </a:lnTo>
                  <a:lnTo>
                    <a:pt x="409" y="172"/>
                  </a:lnTo>
                  <a:lnTo>
                    <a:pt x="409" y="156"/>
                  </a:lnTo>
                  <a:lnTo>
                    <a:pt x="410" y="156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08" name="Freeform 1892"/>
            <p:cNvSpPr>
              <a:spLocks/>
            </p:cNvSpPr>
            <p:nvPr/>
          </p:nvSpPr>
          <p:spPr bwMode="auto">
            <a:xfrm>
              <a:off x="2726" y="3136"/>
              <a:ext cx="411" cy="399"/>
            </a:xfrm>
            <a:custGeom>
              <a:avLst/>
              <a:gdLst/>
              <a:ahLst/>
              <a:cxnLst>
                <a:cxn ang="0">
                  <a:pos x="0" y="389"/>
                </a:cxn>
                <a:cxn ang="0">
                  <a:pos x="0" y="0"/>
                </a:cxn>
                <a:cxn ang="0">
                  <a:pos x="410" y="0"/>
                </a:cxn>
                <a:cxn ang="0">
                  <a:pos x="410" y="398"/>
                </a:cxn>
                <a:cxn ang="0">
                  <a:pos x="0" y="389"/>
                </a:cxn>
              </a:cxnLst>
              <a:rect l="0" t="0" r="r" b="b"/>
              <a:pathLst>
                <a:path w="411" h="399">
                  <a:moveTo>
                    <a:pt x="0" y="389"/>
                  </a:moveTo>
                  <a:lnTo>
                    <a:pt x="0" y="0"/>
                  </a:lnTo>
                  <a:lnTo>
                    <a:pt x="410" y="0"/>
                  </a:lnTo>
                  <a:lnTo>
                    <a:pt x="410" y="398"/>
                  </a:lnTo>
                  <a:lnTo>
                    <a:pt x="0" y="389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09" name="Freeform 1893"/>
            <p:cNvSpPr>
              <a:spLocks/>
            </p:cNvSpPr>
            <p:nvPr/>
          </p:nvSpPr>
          <p:spPr bwMode="auto">
            <a:xfrm>
              <a:off x="2733" y="3393"/>
              <a:ext cx="389" cy="303"/>
            </a:xfrm>
            <a:custGeom>
              <a:avLst/>
              <a:gdLst/>
              <a:ahLst/>
              <a:cxnLst>
                <a:cxn ang="0">
                  <a:pos x="388" y="156"/>
                </a:cxn>
                <a:cxn ang="0">
                  <a:pos x="385" y="137"/>
                </a:cxn>
                <a:cxn ang="0">
                  <a:pos x="381" y="120"/>
                </a:cxn>
                <a:cxn ang="0">
                  <a:pos x="374" y="100"/>
                </a:cxn>
                <a:cxn ang="0">
                  <a:pos x="365" y="84"/>
                </a:cxn>
                <a:cxn ang="0">
                  <a:pos x="353" y="68"/>
                </a:cxn>
                <a:cxn ang="0">
                  <a:pos x="338" y="53"/>
                </a:cxn>
                <a:cxn ang="0">
                  <a:pos x="321" y="39"/>
                </a:cxn>
                <a:cxn ang="0">
                  <a:pos x="303" y="29"/>
                </a:cxn>
                <a:cxn ang="0">
                  <a:pos x="282" y="17"/>
                </a:cxn>
                <a:cxn ang="0">
                  <a:pos x="260" y="11"/>
                </a:cxn>
                <a:cxn ang="0">
                  <a:pos x="237" y="5"/>
                </a:cxn>
                <a:cxn ang="0">
                  <a:pos x="215" y="0"/>
                </a:cxn>
                <a:cxn ang="0">
                  <a:pos x="191" y="0"/>
                </a:cxn>
                <a:cxn ang="0">
                  <a:pos x="167" y="0"/>
                </a:cxn>
                <a:cxn ang="0">
                  <a:pos x="144" y="5"/>
                </a:cxn>
                <a:cxn ang="0">
                  <a:pos x="122" y="8"/>
                </a:cxn>
                <a:cxn ang="0">
                  <a:pos x="101" y="17"/>
                </a:cxn>
                <a:cxn ang="0">
                  <a:pos x="81" y="26"/>
                </a:cxn>
                <a:cxn ang="0">
                  <a:pos x="63" y="37"/>
                </a:cxn>
                <a:cxn ang="0">
                  <a:pos x="46" y="50"/>
                </a:cxn>
                <a:cxn ang="0">
                  <a:pos x="32" y="64"/>
                </a:cxn>
                <a:cxn ang="0">
                  <a:pos x="20" y="79"/>
                </a:cxn>
                <a:cxn ang="0">
                  <a:pos x="10" y="95"/>
                </a:cxn>
                <a:cxn ang="0">
                  <a:pos x="4" y="113"/>
                </a:cxn>
                <a:cxn ang="0">
                  <a:pos x="0" y="131"/>
                </a:cxn>
                <a:cxn ang="0">
                  <a:pos x="0" y="148"/>
                </a:cxn>
                <a:cxn ang="0">
                  <a:pos x="0" y="167"/>
                </a:cxn>
                <a:cxn ang="0">
                  <a:pos x="5" y="184"/>
                </a:cxn>
                <a:cxn ang="0">
                  <a:pos x="12" y="203"/>
                </a:cxn>
                <a:cxn ang="0">
                  <a:pos x="22" y="219"/>
                </a:cxn>
                <a:cxn ang="0">
                  <a:pos x="35" y="234"/>
                </a:cxn>
                <a:cxn ang="0">
                  <a:pos x="49" y="249"/>
                </a:cxn>
                <a:cxn ang="0">
                  <a:pos x="66" y="262"/>
                </a:cxn>
                <a:cxn ang="0">
                  <a:pos x="85" y="274"/>
                </a:cxn>
                <a:cxn ang="0">
                  <a:pos x="104" y="283"/>
                </a:cxn>
                <a:cxn ang="0">
                  <a:pos x="127" y="291"/>
                </a:cxn>
                <a:cxn ang="0">
                  <a:pos x="149" y="297"/>
                </a:cxn>
                <a:cxn ang="0">
                  <a:pos x="173" y="301"/>
                </a:cxn>
                <a:cxn ang="0">
                  <a:pos x="196" y="302"/>
                </a:cxn>
                <a:cxn ang="0">
                  <a:pos x="220" y="302"/>
                </a:cxn>
                <a:cxn ang="0">
                  <a:pos x="243" y="300"/>
                </a:cxn>
                <a:cxn ang="0">
                  <a:pos x="265" y="294"/>
                </a:cxn>
                <a:cxn ang="0">
                  <a:pos x="286" y="287"/>
                </a:cxn>
                <a:cxn ang="0">
                  <a:pos x="306" y="278"/>
                </a:cxn>
                <a:cxn ang="0">
                  <a:pos x="325" y="267"/>
                </a:cxn>
                <a:cxn ang="0">
                  <a:pos x="340" y="252"/>
                </a:cxn>
                <a:cxn ang="0">
                  <a:pos x="354" y="238"/>
                </a:cxn>
                <a:cxn ang="0">
                  <a:pos x="366" y="223"/>
                </a:cxn>
                <a:cxn ang="0">
                  <a:pos x="375" y="206"/>
                </a:cxn>
                <a:cxn ang="0">
                  <a:pos x="382" y="189"/>
                </a:cxn>
                <a:cxn ang="0">
                  <a:pos x="386" y="170"/>
                </a:cxn>
                <a:cxn ang="0">
                  <a:pos x="386" y="156"/>
                </a:cxn>
                <a:cxn ang="0">
                  <a:pos x="388" y="156"/>
                </a:cxn>
              </a:cxnLst>
              <a:rect l="0" t="0" r="r" b="b"/>
              <a:pathLst>
                <a:path w="389" h="303">
                  <a:moveTo>
                    <a:pt x="388" y="156"/>
                  </a:moveTo>
                  <a:lnTo>
                    <a:pt x="385" y="137"/>
                  </a:lnTo>
                  <a:lnTo>
                    <a:pt x="381" y="120"/>
                  </a:lnTo>
                  <a:lnTo>
                    <a:pt x="374" y="100"/>
                  </a:lnTo>
                  <a:lnTo>
                    <a:pt x="365" y="84"/>
                  </a:lnTo>
                  <a:lnTo>
                    <a:pt x="353" y="68"/>
                  </a:lnTo>
                  <a:lnTo>
                    <a:pt x="338" y="53"/>
                  </a:lnTo>
                  <a:lnTo>
                    <a:pt x="321" y="39"/>
                  </a:lnTo>
                  <a:lnTo>
                    <a:pt x="303" y="29"/>
                  </a:lnTo>
                  <a:lnTo>
                    <a:pt x="282" y="17"/>
                  </a:lnTo>
                  <a:lnTo>
                    <a:pt x="260" y="11"/>
                  </a:lnTo>
                  <a:lnTo>
                    <a:pt x="237" y="5"/>
                  </a:lnTo>
                  <a:lnTo>
                    <a:pt x="215" y="0"/>
                  </a:lnTo>
                  <a:lnTo>
                    <a:pt x="191" y="0"/>
                  </a:lnTo>
                  <a:lnTo>
                    <a:pt x="167" y="0"/>
                  </a:lnTo>
                  <a:lnTo>
                    <a:pt x="144" y="5"/>
                  </a:lnTo>
                  <a:lnTo>
                    <a:pt x="122" y="8"/>
                  </a:lnTo>
                  <a:lnTo>
                    <a:pt x="101" y="17"/>
                  </a:lnTo>
                  <a:lnTo>
                    <a:pt x="81" y="26"/>
                  </a:lnTo>
                  <a:lnTo>
                    <a:pt x="63" y="37"/>
                  </a:lnTo>
                  <a:lnTo>
                    <a:pt x="46" y="50"/>
                  </a:lnTo>
                  <a:lnTo>
                    <a:pt x="32" y="64"/>
                  </a:lnTo>
                  <a:lnTo>
                    <a:pt x="20" y="79"/>
                  </a:lnTo>
                  <a:lnTo>
                    <a:pt x="10" y="95"/>
                  </a:lnTo>
                  <a:lnTo>
                    <a:pt x="4" y="113"/>
                  </a:lnTo>
                  <a:lnTo>
                    <a:pt x="0" y="131"/>
                  </a:lnTo>
                  <a:lnTo>
                    <a:pt x="0" y="148"/>
                  </a:lnTo>
                  <a:lnTo>
                    <a:pt x="0" y="167"/>
                  </a:lnTo>
                  <a:lnTo>
                    <a:pt x="5" y="184"/>
                  </a:lnTo>
                  <a:lnTo>
                    <a:pt x="12" y="203"/>
                  </a:lnTo>
                  <a:lnTo>
                    <a:pt x="22" y="219"/>
                  </a:lnTo>
                  <a:lnTo>
                    <a:pt x="35" y="234"/>
                  </a:lnTo>
                  <a:lnTo>
                    <a:pt x="49" y="249"/>
                  </a:lnTo>
                  <a:lnTo>
                    <a:pt x="66" y="262"/>
                  </a:lnTo>
                  <a:lnTo>
                    <a:pt x="85" y="274"/>
                  </a:lnTo>
                  <a:lnTo>
                    <a:pt x="104" y="283"/>
                  </a:lnTo>
                  <a:lnTo>
                    <a:pt x="127" y="291"/>
                  </a:lnTo>
                  <a:lnTo>
                    <a:pt x="149" y="297"/>
                  </a:lnTo>
                  <a:lnTo>
                    <a:pt x="173" y="301"/>
                  </a:lnTo>
                  <a:lnTo>
                    <a:pt x="196" y="302"/>
                  </a:lnTo>
                  <a:lnTo>
                    <a:pt x="220" y="302"/>
                  </a:lnTo>
                  <a:lnTo>
                    <a:pt x="243" y="300"/>
                  </a:lnTo>
                  <a:lnTo>
                    <a:pt x="265" y="294"/>
                  </a:lnTo>
                  <a:lnTo>
                    <a:pt x="286" y="287"/>
                  </a:lnTo>
                  <a:lnTo>
                    <a:pt x="306" y="278"/>
                  </a:lnTo>
                  <a:lnTo>
                    <a:pt x="325" y="267"/>
                  </a:lnTo>
                  <a:lnTo>
                    <a:pt x="340" y="252"/>
                  </a:lnTo>
                  <a:lnTo>
                    <a:pt x="354" y="238"/>
                  </a:lnTo>
                  <a:lnTo>
                    <a:pt x="366" y="223"/>
                  </a:lnTo>
                  <a:lnTo>
                    <a:pt x="375" y="206"/>
                  </a:lnTo>
                  <a:lnTo>
                    <a:pt x="382" y="189"/>
                  </a:lnTo>
                  <a:lnTo>
                    <a:pt x="386" y="170"/>
                  </a:lnTo>
                  <a:lnTo>
                    <a:pt x="386" y="156"/>
                  </a:lnTo>
                  <a:lnTo>
                    <a:pt x="388" y="156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10" name="Freeform 1894"/>
            <p:cNvSpPr>
              <a:spLocks/>
            </p:cNvSpPr>
            <p:nvPr/>
          </p:nvSpPr>
          <p:spPr bwMode="auto">
            <a:xfrm>
              <a:off x="2733" y="3136"/>
              <a:ext cx="389" cy="398"/>
            </a:xfrm>
            <a:custGeom>
              <a:avLst/>
              <a:gdLst/>
              <a:ahLst/>
              <a:cxnLst>
                <a:cxn ang="0">
                  <a:pos x="0" y="388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388" y="397"/>
                </a:cxn>
                <a:cxn ang="0">
                  <a:pos x="0" y="388"/>
                </a:cxn>
              </a:cxnLst>
              <a:rect l="0" t="0" r="r" b="b"/>
              <a:pathLst>
                <a:path w="389" h="398">
                  <a:moveTo>
                    <a:pt x="0" y="388"/>
                  </a:moveTo>
                  <a:lnTo>
                    <a:pt x="0" y="0"/>
                  </a:lnTo>
                  <a:lnTo>
                    <a:pt x="388" y="0"/>
                  </a:lnTo>
                  <a:lnTo>
                    <a:pt x="388" y="397"/>
                  </a:lnTo>
                  <a:lnTo>
                    <a:pt x="0" y="388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11" name="Freeform 1895"/>
            <p:cNvSpPr>
              <a:spLocks/>
            </p:cNvSpPr>
            <p:nvPr/>
          </p:nvSpPr>
          <p:spPr bwMode="auto">
            <a:xfrm>
              <a:off x="2739" y="3392"/>
              <a:ext cx="367" cy="303"/>
            </a:xfrm>
            <a:custGeom>
              <a:avLst/>
              <a:gdLst/>
              <a:ahLst/>
              <a:cxnLst>
                <a:cxn ang="0">
                  <a:pos x="366" y="156"/>
                </a:cxn>
                <a:cxn ang="0">
                  <a:pos x="363" y="137"/>
                </a:cxn>
                <a:cxn ang="0">
                  <a:pos x="360" y="119"/>
                </a:cxn>
                <a:cxn ang="0">
                  <a:pos x="352" y="100"/>
                </a:cxn>
                <a:cxn ang="0">
                  <a:pos x="344" y="83"/>
                </a:cxn>
                <a:cxn ang="0">
                  <a:pos x="333" y="68"/>
                </a:cxn>
                <a:cxn ang="0">
                  <a:pos x="319" y="53"/>
                </a:cxn>
                <a:cxn ang="0">
                  <a:pos x="302" y="40"/>
                </a:cxn>
                <a:cxn ang="0">
                  <a:pos x="285" y="29"/>
                </a:cxn>
                <a:cxn ang="0">
                  <a:pos x="266" y="18"/>
                </a:cxn>
                <a:cxn ang="0">
                  <a:pos x="247" y="9"/>
                </a:cxn>
                <a:cxn ang="0">
                  <a:pos x="224" y="4"/>
                </a:cxn>
                <a:cxn ang="0">
                  <a:pos x="202" y="1"/>
                </a:cxn>
                <a:cxn ang="0">
                  <a:pos x="180" y="0"/>
                </a:cxn>
                <a:cxn ang="0">
                  <a:pos x="158" y="1"/>
                </a:cxn>
                <a:cxn ang="0">
                  <a:pos x="136" y="4"/>
                </a:cxn>
                <a:cxn ang="0">
                  <a:pos x="115" y="9"/>
                </a:cxn>
                <a:cxn ang="0">
                  <a:pos x="96" y="17"/>
                </a:cxn>
                <a:cxn ang="0">
                  <a:pos x="76" y="25"/>
                </a:cxn>
                <a:cxn ang="0">
                  <a:pos x="59" y="37"/>
                </a:cxn>
                <a:cxn ang="0">
                  <a:pos x="43" y="51"/>
                </a:cxn>
                <a:cxn ang="0">
                  <a:pos x="30" y="62"/>
                </a:cxn>
                <a:cxn ang="0">
                  <a:pos x="18" y="77"/>
                </a:cxn>
                <a:cxn ang="0">
                  <a:pos x="10" y="94"/>
                </a:cxn>
                <a:cxn ang="0">
                  <a:pos x="3" y="112"/>
                </a:cxn>
                <a:cxn ang="0">
                  <a:pos x="0" y="131"/>
                </a:cxn>
                <a:cxn ang="0">
                  <a:pos x="0" y="148"/>
                </a:cxn>
                <a:cxn ang="0">
                  <a:pos x="1" y="168"/>
                </a:cxn>
                <a:cxn ang="0">
                  <a:pos x="4" y="184"/>
                </a:cxn>
                <a:cxn ang="0">
                  <a:pos x="12" y="201"/>
                </a:cxn>
                <a:cxn ang="0">
                  <a:pos x="20" y="218"/>
                </a:cxn>
                <a:cxn ang="0">
                  <a:pos x="34" y="235"/>
                </a:cxn>
                <a:cxn ang="0">
                  <a:pos x="47" y="247"/>
                </a:cxn>
                <a:cxn ang="0">
                  <a:pos x="62" y="262"/>
                </a:cxn>
                <a:cxn ang="0">
                  <a:pos x="81" y="274"/>
                </a:cxn>
                <a:cxn ang="0">
                  <a:pos x="99" y="283"/>
                </a:cxn>
                <a:cxn ang="0">
                  <a:pos x="120" y="291"/>
                </a:cxn>
                <a:cxn ang="0">
                  <a:pos x="140" y="296"/>
                </a:cxn>
                <a:cxn ang="0">
                  <a:pos x="162" y="301"/>
                </a:cxn>
                <a:cxn ang="0">
                  <a:pos x="185" y="301"/>
                </a:cxn>
                <a:cxn ang="0">
                  <a:pos x="208" y="302"/>
                </a:cxn>
                <a:cxn ang="0">
                  <a:pos x="229" y="298"/>
                </a:cxn>
                <a:cxn ang="0">
                  <a:pos x="249" y="292"/>
                </a:cxn>
                <a:cxn ang="0">
                  <a:pos x="270" y="286"/>
                </a:cxn>
                <a:cxn ang="0">
                  <a:pos x="289" y="277"/>
                </a:cxn>
                <a:cxn ang="0">
                  <a:pos x="306" y="266"/>
                </a:cxn>
                <a:cxn ang="0">
                  <a:pos x="321" y="252"/>
                </a:cxn>
                <a:cxn ang="0">
                  <a:pos x="335" y="238"/>
                </a:cxn>
                <a:cxn ang="0">
                  <a:pos x="345" y="224"/>
                </a:cxn>
                <a:cxn ang="0">
                  <a:pos x="355" y="207"/>
                </a:cxn>
                <a:cxn ang="0">
                  <a:pos x="360" y="188"/>
                </a:cxn>
                <a:cxn ang="0">
                  <a:pos x="364" y="171"/>
                </a:cxn>
                <a:cxn ang="0">
                  <a:pos x="364" y="156"/>
                </a:cxn>
                <a:cxn ang="0">
                  <a:pos x="366" y="156"/>
                </a:cxn>
              </a:cxnLst>
              <a:rect l="0" t="0" r="r" b="b"/>
              <a:pathLst>
                <a:path w="367" h="303">
                  <a:moveTo>
                    <a:pt x="366" y="156"/>
                  </a:moveTo>
                  <a:lnTo>
                    <a:pt x="363" y="137"/>
                  </a:lnTo>
                  <a:lnTo>
                    <a:pt x="360" y="119"/>
                  </a:lnTo>
                  <a:lnTo>
                    <a:pt x="352" y="100"/>
                  </a:lnTo>
                  <a:lnTo>
                    <a:pt x="344" y="83"/>
                  </a:lnTo>
                  <a:lnTo>
                    <a:pt x="333" y="68"/>
                  </a:lnTo>
                  <a:lnTo>
                    <a:pt x="319" y="53"/>
                  </a:lnTo>
                  <a:lnTo>
                    <a:pt x="302" y="40"/>
                  </a:lnTo>
                  <a:lnTo>
                    <a:pt x="285" y="29"/>
                  </a:lnTo>
                  <a:lnTo>
                    <a:pt x="266" y="18"/>
                  </a:lnTo>
                  <a:lnTo>
                    <a:pt x="247" y="9"/>
                  </a:lnTo>
                  <a:lnTo>
                    <a:pt x="224" y="4"/>
                  </a:lnTo>
                  <a:lnTo>
                    <a:pt x="202" y="1"/>
                  </a:lnTo>
                  <a:lnTo>
                    <a:pt x="180" y="0"/>
                  </a:lnTo>
                  <a:lnTo>
                    <a:pt x="158" y="1"/>
                  </a:lnTo>
                  <a:lnTo>
                    <a:pt x="136" y="4"/>
                  </a:lnTo>
                  <a:lnTo>
                    <a:pt x="115" y="9"/>
                  </a:lnTo>
                  <a:lnTo>
                    <a:pt x="96" y="17"/>
                  </a:lnTo>
                  <a:lnTo>
                    <a:pt x="76" y="25"/>
                  </a:lnTo>
                  <a:lnTo>
                    <a:pt x="59" y="37"/>
                  </a:lnTo>
                  <a:lnTo>
                    <a:pt x="43" y="51"/>
                  </a:lnTo>
                  <a:lnTo>
                    <a:pt x="30" y="62"/>
                  </a:lnTo>
                  <a:lnTo>
                    <a:pt x="18" y="77"/>
                  </a:lnTo>
                  <a:lnTo>
                    <a:pt x="10" y="94"/>
                  </a:lnTo>
                  <a:lnTo>
                    <a:pt x="3" y="112"/>
                  </a:lnTo>
                  <a:lnTo>
                    <a:pt x="0" y="131"/>
                  </a:lnTo>
                  <a:lnTo>
                    <a:pt x="0" y="148"/>
                  </a:lnTo>
                  <a:lnTo>
                    <a:pt x="1" y="168"/>
                  </a:lnTo>
                  <a:lnTo>
                    <a:pt x="4" y="184"/>
                  </a:lnTo>
                  <a:lnTo>
                    <a:pt x="12" y="201"/>
                  </a:lnTo>
                  <a:lnTo>
                    <a:pt x="20" y="218"/>
                  </a:lnTo>
                  <a:lnTo>
                    <a:pt x="34" y="235"/>
                  </a:lnTo>
                  <a:lnTo>
                    <a:pt x="47" y="247"/>
                  </a:lnTo>
                  <a:lnTo>
                    <a:pt x="62" y="262"/>
                  </a:lnTo>
                  <a:lnTo>
                    <a:pt x="81" y="274"/>
                  </a:lnTo>
                  <a:lnTo>
                    <a:pt x="99" y="283"/>
                  </a:lnTo>
                  <a:lnTo>
                    <a:pt x="120" y="291"/>
                  </a:lnTo>
                  <a:lnTo>
                    <a:pt x="140" y="296"/>
                  </a:lnTo>
                  <a:lnTo>
                    <a:pt x="162" y="301"/>
                  </a:lnTo>
                  <a:lnTo>
                    <a:pt x="185" y="301"/>
                  </a:lnTo>
                  <a:lnTo>
                    <a:pt x="208" y="302"/>
                  </a:lnTo>
                  <a:lnTo>
                    <a:pt x="229" y="298"/>
                  </a:lnTo>
                  <a:lnTo>
                    <a:pt x="249" y="292"/>
                  </a:lnTo>
                  <a:lnTo>
                    <a:pt x="270" y="286"/>
                  </a:lnTo>
                  <a:lnTo>
                    <a:pt x="289" y="277"/>
                  </a:lnTo>
                  <a:lnTo>
                    <a:pt x="306" y="266"/>
                  </a:lnTo>
                  <a:lnTo>
                    <a:pt x="321" y="252"/>
                  </a:lnTo>
                  <a:lnTo>
                    <a:pt x="335" y="238"/>
                  </a:lnTo>
                  <a:lnTo>
                    <a:pt x="345" y="224"/>
                  </a:lnTo>
                  <a:lnTo>
                    <a:pt x="355" y="207"/>
                  </a:lnTo>
                  <a:lnTo>
                    <a:pt x="360" y="188"/>
                  </a:lnTo>
                  <a:lnTo>
                    <a:pt x="364" y="171"/>
                  </a:lnTo>
                  <a:lnTo>
                    <a:pt x="364" y="156"/>
                  </a:lnTo>
                  <a:lnTo>
                    <a:pt x="366" y="156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12" name="Freeform 1896"/>
            <p:cNvSpPr>
              <a:spLocks/>
            </p:cNvSpPr>
            <p:nvPr/>
          </p:nvSpPr>
          <p:spPr bwMode="auto">
            <a:xfrm>
              <a:off x="2739" y="3136"/>
              <a:ext cx="367" cy="397"/>
            </a:xfrm>
            <a:custGeom>
              <a:avLst/>
              <a:gdLst/>
              <a:ahLst/>
              <a:cxnLst>
                <a:cxn ang="0">
                  <a:pos x="0" y="387"/>
                </a:cxn>
                <a:cxn ang="0">
                  <a:pos x="0" y="0"/>
                </a:cxn>
                <a:cxn ang="0">
                  <a:pos x="366" y="0"/>
                </a:cxn>
                <a:cxn ang="0">
                  <a:pos x="366" y="396"/>
                </a:cxn>
                <a:cxn ang="0">
                  <a:pos x="0" y="387"/>
                </a:cxn>
              </a:cxnLst>
              <a:rect l="0" t="0" r="r" b="b"/>
              <a:pathLst>
                <a:path w="367" h="397">
                  <a:moveTo>
                    <a:pt x="0" y="387"/>
                  </a:moveTo>
                  <a:lnTo>
                    <a:pt x="0" y="0"/>
                  </a:lnTo>
                  <a:lnTo>
                    <a:pt x="366" y="0"/>
                  </a:lnTo>
                  <a:lnTo>
                    <a:pt x="366" y="396"/>
                  </a:lnTo>
                  <a:lnTo>
                    <a:pt x="0" y="387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13" name="Freeform 1897"/>
            <p:cNvSpPr>
              <a:spLocks/>
            </p:cNvSpPr>
            <p:nvPr/>
          </p:nvSpPr>
          <p:spPr bwMode="auto">
            <a:xfrm>
              <a:off x="2745" y="3391"/>
              <a:ext cx="345" cy="301"/>
            </a:xfrm>
            <a:custGeom>
              <a:avLst/>
              <a:gdLst/>
              <a:ahLst/>
              <a:cxnLst>
                <a:cxn ang="0">
                  <a:pos x="344" y="156"/>
                </a:cxn>
                <a:cxn ang="0">
                  <a:pos x="341" y="138"/>
                </a:cxn>
                <a:cxn ang="0">
                  <a:pos x="338" y="120"/>
                </a:cxn>
                <a:cxn ang="0">
                  <a:pos x="332" y="100"/>
                </a:cxn>
                <a:cxn ang="0">
                  <a:pos x="323" y="84"/>
                </a:cxn>
                <a:cxn ang="0">
                  <a:pos x="313" y="69"/>
                </a:cxn>
                <a:cxn ang="0">
                  <a:pos x="299" y="54"/>
                </a:cxn>
                <a:cxn ang="0">
                  <a:pos x="285" y="40"/>
                </a:cxn>
                <a:cxn ang="0">
                  <a:pos x="268" y="30"/>
                </a:cxn>
                <a:cxn ang="0">
                  <a:pos x="251" y="18"/>
                </a:cxn>
                <a:cxn ang="0">
                  <a:pos x="232" y="10"/>
                </a:cxn>
                <a:cxn ang="0">
                  <a:pos x="211" y="5"/>
                </a:cxn>
                <a:cxn ang="0">
                  <a:pos x="191" y="1"/>
                </a:cxn>
                <a:cxn ang="0">
                  <a:pos x="170" y="0"/>
                </a:cxn>
                <a:cxn ang="0">
                  <a:pos x="149" y="2"/>
                </a:cxn>
                <a:cxn ang="0">
                  <a:pos x="129" y="5"/>
                </a:cxn>
                <a:cxn ang="0">
                  <a:pos x="109" y="10"/>
                </a:cxn>
                <a:cxn ang="0">
                  <a:pos x="90" y="17"/>
                </a:cxn>
                <a:cxn ang="0">
                  <a:pos x="73" y="25"/>
                </a:cxn>
                <a:cxn ang="0">
                  <a:pos x="56" y="37"/>
                </a:cxn>
                <a:cxn ang="0">
                  <a:pos x="42" y="50"/>
                </a:cxn>
                <a:cxn ang="0">
                  <a:pos x="28" y="63"/>
                </a:cxn>
                <a:cxn ang="0">
                  <a:pos x="19" y="78"/>
                </a:cxn>
                <a:cxn ang="0">
                  <a:pos x="10" y="94"/>
                </a:cxn>
                <a:cxn ang="0">
                  <a:pos x="4" y="112"/>
                </a:cxn>
                <a:cxn ang="0">
                  <a:pos x="0" y="130"/>
                </a:cxn>
                <a:cxn ang="0">
                  <a:pos x="0" y="147"/>
                </a:cxn>
                <a:cxn ang="0">
                  <a:pos x="1" y="166"/>
                </a:cxn>
                <a:cxn ang="0">
                  <a:pos x="5" y="184"/>
                </a:cxn>
                <a:cxn ang="0">
                  <a:pos x="12" y="201"/>
                </a:cxn>
                <a:cxn ang="0">
                  <a:pos x="20" y="218"/>
                </a:cxn>
                <a:cxn ang="0">
                  <a:pos x="32" y="232"/>
                </a:cxn>
                <a:cxn ang="0">
                  <a:pos x="44" y="247"/>
                </a:cxn>
                <a:cxn ang="0">
                  <a:pos x="59" y="261"/>
                </a:cxn>
                <a:cxn ang="0">
                  <a:pos x="76" y="273"/>
                </a:cxn>
                <a:cxn ang="0">
                  <a:pos x="93" y="281"/>
                </a:cxn>
                <a:cxn ang="0">
                  <a:pos x="113" y="290"/>
                </a:cxn>
                <a:cxn ang="0">
                  <a:pos x="132" y="297"/>
                </a:cxn>
                <a:cxn ang="0">
                  <a:pos x="154" y="299"/>
                </a:cxn>
                <a:cxn ang="0">
                  <a:pos x="173" y="300"/>
                </a:cxn>
                <a:cxn ang="0">
                  <a:pos x="195" y="300"/>
                </a:cxn>
                <a:cxn ang="0">
                  <a:pos x="215" y="298"/>
                </a:cxn>
                <a:cxn ang="0">
                  <a:pos x="235" y="293"/>
                </a:cxn>
                <a:cxn ang="0">
                  <a:pos x="254" y="286"/>
                </a:cxn>
                <a:cxn ang="0">
                  <a:pos x="272" y="276"/>
                </a:cxn>
                <a:cxn ang="0">
                  <a:pos x="288" y="266"/>
                </a:cxn>
                <a:cxn ang="0">
                  <a:pos x="302" y="253"/>
                </a:cxn>
                <a:cxn ang="0">
                  <a:pos x="314" y="237"/>
                </a:cxn>
                <a:cxn ang="0">
                  <a:pos x="324" y="223"/>
                </a:cxn>
                <a:cxn ang="0">
                  <a:pos x="333" y="207"/>
                </a:cxn>
                <a:cxn ang="0">
                  <a:pos x="339" y="189"/>
                </a:cxn>
                <a:cxn ang="0">
                  <a:pos x="342" y="171"/>
                </a:cxn>
                <a:cxn ang="0">
                  <a:pos x="342" y="156"/>
                </a:cxn>
                <a:cxn ang="0">
                  <a:pos x="344" y="156"/>
                </a:cxn>
              </a:cxnLst>
              <a:rect l="0" t="0" r="r" b="b"/>
              <a:pathLst>
                <a:path w="345" h="301">
                  <a:moveTo>
                    <a:pt x="344" y="156"/>
                  </a:moveTo>
                  <a:lnTo>
                    <a:pt x="341" y="138"/>
                  </a:lnTo>
                  <a:lnTo>
                    <a:pt x="338" y="120"/>
                  </a:lnTo>
                  <a:lnTo>
                    <a:pt x="332" y="100"/>
                  </a:lnTo>
                  <a:lnTo>
                    <a:pt x="323" y="84"/>
                  </a:lnTo>
                  <a:lnTo>
                    <a:pt x="313" y="69"/>
                  </a:lnTo>
                  <a:lnTo>
                    <a:pt x="299" y="54"/>
                  </a:lnTo>
                  <a:lnTo>
                    <a:pt x="285" y="40"/>
                  </a:lnTo>
                  <a:lnTo>
                    <a:pt x="268" y="30"/>
                  </a:lnTo>
                  <a:lnTo>
                    <a:pt x="251" y="18"/>
                  </a:lnTo>
                  <a:lnTo>
                    <a:pt x="232" y="10"/>
                  </a:lnTo>
                  <a:lnTo>
                    <a:pt x="211" y="5"/>
                  </a:lnTo>
                  <a:lnTo>
                    <a:pt x="191" y="1"/>
                  </a:lnTo>
                  <a:lnTo>
                    <a:pt x="170" y="0"/>
                  </a:lnTo>
                  <a:lnTo>
                    <a:pt x="149" y="2"/>
                  </a:lnTo>
                  <a:lnTo>
                    <a:pt x="129" y="5"/>
                  </a:lnTo>
                  <a:lnTo>
                    <a:pt x="109" y="10"/>
                  </a:lnTo>
                  <a:lnTo>
                    <a:pt x="90" y="17"/>
                  </a:lnTo>
                  <a:lnTo>
                    <a:pt x="73" y="25"/>
                  </a:lnTo>
                  <a:lnTo>
                    <a:pt x="56" y="37"/>
                  </a:lnTo>
                  <a:lnTo>
                    <a:pt x="42" y="50"/>
                  </a:lnTo>
                  <a:lnTo>
                    <a:pt x="28" y="63"/>
                  </a:lnTo>
                  <a:lnTo>
                    <a:pt x="19" y="78"/>
                  </a:lnTo>
                  <a:lnTo>
                    <a:pt x="10" y="94"/>
                  </a:lnTo>
                  <a:lnTo>
                    <a:pt x="4" y="112"/>
                  </a:lnTo>
                  <a:lnTo>
                    <a:pt x="0" y="130"/>
                  </a:lnTo>
                  <a:lnTo>
                    <a:pt x="0" y="147"/>
                  </a:lnTo>
                  <a:lnTo>
                    <a:pt x="1" y="166"/>
                  </a:lnTo>
                  <a:lnTo>
                    <a:pt x="5" y="184"/>
                  </a:lnTo>
                  <a:lnTo>
                    <a:pt x="12" y="201"/>
                  </a:lnTo>
                  <a:lnTo>
                    <a:pt x="20" y="218"/>
                  </a:lnTo>
                  <a:lnTo>
                    <a:pt x="32" y="232"/>
                  </a:lnTo>
                  <a:lnTo>
                    <a:pt x="44" y="247"/>
                  </a:lnTo>
                  <a:lnTo>
                    <a:pt x="59" y="261"/>
                  </a:lnTo>
                  <a:lnTo>
                    <a:pt x="76" y="273"/>
                  </a:lnTo>
                  <a:lnTo>
                    <a:pt x="93" y="281"/>
                  </a:lnTo>
                  <a:lnTo>
                    <a:pt x="113" y="290"/>
                  </a:lnTo>
                  <a:lnTo>
                    <a:pt x="132" y="297"/>
                  </a:lnTo>
                  <a:lnTo>
                    <a:pt x="154" y="299"/>
                  </a:lnTo>
                  <a:lnTo>
                    <a:pt x="173" y="300"/>
                  </a:lnTo>
                  <a:lnTo>
                    <a:pt x="195" y="300"/>
                  </a:lnTo>
                  <a:lnTo>
                    <a:pt x="215" y="298"/>
                  </a:lnTo>
                  <a:lnTo>
                    <a:pt x="235" y="293"/>
                  </a:lnTo>
                  <a:lnTo>
                    <a:pt x="254" y="286"/>
                  </a:lnTo>
                  <a:lnTo>
                    <a:pt x="272" y="276"/>
                  </a:lnTo>
                  <a:lnTo>
                    <a:pt x="288" y="266"/>
                  </a:lnTo>
                  <a:lnTo>
                    <a:pt x="302" y="253"/>
                  </a:lnTo>
                  <a:lnTo>
                    <a:pt x="314" y="237"/>
                  </a:lnTo>
                  <a:lnTo>
                    <a:pt x="324" y="223"/>
                  </a:lnTo>
                  <a:lnTo>
                    <a:pt x="333" y="207"/>
                  </a:lnTo>
                  <a:lnTo>
                    <a:pt x="339" y="189"/>
                  </a:lnTo>
                  <a:lnTo>
                    <a:pt x="342" y="171"/>
                  </a:lnTo>
                  <a:lnTo>
                    <a:pt x="342" y="156"/>
                  </a:lnTo>
                  <a:lnTo>
                    <a:pt x="344" y="15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14" name="Freeform 1898"/>
            <p:cNvSpPr>
              <a:spLocks/>
            </p:cNvSpPr>
            <p:nvPr/>
          </p:nvSpPr>
          <p:spPr bwMode="auto">
            <a:xfrm>
              <a:off x="2745" y="3136"/>
              <a:ext cx="345" cy="397"/>
            </a:xfrm>
            <a:custGeom>
              <a:avLst/>
              <a:gdLst/>
              <a:ahLst/>
              <a:cxnLst>
                <a:cxn ang="0">
                  <a:pos x="0" y="385"/>
                </a:cxn>
                <a:cxn ang="0">
                  <a:pos x="0" y="0"/>
                </a:cxn>
                <a:cxn ang="0">
                  <a:pos x="344" y="0"/>
                </a:cxn>
                <a:cxn ang="0">
                  <a:pos x="344" y="396"/>
                </a:cxn>
                <a:cxn ang="0">
                  <a:pos x="0" y="385"/>
                </a:cxn>
              </a:cxnLst>
              <a:rect l="0" t="0" r="r" b="b"/>
              <a:pathLst>
                <a:path w="345" h="397">
                  <a:moveTo>
                    <a:pt x="0" y="385"/>
                  </a:moveTo>
                  <a:lnTo>
                    <a:pt x="0" y="0"/>
                  </a:lnTo>
                  <a:lnTo>
                    <a:pt x="344" y="0"/>
                  </a:lnTo>
                  <a:lnTo>
                    <a:pt x="344" y="396"/>
                  </a:lnTo>
                  <a:lnTo>
                    <a:pt x="0" y="38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15" name="Freeform 1899"/>
            <p:cNvSpPr>
              <a:spLocks/>
            </p:cNvSpPr>
            <p:nvPr/>
          </p:nvSpPr>
          <p:spPr bwMode="auto">
            <a:xfrm>
              <a:off x="2751" y="3391"/>
              <a:ext cx="323" cy="300"/>
            </a:xfrm>
            <a:custGeom>
              <a:avLst/>
              <a:gdLst/>
              <a:ahLst/>
              <a:cxnLst>
                <a:cxn ang="0">
                  <a:pos x="322" y="155"/>
                </a:cxn>
                <a:cxn ang="0">
                  <a:pos x="320" y="136"/>
                </a:cxn>
                <a:cxn ang="0">
                  <a:pos x="316" y="119"/>
                </a:cxn>
                <a:cxn ang="0">
                  <a:pos x="311" y="100"/>
                </a:cxn>
                <a:cxn ang="0">
                  <a:pos x="303" y="83"/>
                </a:cxn>
                <a:cxn ang="0">
                  <a:pos x="293" y="69"/>
                </a:cxn>
                <a:cxn ang="0">
                  <a:pos x="281" y="53"/>
                </a:cxn>
                <a:cxn ang="0">
                  <a:pos x="267" y="39"/>
                </a:cxn>
                <a:cxn ang="0">
                  <a:pos x="252" y="28"/>
                </a:cxn>
                <a:cxn ang="0">
                  <a:pos x="235" y="18"/>
                </a:cxn>
                <a:cxn ang="0">
                  <a:pos x="217" y="10"/>
                </a:cxn>
                <a:cxn ang="0">
                  <a:pos x="198" y="4"/>
                </a:cxn>
                <a:cxn ang="0">
                  <a:pos x="179" y="0"/>
                </a:cxn>
                <a:cxn ang="0">
                  <a:pos x="159" y="0"/>
                </a:cxn>
                <a:cxn ang="0">
                  <a:pos x="140" y="1"/>
                </a:cxn>
                <a:cxn ang="0">
                  <a:pos x="120" y="3"/>
                </a:cxn>
                <a:cxn ang="0">
                  <a:pos x="102" y="8"/>
                </a:cxn>
                <a:cxn ang="0">
                  <a:pos x="85" y="15"/>
                </a:cxn>
                <a:cxn ang="0">
                  <a:pos x="68" y="24"/>
                </a:cxn>
                <a:cxn ang="0">
                  <a:pos x="53" y="36"/>
                </a:cxn>
                <a:cxn ang="0">
                  <a:pos x="39" y="48"/>
                </a:cxn>
                <a:cxn ang="0">
                  <a:pos x="28" y="63"/>
                </a:cxn>
                <a:cxn ang="0">
                  <a:pos x="17" y="78"/>
                </a:cxn>
                <a:cxn ang="0">
                  <a:pos x="9" y="94"/>
                </a:cxn>
                <a:cxn ang="0">
                  <a:pos x="4" y="110"/>
                </a:cxn>
                <a:cxn ang="0">
                  <a:pos x="0" y="128"/>
                </a:cxn>
                <a:cxn ang="0">
                  <a:pos x="0" y="145"/>
                </a:cxn>
                <a:cxn ang="0">
                  <a:pos x="1" y="166"/>
                </a:cxn>
                <a:cxn ang="0">
                  <a:pos x="5" y="181"/>
                </a:cxn>
                <a:cxn ang="0">
                  <a:pos x="11" y="200"/>
                </a:cxn>
                <a:cxn ang="0">
                  <a:pos x="19" y="216"/>
                </a:cxn>
                <a:cxn ang="0">
                  <a:pos x="30" y="230"/>
                </a:cxn>
                <a:cxn ang="0">
                  <a:pos x="42" y="245"/>
                </a:cxn>
                <a:cxn ang="0">
                  <a:pos x="55" y="259"/>
                </a:cxn>
                <a:cxn ang="0">
                  <a:pos x="71" y="270"/>
                </a:cxn>
                <a:cxn ang="0">
                  <a:pos x="87" y="280"/>
                </a:cxn>
                <a:cxn ang="0">
                  <a:pos x="106" y="289"/>
                </a:cxn>
                <a:cxn ang="0">
                  <a:pos x="124" y="293"/>
                </a:cxn>
                <a:cxn ang="0">
                  <a:pos x="144" y="298"/>
                </a:cxn>
                <a:cxn ang="0">
                  <a:pos x="163" y="299"/>
                </a:cxn>
                <a:cxn ang="0">
                  <a:pos x="182" y="299"/>
                </a:cxn>
                <a:cxn ang="0">
                  <a:pos x="202" y="297"/>
                </a:cxn>
                <a:cxn ang="0">
                  <a:pos x="221" y="292"/>
                </a:cxn>
                <a:cxn ang="0">
                  <a:pos x="238" y="284"/>
                </a:cxn>
                <a:cxn ang="0">
                  <a:pos x="254" y="275"/>
                </a:cxn>
                <a:cxn ang="0">
                  <a:pos x="270" y="264"/>
                </a:cxn>
                <a:cxn ang="0">
                  <a:pos x="282" y="251"/>
                </a:cxn>
                <a:cxn ang="0">
                  <a:pos x="294" y="237"/>
                </a:cxn>
                <a:cxn ang="0">
                  <a:pos x="304" y="222"/>
                </a:cxn>
                <a:cxn ang="0">
                  <a:pos x="312" y="205"/>
                </a:cxn>
                <a:cxn ang="0">
                  <a:pos x="317" y="188"/>
                </a:cxn>
                <a:cxn ang="0">
                  <a:pos x="321" y="169"/>
                </a:cxn>
                <a:cxn ang="0">
                  <a:pos x="321" y="155"/>
                </a:cxn>
                <a:cxn ang="0">
                  <a:pos x="322" y="155"/>
                </a:cxn>
              </a:cxnLst>
              <a:rect l="0" t="0" r="r" b="b"/>
              <a:pathLst>
                <a:path w="323" h="300">
                  <a:moveTo>
                    <a:pt x="322" y="155"/>
                  </a:moveTo>
                  <a:lnTo>
                    <a:pt x="320" y="136"/>
                  </a:lnTo>
                  <a:lnTo>
                    <a:pt x="316" y="119"/>
                  </a:lnTo>
                  <a:lnTo>
                    <a:pt x="311" y="100"/>
                  </a:lnTo>
                  <a:lnTo>
                    <a:pt x="303" y="83"/>
                  </a:lnTo>
                  <a:lnTo>
                    <a:pt x="293" y="69"/>
                  </a:lnTo>
                  <a:lnTo>
                    <a:pt x="281" y="53"/>
                  </a:lnTo>
                  <a:lnTo>
                    <a:pt x="267" y="39"/>
                  </a:lnTo>
                  <a:lnTo>
                    <a:pt x="252" y="28"/>
                  </a:lnTo>
                  <a:lnTo>
                    <a:pt x="235" y="18"/>
                  </a:lnTo>
                  <a:lnTo>
                    <a:pt x="217" y="10"/>
                  </a:lnTo>
                  <a:lnTo>
                    <a:pt x="198" y="4"/>
                  </a:lnTo>
                  <a:lnTo>
                    <a:pt x="179" y="0"/>
                  </a:lnTo>
                  <a:lnTo>
                    <a:pt x="159" y="0"/>
                  </a:lnTo>
                  <a:lnTo>
                    <a:pt x="140" y="1"/>
                  </a:lnTo>
                  <a:lnTo>
                    <a:pt x="120" y="3"/>
                  </a:lnTo>
                  <a:lnTo>
                    <a:pt x="102" y="8"/>
                  </a:lnTo>
                  <a:lnTo>
                    <a:pt x="85" y="15"/>
                  </a:lnTo>
                  <a:lnTo>
                    <a:pt x="68" y="24"/>
                  </a:lnTo>
                  <a:lnTo>
                    <a:pt x="53" y="36"/>
                  </a:lnTo>
                  <a:lnTo>
                    <a:pt x="39" y="48"/>
                  </a:lnTo>
                  <a:lnTo>
                    <a:pt x="28" y="63"/>
                  </a:lnTo>
                  <a:lnTo>
                    <a:pt x="17" y="78"/>
                  </a:lnTo>
                  <a:lnTo>
                    <a:pt x="9" y="94"/>
                  </a:lnTo>
                  <a:lnTo>
                    <a:pt x="4" y="110"/>
                  </a:lnTo>
                  <a:lnTo>
                    <a:pt x="0" y="128"/>
                  </a:lnTo>
                  <a:lnTo>
                    <a:pt x="0" y="145"/>
                  </a:lnTo>
                  <a:lnTo>
                    <a:pt x="1" y="166"/>
                  </a:lnTo>
                  <a:lnTo>
                    <a:pt x="5" y="181"/>
                  </a:lnTo>
                  <a:lnTo>
                    <a:pt x="11" y="200"/>
                  </a:lnTo>
                  <a:lnTo>
                    <a:pt x="19" y="216"/>
                  </a:lnTo>
                  <a:lnTo>
                    <a:pt x="30" y="230"/>
                  </a:lnTo>
                  <a:lnTo>
                    <a:pt x="42" y="245"/>
                  </a:lnTo>
                  <a:lnTo>
                    <a:pt x="55" y="259"/>
                  </a:lnTo>
                  <a:lnTo>
                    <a:pt x="71" y="270"/>
                  </a:lnTo>
                  <a:lnTo>
                    <a:pt x="87" y="280"/>
                  </a:lnTo>
                  <a:lnTo>
                    <a:pt x="106" y="289"/>
                  </a:lnTo>
                  <a:lnTo>
                    <a:pt x="124" y="293"/>
                  </a:lnTo>
                  <a:lnTo>
                    <a:pt x="144" y="298"/>
                  </a:lnTo>
                  <a:lnTo>
                    <a:pt x="163" y="299"/>
                  </a:lnTo>
                  <a:lnTo>
                    <a:pt x="182" y="299"/>
                  </a:lnTo>
                  <a:lnTo>
                    <a:pt x="202" y="297"/>
                  </a:lnTo>
                  <a:lnTo>
                    <a:pt x="221" y="292"/>
                  </a:lnTo>
                  <a:lnTo>
                    <a:pt x="238" y="284"/>
                  </a:lnTo>
                  <a:lnTo>
                    <a:pt x="254" y="275"/>
                  </a:lnTo>
                  <a:lnTo>
                    <a:pt x="270" y="264"/>
                  </a:lnTo>
                  <a:lnTo>
                    <a:pt x="282" y="251"/>
                  </a:lnTo>
                  <a:lnTo>
                    <a:pt x="294" y="237"/>
                  </a:lnTo>
                  <a:lnTo>
                    <a:pt x="304" y="222"/>
                  </a:lnTo>
                  <a:lnTo>
                    <a:pt x="312" y="205"/>
                  </a:lnTo>
                  <a:lnTo>
                    <a:pt x="317" y="188"/>
                  </a:lnTo>
                  <a:lnTo>
                    <a:pt x="321" y="169"/>
                  </a:lnTo>
                  <a:lnTo>
                    <a:pt x="321" y="155"/>
                  </a:lnTo>
                  <a:lnTo>
                    <a:pt x="322" y="15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16" name="Freeform 1900"/>
            <p:cNvSpPr>
              <a:spLocks/>
            </p:cNvSpPr>
            <p:nvPr/>
          </p:nvSpPr>
          <p:spPr bwMode="auto">
            <a:xfrm>
              <a:off x="2751" y="3136"/>
              <a:ext cx="323" cy="395"/>
            </a:xfrm>
            <a:custGeom>
              <a:avLst/>
              <a:gdLst/>
              <a:ahLst/>
              <a:cxnLst>
                <a:cxn ang="0">
                  <a:pos x="0" y="383"/>
                </a:cxn>
                <a:cxn ang="0">
                  <a:pos x="0" y="0"/>
                </a:cxn>
                <a:cxn ang="0">
                  <a:pos x="322" y="0"/>
                </a:cxn>
                <a:cxn ang="0">
                  <a:pos x="322" y="394"/>
                </a:cxn>
                <a:cxn ang="0">
                  <a:pos x="0" y="383"/>
                </a:cxn>
              </a:cxnLst>
              <a:rect l="0" t="0" r="r" b="b"/>
              <a:pathLst>
                <a:path w="323" h="395">
                  <a:moveTo>
                    <a:pt x="0" y="383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394"/>
                  </a:lnTo>
                  <a:lnTo>
                    <a:pt x="0" y="38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17" name="Freeform 1901"/>
            <p:cNvSpPr>
              <a:spLocks/>
            </p:cNvSpPr>
            <p:nvPr/>
          </p:nvSpPr>
          <p:spPr bwMode="auto">
            <a:xfrm>
              <a:off x="2757" y="3390"/>
              <a:ext cx="302" cy="300"/>
            </a:xfrm>
            <a:custGeom>
              <a:avLst/>
              <a:gdLst/>
              <a:ahLst/>
              <a:cxnLst>
                <a:cxn ang="0">
                  <a:pos x="301" y="155"/>
                </a:cxn>
                <a:cxn ang="0">
                  <a:pos x="298" y="136"/>
                </a:cxn>
                <a:cxn ang="0">
                  <a:pos x="294" y="119"/>
                </a:cxn>
                <a:cxn ang="0">
                  <a:pos x="290" y="101"/>
                </a:cxn>
                <a:cxn ang="0">
                  <a:pos x="283" y="84"/>
                </a:cxn>
                <a:cxn ang="0">
                  <a:pos x="273" y="68"/>
                </a:cxn>
                <a:cxn ang="0">
                  <a:pos x="262" y="53"/>
                </a:cxn>
                <a:cxn ang="0">
                  <a:pos x="248" y="40"/>
                </a:cxn>
                <a:cxn ang="0">
                  <a:pos x="234" y="29"/>
                </a:cxn>
                <a:cxn ang="0">
                  <a:pos x="220" y="18"/>
                </a:cxn>
                <a:cxn ang="0">
                  <a:pos x="202" y="10"/>
                </a:cxn>
                <a:cxn ang="0">
                  <a:pos x="184" y="4"/>
                </a:cxn>
                <a:cxn ang="0">
                  <a:pos x="167" y="1"/>
                </a:cxn>
                <a:cxn ang="0">
                  <a:pos x="149" y="0"/>
                </a:cxn>
                <a:cxn ang="0">
                  <a:pos x="130" y="1"/>
                </a:cxn>
                <a:cxn ang="0">
                  <a:pos x="112" y="3"/>
                </a:cxn>
                <a:cxn ang="0">
                  <a:pos x="95" y="8"/>
                </a:cxn>
                <a:cxn ang="0">
                  <a:pos x="80" y="16"/>
                </a:cxn>
                <a:cxn ang="0">
                  <a:pos x="64" y="25"/>
                </a:cxn>
                <a:cxn ang="0">
                  <a:pos x="49" y="36"/>
                </a:cxn>
                <a:cxn ang="0">
                  <a:pos x="36" y="49"/>
                </a:cxn>
                <a:cxn ang="0">
                  <a:pos x="25" y="62"/>
                </a:cxn>
                <a:cxn ang="0">
                  <a:pos x="16" y="78"/>
                </a:cxn>
                <a:cxn ang="0">
                  <a:pos x="9" y="93"/>
                </a:cxn>
                <a:cxn ang="0">
                  <a:pos x="3" y="111"/>
                </a:cxn>
                <a:cxn ang="0">
                  <a:pos x="0" y="128"/>
                </a:cxn>
                <a:cxn ang="0">
                  <a:pos x="0" y="145"/>
                </a:cxn>
                <a:cxn ang="0">
                  <a:pos x="2" y="165"/>
                </a:cxn>
                <a:cxn ang="0">
                  <a:pos x="5" y="182"/>
                </a:cxn>
                <a:cxn ang="0">
                  <a:pos x="11" y="198"/>
                </a:cxn>
                <a:cxn ang="0">
                  <a:pos x="17" y="215"/>
                </a:cxn>
                <a:cxn ang="0">
                  <a:pos x="27" y="231"/>
                </a:cxn>
                <a:cxn ang="0">
                  <a:pos x="39" y="245"/>
                </a:cxn>
                <a:cxn ang="0">
                  <a:pos x="53" y="259"/>
                </a:cxn>
                <a:cxn ang="0">
                  <a:pos x="66" y="270"/>
                </a:cxn>
                <a:cxn ang="0">
                  <a:pos x="83" y="279"/>
                </a:cxn>
                <a:cxn ang="0">
                  <a:pos x="99" y="287"/>
                </a:cxn>
                <a:cxn ang="0">
                  <a:pos x="116" y="293"/>
                </a:cxn>
                <a:cxn ang="0">
                  <a:pos x="135" y="298"/>
                </a:cxn>
                <a:cxn ang="0">
                  <a:pos x="152" y="298"/>
                </a:cxn>
                <a:cxn ang="0">
                  <a:pos x="170" y="299"/>
                </a:cxn>
                <a:cxn ang="0">
                  <a:pos x="188" y="295"/>
                </a:cxn>
                <a:cxn ang="0">
                  <a:pos x="206" y="291"/>
                </a:cxn>
                <a:cxn ang="0">
                  <a:pos x="222" y="284"/>
                </a:cxn>
                <a:cxn ang="0">
                  <a:pos x="237" y="275"/>
                </a:cxn>
                <a:cxn ang="0">
                  <a:pos x="251" y="264"/>
                </a:cxn>
                <a:cxn ang="0">
                  <a:pos x="264" y="250"/>
                </a:cxn>
                <a:cxn ang="0">
                  <a:pos x="275" y="237"/>
                </a:cxn>
                <a:cxn ang="0">
                  <a:pos x="284" y="223"/>
                </a:cxn>
                <a:cxn ang="0">
                  <a:pos x="291" y="206"/>
                </a:cxn>
                <a:cxn ang="0">
                  <a:pos x="295" y="187"/>
                </a:cxn>
                <a:cxn ang="0">
                  <a:pos x="298" y="170"/>
                </a:cxn>
                <a:cxn ang="0">
                  <a:pos x="298" y="155"/>
                </a:cxn>
                <a:cxn ang="0">
                  <a:pos x="301" y="155"/>
                </a:cxn>
              </a:cxnLst>
              <a:rect l="0" t="0" r="r" b="b"/>
              <a:pathLst>
                <a:path w="302" h="300">
                  <a:moveTo>
                    <a:pt x="301" y="155"/>
                  </a:moveTo>
                  <a:lnTo>
                    <a:pt x="298" y="136"/>
                  </a:lnTo>
                  <a:lnTo>
                    <a:pt x="294" y="119"/>
                  </a:lnTo>
                  <a:lnTo>
                    <a:pt x="290" y="101"/>
                  </a:lnTo>
                  <a:lnTo>
                    <a:pt x="283" y="84"/>
                  </a:lnTo>
                  <a:lnTo>
                    <a:pt x="273" y="68"/>
                  </a:lnTo>
                  <a:lnTo>
                    <a:pt x="262" y="53"/>
                  </a:lnTo>
                  <a:lnTo>
                    <a:pt x="248" y="40"/>
                  </a:lnTo>
                  <a:lnTo>
                    <a:pt x="234" y="29"/>
                  </a:lnTo>
                  <a:lnTo>
                    <a:pt x="220" y="18"/>
                  </a:lnTo>
                  <a:lnTo>
                    <a:pt x="202" y="10"/>
                  </a:lnTo>
                  <a:lnTo>
                    <a:pt x="184" y="4"/>
                  </a:lnTo>
                  <a:lnTo>
                    <a:pt x="167" y="1"/>
                  </a:lnTo>
                  <a:lnTo>
                    <a:pt x="149" y="0"/>
                  </a:lnTo>
                  <a:lnTo>
                    <a:pt x="130" y="1"/>
                  </a:lnTo>
                  <a:lnTo>
                    <a:pt x="112" y="3"/>
                  </a:lnTo>
                  <a:lnTo>
                    <a:pt x="95" y="8"/>
                  </a:lnTo>
                  <a:lnTo>
                    <a:pt x="80" y="16"/>
                  </a:lnTo>
                  <a:lnTo>
                    <a:pt x="64" y="25"/>
                  </a:lnTo>
                  <a:lnTo>
                    <a:pt x="49" y="36"/>
                  </a:lnTo>
                  <a:lnTo>
                    <a:pt x="36" y="49"/>
                  </a:lnTo>
                  <a:lnTo>
                    <a:pt x="25" y="62"/>
                  </a:lnTo>
                  <a:lnTo>
                    <a:pt x="16" y="78"/>
                  </a:lnTo>
                  <a:lnTo>
                    <a:pt x="9" y="93"/>
                  </a:lnTo>
                  <a:lnTo>
                    <a:pt x="3" y="111"/>
                  </a:lnTo>
                  <a:lnTo>
                    <a:pt x="0" y="128"/>
                  </a:lnTo>
                  <a:lnTo>
                    <a:pt x="0" y="145"/>
                  </a:lnTo>
                  <a:lnTo>
                    <a:pt x="2" y="165"/>
                  </a:lnTo>
                  <a:lnTo>
                    <a:pt x="5" y="182"/>
                  </a:lnTo>
                  <a:lnTo>
                    <a:pt x="11" y="198"/>
                  </a:lnTo>
                  <a:lnTo>
                    <a:pt x="17" y="215"/>
                  </a:lnTo>
                  <a:lnTo>
                    <a:pt x="27" y="231"/>
                  </a:lnTo>
                  <a:lnTo>
                    <a:pt x="39" y="245"/>
                  </a:lnTo>
                  <a:lnTo>
                    <a:pt x="53" y="259"/>
                  </a:lnTo>
                  <a:lnTo>
                    <a:pt x="66" y="270"/>
                  </a:lnTo>
                  <a:lnTo>
                    <a:pt x="83" y="279"/>
                  </a:lnTo>
                  <a:lnTo>
                    <a:pt x="99" y="287"/>
                  </a:lnTo>
                  <a:lnTo>
                    <a:pt x="116" y="293"/>
                  </a:lnTo>
                  <a:lnTo>
                    <a:pt x="135" y="298"/>
                  </a:lnTo>
                  <a:lnTo>
                    <a:pt x="152" y="298"/>
                  </a:lnTo>
                  <a:lnTo>
                    <a:pt x="170" y="299"/>
                  </a:lnTo>
                  <a:lnTo>
                    <a:pt x="188" y="295"/>
                  </a:lnTo>
                  <a:lnTo>
                    <a:pt x="206" y="291"/>
                  </a:lnTo>
                  <a:lnTo>
                    <a:pt x="222" y="284"/>
                  </a:lnTo>
                  <a:lnTo>
                    <a:pt x="237" y="275"/>
                  </a:lnTo>
                  <a:lnTo>
                    <a:pt x="251" y="264"/>
                  </a:lnTo>
                  <a:lnTo>
                    <a:pt x="264" y="250"/>
                  </a:lnTo>
                  <a:lnTo>
                    <a:pt x="275" y="237"/>
                  </a:lnTo>
                  <a:lnTo>
                    <a:pt x="284" y="223"/>
                  </a:lnTo>
                  <a:lnTo>
                    <a:pt x="291" y="206"/>
                  </a:lnTo>
                  <a:lnTo>
                    <a:pt x="295" y="187"/>
                  </a:lnTo>
                  <a:lnTo>
                    <a:pt x="298" y="170"/>
                  </a:lnTo>
                  <a:lnTo>
                    <a:pt x="298" y="155"/>
                  </a:lnTo>
                  <a:lnTo>
                    <a:pt x="301" y="15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18" name="Freeform 1902"/>
            <p:cNvSpPr>
              <a:spLocks/>
            </p:cNvSpPr>
            <p:nvPr/>
          </p:nvSpPr>
          <p:spPr bwMode="auto">
            <a:xfrm>
              <a:off x="2757" y="3136"/>
              <a:ext cx="302" cy="394"/>
            </a:xfrm>
            <a:custGeom>
              <a:avLst/>
              <a:gdLst/>
              <a:ahLst/>
              <a:cxnLst>
                <a:cxn ang="0">
                  <a:pos x="0" y="382"/>
                </a:cxn>
                <a:cxn ang="0">
                  <a:pos x="0" y="0"/>
                </a:cxn>
                <a:cxn ang="0">
                  <a:pos x="301" y="0"/>
                </a:cxn>
                <a:cxn ang="0">
                  <a:pos x="301" y="393"/>
                </a:cxn>
                <a:cxn ang="0">
                  <a:pos x="0" y="382"/>
                </a:cxn>
              </a:cxnLst>
              <a:rect l="0" t="0" r="r" b="b"/>
              <a:pathLst>
                <a:path w="302" h="394">
                  <a:moveTo>
                    <a:pt x="0" y="382"/>
                  </a:moveTo>
                  <a:lnTo>
                    <a:pt x="0" y="0"/>
                  </a:lnTo>
                  <a:lnTo>
                    <a:pt x="301" y="0"/>
                  </a:lnTo>
                  <a:lnTo>
                    <a:pt x="301" y="393"/>
                  </a:lnTo>
                  <a:lnTo>
                    <a:pt x="0" y="38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19" name="Freeform 1903"/>
            <p:cNvSpPr>
              <a:spLocks/>
            </p:cNvSpPr>
            <p:nvPr/>
          </p:nvSpPr>
          <p:spPr bwMode="auto">
            <a:xfrm>
              <a:off x="2765" y="3390"/>
              <a:ext cx="277" cy="299"/>
            </a:xfrm>
            <a:custGeom>
              <a:avLst/>
              <a:gdLst/>
              <a:ahLst/>
              <a:cxnLst>
                <a:cxn ang="0">
                  <a:pos x="276" y="155"/>
                </a:cxn>
                <a:cxn ang="0">
                  <a:pos x="274" y="135"/>
                </a:cxn>
                <a:cxn ang="0">
                  <a:pos x="271" y="119"/>
                </a:cxn>
                <a:cxn ang="0">
                  <a:pos x="266" y="99"/>
                </a:cxn>
                <a:cxn ang="0">
                  <a:pos x="259" y="83"/>
                </a:cxn>
                <a:cxn ang="0">
                  <a:pos x="251" y="67"/>
                </a:cxn>
                <a:cxn ang="0">
                  <a:pos x="240" y="53"/>
                </a:cxn>
                <a:cxn ang="0">
                  <a:pos x="229" y="40"/>
                </a:cxn>
                <a:cxn ang="0">
                  <a:pos x="215" y="27"/>
                </a:cxn>
                <a:cxn ang="0">
                  <a:pos x="201" y="17"/>
                </a:cxn>
                <a:cxn ang="0">
                  <a:pos x="185" y="9"/>
                </a:cxn>
                <a:cxn ang="0">
                  <a:pos x="168" y="3"/>
                </a:cxn>
                <a:cxn ang="0">
                  <a:pos x="153" y="0"/>
                </a:cxn>
                <a:cxn ang="0">
                  <a:pos x="136" y="0"/>
                </a:cxn>
                <a:cxn ang="0">
                  <a:pos x="119" y="0"/>
                </a:cxn>
                <a:cxn ang="0">
                  <a:pos x="104" y="3"/>
                </a:cxn>
                <a:cxn ang="0">
                  <a:pos x="87" y="8"/>
                </a:cxn>
                <a:cxn ang="0">
                  <a:pos x="72" y="16"/>
                </a:cxn>
                <a:cxn ang="0">
                  <a:pos x="57" y="24"/>
                </a:cxn>
                <a:cxn ang="0">
                  <a:pos x="45" y="35"/>
                </a:cxn>
                <a:cxn ang="0">
                  <a:pos x="32" y="48"/>
                </a:cxn>
                <a:cxn ang="0">
                  <a:pos x="23" y="62"/>
                </a:cxn>
                <a:cxn ang="0">
                  <a:pos x="14" y="76"/>
                </a:cxn>
                <a:cxn ang="0">
                  <a:pos x="8" y="92"/>
                </a:cxn>
                <a:cxn ang="0">
                  <a:pos x="1" y="109"/>
                </a:cxn>
                <a:cxn ang="0">
                  <a:pos x="0" y="127"/>
                </a:cxn>
                <a:cxn ang="0">
                  <a:pos x="0" y="144"/>
                </a:cxn>
                <a:cxn ang="0">
                  <a:pos x="0" y="164"/>
                </a:cxn>
                <a:cxn ang="0">
                  <a:pos x="3" y="180"/>
                </a:cxn>
                <a:cxn ang="0">
                  <a:pos x="8" y="197"/>
                </a:cxn>
                <a:cxn ang="0">
                  <a:pos x="15" y="214"/>
                </a:cxn>
                <a:cxn ang="0">
                  <a:pos x="24" y="229"/>
                </a:cxn>
                <a:cxn ang="0">
                  <a:pos x="35" y="243"/>
                </a:cxn>
                <a:cxn ang="0">
                  <a:pos x="47" y="256"/>
                </a:cxn>
                <a:cxn ang="0">
                  <a:pos x="60" y="270"/>
                </a:cxn>
                <a:cxn ang="0">
                  <a:pos x="75" y="278"/>
                </a:cxn>
                <a:cxn ang="0">
                  <a:pos x="90" y="286"/>
                </a:cxn>
                <a:cxn ang="0">
                  <a:pos x="106" y="293"/>
                </a:cxn>
                <a:cxn ang="0">
                  <a:pos x="123" y="295"/>
                </a:cxn>
                <a:cxn ang="0">
                  <a:pos x="139" y="297"/>
                </a:cxn>
                <a:cxn ang="0">
                  <a:pos x="157" y="298"/>
                </a:cxn>
                <a:cxn ang="0">
                  <a:pos x="173" y="294"/>
                </a:cxn>
                <a:cxn ang="0">
                  <a:pos x="189" y="290"/>
                </a:cxn>
                <a:cxn ang="0">
                  <a:pos x="204" y="282"/>
                </a:cxn>
                <a:cxn ang="0">
                  <a:pos x="217" y="274"/>
                </a:cxn>
                <a:cxn ang="0">
                  <a:pos x="231" y="262"/>
                </a:cxn>
                <a:cxn ang="0">
                  <a:pos x="243" y="249"/>
                </a:cxn>
                <a:cxn ang="0">
                  <a:pos x="253" y="237"/>
                </a:cxn>
                <a:cxn ang="0">
                  <a:pos x="262" y="220"/>
                </a:cxn>
                <a:cxn ang="0">
                  <a:pos x="268" y="204"/>
                </a:cxn>
                <a:cxn ang="0">
                  <a:pos x="272" y="187"/>
                </a:cxn>
                <a:cxn ang="0">
                  <a:pos x="275" y="168"/>
                </a:cxn>
                <a:cxn ang="0">
                  <a:pos x="275" y="155"/>
                </a:cxn>
                <a:cxn ang="0">
                  <a:pos x="276" y="155"/>
                </a:cxn>
              </a:cxnLst>
              <a:rect l="0" t="0" r="r" b="b"/>
              <a:pathLst>
                <a:path w="277" h="299">
                  <a:moveTo>
                    <a:pt x="276" y="155"/>
                  </a:moveTo>
                  <a:lnTo>
                    <a:pt x="274" y="135"/>
                  </a:lnTo>
                  <a:lnTo>
                    <a:pt x="271" y="119"/>
                  </a:lnTo>
                  <a:lnTo>
                    <a:pt x="266" y="99"/>
                  </a:lnTo>
                  <a:lnTo>
                    <a:pt x="259" y="83"/>
                  </a:lnTo>
                  <a:lnTo>
                    <a:pt x="251" y="67"/>
                  </a:lnTo>
                  <a:lnTo>
                    <a:pt x="240" y="53"/>
                  </a:lnTo>
                  <a:lnTo>
                    <a:pt x="229" y="40"/>
                  </a:lnTo>
                  <a:lnTo>
                    <a:pt x="215" y="27"/>
                  </a:lnTo>
                  <a:lnTo>
                    <a:pt x="201" y="17"/>
                  </a:lnTo>
                  <a:lnTo>
                    <a:pt x="185" y="9"/>
                  </a:lnTo>
                  <a:lnTo>
                    <a:pt x="168" y="3"/>
                  </a:lnTo>
                  <a:lnTo>
                    <a:pt x="153" y="0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104" y="3"/>
                  </a:lnTo>
                  <a:lnTo>
                    <a:pt x="87" y="8"/>
                  </a:lnTo>
                  <a:lnTo>
                    <a:pt x="72" y="16"/>
                  </a:lnTo>
                  <a:lnTo>
                    <a:pt x="57" y="24"/>
                  </a:lnTo>
                  <a:lnTo>
                    <a:pt x="45" y="35"/>
                  </a:lnTo>
                  <a:lnTo>
                    <a:pt x="32" y="48"/>
                  </a:lnTo>
                  <a:lnTo>
                    <a:pt x="23" y="62"/>
                  </a:lnTo>
                  <a:lnTo>
                    <a:pt x="14" y="76"/>
                  </a:lnTo>
                  <a:lnTo>
                    <a:pt x="8" y="92"/>
                  </a:lnTo>
                  <a:lnTo>
                    <a:pt x="1" y="109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7"/>
                  </a:lnTo>
                  <a:lnTo>
                    <a:pt x="15" y="214"/>
                  </a:lnTo>
                  <a:lnTo>
                    <a:pt x="24" y="229"/>
                  </a:lnTo>
                  <a:lnTo>
                    <a:pt x="35" y="243"/>
                  </a:lnTo>
                  <a:lnTo>
                    <a:pt x="47" y="256"/>
                  </a:lnTo>
                  <a:lnTo>
                    <a:pt x="60" y="270"/>
                  </a:lnTo>
                  <a:lnTo>
                    <a:pt x="75" y="278"/>
                  </a:lnTo>
                  <a:lnTo>
                    <a:pt x="90" y="286"/>
                  </a:lnTo>
                  <a:lnTo>
                    <a:pt x="106" y="293"/>
                  </a:lnTo>
                  <a:lnTo>
                    <a:pt x="123" y="295"/>
                  </a:lnTo>
                  <a:lnTo>
                    <a:pt x="139" y="297"/>
                  </a:lnTo>
                  <a:lnTo>
                    <a:pt x="157" y="298"/>
                  </a:lnTo>
                  <a:lnTo>
                    <a:pt x="173" y="294"/>
                  </a:lnTo>
                  <a:lnTo>
                    <a:pt x="189" y="290"/>
                  </a:lnTo>
                  <a:lnTo>
                    <a:pt x="204" y="282"/>
                  </a:lnTo>
                  <a:lnTo>
                    <a:pt x="217" y="274"/>
                  </a:lnTo>
                  <a:lnTo>
                    <a:pt x="231" y="262"/>
                  </a:lnTo>
                  <a:lnTo>
                    <a:pt x="243" y="249"/>
                  </a:lnTo>
                  <a:lnTo>
                    <a:pt x="253" y="237"/>
                  </a:lnTo>
                  <a:lnTo>
                    <a:pt x="262" y="220"/>
                  </a:lnTo>
                  <a:lnTo>
                    <a:pt x="268" y="204"/>
                  </a:lnTo>
                  <a:lnTo>
                    <a:pt x="272" y="187"/>
                  </a:lnTo>
                  <a:lnTo>
                    <a:pt x="275" y="168"/>
                  </a:lnTo>
                  <a:lnTo>
                    <a:pt x="275" y="155"/>
                  </a:lnTo>
                  <a:lnTo>
                    <a:pt x="276" y="15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20" name="Freeform 1904"/>
            <p:cNvSpPr>
              <a:spLocks/>
            </p:cNvSpPr>
            <p:nvPr/>
          </p:nvSpPr>
          <p:spPr bwMode="auto">
            <a:xfrm>
              <a:off x="2765" y="3136"/>
              <a:ext cx="277" cy="393"/>
            </a:xfrm>
            <a:custGeom>
              <a:avLst/>
              <a:gdLst/>
              <a:ahLst/>
              <a:cxnLst>
                <a:cxn ang="0">
                  <a:pos x="0" y="381"/>
                </a:cxn>
                <a:cxn ang="0">
                  <a:pos x="0" y="0"/>
                </a:cxn>
                <a:cxn ang="0">
                  <a:pos x="276" y="0"/>
                </a:cxn>
                <a:cxn ang="0">
                  <a:pos x="276" y="392"/>
                </a:cxn>
                <a:cxn ang="0">
                  <a:pos x="0" y="381"/>
                </a:cxn>
              </a:cxnLst>
              <a:rect l="0" t="0" r="r" b="b"/>
              <a:pathLst>
                <a:path w="277" h="393">
                  <a:moveTo>
                    <a:pt x="0" y="381"/>
                  </a:moveTo>
                  <a:lnTo>
                    <a:pt x="0" y="0"/>
                  </a:lnTo>
                  <a:lnTo>
                    <a:pt x="276" y="0"/>
                  </a:lnTo>
                  <a:lnTo>
                    <a:pt x="276" y="392"/>
                  </a:lnTo>
                  <a:lnTo>
                    <a:pt x="0" y="38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21" name="Freeform 1905"/>
            <p:cNvSpPr>
              <a:spLocks/>
            </p:cNvSpPr>
            <p:nvPr/>
          </p:nvSpPr>
          <p:spPr bwMode="auto">
            <a:xfrm>
              <a:off x="2771" y="3388"/>
              <a:ext cx="256" cy="298"/>
            </a:xfrm>
            <a:custGeom>
              <a:avLst/>
              <a:gdLst/>
              <a:ahLst/>
              <a:cxnLst>
                <a:cxn ang="0">
                  <a:pos x="255" y="154"/>
                </a:cxn>
                <a:cxn ang="0">
                  <a:pos x="253" y="137"/>
                </a:cxn>
                <a:cxn ang="0">
                  <a:pos x="250" y="120"/>
                </a:cxn>
                <a:cxn ang="0">
                  <a:pos x="245" y="100"/>
                </a:cxn>
                <a:cxn ang="0">
                  <a:pos x="240" y="84"/>
                </a:cxn>
                <a:cxn ang="0">
                  <a:pos x="232" y="69"/>
                </a:cxn>
                <a:cxn ang="0">
                  <a:pos x="221" y="53"/>
                </a:cxn>
                <a:cxn ang="0">
                  <a:pos x="210" y="41"/>
                </a:cxn>
                <a:cxn ang="0">
                  <a:pos x="198" y="28"/>
                </a:cxn>
                <a:cxn ang="0">
                  <a:pos x="185" y="18"/>
                </a:cxn>
                <a:cxn ang="0">
                  <a:pos x="170" y="10"/>
                </a:cxn>
                <a:cxn ang="0">
                  <a:pos x="156" y="5"/>
                </a:cxn>
                <a:cxn ang="0">
                  <a:pos x="142" y="2"/>
                </a:cxn>
                <a:cxn ang="0">
                  <a:pos x="125" y="0"/>
                </a:cxn>
                <a:cxn ang="0">
                  <a:pos x="110" y="2"/>
                </a:cxn>
                <a:cxn ang="0">
                  <a:pos x="95" y="5"/>
                </a:cxn>
                <a:cxn ang="0">
                  <a:pos x="81" y="10"/>
                </a:cxn>
                <a:cxn ang="0">
                  <a:pos x="66" y="17"/>
                </a:cxn>
                <a:cxn ang="0">
                  <a:pos x="52" y="25"/>
                </a:cxn>
                <a:cxn ang="0">
                  <a:pos x="41" y="35"/>
                </a:cxn>
                <a:cxn ang="0">
                  <a:pos x="30" y="50"/>
                </a:cxn>
                <a:cxn ang="0">
                  <a:pos x="20" y="62"/>
                </a:cxn>
                <a:cxn ang="0">
                  <a:pos x="13" y="77"/>
                </a:cxn>
                <a:cxn ang="0">
                  <a:pos x="7" y="92"/>
                </a:cxn>
                <a:cxn ang="0">
                  <a:pos x="2" y="110"/>
                </a:cxn>
                <a:cxn ang="0">
                  <a:pos x="0" y="129"/>
                </a:cxn>
                <a:cxn ang="0">
                  <a:pos x="0" y="145"/>
                </a:cxn>
                <a:cxn ang="0">
                  <a:pos x="0" y="164"/>
                </a:cxn>
                <a:cxn ang="0">
                  <a:pos x="2" y="180"/>
                </a:cxn>
                <a:cxn ang="0">
                  <a:pos x="8" y="197"/>
                </a:cxn>
                <a:cxn ang="0">
                  <a:pos x="13" y="214"/>
                </a:cxn>
                <a:cxn ang="0">
                  <a:pos x="22" y="229"/>
                </a:cxn>
                <a:cxn ang="0">
                  <a:pos x="32" y="243"/>
                </a:cxn>
                <a:cxn ang="0">
                  <a:pos x="43" y="256"/>
                </a:cxn>
                <a:cxn ang="0">
                  <a:pos x="56" y="269"/>
                </a:cxn>
                <a:cxn ang="0">
                  <a:pos x="69" y="278"/>
                </a:cxn>
                <a:cxn ang="0">
                  <a:pos x="83" y="287"/>
                </a:cxn>
                <a:cxn ang="0">
                  <a:pos x="98" y="292"/>
                </a:cxn>
                <a:cxn ang="0">
                  <a:pos x="113" y="296"/>
                </a:cxn>
                <a:cxn ang="0">
                  <a:pos x="129" y="296"/>
                </a:cxn>
                <a:cxn ang="0">
                  <a:pos x="145" y="297"/>
                </a:cxn>
                <a:cxn ang="0">
                  <a:pos x="159" y="295"/>
                </a:cxn>
                <a:cxn ang="0">
                  <a:pos x="174" y="290"/>
                </a:cxn>
                <a:cxn ang="0">
                  <a:pos x="188" y="283"/>
                </a:cxn>
                <a:cxn ang="0">
                  <a:pos x="201" y="273"/>
                </a:cxn>
                <a:cxn ang="0">
                  <a:pos x="212" y="264"/>
                </a:cxn>
                <a:cxn ang="0">
                  <a:pos x="224" y="250"/>
                </a:cxn>
                <a:cxn ang="0">
                  <a:pos x="233" y="236"/>
                </a:cxn>
                <a:cxn ang="0">
                  <a:pos x="240" y="222"/>
                </a:cxn>
                <a:cxn ang="0">
                  <a:pos x="247" y="205"/>
                </a:cxn>
                <a:cxn ang="0">
                  <a:pos x="250" y="187"/>
                </a:cxn>
                <a:cxn ang="0">
                  <a:pos x="253" y="169"/>
                </a:cxn>
                <a:cxn ang="0">
                  <a:pos x="253" y="154"/>
                </a:cxn>
                <a:cxn ang="0">
                  <a:pos x="255" y="154"/>
                </a:cxn>
              </a:cxnLst>
              <a:rect l="0" t="0" r="r" b="b"/>
              <a:pathLst>
                <a:path w="256" h="298">
                  <a:moveTo>
                    <a:pt x="255" y="154"/>
                  </a:moveTo>
                  <a:lnTo>
                    <a:pt x="253" y="137"/>
                  </a:lnTo>
                  <a:lnTo>
                    <a:pt x="250" y="120"/>
                  </a:lnTo>
                  <a:lnTo>
                    <a:pt x="245" y="100"/>
                  </a:lnTo>
                  <a:lnTo>
                    <a:pt x="240" y="84"/>
                  </a:lnTo>
                  <a:lnTo>
                    <a:pt x="232" y="69"/>
                  </a:lnTo>
                  <a:lnTo>
                    <a:pt x="221" y="53"/>
                  </a:lnTo>
                  <a:lnTo>
                    <a:pt x="210" y="41"/>
                  </a:lnTo>
                  <a:lnTo>
                    <a:pt x="198" y="28"/>
                  </a:lnTo>
                  <a:lnTo>
                    <a:pt x="185" y="18"/>
                  </a:lnTo>
                  <a:lnTo>
                    <a:pt x="170" y="10"/>
                  </a:lnTo>
                  <a:lnTo>
                    <a:pt x="156" y="5"/>
                  </a:lnTo>
                  <a:lnTo>
                    <a:pt x="142" y="2"/>
                  </a:lnTo>
                  <a:lnTo>
                    <a:pt x="125" y="0"/>
                  </a:lnTo>
                  <a:lnTo>
                    <a:pt x="110" y="2"/>
                  </a:lnTo>
                  <a:lnTo>
                    <a:pt x="95" y="5"/>
                  </a:lnTo>
                  <a:lnTo>
                    <a:pt x="81" y="10"/>
                  </a:lnTo>
                  <a:lnTo>
                    <a:pt x="66" y="17"/>
                  </a:lnTo>
                  <a:lnTo>
                    <a:pt x="52" y="25"/>
                  </a:lnTo>
                  <a:lnTo>
                    <a:pt x="41" y="35"/>
                  </a:lnTo>
                  <a:lnTo>
                    <a:pt x="30" y="50"/>
                  </a:lnTo>
                  <a:lnTo>
                    <a:pt x="20" y="62"/>
                  </a:lnTo>
                  <a:lnTo>
                    <a:pt x="13" y="77"/>
                  </a:lnTo>
                  <a:lnTo>
                    <a:pt x="7" y="92"/>
                  </a:lnTo>
                  <a:lnTo>
                    <a:pt x="2" y="110"/>
                  </a:lnTo>
                  <a:lnTo>
                    <a:pt x="0" y="129"/>
                  </a:lnTo>
                  <a:lnTo>
                    <a:pt x="0" y="145"/>
                  </a:lnTo>
                  <a:lnTo>
                    <a:pt x="0" y="164"/>
                  </a:lnTo>
                  <a:lnTo>
                    <a:pt x="2" y="180"/>
                  </a:lnTo>
                  <a:lnTo>
                    <a:pt x="8" y="197"/>
                  </a:lnTo>
                  <a:lnTo>
                    <a:pt x="13" y="214"/>
                  </a:lnTo>
                  <a:lnTo>
                    <a:pt x="22" y="229"/>
                  </a:lnTo>
                  <a:lnTo>
                    <a:pt x="32" y="243"/>
                  </a:lnTo>
                  <a:lnTo>
                    <a:pt x="43" y="256"/>
                  </a:lnTo>
                  <a:lnTo>
                    <a:pt x="56" y="269"/>
                  </a:lnTo>
                  <a:lnTo>
                    <a:pt x="69" y="278"/>
                  </a:lnTo>
                  <a:lnTo>
                    <a:pt x="83" y="287"/>
                  </a:lnTo>
                  <a:lnTo>
                    <a:pt x="98" y="292"/>
                  </a:lnTo>
                  <a:lnTo>
                    <a:pt x="113" y="296"/>
                  </a:lnTo>
                  <a:lnTo>
                    <a:pt x="129" y="296"/>
                  </a:lnTo>
                  <a:lnTo>
                    <a:pt x="145" y="297"/>
                  </a:lnTo>
                  <a:lnTo>
                    <a:pt x="159" y="295"/>
                  </a:lnTo>
                  <a:lnTo>
                    <a:pt x="174" y="290"/>
                  </a:lnTo>
                  <a:lnTo>
                    <a:pt x="188" y="283"/>
                  </a:lnTo>
                  <a:lnTo>
                    <a:pt x="201" y="273"/>
                  </a:lnTo>
                  <a:lnTo>
                    <a:pt x="212" y="264"/>
                  </a:lnTo>
                  <a:lnTo>
                    <a:pt x="224" y="250"/>
                  </a:lnTo>
                  <a:lnTo>
                    <a:pt x="233" y="236"/>
                  </a:lnTo>
                  <a:lnTo>
                    <a:pt x="240" y="222"/>
                  </a:lnTo>
                  <a:lnTo>
                    <a:pt x="247" y="205"/>
                  </a:lnTo>
                  <a:lnTo>
                    <a:pt x="250" y="187"/>
                  </a:lnTo>
                  <a:lnTo>
                    <a:pt x="253" y="169"/>
                  </a:lnTo>
                  <a:lnTo>
                    <a:pt x="253" y="154"/>
                  </a:lnTo>
                  <a:lnTo>
                    <a:pt x="255" y="154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22" name="Freeform 1906"/>
            <p:cNvSpPr>
              <a:spLocks/>
            </p:cNvSpPr>
            <p:nvPr/>
          </p:nvSpPr>
          <p:spPr bwMode="auto">
            <a:xfrm>
              <a:off x="2771" y="3136"/>
              <a:ext cx="256" cy="392"/>
            </a:xfrm>
            <a:custGeom>
              <a:avLst/>
              <a:gdLst/>
              <a:ahLst/>
              <a:cxnLst>
                <a:cxn ang="0">
                  <a:pos x="0" y="381"/>
                </a:cxn>
                <a:cxn ang="0">
                  <a:pos x="0" y="0"/>
                </a:cxn>
                <a:cxn ang="0">
                  <a:pos x="255" y="0"/>
                </a:cxn>
                <a:cxn ang="0">
                  <a:pos x="255" y="391"/>
                </a:cxn>
                <a:cxn ang="0">
                  <a:pos x="0" y="381"/>
                </a:cxn>
              </a:cxnLst>
              <a:rect l="0" t="0" r="r" b="b"/>
              <a:pathLst>
                <a:path w="256" h="392">
                  <a:moveTo>
                    <a:pt x="0" y="381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391"/>
                  </a:lnTo>
                  <a:lnTo>
                    <a:pt x="0" y="381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23" name="Freeform 1907"/>
            <p:cNvSpPr>
              <a:spLocks/>
            </p:cNvSpPr>
            <p:nvPr/>
          </p:nvSpPr>
          <p:spPr bwMode="auto">
            <a:xfrm>
              <a:off x="2777" y="3388"/>
              <a:ext cx="234" cy="297"/>
            </a:xfrm>
            <a:custGeom>
              <a:avLst/>
              <a:gdLst/>
              <a:ahLst/>
              <a:cxnLst>
                <a:cxn ang="0">
                  <a:pos x="233" y="153"/>
                </a:cxn>
                <a:cxn ang="0">
                  <a:pos x="231" y="136"/>
                </a:cxn>
                <a:cxn ang="0">
                  <a:pos x="228" y="118"/>
                </a:cxn>
                <a:cxn ang="0">
                  <a:pos x="224" y="100"/>
                </a:cxn>
                <a:cxn ang="0">
                  <a:pos x="219" y="83"/>
                </a:cxn>
                <a:cxn ang="0">
                  <a:pos x="211" y="68"/>
                </a:cxn>
                <a:cxn ang="0">
                  <a:pos x="203" y="52"/>
                </a:cxn>
                <a:cxn ang="0">
                  <a:pos x="192" y="40"/>
                </a:cxn>
                <a:cxn ang="0">
                  <a:pos x="181" y="28"/>
                </a:cxn>
                <a:cxn ang="0">
                  <a:pos x="170" y="18"/>
                </a:cxn>
                <a:cxn ang="0">
                  <a:pos x="155" y="10"/>
                </a:cxn>
                <a:cxn ang="0">
                  <a:pos x="142" y="5"/>
                </a:cxn>
                <a:cxn ang="0">
                  <a:pos x="129" y="0"/>
                </a:cxn>
                <a:cxn ang="0">
                  <a:pos x="115" y="0"/>
                </a:cxn>
                <a:cxn ang="0">
                  <a:pos x="100" y="0"/>
                </a:cxn>
                <a:cxn ang="0">
                  <a:pos x="87" y="3"/>
                </a:cxn>
                <a:cxn ang="0">
                  <a:pos x="74" y="8"/>
                </a:cxn>
                <a:cxn ang="0">
                  <a:pos x="60" y="16"/>
                </a:cxn>
                <a:cxn ang="0">
                  <a:pos x="48" y="24"/>
                </a:cxn>
                <a:cxn ang="0">
                  <a:pos x="37" y="35"/>
                </a:cxn>
                <a:cxn ang="0">
                  <a:pos x="28" y="48"/>
                </a:cxn>
                <a:cxn ang="0">
                  <a:pos x="19" y="62"/>
                </a:cxn>
                <a:cxn ang="0">
                  <a:pos x="12" y="75"/>
                </a:cxn>
                <a:cxn ang="0">
                  <a:pos x="6" y="91"/>
                </a:cxn>
                <a:cxn ang="0">
                  <a:pos x="2" y="108"/>
                </a:cxn>
                <a:cxn ang="0">
                  <a:pos x="0" y="126"/>
                </a:cxn>
                <a:cxn ang="0">
                  <a:pos x="0" y="144"/>
                </a:cxn>
                <a:cxn ang="0">
                  <a:pos x="0" y="162"/>
                </a:cxn>
                <a:cxn ang="0">
                  <a:pos x="3" y="180"/>
                </a:cxn>
                <a:cxn ang="0">
                  <a:pos x="7" y="195"/>
                </a:cxn>
                <a:cxn ang="0">
                  <a:pos x="13" y="212"/>
                </a:cxn>
                <a:cxn ang="0">
                  <a:pos x="21" y="228"/>
                </a:cxn>
                <a:cxn ang="0">
                  <a:pos x="29" y="242"/>
                </a:cxn>
                <a:cxn ang="0">
                  <a:pos x="39" y="256"/>
                </a:cxn>
                <a:cxn ang="0">
                  <a:pos x="51" y="267"/>
                </a:cxn>
                <a:cxn ang="0">
                  <a:pos x="63" y="277"/>
                </a:cxn>
                <a:cxn ang="0">
                  <a:pos x="76" y="284"/>
                </a:cxn>
                <a:cxn ang="0">
                  <a:pos x="89" y="291"/>
                </a:cxn>
                <a:cxn ang="0">
                  <a:pos x="104" y="295"/>
                </a:cxn>
                <a:cxn ang="0">
                  <a:pos x="117" y="295"/>
                </a:cxn>
                <a:cxn ang="0">
                  <a:pos x="132" y="296"/>
                </a:cxn>
                <a:cxn ang="0">
                  <a:pos x="146" y="294"/>
                </a:cxn>
                <a:cxn ang="0">
                  <a:pos x="159" y="288"/>
                </a:cxn>
                <a:cxn ang="0">
                  <a:pos x="172" y="281"/>
                </a:cxn>
                <a:cxn ang="0">
                  <a:pos x="183" y="272"/>
                </a:cxn>
                <a:cxn ang="0">
                  <a:pos x="195" y="262"/>
                </a:cxn>
                <a:cxn ang="0">
                  <a:pos x="204" y="249"/>
                </a:cxn>
                <a:cxn ang="0">
                  <a:pos x="213" y="235"/>
                </a:cxn>
                <a:cxn ang="0">
                  <a:pos x="219" y="220"/>
                </a:cxn>
                <a:cxn ang="0">
                  <a:pos x="226" y="204"/>
                </a:cxn>
                <a:cxn ang="0">
                  <a:pos x="229" y="187"/>
                </a:cxn>
                <a:cxn ang="0">
                  <a:pos x="231" y="169"/>
                </a:cxn>
                <a:cxn ang="0">
                  <a:pos x="232" y="153"/>
                </a:cxn>
                <a:cxn ang="0">
                  <a:pos x="233" y="153"/>
                </a:cxn>
              </a:cxnLst>
              <a:rect l="0" t="0" r="r" b="b"/>
              <a:pathLst>
                <a:path w="234" h="297">
                  <a:moveTo>
                    <a:pt x="233" y="153"/>
                  </a:moveTo>
                  <a:lnTo>
                    <a:pt x="231" y="136"/>
                  </a:lnTo>
                  <a:lnTo>
                    <a:pt x="228" y="118"/>
                  </a:lnTo>
                  <a:lnTo>
                    <a:pt x="224" y="100"/>
                  </a:lnTo>
                  <a:lnTo>
                    <a:pt x="219" y="83"/>
                  </a:lnTo>
                  <a:lnTo>
                    <a:pt x="211" y="68"/>
                  </a:lnTo>
                  <a:lnTo>
                    <a:pt x="203" y="52"/>
                  </a:lnTo>
                  <a:lnTo>
                    <a:pt x="192" y="40"/>
                  </a:lnTo>
                  <a:lnTo>
                    <a:pt x="181" y="28"/>
                  </a:lnTo>
                  <a:lnTo>
                    <a:pt x="170" y="18"/>
                  </a:lnTo>
                  <a:lnTo>
                    <a:pt x="155" y="10"/>
                  </a:lnTo>
                  <a:lnTo>
                    <a:pt x="142" y="5"/>
                  </a:lnTo>
                  <a:lnTo>
                    <a:pt x="129" y="0"/>
                  </a:lnTo>
                  <a:lnTo>
                    <a:pt x="115" y="0"/>
                  </a:lnTo>
                  <a:lnTo>
                    <a:pt x="100" y="0"/>
                  </a:lnTo>
                  <a:lnTo>
                    <a:pt x="87" y="3"/>
                  </a:lnTo>
                  <a:lnTo>
                    <a:pt x="74" y="8"/>
                  </a:lnTo>
                  <a:lnTo>
                    <a:pt x="60" y="16"/>
                  </a:lnTo>
                  <a:lnTo>
                    <a:pt x="48" y="24"/>
                  </a:lnTo>
                  <a:lnTo>
                    <a:pt x="37" y="35"/>
                  </a:lnTo>
                  <a:lnTo>
                    <a:pt x="28" y="48"/>
                  </a:lnTo>
                  <a:lnTo>
                    <a:pt x="19" y="62"/>
                  </a:lnTo>
                  <a:lnTo>
                    <a:pt x="12" y="75"/>
                  </a:lnTo>
                  <a:lnTo>
                    <a:pt x="6" y="91"/>
                  </a:lnTo>
                  <a:lnTo>
                    <a:pt x="2" y="108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0" y="162"/>
                  </a:lnTo>
                  <a:lnTo>
                    <a:pt x="3" y="180"/>
                  </a:lnTo>
                  <a:lnTo>
                    <a:pt x="7" y="195"/>
                  </a:lnTo>
                  <a:lnTo>
                    <a:pt x="13" y="212"/>
                  </a:lnTo>
                  <a:lnTo>
                    <a:pt x="21" y="228"/>
                  </a:lnTo>
                  <a:lnTo>
                    <a:pt x="29" y="242"/>
                  </a:lnTo>
                  <a:lnTo>
                    <a:pt x="39" y="256"/>
                  </a:lnTo>
                  <a:lnTo>
                    <a:pt x="51" y="267"/>
                  </a:lnTo>
                  <a:lnTo>
                    <a:pt x="63" y="277"/>
                  </a:lnTo>
                  <a:lnTo>
                    <a:pt x="76" y="284"/>
                  </a:lnTo>
                  <a:lnTo>
                    <a:pt x="89" y="291"/>
                  </a:lnTo>
                  <a:lnTo>
                    <a:pt x="104" y="295"/>
                  </a:lnTo>
                  <a:lnTo>
                    <a:pt x="117" y="295"/>
                  </a:lnTo>
                  <a:lnTo>
                    <a:pt x="132" y="296"/>
                  </a:lnTo>
                  <a:lnTo>
                    <a:pt x="146" y="294"/>
                  </a:lnTo>
                  <a:lnTo>
                    <a:pt x="159" y="288"/>
                  </a:lnTo>
                  <a:lnTo>
                    <a:pt x="172" y="281"/>
                  </a:lnTo>
                  <a:lnTo>
                    <a:pt x="183" y="272"/>
                  </a:lnTo>
                  <a:lnTo>
                    <a:pt x="195" y="262"/>
                  </a:lnTo>
                  <a:lnTo>
                    <a:pt x="204" y="249"/>
                  </a:lnTo>
                  <a:lnTo>
                    <a:pt x="213" y="235"/>
                  </a:lnTo>
                  <a:lnTo>
                    <a:pt x="219" y="220"/>
                  </a:lnTo>
                  <a:lnTo>
                    <a:pt x="226" y="204"/>
                  </a:lnTo>
                  <a:lnTo>
                    <a:pt x="229" y="187"/>
                  </a:lnTo>
                  <a:lnTo>
                    <a:pt x="231" y="169"/>
                  </a:lnTo>
                  <a:lnTo>
                    <a:pt x="232" y="153"/>
                  </a:lnTo>
                  <a:lnTo>
                    <a:pt x="233" y="153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24" name="Freeform 1908"/>
            <p:cNvSpPr>
              <a:spLocks/>
            </p:cNvSpPr>
            <p:nvPr/>
          </p:nvSpPr>
          <p:spPr bwMode="auto">
            <a:xfrm>
              <a:off x="2777" y="3136"/>
              <a:ext cx="234" cy="391"/>
            </a:xfrm>
            <a:custGeom>
              <a:avLst/>
              <a:gdLst/>
              <a:ahLst/>
              <a:cxnLst>
                <a:cxn ang="0">
                  <a:pos x="0" y="378"/>
                </a:cxn>
                <a:cxn ang="0">
                  <a:pos x="0" y="0"/>
                </a:cxn>
                <a:cxn ang="0">
                  <a:pos x="233" y="0"/>
                </a:cxn>
                <a:cxn ang="0">
                  <a:pos x="233" y="390"/>
                </a:cxn>
                <a:cxn ang="0">
                  <a:pos x="0" y="378"/>
                </a:cxn>
              </a:cxnLst>
              <a:rect l="0" t="0" r="r" b="b"/>
              <a:pathLst>
                <a:path w="234" h="391">
                  <a:moveTo>
                    <a:pt x="0" y="378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390"/>
                  </a:lnTo>
                  <a:lnTo>
                    <a:pt x="0" y="378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25" name="Freeform 1909"/>
            <p:cNvSpPr>
              <a:spLocks/>
            </p:cNvSpPr>
            <p:nvPr/>
          </p:nvSpPr>
          <p:spPr bwMode="auto">
            <a:xfrm>
              <a:off x="2783" y="3388"/>
              <a:ext cx="212" cy="296"/>
            </a:xfrm>
            <a:custGeom>
              <a:avLst/>
              <a:gdLst/>
              <a:ahLst/>
              <a:cxnLst>
                <a:cxn ang="0">
                  <a:pos x="211" y="153"/>
                </a:cxn>
                <a:cxn ang="0">
                  <a:pos x="209" y="136"/>
                </a:cxn>
                <a:cxn ang="0">
                  <a:pos x="207" y="118"/>
                </a:cxn>
                <a:cxn ang="0">
                  <a:pos x="203" y="98"/>
                </a:cxn>
                <a:cxn ang="0">
                  <a:pos x="198" y="81"/>
                </a:cxn>
                <a:cxn ang="0">
                  <a:pos x="191" y="66"/>
                </a:cxn>
                <a:cxn ang="0">
                  <a:pos x="184" y="51"/>
                </a:cxn>
                <a:cxn ang="0">
                  <a:pos x="174" y="39"/>
                </a:cxn>
                <a:cxn ang="0">
                  <a:pos x="164" y="27"/>
                </a:cxn>
                <a:cxn ang="0">
                  <a:pos x="154" y="17"/>
                </a:cxn>
                <a:cxn ang="0">
                  <a:pos x="141" y="10"/>
                </a:cxn>
                <a:cxn ang="0">
                  <a:pos x="130" y="3"/>
                </a:cxn>
                <a:cxn ang="0">
                  <a:pos x="117" y="0"/>
                </a:cxn>
                <a:cxn ang="0">
                  <a:pos x="104" y="0"/>
                </a:cxn>
                <a:cxn ang="0">
                  <a:pos x="91" y="0"/>
                </a:cxn>
                <a:cxn ang="0">
                  <a:pos x="78" y="3"/>
                </a:cxn>
                <a:cxn ang="0">
                  <a:pos x="67" y="8"/>
                </a:cxn>
                <a:cxn ang="0">
                  <a:pos x="54" y="15"/>
                </a:cxn>
                <a:cxn ang="0">
                  <a:pos x="44" y="24"/>
                </a:cxn>
                <a:cxn ang="0">
                  <a:pos x="35" y="34"/>
                </a:cxn>
                <a:cxn ang="0">
                  <a:pos x="26" y="47"/>
                </a:cxn>
                <a:cxn ang="0">
                  <a:pos x="18" y="61"/>
                </a:cxn>
                <a:cxn ang="0">
                  <a:pos x="12" y="74"/>
                </a:cxn>
                <a:cxn ang="0">
                  <a:pos x="6" y="90"/>
                </a:cxn>
                <a:cxn ang="0">
                  <a:pos x="1" y="108"/>
                </a:cxn>
                <a:cxn ang="0">
                  <a:pos x="0" y="125"/>
                </a:cxn>
                <a:cxn ang="0">
                  <a:pos x="0" y="142"/>
                </a:cxn>
                <a:cxn ang="0">
                  <a:pos x="0" y="161"/>
                </a:cxn>
                <a:cxn ang="0">
                  <a:pos x="3" y="177"/>
                </a:cxn>
                <a:cxn ang="0">
                  <a:pos x="6" y="194"/>
                </a:cxn>
                <a:cxn ang="0">
                  <a:pos x="13" y="211"/>
                </a:cxn>
                <a:cxn ang="0">
                  <a:pos x="19" y="226"/>
                </a:cxn>
                <a:cxn ang="0">
                  <a:pos x="27" y="240"/>
                </a:cxn>
                <a:cxn ang="0">
                  <a:pos x="36" y="254"/>
                </a:cxn>
                <a:cxn ang="0">
                  <a:pos x="46" y="265"/>
                </a:cxn>
                <a:cxn ang="0">
                  <a:pos x="57" y="274"/>
                </a:cxn>
                <a:cxn ang="0">
                  <a:pos x="69" y="283"/>
                </a:cxn>
                <a:cxn ang="0">
                  <a:pos x="81" y="289"/>
                </a:cxn>
                <a:cxn ang="0">
                  <a:pos x="94" y="293"/>
                </a:cxn>
                <a:cxn ang="0">
                  <a:pos x="107" y="295"/>
                </a:cxn>
                <a:cxn ang="0">
                  <a:pos x="120" y="295"/>
                </a:cxn>
                <a:cxn ang="0">
                  <a:pos x="132" y="292"/>
                </a:cxn>
                <a:cxn ang="0">
                  <a:pos x="144" y="287"/>
                </a:cxn>
                <a:cxn ang="0">
                  <a:pos x="155" y="280"/>
                </a:cxn>
                <a:cxn ang="0">
                  <a:pos x="166" y="272"/>
                </a:cxn>
                <a:cxn ang="0">
                  <a:pos x="176" y="261"/>
                </a:cxn>
                <a:cxn ang="0">
                  <a:pos x="185" y="248"/>
                </a:cxn>
                <a:cxn ang="0">
                  <a:pos x="193" y="233"/>
                </a:cxn>
                <a:cxn ang="0">
                  <a:pos x="199" y="220"/>
                </a:cxn>
                <a:cxn ang="0">
                  <a:pos x="205" y="203"/>
                </a:cxn>
                <a:cxn ang="0">
                  <a:pos x="208" y="185"/>
                </a:cxn>
                <a:cxn ang="0">
                  <a:pos x="209" y="167"/>
                </a:cxn>
                <a:cxn ang="0">
                  <a:pos x="210" y="153"/>
                </a:cxn>
                <a:cxn ang="0">
                  <a:pos x="211" y="153"/>
                </a:cxn>
              </a:cxnLst>
              <a:rect l="0" t="0" r="r" b="b"/>
              <a:pathLst>
                <a:path w="212" h="296">
                  <a:moveTo>
                    <a:pt x="211" y="153"/>
                  </a:moveTo>
                  <a:lnTo>
                    <a:pt x="209" y="136"/>
                  </a:lnTo>
                  <a:lnTo>
                    <a:pt x="207" y="118"/>
                  </a:lnTo>
                  <a:lnTo>
                    <a:pt x="203" y="98"/>
                  </a:lnTo>
                  <a:lnTo>
                    <a:pt x="198" y="81"/>
                  </a:lnTo>
                  <a:lnTo>
                    <a:pt x="191" y="66"/>
                  </a:lnTo>
                  <a:lnTo>
                    <a:pt x="184" y="51"/>
                  </a:lnTo>
                  <a:lnTo>
                    <a:pt x="174" y="39"/>
                  </a:lnTo>
                  <a:lnTo>
                    <a:pt x="164" y="27"/>
                  </a:lnTo>
                  <a:lnTo>
                    <a:pt x="154" y="17"/>
                  </a:lnTo>
                  <a:lnTo>
                    <a:pt x="141" y="10"/>
                  </a:lnTo>
                  <a:lnTo>
                    <a:pt x="130" y="3"/>
                  </a:lnTo>
                  <a:lnTo>
                    <a:pt x="117" y="0"/>
                  </a:lnTo>
                  <a:lnTo>
                    <a:pt x="104" y="0"/>
                  </a:lnTo>
                  <a:lnTo>
                    <a:pt x="91" y="0"/>
                  </a:lnTo>
                  <a:lnTo>
                    <a:pt x="78" y="3"/>
                  </a:lnTo>
                  <a:lnTo>
                    <a:pt x="67" y="8"/>
                  </a:lnTo>
                  <a:lnTo>
                    <a:pt x="54" y="15"/>
                  </a:lnTo>
                  <a:lnTo>
                    <a:pt x="44" y="24"/>
                  </a:lnTo>
                  <a:lnTo>
                    <a:pt x="35" y="34"/>
                  </a:lnTo>
                  <a:lnTo>
                    <a:pt x="26" y="47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6" y="90"/>
                  </a:lnTo>
                  <a:lnTo>
                    <a:pt x="1" y="108"/>
                  </a:lnTo>
                  <a:lnTo>
                    <a:pt x="0" y="125"/>
                  </a:lnTo>
                  <a:lnTo>
                    <a:pt x="0" y="142"/>
                  </a:lnTo>
                  <a:lnTo>
                    <a:pt x="0" y="161"/>
                  </a:lnTo>
                  <a:lnTo>
                    <a:pt x="3" y="177"/>
                  </a:lnTo>
                  <a:lnTo>
                    <a:pt x="6" y="194"/>
                  </a:lnTo>
                  <a:lnTo>
                    <a:pt x="13" y="211"/>
                  </a:lnTo>
                  <a:lnTo>
                    <a:pt x="19" y="226"/>
                  </a:lnTo>
                  <a:lnTo>
                    <a:pt x="27" y="240"/>
                  </a:lnTo>
                  <a:lnTo>
                    <a:pt x="36" y="254"/>
                  </a:lnTo>
                  <a:lnTo>
                    <a:pt x="46" y="265"/>
                  </a:lnTo>
                  <a:lnTo>
                    <a:pt x="57" y="274"/>
                  </a:lnTo>
                  <a:lnTo>
                    <a:pt x="69" y="283"/>
                  </a:lnTo>
                  <a:lnTo>
                    <a:pt x="81" y="289"/>
                  </a:lnTo>
                  <a:lnTo>
                    <a:pt x="94" y="293"/>
                  </a:lnTo>
                  <a:lnTo>
                    <a:pt x="107" y="295"/>
                  </a:lnTo>
                  <a:lnTo>
                    <a:pt x="120" y="295"/>
                  </a:lnTo>
                  <a:lnTo>
                    <a:pt x="132" y="292"/>
                  </a:lnTo>
                  <a:lnTo>
                    <a:pt x="144" y="287"/>
                  </a:lnTo>
                  <a:lnTo>
                    <a:pt x="155" y="280"/>
                  </a:lnTo>
                  <a:lnTo>
                    <a:pt x="166" y="272"/>
                  </a:lnTo>
                  <a:lnTo>
                    <a:pt x="176" y="261"/>
                  </a:lnTo>
                  <a:lnTo>
                    <a:pt x="185" y="248"/>
                  </a:lnTo>
                  <a:lnTo>
                    <a:pt x="193" y="233"/>
                  </a:lnTo>
                  <a:lnTo>
                    <a:pt x="199" y="220"/>
                  </a:lnTo>
                  <a:lnTo>
                    <a:pt x="205" y="203"/>
                  </a:lnTo>
                  <a:lnTo>
                    <a:pt x="208" y="185"/>
                  </a:lnTo>
                  <a:lnTo>
                    <a:pt x="209" y="167"/>
                  </a:lnTo>
                  <a:lnTo>
                    <a:pt x="210" y="153"/>
                  </a:lnTo>
                  <a:lnTo>
                    <a:pt x="211" y="153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26" name="Freeform 1910"/>
            <p:cNvSpPr>
              <a:spLocks/>
            </p:cNvSpPr>
            <p:nvPr/>
          </p:nvSpPr>
          <p:spPr bwMode="auto">
            <a:xfrm>
              <a:off x="2783" y="3136"/>
              <a:ext cx="212" cy="390"/>
            </a:xfrm>
            <a:custGeom>
              <a:avLst/>
              <a:gdLst/>
              <a:ahLst/>
              <a:cxnLst>
                <a:cxn ang="0">
                  <a:pos x="0" y="37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11" y="389"/>
                </a:cxn>
                <a:cxn ang="0">
                  <a:pos x="0" y="377"/>
                </a:cxn>
              </a:cxnLst>
              <a:rect l="0" t="0" r="r" b="b"/>
              <a:pathLst>
                <a:path w="212" h="390">
                  <a:moveTo>
                    <a:pt x="0" y="377"/>
                  </a:moveTo>
                  <a:lnTo>
                    <a:pt x="0" y="0"/>
                  </a:lnTo>
                  <a:lnTo>
                    <a:pt x="211" y="0"/>
                  </a:lnTo>
                  <a:lnTo>
                    <a:pt x="211" y="389"/>
                  </a:lnTo>
                  <a:lnTo>
                    <a:pt x="0" y="377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27" name="Freeform 1911"/>
            <p:cNvSpPr>
              <a:spLocks/>
            </p:cNvSpPr>
            <p:nvPr/>
          </p:nvSpPr>
          <p:spPr bwMode="auto">
            <a:xfrm>
              <a:off x="2789" y="3386"/>
              <a:ext cx="190" cy="296"/>
            </a:xfrm>
            <a:custGeom>
              <a:avLst/>
              <a:gdLst/>
              <a:ahLst/>
              <a:cxnLst>
                <a:cxn ang="0">
                  <a:pos x="189" y="155"/>
                </a:cxn>
                <a:cxn ang="0">
                  <a:pos x="188" y="137"/>
                </a:cxn>
                <a:cxn ang="0">
                  <a:pos x="185" y="118"/>
                </a:cxn>
                <a:cxn ang="0">
                  <a:pos x="183" y="99"/>
                </a:cxn>
                <a:cxn ang="0">
                  <a:pos x="178" y="83"/>
                </a:cxn>
                <a:cxn ang="0">
                  <a:pos x="171" y="68"/>
                </a:cxn>
                <a:cxn ang="0">
                  <a:pos x="165" y="53"/>
                </a:cxn>
                <a:cxn ang="0">
                  <a:pos x="157" y="40"/>
                </a:cxn>
                <a:cxn ang="0">
                  <a:pos x="147" y="29"/>
                </a:cxn>
                <a:cxn ang="0">
                  <a:pos x="138" y="18"/>
                </a:cxn>
                <a:cxn ang="0">
                  <a:pos x="127" y="10"/>
                </a:cxn>
                <a:cxn ang="0">
                  <a:pos x="116" y="5"/>
                </a:cxn>
                <a:cxn ang="0">
                  <a:pos x="105" y="1"/>
                </a:cxn>
                <a:cxn ang="0">
                  <a:pos x="93" y="0"/>
                </a:cxn>
                <a:cxn ang="0">
                  <a:pos x="82" y="1"/>
                </a:cxn>
                <a:cxn ang="0">
                  <a:pos x="71" y="4"/>
                </a:cxn>
                <a:cxn ang="0">
                  <a:pos x="60" y="9"/>
                </a:cxn>
                <a:cxn ang="0">
                  <a:pos x="49" y="15"/>
                </a:cxn>
                <a:cxn ang="0">
                  <a:pos x="40" y="24"/>
                </a:cxn>
                <a:cxn ang="0">
                  <a:pos x="31" y="35"/>
                </a:cxn>
                <a:cxn ang="0">
                  <a:pos x="23" y="48"/>
                </a:cxn>
                <a:cxn ang="0">
                  <a:pos x="16" y="60"/>
                </a:cxn>
                <a:cxn ang="0">
                  <a:pos x="10" y="75"/>
                </a:cxn>
                <a:cxn ang="0">
                  <a:pos x="7" y="91"/>
                </a:cxn>
                <a:cxn ang="0">
                  <a:pos x="2" y="108"/>
                </a:cxn>
                <a:cxn ang="0">
                  <a:pos x="0" y="125"/>
                </a:cxn>
                <a:cxn ang="0">
                  <a:pos x="0" y="143"/>
                </a:cxn>
                <a:cxn ang="0">
                  <a:pos x="0" y="162"/>
                </a:cxn>
                <a:cxn ang="0">
                  <a:pos x="3" y="178"/>
                </a:cxn>
                <a:cxn ang="0">
                  <a:pos x="7" y="194"/>
                </a:cxn>
                <a:cxn ang="0">
                  <a:pos x="11" y="212"/>
                </a:cxn>
                <a:cxn ang="0">
                  <a:pos x="17" y="227"/>
                </a:cxn>
                <a:cxn ang="0">
                  <a:pos x="24" y="241"/>
                </a:cxn>
                <a:cxn ang="0">
                  <a:pos x="33" y="253"/>
                </a:cxn>
                <a:cxn ang="0">
                  <a:pos x="42" y="266"/>
                </a:cxn>
                <a:cxn ang="0">
                  <a:pos x="52" y="274"/>
                </a:cxn>
                <a:cxn ang="0">
                  <a:pos x="63" y="283"/>
                </a:cxn>
                <a:cxn ang="0">
                  <a:pos x="72" y="289"/>
                </a:cxn>
                <a:cxn ang="0">
                  <a:pos x="85" y="293"/>
                </a:cxn>
                <a:cxn ang="0">
                  <a:pos x="95" y="294"/>
                </a:cxn>
                <a:cxn ang="0">
                  <a:pos x="107" y="295"/>
                </a:cxn>
                <a:cxn ang="0">
                  <a:pos x="119" y="292"/>
                </a:cxn>
                <a:cxn ang="0">
                  <a:pos x="129" y="288"/>
                </a:cxn>
                <a:cxn ang="0">
                  <a:pos x="140" y="281"/>
                </a:cxn>
                <a:cxn ang="0">
                  <a:pos x="149" y="273"/>
                </a:cxn>
                <a:cxn ang="0">
                  <a:pos x="158" y="261"/>
                </a:cxn>
                <a:cxn ang="0">
                  <a:pos x="166" y="249"/>
                </a:cxn>
                <a:cxn ang="0">
                  <a:pos x="174" y="235"/>
                </a:cxn>
                <a:cxn ang="0">
                  <a:pos x="179" y="220"/>
                </a:cxn>
                <a:cxn ang="0">
                  <a:pos x="183" y="205"/>
                </a:cxn>
                <a:cxn ang="0">
                  <a:pos x="185" y="186"/>
                </a:cxn>
                <a:cxn ang="0">
                  <a:pos x="188" y="169"/>
                </a:cxn>
                <a:cxn ang="0">
                  <a:pos x="188" y="155"/>
                </a:cxn>
                <a:cxn ang="0">
                  <a:pos x="189" y="155"/>
                </a:cxn>
              </a:cxnLst>
              <a:rect l="0" t="0" r="r" b="b"/>
              <a:pathLst>
                <a:path w="190" h="296">
                  <a:moveTo>
                    <a:pt x="189" y="155"/>
                  </a:moveTo>
                  <a:lnTo>
                    <a:pt x="188" y="137"/>
                  </a:lnTo>
                  <a:lnTo>
                    <a:pt x="185" y="118"/>
                  </a:lnTo>
                  <a:lnTo>
                    <a:pt x="183" y="99"/>
                  </a:lnTo>
                  <a:lnTo>
                    <a:pt x="178" y="83"/>
                  </a:lnTo>
                  <a:lnTo>
                    <a:pt x="171" y="68"/>
                  </a:lnTo>
                  <a:lnTo>
                    <a:pt x="165" y="53"/>
                  </a:lnTo>
                  <a:lnTo>
                    <a:pt x="157" y="40"/>
                  </a:lnTo>
                  <a:lnTo>
                    <a:pt x="147" y="29"/>
                  </a:lnTo>
                  <a:lnTo>
                    <a:pt x="138" y="18"/>
                  </a:lnTo>
                  <a:lnTo>
                    <a:pt x="127" y="10"/>
                  </a:lnTo>
                  <a:lnTo>
                    <a:pt x="116" y="5"/>
                  </a:lnTo>
                  <a:lnTo>
                    <a:pt x="105" y="1"/>
                  </a:lnTo>
                  <a:lnTo>
                    <a:pt x="93" y="0"/>
                  </a:lnTo>
                  <a:lnTo>
                    <a:pt x="82" y="1"/>
                  </a:lnTo>
                  <a:lnTo>
                    <a:pt x="71" y="4"/>
                  </a:lnTo>
                  <a:lnTo>
                    <a:pt x="60" y="9"/>
                  </a:lnTo>
                  <a:lnTo>
                    <a:pt x="49" y="15"/>
                  </a:lnTo>
                  <a:lnTo>
                    <a:pt x="40" y="24"/>
                  </a:lnTo>
                  <a:lnTo>
                    <a:pt x="31" y="35"/>
                  </a:lnTo>
                  <a:lnTo>
                    <a:pt x="23" y="48"/>
                  </a:lnTo>
                  <a:lnTo>
                    <a:pt x="16" y="60"/>
                  </a:lnTo>
                  <a:lnTo>
                    <a:pt x="10" y="75"/>
                  </a:lnTo>
                  <a:lnTo>
                    <a:pt x="7" y="91"/>
                  </a:lnTo>
                  <a:lnTo>
                    <a:pt x="2" y="108"/>
                  </a:lnTo>
                  <a:lnTo>
                    <a:pt x="0" y="125"/>
                  </a:lnTo>
                  <a:lnTo>
                    <a:pt x="0" y="143"/>
                  </a:lnTo>
                  <a:lnTo>
                    <a:pt x="0" y="162"/>
                  </a:lnTo>
                  <a:lnTo>
                    <a:pt x="3" y="178"/>
                  </a:lnTo>
                  <a:lnTo>
                    <a:pt x="7" y="194"/>
                  </a:lnTo>
                  <a:lnTo>
                    <a:pt x="11" y="212"/>
                  </a:lnTo>
                  <a:lnTo>
                    <a:pt x="17" y="227"/>
                  </a:lnTo>
                  <a:lnTo>
                    <a:pt x="24" y="241"/>
                  </a:lnTo>
                  <a:lnTo>
                    <a:pt x="33" y="253"/>
                  </a:lnTo>
                  <a:lnTo>
                    <a:pt x="42" y="266"/>
                  </a:lnTo>
                  <a:lnTo>
                    <a:pt x="52" y="274"/>
                  </a:lnTo>
                  <a:lnTo>
                    <a:pt x="63" y="283"/>
                  </a:lnTo>
                  <a:lnTo>
                    <a:pt x="72" y="289"/>
                  </a:lnTo>
                  <a:lnTo>
                    <a:pt x="85" y="293"/>
                  </a:lnTo>
                  <a:lnTo>
                    <a:pt x="95" y="294"/>
                  </a:lnTo>
                  <a:lnTo>
                    <a:pt x="107" y="295"/>
                  </a:lnTo>
                  <a:lnTo>
                    <a:pt x="119" y="292"/>
                  </a:lnTo>
                  <a:lnTo>
                    <a:pt x="129" y="288"/>
                  </a:lnTo>
                  <a:lnTo>
                    <a:pt x="140" y="281"/>
                  </a:lnTo>
                  <a:lnTo>
                    <a:pt x="149" y="273"/>
                  </a:lnTo>
                  <a:lnTo>
                    <a:pt x="158" y="261"/>
                  </a:lnTo>
                  <a:lnTo>
                    <a:pt x="166" y="249"/>
                  </a:lnTo>
                  <a:lnTo>
                    <a:pt x="174" y="235"/>
                  </a:lnTo>
                  <a:lnTo>
                    <a:pt x="179" y="220"/>
                  </a:lnTo>
                  <a:lnTo>
                    <a:pt x="183" y="205"/>
                  </a:lnTo>
                  <a:lnTo>
                    <a:pt x="185" y="186"/>
                  </a:lnTo>
                  <a:lnTo>
                    <a:pt x="188" y="169"/>
                  </a:lnTo>
                  <a:lnTo>
                    <a:pt x="188" y="155"/>
                  </a:lnTo>
                  <a:lnTo>
                    <a:pt x="189" y="155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28" name="Freeform 1912"/>
            <p:cNvSpPr>
              <a:spLocks/>
            </p:cNvSpPr>
            <p:nvPr/>
          </p:nvSpPr>
          <p:spPr bwMode="auto">
            <a:xfrm>
              <a:off x="2789" y="3136"/>
              <a:ext cx="190" cy="390"/>
            </a:xfrm>
            <a:custGeom>
              <a:avLst/>
              <a:gdLst/>
              <a:ahLst/>
              <a:cxnLst>
                <a:cxn ang="0">
                  <a:pos x="0" y="375"/>
                </a:cxn>
                <a:cxn ang="0">
                  <a:pos x="0" y="0"/>
                </a:cxn>
                <a:cxn ang="0">
                  <a:pos x="189" y="0"/>
                </a:cxn>
                <a:cxn ang="0">
                  <a:pos x="189" y="389"/>
                </a:cxn>
                <a:cxn ang="0">
                  <a:pos x="0" y="375"/>
                </a:cxn>
              </a:cxnLst>
              <a:rect l="0" t="0" r="r" b="b"/>
              <a:pathLst>
                <a:path w="190" h="390">
                  <a:moveTo>
                    <a:pt x="0" y="375"/>
                  </a:moveTo>
                  <a:lnTo>
                    <a:pt x="0" y="0"/>
                  </a:lnTo>
                  <a:lnTo>
                    <a:pt x="189" y="0"/>
                  </a:lnTo>
                  <a:lnTo>
                    <a:pt x="189" y="389"/>
                  </a:lnTo>
                  <a:lnTo>
                    <a:pt x="0" y="375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29" name="Freeform 1913"/>
            <p:cNvSpPr>
              <a:spLocks/>
            </p:cNvSpPr>
            <p:nvPr/>
          </p:nvSpPr>
          <p:spPr bwMode="auto">
            <a:xfrm>
              <a:off x="2796" y="3386"/>
              <a:ext cx="168" cy="295"/>
            </a:xfrm>
            <a:custGeom>
              <a:avLst/>
              <a:gdLst/>
              <a:ahLst/>
              <a:cxnLst>
                <a:cxn ang="0">
                  <a:pos x="167" y="154"/>
                </a:cxn>
                <a:cxn ang="0">
                  <a:pos x="164" y="135"/>
                </a:cxn>
                <a:cxn ang="0">
                  <a:pos x="163" y="117"/>
                </a:cxn>
                <a:cxn ang="0">
                  <a:pos x="160" y="99"/>
                </a:cxn>
                <a:cxn ang="0">
                  <a:pos x="156" y="83"/>
                </a:cxn>
                <a:cxn ang="0">
                  <a:pos x="151" y="67"/>
                </a:cxn>
                <a:cxn ang="0">
                  <a:pos x="144" y="52"/>
                </a:cxn>
                <a:cxn ang="0">
                  <a:pos x="137" y="39"/>
                </a:cxn>
                <a:cxn ang="0">
                  <a:pos x="130" y="28"/>
                </a:cxn>
                <a:cxn ang="0">
                  <a:pos x="121" y="18"/>
                </a:cxn>
                <a:cxn ang="0">
                  <a:pos x="112" y="10"/>
                </a:cxn>
                <a:cxn ang="0">
                  <a:pos x="101" y="4"/>
                </a:cxn>
                <a:cxn ang="0">
                  <a:pos x="92" y="0"/>
                </a:cxn>
                <a:cxn ang="0">
                  <a:pos x="82" y="0"/>
                </a:cxn>
                <a:cxn ang="0">
                  <a:pos x="73" y="0"/>
                </a:cxn>
                <a:cxn ang="0">
                  <a:pos x="62" y="4"/>
                </a:cxn>
                <a:cxn ang="0">
                  <a:pos x="52" y="7"/>
                </a:cxn>
                <a:cxn ang="0">
                  <a:pos x="44" y="15"/>
                </a:cxn>
                <a:cxn ang="0">
                  <a:pos x="35" y="24"/>
                </a:cxn>
                <a:cxn ang="0">
                  <a:pos x="27" y="35"/>
                </a:cxn>
                <a:cxn ang="0">
                  <a:pos x="19" y="46"/>
                </a:cxn>
                <a:cxn ang="0">
                  <a:pos x="14" y="60"/>
                </a:cxn>
                <a:cxn ang="0">
                  <a:pos x="9" y="74"/>
                </a:cxn>
                <a:cxn ang="0">
                  <a:pos x="5" y="89"/>
                </a:cxn>
                <a:cxn ang="0">
                  <a:pos x="1" y="107"/>
                </a:cxn>
                <a:cxn ang="0">
                  <a:pos x="0" y="124"/>
                </a:cxn>
                <a:cxn ang="0">
                  <a:pos x="0" y="140"/>
                </a:cxn>
                <a:cxn ang="0">
                  <a:pos x="0" y="160"/>
                </a:cxn>
                <a:cxn ang="0">
                  <a:pos x="2" y="177"/>
                </a:cxn>
                <a:cxn ang="0">
                  <a:pos x="5" y="194"/>
                </a:cxn>
                <a:cxn ang="0">
                  <a:pos x="9" y="210"/>
                </a:cxn>
                <a:cxn ang="0">
                  <a:pos x="15" y="224"/>
                </a:cxn>
                <a:cxn ang="0">
                  <a:pos x="22" y="238"/>
                </a:cxn>
                <a:cxn ang="0">
                  <a:pos x="28" y="252"/>
                </a:cxn>
                <a:cxn ang="0">
                  <a:pos x="36" y="264"/>
                </a:cxn>
                <a:cxn ang="0">
                  <a:pos x="45" y="274"/>
                </a:cxn>
                <a:cxn ang="0">
                  <a:pos x="55" y="281"/>
                </a:cxn>
                <a:cxn ang="0">
                  <a:pos x="64" y="288"/>
                </a:cxn>
                <a:cxn ang="0">
                  <a:pos x="74" y="291"/>
                </a:cxn>
                <a:cxn ang="0">
                  <a:pos x="83" y="293"/>
                </a:cxn>
                <a:cxn ang="0">
                  <a:pos x="95" y="294"/>
                </a:cxn>
                <a:cxn ang="0">
                  <a:pos x="104" y="291"/>
                </a:cxn>
                <a:cxn ang="0">
                  <a:pos x="113" y="286"/>
                </a:cxn>
                <a:cxn ang="0">
                  <a:pos x="122" y="280"/>
                </a:cxn>
                <a:cxn ang="0">
                  <a:pos x="131" y="271"/>
                </a:cxn>
                <a:cxn ang="0">
                  <a:pos x="139" y="260"/>
                </a:cxn>
                <a:cxn ang="0">
                  <a:pos x="145" y="248"/>
                </a:cxn>
                <a:cxn ang="0">
                  <a:pos x="152" y="234"/>
                </a:cxn>
                <a:cxn ang="0">
                  <a:pos x="157" y="219"/>
                </a:cxn>
                <a:cxn ang="0">
                  <a:pos x="160" y="203"/>
                </a:cxn>
                <a:cxn ang="0">
                  <a:pos x="164" y="186"/>
                </a:cxn>
                <a:cxn ang="0">
                  <a:pos x="165" y="168"/>
                </a:cxn>
                <a:cxn ang="0">
                  <a:pos x="165" y="154"/>
                </a:cxn>
                <a:cxn ang="0">
                  <a:pos x="167" y="154"/>
                </a:cxn>
              </a:cxnLst>
              <a:rect l="0" t="0" r="r" b="b"/>
              <a:pathLst>
                <a:path w="168" h="295">
                  <a:moveTo>
                    <a:pt x="167" y="154"/>
                  </a:moveTo>
                  <a:lnTo>
                    <a:pt x="164" y="135"/>
                  </a:lnTo>
                  <a:lnTo>
                    <a:pt x="163" y="117"/>
                  </a:lnTo>
                  <a:lnTo>
                    <a:pt x="160" y="99"/>
                  </a:lnTo>
                  <a:lnTo>
                    <a:pt x="156" y="83"/>
                  </a:lnTo>
                  <a:lnTo>
                    <a:pt x="151" y="67"/>
                  </a:lnTo>
                  <a:lnTo>
                    <a:pt x="144" y="52"/>
                  </a:lnTo>
                  <a:lnTo>
                    <a:pt x="137" y="39"/>
                  </a:lnTo>
                  <a:lnTo>
                    <a:pt x="130" y="28"/>
                  </a:lnTo>
                  <a:lnTo>
                    <a:pt x="121" y="18"/>
                  </a:lnTo>
                  <a:lnTo>
                    <a:pt x="112" y="10"/>
                  </a:lnTo>
                  <a:lnTo>
                    <a:pt x="101" y="4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2" y="4"/>
                  </a:lnTo>
                  <a:lnTo>
                    <a:pt x="52" y="7"/>
                  </a:lnTo>
                  <a:lnTo>
                    <a:pt x="44" y="15"/>
                  </a:lnTo>
                  <a:lnTo>
                    <a:pt x="35" y="24"/>
                  </a:lnTo>
                  <a:lnTo>
                    <a:pt x="27" y="35"/>
                  </a:lnTo>
                  <a:lnTo>
                    <a:pt x="19" y="46"/>
                  </a:lnTo>
                  <a:lnTo>
                    <a:pt x="14" y="60"/>
                  </a:lnTo>
                  <a:lnTo>
                    <a:pt x="9" y="74"/>
                  </a:lnTo>
                  <a:lnTo>
                    <a:pt x="5" y="89"/>
                  </a:lnTo>
                  <a:lnTo>
                    <a:pt x="1" y="107"/>
                  </a:lnTo>
                  <a:lnTo>
                    <a:pt x="0" y="124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10"/>
                  </a:lnTo>
                  <a:lnTo>
                    <a:pt x="15" y="224"/>
                  </a:lnTo>
                  <a:lnTo>
                    <a:pt x="22" y="238"/>
                  </a:lnTo>
                  <a:lnTo>
                    <a:pt x="28" y="252"/>
                  </a:lnTo>
                  <a:lnTo>
                    <a:pt x="36" y="264"/>
                  </a:lnTo>
                  <a:lnTo>
                    <a:pt x="45" y="274"/>
                  </a:lnTo>
                  <a:lnTo>
                    <a:pt x="55" y="281"/>
                  </a:lnTo>
                  <a:lnTo>
                    <a:pt x="64" y="288"/>
                  </a:lnTo>
                  <a:lnTo>
                    <a:pt x="74" y="291"/>
                  </a:lnTo>
                  <a:lnTo>
                    <a:pt x="83" y="293"/>
                  </a:lnTo>
                  <a:lnTo>
                    <a:pt x="95" y="294"/>
                  </a:lnTo>
                  <a:lnTo>
                    <a:pt x="104" y="291"/>
                  </a:lnTo>
                  <a:lnTo>
                    <a:pt x="113" y="286"/>
                  </a:lnTo>
                  <a:lnTo>
                    <a:pt x="122" y="280"/>
                  </a:lnTo>
                  <a:lnTo>
                    <a:pt x="131" y="271"/>
                  </a:lnTo>
                  <a:lnTo>
                    <a:pt x="139" y="260"/>
                  </a:lnTo>
                  <a:lnTo>
                    <a:pt x="145" y="248"/>
                  </a:lnTo>
                  <a:lnTo>
                    <a:pt x="152" y="234"/>
                  </a:lnTo>
                  <a:lnTo>
                    <a:pt x="157" y="219"/>
                  </a:lnTo>
                  <a:lnTo>
                    <a:pt x="160" y="203"/>
                  </a:lnTo>
                  <a:lnTo>
                    <a:pt x="164" y="186"/>
                  </a:lnTo>
                  <a:lnTo>
                    <a:pt x="165" y="168"/>
                  </a:lnTo>
                  <a:lnTo>
                    <a:pt x="165" y="154"/>
                  </a:lnTo>
                  <a:lnTo>
                    <a:pt x="167" y="154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30" name="Freeform 1914"/>
            <p:cNvSpPr>
              <a:spLocks/>
            </p:cNvSpPr>
            <p:nvPr/>
          </p:nvSpPr>
          <p:spPr bwMode="auto">
            <a:xfrm>
              <a:off x="2796" y="3136"/>
              <a:ext cx="168" cy="389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0" y="0"/>
                </a:cxn>
                <a:cxn ang="0">
                  <a:pos x="167" y="0"/>
                </a:cxn>
                <a:cxn ang="0">
                  <a:pos x="167" y="388"/>
                </a:cxn>
                <a:cxn ang="0">
                  <a:pos x="0" y="374"/>
                </a:cxn>
              </a:cxnLst>
              <a:rect l="0" t="0" r="r" b="b"/>
              <a:pathLst>
                <a:path w="168" h="389">
                  <a:moveTo>
                    <a:pt x="0" y="374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388"/>
                  </a:lnTo>
                  <a:lnTo>
                    <a:pt x="0" y="374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31" name="Freeform 1915"/>
            <p:cNvSpPr>
              <a:spLocks/>
            </p:cNvSpPr>
            <p:nvPr/>
          </p:nvSpPr>
          <p:spPr bwMode="auto">
            <a:xfrm>
              <a:off x="2802" y="3384"/>
              <a:ext cx="146" cy="295"/>
            </a:xfrm>
            <a:custGeom>
              <a:avLst/>
              <a:gdLst/>
              <a:ahLst/>
              <a:cxnLst>
                <a:cxn ang="0">
                  <a:pos x="145" y="154"/>
                </a:cxn>
                <a:cxn ang="0">
                  <a:pos x="143" y="136"/>
                </a:cxn>
                <a:cxn ang="0">
                  <a:pos x="142" y="119"/>
                </a:cxn>
                <a:cxn ang="0">
                  <a:pos x="138" y="101"/>
                </a:cxn>
                <a:cxn ang="0">
                  <a:pos x="136" y="84"/>
                </a:cxn>
                <a:cxn ang="0">
                  <a:pos x="130" y="68"/>
                </a:cxn>
                <a:cxn ang="0">
                  <a:pos x="125" y="54"/>
                </a:cxn>
                <a:cxn ang="0">
                  <a:pos x="119" y="39"/>
                </a:cxn>
                <a:cxn ang="0">
                  <a:pos x="113" y="30"/>
                </a:cxn>
                <a:cxn ang="0">
                  <a:pos x="105" y="19"/>
                </a:cxn>
                <a:cxn ang="0">
                  <a:pos x="97" y="11"/>
                </a:cxn>
                <a:cxn ang="0">
                  <a:pos x="89" y="6"/>
                </a:cxn>
                <a:cxn ang="0">
                  <a:pos x="80" y="2"/>
                </a:cxn>
                <a:cxn ang="0">
                  <a:pos x="72" y="0"/>
                </a:cxn>
                <a:cxn ang="0">
                  <a:pos x="62" y="2"/>
                </a:cxn>
                <a:cxn ang="0">
                  <a:pos x="54" y="4"/>
                </a:cxn>
                <a:cxn ang="0">
                  <a:pos x="45" y="9"/>
                </a:cxn>
                <a:cxn ang="0">
                  <a:pos x="38" y="16"/>
                </a:cxn>
                <a:cxn ang="0">
                  <a:pos x="30" y="25"/>
                </a:cxn>
                <a:cxn ang="0">
                  <a:pos x="23" y="35"/>
                </a:cxn>
                <a:cxn ang="0">
                  <a:pos x="18" y="48"/>
                </a:cxn>
                <a:cxn ang="0">
                  <a:pos x="12" y="61"/>
                </a:cxn>
                <a:cxn ang="0">
                  <a:pos x="8" y="76"/>
                </a:cxn>
                <a:cxn ang="0">
                  <a:pos x="4" y="90"/>
                </a:cxn>
                <a:cxn ang="0">
                  <a:pos x="1" y="107"/>
                </a:cxn>
                <a:cxn ang="0">
                  <a:pos x="0" y="125"/>
                </a:cxn>
                <a:cxn ang="0">
                  <a:pos x="0" y="141"/>
                </a:cxn>
                <a:cxn ang="0">
                  <a:pos x="0" y="161"/>
                </a:cxn>
                <a:cxn ang="0">
                  <a:pos x="2" y="176"/>
                </a:cxn>
                <a:cxn ang="0">
                  <a:pos x="5" y="193"/>
                </a:cxn>
                <a:cxn ang="0">
                  <a:pos x="8" y="210"/>
                </a:cxn>
                <a:cxn ang="0">
                  <a:pos x="13" y="225"/>
                </a:cxn>
                <a:cxn ang="0">
                  <a:pos x="19" y="239"/>
                </a:cxn>
                <a:cxn ang="0">
                  <a:pos x="25" y="252"/>
                </a:cxn>
                <a:cxn ang="0">
                  <a:pos x="32" y="265"/>
                </a:cxn>
                <a:cxn ang="0">
                  <a:pos x="39" y="274"/>
                </a:cxn>
                <a:cxn ang="0">
                  <a:pos x="47" y="282"/>
                </a:cxn>
                <a:cxn ang="0">
                  <a:pos x="56" y="288"/>
                </a:cxn>
                <a:cxn ang="0">
                  <a:pos x="64" y="292"/>
                </a:cxn>
                <a:cxn ang="0">
                  <a:pos x="73" y="293"/>
                </a:cxn>
                <a:cxn ang="0">
                  <a:pos x="82" y="294"/>
                </a:cxn>
                <a:cxn ang="0">
                  <a:pos x="90" y="292"/>
                </a:cxn>
                <a:cxn ang="0">
                  <a:pos x="98" y="287"/>
                </a:cxn>
                <a:cxn ang="0">
                  <a:pos x="106" y="281"/>
                </a:cxn>
                <a:cxn ang="0">
                  <a:pos x="114" y="271"/>
                </a:cxn>
                <a:cxn ang="0">
                  <a:pos x="121" y="260"/>
                </a:cxn>
                <a:cxn ang="0">
                  <a:pos x="126" y="248"/>
                </a:cxn>
                <a:cxn ang="0">
                  <a:pos x="131" y="235"/>
                </a:cxn>
                <a:cxn ang="0">
                  <a:pos x="136" y="220"/>
                </a:cxn>
                <a:cxn ang="0">
                  <a:pos x="139" y="204"/>
                </a:cxn>
                <a:cxn ang="0">
                  <a:pos x="142" y="186"/>
                </a:cxn>
                <a:cxn ang="0">
                  <a:pos x="144" y="168"/>
                </a:cxn>
                <a:cxn ang="0">
                  <a:pos x="144" y="154"/>
                </a:cxn>
                <a:cxn ang="0">
                  <a:pos x="145" y="154"/>
                </a:cxn>
              </a:cxnLst>
              <a:rect l="0" t="0" r="r" b="b"/>
              <a:pathLst>
                <a:path w="146" h="295">
                  <a:moveTo>
                    <a:pt x="145" y="154"/>
                  </a:moveTo>
                  <a:lnTo>
                    <a:pt x="143" y="136"/>
                  </a:lnTo>
                  <a:lnTo>
                    <a:pt x="142" y="119"/>
                  </a:lnTo>
                  <a:lnTo>
                    <a:pt x="138" y="101"/>
                  </a:lnTo>
                  <a:lnTo>
                    <a:pt x="136" y="84"/>
                  </a:lnTo>
                  <a:lnTo>
                    <a:pt x="130" y="68"/>
                  </a:lnTo>
                  <a:lnTo>
                    <a:pt x="125" y="54"/>
                  </a:lnTo>
                  <a:lnTo>
                    <a:pt x="119" y="39"/>
                  </a:lnTo>
                  <a:lnTo>
                    <a:pt x="113" y="30"/>
                  </a:lnTo>
                  <a:lnTo>
                    <a:pt x="105" y="19"/>
                  </a:lnTo>
                  <a:lnTo>
                    <a:pt x="97" y="11"/>
                  </a:lnTo>
                  <a:lnTo>
                    <a:pt x="89" y="6"/>
                  </a:lnTo>
                  <a:lnTo>
                    <a:pt x="80" y="2"/>
                  </a:lnTo>
                  <a:lnTo>
                    <a:pt x="72" y="0"/>
                  </a:lnTo>
                  <a:lnTo>
                    <a:pt x="62" y="2"/>
                  </a:lnTo>
                  <a:lnTo>
                    <a:pt x="54" y="4"/>
                  </a:lnTo>
                  <a:lnTo>
                    <a:pt x="45" y="9"/>
                  </a:lnTo>
                  <a:lnTo>
                    <a:pt x="38" y="16"/>
                  </a:lnTo>
                  <a:lnTo>
                    <a:pt x="30" y="25"/>
                  </a:lnTo>
                  <a:lnTo>
                    <a:pt x="23" y="35"/>
                  </a:lnTo>
                  <a:lnTo>
                    <a:pt x="18" y="48"/>
                  </a:lnTo>
                  <a:lnTo>
                    <a:pt x="12" y="61"/>
                  </a:lnTo>
                  <a:lnTo>
                    <a:pt x="8" y="76"/>
                  </a:lnTo>
                  <a:lnTo>
                    <a:pt x="4" y="90"/>
                  </a:lnTo>
                  <a:lnTo>
                    <a:pt x="1" y="107"/>
                  </a:lnTo>
                  <a:lnTo>
                    <a:pt x="0" y="125"/>
                  </a:lnTo>
                  <a:lnTo>
                    <a:pt x="0" y="141"/>
                  </a:lnTo>
                  <a:lnTo>
                    <a:pt x="0" y="161"/>
                  </a:lnTo>
                  <a:lnTo>
                    <a:pt x="2" y="176"/>
                  </a:lnTo>
                  <a:lnTo>
                    <a:pt x="5" y="193"/>
                  </a:lnTo>
                  <a:lnTo>
                    <a:pt x="8" y="210"/>
                  </a:lnTo>
                  <a:lnTo>
                    <a:pt x="13" y="225"/>
                  </a:lnTo>
                  <a:lnTo>
                    <a:pt x="19" y="239"/>
                  </a:lnTo>
                  <a:lnTo>
                    <a:pt x="25" y="252"/>
                  </a:lnTo>
                  <a:lnTo>
                    <a:pt x="32" y="265"/>
                  </a:lnTo>
                  <a:lnTo>
                    <a:pt x="39" y="274"/>
                  </a:lnTo>
                  <a:lnTo>
                    <a:pt x="47" y="282"/>
                  </a:lnTo>
                  <a:lnTo>
                    <a:pt x="56" y="288"/>
                  </a:lnTo>
                  <a:lnTo>
                    <a:pt x="64" y="292"/>
                  </a:lnTo>
                  <a:lnTo>
                    <a:pt x="73" y="293"/>
                  </a:lnTo>
                  <a:lnTo>
                    <a:pt x="82" y="294"/>
                  </a:lnTo>
                  <a:lnTo>
                    <a:pt x="90" y="292"/>
                  </a:lnTo>
                  <a:lnTo>
                    <a:pt x="98" y="287"/>
                  </a:lnTo>
                  <a:lnTo>
                    <a:pt x="106" y="281"/>
                  </a:lnTo>
                  <a:lnTo>
                    <a:pt x="114" y="271"/>
                  </a:lnTo>
                  <a:lnTo>
                    <a:pt x="121" y="260"/>
                  </a:lnTo>
                  <a:lnTo>
                    <a:pt x="126" y="248"/>
                  </a:lnTo>
                  <a:lnTo>
                    <a:pt x="131" y="235"/>
                  </a:lnTo>
                  <a:lnTo>
                    <a:pt x="136" y="220"/>
                  </a:lnTo>
                  <a:lnTo>
                    <a:pt x="139" y="204"/>
                  </a:lnTo>
                  <a:lnTo>
                    <a:pt x="142" y="186"/>
                  </a:lnTo>
                  <a:lnTo>
                    <a:pt x="144" y="168"/>
                  </a:lnTo>
                  <a:lnTo>
                    <a:pt x="144" y="154"/>
                  </a:lnTo>
                  <a:lnTo>
                    <a:pt x="145" y="1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32" name="Freeform 1916"/>
            <p:cNvSpPr>
              <a:spLocks/>
            </p:cNvSpPr>
            <p:nvPr/>
          </p:nvSpPr>
          <p:spPr bwMode="auto">
            <a:xfrm>
              <a:off x="2802" y="3136"/>
              <a:ext cx="146" cy="389"/>
            </a:xfrm>
            <a:custGeom>
              <a:avLst/>
              <a:gdLst/>
              <a:ahLst/>
              <a:cxnLst>
                <a:cxn ang="0">
                  <a:pos x="0" y="373"/>
                </a:cxn>
                <a:cxn ang="0">
                  <a:pos x="0" y="0"/>
                </a:cxn>
                <a:cxn ang="0">
                  <a:pos x="145" y="0"/>
                </a:cxn>
                <a:cxn ang="0">
                  <a:pos x="145" y="388"/>
                </a:cxn>
                <a:cxn ang="0">
                  <a:pos x="0" y="373"/>
                </a:cxn>
              </a:cxnLst>
              <a:rect l="0" t="0" r="r" b="b"/>
              <a:pathLst>
                <a:path w="146" h="389">
                  <a:moveTo>
                    <a:pt x="0" y="373"/>
                  </a:moveTo>
                  <a:lnTo>
                    <a:pt x="0" y="0"/>
                  </a:lnTo>
                  <a:lnTo>
                    <a:pt x="145" y="0"/>
                  </a:lnTo>
                  <a:lnTo>
                    <a:pt x="145" y="388"/>
                  </a:lnTo>
                  <a:lnTo>
                    <a:pt x="0" y="37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33" name="Freeform 1917"/>
            <p:cNvSpPr>
              <a:spLocks/>
            </p:cNvSpPr>
            <p:nvPr/>
          </p:nvSpPr>
          <p:spPr bwMode="auto">
            <a:xfrm>
              <a:off x="2587" y="2992"/>
              <a:ext cx="871" cy="320"/>
            </a:xfrm>
            <a:custGeom>
              <a:avLst/>
              <a:gdLst/>
              <a:ahLst/>
              <a:cxnLst>
                <a:cxn ang="0">
                  <a:pos x="870" y="161"/>
                </a:cxn>
                <a:cxn ang="0">
                  <a:pos x="864" y="141"/>
                </a:cxn>
                <a:cxn ang="0">
                  <a:pos x="856" y="123"/>
                </a:cxn>
                <a:cxn ang="0">
                  <a:pos x="839" y="103"/>
                </a:cxn>
                <a:cxn ang="0">
                  <a:pos x="819" y="85"/>
                </a:cxn>
                <a:cxn ang="0">
                  <a:pos x="791" y="69"/>
                </a:cxn>
                <a:cxn ang="0">
                  <a:pos x="759" y="53"/>
                </a:cxn>
                <a:cxn ang="0">
                  <a:pos x="719" y="39"/>
                </a:cxn>
                <a:cxn ang="0">
                  <a:pos x="679" y="28"/>
                </a:cxn>
                <a:cxn ang="0">
                  <a:pos x="635" y="17"/>
                </a:cxn>
                <a:cxn ang="0">
                  <a:pos x="585" y="10"/>
                </a:cxn>
                <a:cxn ang="0">
                  <a:pos x="534" y="3"/>
                </a:cxn>
                <a:cxn ang="0">
                  <a:pos x="482" y="0"/>
                </a:cxn>
                <a:cxn ang="0">
                  <a:pos x="430" y="0"/>
                </a:cxn>
                <a:cxn ang="0">
                  <a:pos x="376" y="1"/>
                </a:cxn>
                <a:cxn ang="0">
                  <a:pos x="324" y="6"/>
                </a:cxn>
                <a:cxn ang="0">
                  <a:pos x="274" y="11"/>
                </a:cxn>
                <a:cxn ang="0">
                  <a:pos x="226" y="19"/>
                </a:cxn>
                <a:cxn ang="0">
                  <a:pos x="181" y="29"/>
                </a:cxn>
                <a:cxn ang="0">
                  <a:pos x="140" y="41"/>
                </a:cxn>
                <a:cxn ang="0">
                  <a:pos x="104" y="56"/>
                </a:cxn>
                <a:cxn ang="0">
                  <a:pos x="72" y="72"/>
                </a:cxn>
                <a:cxn ang="0">
                  <a:pos x="44" y="88"/>
                </a:cxn>
                <a:cxn ang="0">
                  <a:pos x="25" y="105"/>
                </a:cxn>
                <a:cxn ang="0">
                  <a:pos x="7" y="124"/>
                </a:cxn>
                <a:cxn ang="0">
                  <a:pos x="0" y="144"/>
                </a:cxn>
                <a:cxn ang="0">
                  <a:pos x="0" y="161"/>
                </a:cxn>
                <a:cxn ang="0">
                  <a:pos x="1" y="181"/>
                </a:cxn>
                <a:cxn ang="0">
                  <a:pos x="11" y="200"/>
                </a:cxn>
                <a:cxn ang="0">
                  <a:pos x="27" y="218"/>
                </a:cxn>
                <a:cxn ang="0">
                  <a:pos x="50" y="237"/>
                </a:cxn>
                <a:cxn ang="0">
                  <a:pos x="79" y="253"/>
                </a:cxn>
                <a:cxn ang="0">
                  <a:pos x="110" y="267"/>
                </a:cxn>
                <a:cxn ang="0">
                  <a:pos x="149" y="281"/>
                </a:cxn>
                <a:cxn ang="0">
                  <a:pos x="191" y="295"/>
                </a:cxn>
                <a:cxn ang="0">
                  <a:pos x="236" y="302"/>
                </a:cxn>
                <a:cxn ang="0">
                  <a:pos x="285" y="310"/>
                </a:cxn>
                <a:cxn ang="0">
                  <a:pos x="334" y="317"/>
                </a:cxn>
                <a:cxn ang="0">
                  <a:pos x="387" y="319"/>
                </a:cxn>
                <a:cxn ang="0">
                  <a:pos x="440" y="319"/>
                </a:cxn>
                <a:cxn ang="0">
                  <a:pos x="493" y="318"/>
                </a:cxn>
                <a:cxn ang="0">
                  <a:pos x="544" y="315"/>
                </a:cxn>
                <a:cxn ang="0">
                  <a:pos x="594" y="307"/>
                </a:cxn>
                <a:cxn ang="0">
                  <a:pos x="644" y="300"/>
                </a:cxn>
                <a:cxn ang="0">
                  <a:pos x="687" y="289"/>
                </a:cxn>
                <a:cxn ang="0">
                  <a:pos x="727" y="278"/>
                </a:cxn>
                <a:cxn ang="0">
                  <a:pos x="763" y="264"/>
                </a:cxn>
                <a:cxn ang="0">
                  <a:pos x="797" y="247"/>
                </a:cxn>
                <a:cxn ang="0">
                  <a:pos x="822" y="231"/>
                </a:cxn>
                <a:cxn ang="0">
                  <a:pos x="844" y="214"/>
                </a:cxn>
                <a:cxn ang="0">
                  <a:pos x="858" y="195"/>
                </a:cxn>
                <a:cxn ang="0">
                  <a:pos x="866" y="176"/>
                </a:cxn>
                <a:cxn ang="0">
                  <a:pos x="867" y="161"/>
                </a:cxn>
                <a:cxn ang="0">
                  <a:pos x="870" y="161"/>
                </a:cxn>
              </a:cxnLst>
              <a:rect l="0" t="0" r="r" b="b"/>
              <a:pathLst>
                <a:path w="871" h="320">
                  <a:moveTo>
                    <a:pt x="870" y="161"/>
                  </a:moveTo>
                  <a:lnTo>
                    <a:pt x="864" y="141"/>
                  </a:lnTo>
                  <a:lnTo>
                    <a:pt x="856" y="123"/>
                  </a:lnTo>
                  <a:lnTo>
                    <a:pt x="839" y="103"/>
                  </a:lnTo>
                  <a:lnTo>
                    <a:pt x="819" y="85"/>
                  </a:lnTo>
                  <a:lnTo>
                    <a:pt x="791" y="69"/>
                  </a:lnTo>
                  <a:lnTo>
                    <a:pt x="759" y="53"/>
                  </a:lnTo>
                  <a:lnTo>
                    <a:pt x="719" y="39"/>
                  </a:lnTo>
                  <a:lnTo>
                    <a:pt x="679" y="28"/>
                  </a:lnTo>
                  <a:lnTo>
                    <a:pt x="635" y="17"/>
                  </a:lnTo>
                  <a:lnTo>
                    <a:pt x="585" y="10"/>
                  </a:lnTo>
                  <a:lnTo>
                    <a:pt x="534" y="3"/>
                  </a:lnTo>
                  <a:lnTo>
                    <a:pt x="482" y="0"/>
                  </a:lnTo>
                  <a:lnTo>
                    <a:pt x="430" y="0"/>
                  </a:lnTo>
                  <a:lnTo>
                    <a:pt x="376" y="1"/>
                  </a:lnTo>
                  <a:lnTo>
                    <a:pt x="324" y="6"/>
                  </a:lnTo>
                  <a:lnTo>
                    <a:pt x="274" y="11"/>
                  </a:lnTo>
                  <a:lnTo>
                    <a:pt x="226" y="19"/>
                  </a:lnTo>
                  <a:lnTo>
                    <a:pt x="181" y="29"/>
                  </a:lnTo>
                  <a:lnTo>
                    <a:pt x="140" y="41"/>
                  </a:lnTo>
                  <a:lnTo>
                    <a:pt x="104" y="56"/>
                  </a:lnTo>
                  <a:lnTo>
                    <a:pt x="72" y="72"/>
                  </a:lnTo>
                  <a:lnTo>
                    <a:pt x="44" y="88"/>
                  </a:lnTo>
                  <a:lnTo>
                    <a:pt x="25" y="105"/>
                  </a:lnTo>
                  <a:lnTo>
                    <a:pt x="7" y="124"/>
                  </a:lnTo>
                  <a:lnTo>
                    <a:pt x="0" y="144"/>
                  </a:lnTo>
                  <a:lnTo>
                    <a:pt x="0" y="161"/>
                  </a:lnTo>
                  <a:lnTo>
                    <a:pt x="1" y="181"/>
                  </a:lnTo>
                  <a:lnTo>
                    <a:pt x="11" y="200"/>
                  </a:lnTo>
                  <a:lnTo>
                    <a:pt x="27" y="218"/>
                  </a:lnTo>
                  <a:lnTo>
                    <a:pt x="50" y="237"/>
                  </a:lnTo>
                  <a:lnTo>
                    <a:pt x="79" y="253"/>
                  </a:lnTo>
                  <a:lnTo>
                    <a:pt x="110" y="267"/>
                  </a:lnTo>
                  <a:lnTo>
                    <a:pt x="149" y="281"/>
                  </a:lnTo>
                  <a:lnTo>
                    <a:pt x="191" y="295"/>
                  </a:lnTo>
                  <a:lnTo>
                    <a:pt x="236" y="302"/>
                  </a:lnTo>
                  <a:lnTo>
                    <a:pt x="285" y="310"/>
                  </a:lnTo>
                  <a:lnTo>
                    <a:pt x="334" y="317"/>
                  </a:lnTo>
                  <a:lnTo>
                    <a:pt x="387" y="319"/>
                  </a:lnTo>
                  <a:lnTo>
                    <a:pt x="440" y="319"/>
                  </a:lnTo>
                  <a:lnTo>
                    <a:pt x="493" y="318"/>
                  </a:lnTo>
                  <a:lnTo>
                    <a:pt x="544" y="315"/>
                  </a:lnTo>
                  <a:lnTo>
                    <a:pt x="594" y="307"/>
                  </a:lnTo>
                  <a:lnTo>
                    <a:pt x="644" y="300"/>
                  </a:lnTo>
                  <a:lnTo>
                    <a:pt x="687" y="289"/>
                  </a:lnTo>
                  <a:lnTo>
                    <a:pt x="727" y="278"/>
                  </a:lnTo>
                  <a:lnTo>
                    <a:pt x="763" y="264"/>
                  </a:lnTo>
                  <a:lnTo>
                    <a:pt x="797" y="247"/>
                  </a:lnTo>
                  <a:lnTo>
                    <a:pt x="822" y="231"/>
                  </a:lnTo>
                  <a:lnTo>
                    <a:pt x="844" y="214"/>
                  </a:lnTo>
                  <a:lnTo>
                    <a:pt x="858" y="195"/>
                  </a:lnTo>
                  <a:lnTo>
                    <a:pt x="866" y="176"/>
                  </a:lnTo>
                  <a:lnTo>
                    <a:pt x="867" y="161"/>
                  </a:lnTo>
                  <a:lnTo>
                    <a:pt x="870" y="161"/>
                  </a:lnTo>
                </a:path>
              </a:pathLst>
            </a:custGeom>
            <a:solidFill>
              <a:srgbClr val="0050B0"/>
            </a:solidFill>
            <a:ln w="12700" cap="rnd" cmpd="sng">
              <a:solidFill>
                <a:srgbClr val="005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34" name="Freeform 1918"/>
            <p:cNvSpPr>
              <a:spLocks/>
            </p:cNvSpPr>
            <p:nvPr/>
          </p:nvSpPr>
          <p:spPr bwMode="auto">
            <a:xfrm>
              <a:off x="2598" y="3001"/>
              <a:ext cx="837" cy="310"/>
            </a:xfrm>
            <a:custGeom>
              <a:avLst/>
              <a:gdLst/>
              <a:ahLst/>
              <a:cxnLst>
                <a:cxn ang="0">
                  <a:pos x="836" y="155"/>
                </a:cxn>
                <a:cxn ang="0">
                  <a:pos x="831" y="137"/>
                </a:cxn>
                <a:cxn ang="0">
                  <a:pos x="823" y="119"/>
                </a:cxn>
                <a:cxn ang="0">
                  <a:pos x="806" y="101"/>
                </a:cxn>
                <a:cxn ang="0">
                  <a:pos x="787" y="83"/>
                </a:cxn>
                <a:cxn ang="0">
                  <a:pos x="761" y="68"/>
                </a:cxn>
                <a:cxn ang="0">
                  <a:pos x="729" y="52"/>
                </a:cxn>
                <a:cxn ang="0">
                  <a:pos x="692" y="40"/>
                </a:cxn>
                <a:cxn ang="0">
                  <a:pos x="652" y="28"/>
                </a:cxn>
                <a:cxn ang="0">
                  <a:pos x="611" y="18"/>
                </a:cxn>
                <a:cxn ang="0">
                  <a:pos x="562" y="11"/>
                </a:cxn>
                <a:cxn ang="0">
                  <a:pos x="513" y="5"/>
                </a:cxn>
                <a:cxn ang="0">
                  <a:pos x="464" y="0"/>
                </a:cxn>
                <a:cxn ang="0">
                  <a:pos x="413" y="0"/>
                </a:cxn>
                <a:cxn ang="0">
                  <a:pos x="361" y="2"/>
                </a:cxn>
                <a:cxn ang="0">
                  <a:pos x="312" y="7"/>
                </a:cxn>
                <a:cxn ang="0">
                  <a:pos x="263" y="13"/>
                </a:cxn>
                <a:cxn ang="0">
                  <a:pos x="217" y="19"/>
                </a:cxn>
                <a:cxn ang="0">
                  <a:pos x="175" y="30"/>
                </a:cxn>
                <a:cxn ang="0">
                  <a:pos x="135" y="41"/>
                </a:cxn>
                <a:cxn ang="0">
                  <a:pos x="99" y="56"/>
                </a:cxn>
                <a:cxn ang="0">
                  <a:pos x="69" y="70"/>
                </a:cxn>
                <a:cxn ang="0">
                  <a:pos x="41" y="86"/>
                </a:cxn>
                <a:cxn ang="0">
                  <a:pos x="23" y="103"/>
                </a:cxn>
                <a:cxn ang="0">
                  <a:pos x="7" y="120"/>
                </a:cxn>
                <a:cxn ang="0">
                  <a:pos x="0" y="139"/>
                </a:cxn>
                <a:cxn ang="0">
                  <a:pos x="0" y="158"/>
                </a:cxn>
                <a:cxn ang="0">
                  <a:pos x="0" y="177"/>
                </a:cxn>
                <a:cxn ang="0">
                  <a:pos x="10" y="194"/>
                </a:cxn>
                <a:cxn ang="0">
                  <a:pos x="25" y="213"/>
                </a:cxn>
                <a:cxn ang="0">
                  <a:pos x="47" y="230"/>
                </a:cxn>
                <a:cxn ang="0">
                  <a:pos x="76" y="245"/>
                </a:cxn>
                <a:cxn ang="0">
                  <a:pos x="105" y="260"/>
                </a:cxn>
                <a:cxn ang="0">
                  <a:pos x="143" y="272"/>
                </a:cxn>
                <a:cxn ang="0">
                  <a:pos x="183" y="286"/>
                </a:cxn>
                <a:cxn ang="0">
                  <a:pos x="227" y="293"/>
                </a:cxn>
                <a:cxn ang="0">
                  <a:pos x="274" y="301"/>
                </a:cxn>
                <a:cxn ang="0">
                  <a:pos x="321" y="308"/>
                </a:cxn>
                <a:cxn ang="0">
                  <a:pos x="374" y="309"/>
                </a:cxn>
                <a:cxn ang="0">
                  <a:pos x="423" y="309"/>
                </a:cxn>
                <a:cxn ang="0">
                  <a:pos x="474" y="309"/>
                </a:cxn>
                <a:cxn ang="0">
                  <a:pos x="524" y="306"/>
                </a:cxn>
                <a:cxn ang="0">
                  <a:pos x="572" y="298"/>
                </a:cxn>
                <a:cxn ang="0">
                  <a:pos x="619" y="291"/>
                </a:cxn>
                <a:cxn ang="0">
                  <a:pos x="660" y="280"/>
                </a:cxn>
                <a:cxn ang="0">
                  <a:pos x="700" y="270"/>
                </a:cxn>
                <a:cxn ang="0">
                  <a:pos x="733" y="255"/>
                </a:cxn>
                <a:cxn ang="0">
                  <a:pos x="767" y="240"/>
                </a:cxn>
                <a:cxn ang="0">
                  <a:pos x="791" y="226"/>
                </a:cxn>
                <a:cxn ang="0">
                  <a:pos x="811" y="207"/>
                </a:cxn>
                <a:cxn ang="0">
                  <a:pos x="826" y="190"/>
                </a:cxn>
                <a:cxn ang="0">
                  <a:pos x="833" y="171"/>
                </a:cxn>
                <a:cxn ang="0">
                  <a:pos x="834" y="155"/>
                </a:cxn>
                <a:cxn ang="0">
                  <a:pos x="836" y="155"/>
                </a:cxn>
              </a:cxnLst>
              <a:rect l="0" t="0" r="r" b="b"/>
              <a:pathLst>
                <a:path w="837" h="310">
                  <a:moveTo>
                    <a:pt x="836" y="155"/>
                  </a:moveTo>
                  <a:lnTo>
                    <a:pt x="831" y="137"/>
                  </a:lnTo>
                  <a:lnTo>
                    <a:pt x="823" y="119"/>
                  </a:lnTo>
                  <a:lnTo>
                    <a:pt x="806" y="101"/>
                  </a:lnTo>
                  <a:lnTo>
                    <a:pt x="787" y="83"/>
                  </a:lnTo>
                  <a:lnTo>
                    <a:pt x="761" y="68"/>
                  </a:lnTo>
                  <a:lnTo>
                    <a:pt x="729" y="52"/>
                  </a:lnTo>
                  <a:lnTo>
                    <a:pt x="692" y="40"/>
                  </a:lnTo>
                  <a:lnTo>
                    <a:pt x="652" y="28"/>
                  </a:lnTo>
                  <a:lnTo>
                    <a:pt x="611" y="18"/>
                  </a:lnTo>
                  <a:lnTo>
                    <a:pt x="562" y="11"/>
                  </a:lnTo>
                  <a:lnTo>
                    <a:pt x="513" y="5"/>
                  </a:lnTo>
                  <a:lnTo>
                    <a:pt x="464" y="0"/>
                  </a:lnTo>
                  <a:lnTo>
                    <a:pt x="413" y="0"/>
                  </a:lnTo>
                  <a:lnTo>
                    <a:pt x="361" y="2"/>
                  </a:lnTo>
                  <a:lnTo>
                    <a:pt x="312" y="7"/>
                  </a:lnTo>
                  <a:lnTo>
                    <a:pt x="263" y="13"/>
                  </a:lnTo>
                  <a:lnTo>
                    <a:pt x="217" y="19"/>
                  </a:lnTo>
                  <a:lnTo>
                    <a:pt x="175" y="30"/>
                  </a:lnTo>
                  <a:lnTo>
                    <a:pt x="135" y="41"/>
                  </a:lnTo>
                  <a:lnTo>
                    <a:pt x="99" y="56"/>
                  </a:lnTo>
                  <a:lnTo>
                    <a:pt x="69" y="70"/>
                  </a:lnTo>
                  <a:lnTo>
                    <a:pt x="41" y="86"/>
                  </a:lnTo>
                  <a:lnTo>
                    <a:pt x="23" y="103"/>
                  </a:lnTo>
                  <a:lnTo>
                    <a:pt x="7" y="120"/>
                  </a:lnTo>
                  <a:lnTo>
                    <a:pt x="0" y="139"/>
                  </a:lnTo>
                  <a:lnTo>
                    <a:pt x="0" y="158"/>
                  </a:lnTo>
                  <a:lnTo>
                    <a:pt x="0" y="177"/>
                  </a:lnTo>
                  <a:lnTo>
                    <a:pt x="10" y="194"/>
                  </a:lnTo>
                  <a:lnTo>
                    <a:pt x="25" y="213"/>
                  </a:lnTo>
                  <a:lnTo>
                    <a:pt x="47" y="230"/>
                  </a:lnTo>
                  <a:lnTo>
                    <a:pt x="76" y="245"/>
                  </a:lnTo>
                  <a:lnTo>
                    <a:pt x="105" y="260"/>
                  </a:lnTo>
                  <a:lnTo>
                    <a:pt x="143" y="272"/>
                  </a:lnTo>
                  <a:lnTo>
                    <a:pt x="183" y="286"/>
                  </a:lnTo>
                  <a:lnTo>
                    <a:pt x="227" y="293"/>
                  </a:lnTo>
                  <a:lnTo>
                    <a:pt x="274" y="301"/>
                  </a:lnTo>
                  <a:lnTo>
                    <a:pt x="321" y="308"/>
                  </a:lnTo>
                  <a:lnTo>
                    <a:pt x="374" y="309"/>
                  </a:lnTo>
                  <a:lnTo>
                    <a:pt x="423" y="309"/>
                  </a:lnTo>
                  <a:lnTo>
                    <a:pt x="474" y="309"/>
                  </a:lnTo>
                  <a:lnTo>
                    <a:pt x="524" y="306"/>
                  </a:lnTo>
                  <a:lnTo>
                    <a:pt x="572" y="298"/>
                  </a:lnTo>
                  <a:lnTo>
                    <a:pt x="619" y="291"/>
                  </a:lnTo>
                  <a:lnTo>
                    <a:pt x="660" y="280"/>
                  </a:lnTo>
                  <a:lnTo>
                    <a:pt x="700" y="270"/>
                  </a:lnTo>
                  <a:lnTo>
                    <a:pt x="733" y="255"/>
                  </a:lnTo>
                  <a:lnTo>
                    <a:pt x="767" y="240"/>
                  </a:lnTo>
                  <a:lnTo>
                    <a:pt x="791" y="226"/>
                  </a:lnTo>
                  <a:lnTo>
                    <a:pt x="811" y="207"/>
                  </a:lnTo>
                  <a:lnTo>
                    <a:pt x="826" y="190"/>
                  </a:lnTo>
                  <a:lnTo>
                    <a:pt x="833" y="171"/>
                  </a:lnTo>
                  <a:lnTo>
                    <a:pt x="834" y="155"/>
                  </a:lnTo>
                  <a:lnTo>
                    <a:pt x="836" y="155"/>
                  </a:lnTo>
                </a:path>
              </a:pathLst>
            </a:custGeom>
            <a:solidFill>
              <a:srgbClr val="1060B0"/>
            </a:solidFill>
            <a:ln w="12700" cap="rnd" cmpd="sng">
              <a:solidFill>
                <a:srgbClr val="106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35" name="Freeform 1919"/>
            <p:cNvSpPr>
              <a:spLocks/>
            </p:cNvSpPr>
            <p:nvPr/>
          </p:nvSpPr>
          <p:spPr bwMode="auto">
            <a:xfrm>
              <a:off x="2608" y="3011"/>
              <a:ext cx="806" cy="300"/>
            </a:xfrm>
            <a:custGeom>
              <a:avLst/>
              <a:gdLst/>
              <a:ahLst/>
              <a:cxnLst>
                <a:cxn ang="0">
                  <a:pos x="805" y="150"/>
                </a:cxn>
                <a:cxn ang="0">
                  <a:pos x="800" y="132"/>
                </a:cxn>
                <a:cxn ang="0">
                  <a:pos x="792" y="115"/>
                </a:cxn>
                <a:cxn ang="0">
                  <a:pos x="777" y="97"/>
                </a:cxn>
                <a:cxn ang="0">
                  <a:pos x="757" y="81"/>
                </a:cxn>
                <a:cxn ang="0">
                  <a:pos x="731" y="65"/>
                </a:cxn>
                <a:cxn ang="0">
                  <a:pos x="701" y="50"/>
                </a:cxn>
                <a:cxn ang="0">
                  <a:pos x="665" y="38"/>
                </a:cxn>
                <a:cxn ang="0">
                  <a:pos x="627" y="27"/>
                </a:cxn>
                <a:cxn ang="0">
                  <a:pos x="587" y="17"/>
                </a:cxn>
                <a:cxn ang="0">
                  <a:pos x="541" y="10"/>
                </a:cxn>
                <a:cxn ang="0">
                  <a:pos x="493" y="4"/>
                </a:cxn>
                <a:cxn ang="0">
                  <a:pos x="447" y="0"/>
                </a:cxn>
                <a:cxn ang="0">
                  <a:pos x="397" y="1"/>
                </a:cxn>
                <a:cxn ang="0">
                  <a:pos x="348" y="3"/>
                </a:cxn>
                <a:cxn ang="0">
                  <a:pos x="300" y="6"/>
                </a:cxn>
                <a:cxn ang="0">
                  <a:pos x="253" y="12"/>
                </a:cxn>
                <a:cxn ang="0">
                  <a:pos x="210" y="20"/>
                </a:cxn>
                <a:cxn ang="0">
                  <a:pos x="168" y="29"/>
                </a:cxn>
                <a:cxn ang="0">
                  <a:pos x="130" y="40"/>
                </a:cxn>
                <a:cxn ang="0">
                  <a:pos x="96" y="53"/>
                </a:cxn>
                <a:cxn ang="0">
                  <a:pos x="68" y="68"/>
                </a:cxn>
                <a:cxn ang="0">
                  <a:pos x="42" y="83"/>
                </a:cxn>
                <a:cxn ang="0">
                  <a:pos x="23" y="99"/>
                </a:cxn>
                <a:cxn ang="0">
                  <a:pos x="7" y="117"/>
                </a:cxn>
                <a:cxn ang="0">
                  <a:pos x="0" y="134"/>
                </a:cxn>
                <a:cxn ang="0">
                  <a:pos x="0" y="151"/>
                </a:cxn>
                <a:cxn ang="0">
                  <a:pos x="1" y="171"/>
                </a:cxn>
                <a:cxn ang="0">
                  <a:pos x="11" y="188"/>
                </a:cxn>
                <a:cxn ang="0">
                  <a:pos x="26" y="205"/>
                </a:cxn>
                <a:cxn ang="0">
                  <a:pos x="46" y="223"/>
                </a:cxn>
                <a:cxn ang="0">
                  <a:pos x="74" y="236"/>
                </a:cxn>
                <a:cxn ang="0">
                  <a:pos x="102" y="250"/>
                </a:cxn>
                <a:cxn ang="0">
                  <a:pos x="138" y="263"/>
                </a:cxn>
                <a:cxn ang="0">
                  <a:pos x="176" y="276"/>
                </a:cxn>
                <a:cxn ang="0">
                  <a:pos x="220" y="283"/>
                </a:cxn>
                <a:cxn ang="0">
                  <a:pos x="265" y="291"/>
                </a:cxn>
                <a:cxn ang="0">
                  <a:pos x="310" y="296"/>
                </a:cxn>
                <a:cxn ang="0">
                  <a:pos x="360" y="299"/>
                </a:cxn>
                <a:cxn ang="0">
                  <a:pos x="407" y="299"/>
                </a:cxn>
                <a:cxn ang="0">
                  <a:pos x="457" y="299"/>
                </a:cxn>
                <a:cxn ang="0">
                  <a:pos x="504" y="293"/>
                </a:cxn>
                <a:cxn ang="0">
                  <a:pos x="550" y="287"/>
                </a:cxn>
                <a:cxn ang="0">
                  <a:pos x="596" y="281"/>
                </a:cxn>
                <a:cxn ang="0">
                  <a:pos x="637" y="270"/>
                </a:cxn>
                <a:cxn ang="0">
                  <a:pos x="674" y="260"/>
                </a:cxn>
                <a:cxn ang="0">
                  <a:pos x="706" y="247"/>
                </a:cxn>
                <a:cxn ang="0">
                  <a:pos x="738" y="232"/>
                </a:cxn>
                <a:cxn ang="0">
                  <a:pos x="762" y="218"/>
                </a:cxn>
                <a:cxn ang="0">
                  <a:pos x="781" y="201"/>
                </a:cxn>
                <a:cxn ang="0">
                  <a:pos x="794" y="183"/>
                </a:cxn>
                <a:cxn ang="0">
                  <a:pos x="801" y="165"/>
                </a:cxn>
                <a:cxn ang="0">
                  <a:pos x="802" y="150"/>
                </a:cxn>
                <a:cxn ang="0">
                  <a:pos x="805" y="150"/>
                </a:cxn>
              </a:cxnLst>
              <a:rect l="0" t="0" r="r" b="b"/>
              <a:pathLst>
                <a:path w="806" h="300">
                  <a:moveTo>
                    <a:pt x="805" y="150"/>
                  </a:moveTo>
                  <a:lnTo>
                    <a:pt x="800" y="132"/>
                  </a:lnTo>
                  <a:lnTo>
                    <a:pt x="792" y="115"/>
                  </a:lnTo>
                  <a:lnTo>
                    <a:pt x="777" y="97"/>
                  </a:lnTo>
                  <a:lnTo>
                    <a:pt x="757" y="81"/>
                  </a:lnTo>
                  <a:lnTo>
                    <a:pt x="731" y="65"/>
                  </a:lnTo>
                  <a:lnTo>
                    <a:pt x="701" y="50"/>
                  </a:lnTo>
                  <a:lnTo>
                    <a:pt x="665" y="38"/>
                  </a:lnTo>
                  <a:lnTo>
                    <a:pt x="627" y="27"/>
                  </a:lnTo>
                  <a:lnTo>
                    <a:pt x="587" y="17"/>
                  </a:lnTo>
                  <a:lnTo>
                    <a:pt x="541" y="10"/>
                  </a:lnTo>
                  <a:lnTo>
                    <a:pt x="493" y="4"/>
                  </a:lnTo>
                  <a:lnTo>
                    <a:pt x="447" y="0"/>
                  </a:lnTo>
                  <a:lnTo>
                    <a:pt x="397" y="1"/>
                  </a:lnTo>
                  <a:lnTo>
                    <a:pt x="348" y="3"/>
                  </a:lnTo>
                  <a:lnTo>
                    <a:pt x="300" y="6"/>
                  </a:lnTo>
                  <a:lnTo>
                    <a:pt x="253" y="12"/>
                  </a:lnTo>
                  <a:lnTo>
                    <a:pt x="210" y="20"/>
                  </a:lnTo>
                  <a:lnTo>
                    <a:pt x="168" y="29"/>
                  </a:lnTo>
                  <a:lnTo>
                    <a:pt x="130" y="40"/>
                  </a:lnTo>
                  <a:lnTo>
                    <a:pt x="96" y="53"/>
                  </a:lnTo>
                  <a:lnTo>
                    <a:pt x="68" y="68"/>
                  </a:lnTo>
                  <a:lnTo>
                    <a:pt x="42" y="83"/>
                  </a:lnTo>
                  <a:lnTo>
                    <a:pt x="23" y="99"/>
                  </a:lnTo>
                  <a:lnTo>
                    <a:pt x="7" y="117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1" y="171"/>
                  </a:lnTo>
                  <a:lnTo>
                    <a:pt x="11" y="188"/>
                  </a:lnTo>
                  <a:lnTo>
                    <a:pt x="26" y="205"/>
                  </a:lnTo>
                  <a:lnTo>
                    <a:pt x="46" y="223"/>
                  </a:lnTo>
                  <a:lnTo>
                    <a:pt x="74" y="236"/>
                  </a:lnTo>
                  <a:lnTo>
                    <a:pt x="102" y="250"/>
                  </a:lnTo>
                  <a:lnTo>
                    <a:pt x="138" y="263"/>
                  </a:lnTo>
                  <a:lnTo>
                    <a:pt x="176" y="276"/>
                  </a:lnTo>
                  <a:lnTo>
                    <a:pt x="220" y="283"/>
                  </a:lnTo>
                  <a:lnTo>
                    <a:pt x="265" y="291"/>
                  </a:lnTo>
                  <a:lnTo>
                    <a:pt x="310" y="296"/>
                  </a:lnTo>
                  <a:lnTo>
                    <a:pt x="360" y="299"/>
                  </a:lnTo>
                  <a:lnTo>
                    <a:pt x="407" y="299"/>
                  </a:lnTo>
                  <a:lnTo>
                    <a:pt x="457" y="299"/>
                  </a:lnTo>
                  <a:lnTo>
                    <a:pt x="504" y="293"/>
                  </a:lnTo>
                  <a:lnTo>
                    <a:pt x="550" y="287"/>
                  </a:lnTo>
                  <a:lnTo>
                    <a:pt x="596" y="281"/>
                  </a:lnTo>
                  <a:lnTo>
                    <a:pt x="637" y="270"/>
                  </a:lnTo>
                  <a:lnTo>
                    <a:pt x="674" y="260"/>
                  </a:lnTo>
                  <a:lnTo>
                    <a:pt x="706" y="247"/>
                  </a:lnTo>
                  <a:lnTo>
                    <a:pt x="738" y="232"/>
                  </a:lnTo>
                  <a:lnTo>
                    <a:pt x="762" y="218"/>
                  </a:lnTo>
                  <a:lnTo>
                    <a:pt x="781" y="201"/>
                  </a:lnTo>
                  <a:lnTo>
                    <a:pt x="794" y="183"/>
                  </a:lnTo>
                  <a:lnTo>
                    <a:pt x="801" y="165"/>
                  </a:lnTo>
                  <a:lnTo>
                    <a:pt x="802" y="150"/>
                  </a:lnTo>
                  <a:lnTo>
                    <a:pt x="805" y="150"/>
                  </a:lnTo>
                </a:path>
              </a:pathLst>
            </a:custGeom>
            <a:solidFill>
              <a:srgbClr val="1060C0"/>
            </a:solidFill>
            <a:ln w="12700" cap="rnd" cmpd="sng">
              <a:solidFill>
                <a:srgbClr val="106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36" name="Freeform 1920"/>
            <p:cNvSpPr>
              <a:spLocks/>
            </p:cNvSpPr>
            <p:nvPr/>
          </p:nvSpPr>
          <p:spPr bwMode="auto">
            <a:xfrm>
              <a:off x="2620" y="3021"/>
              <a:ext cx="772" cy="289"/>
            </a:xfrm>
            <a:custGeom>
              <a:avLst/>
              <a:gdLst/>
              <a:ahLst/>
              <a:cxnLst>
                <a:cxn ang="0">
                  <a:pos x="771" y="145"/>
                </a:cxn>
                <a:cxn ang="0">
                  <a:pos x="766" y="127"/>
                </a:cxn>
                <a:cxn ang="0">
                  <a:pos x="758" y="111"/>
                </a:cxn>
                <a:cxn ang="0">
                  <a:pos x="743" y="93"/>
                </a:cxn>
                <a:cxn ang="0">
                  <a:pos x="726" y="77"/>
                </a:cxn>
                <a:cxn ang="0">
                  <a:pos x="701" y="62"/>
                </a:cxn>
                <a:cxn ang="0">
                  <a:pos x="671" y="48"/>
                </a:cxn>
                <a:cxn ang="0">
                  <a:pos x="638" y="36"/>
                </a:cxn>
                <a:cxn ang="0">
                  <a:pos x="600" y="26"/>
                </a:cxn>
                <a:cxn ang="0">
                  <a:pos x="562" y="16"/>
                </a:cxn>
                <a:cxn ang="0">
                  <a:pos x="518" y="10"/>
                </a:cxn>
                <a:cxn ang="0">
                  <a:pos x="471" y="4"/>
                </a:cxn>
                <a:cxn ang="0">
                  <a:pos x="428" y="0"/>
                </a:cxn>
                <a:cxn ang="0">
                  <a:pos x="380" y="0"/>
                </a:cxn>
                <a:cxn ang="0">
                  <a:pos x="333" y="2"/>
                </a:cxn>
                <a:cxn ang="0">
                  <a:pos x="287" y="6"/>
                </a:cxn>
                <a:cxn ang="0">
                  <a:pos x="242" y="12"/>
                </a:cxn>
                <a:cxn ang="0">
                  <a:pos x="201" y="19"/>
                </a:cxn>
                <a:cxn ang="0">
                  <a:pos x="160" y="28"/>
                </a:cxn>
                <a:cxn ang="0">
                  <a:pos x="123" y="38"/>
                </a:cxn>
                <a:cxn ang="0">
                  <a:pos x="91" y="51"/>
                </a:cxn>
                <a:cxn ang="0">
                  <a:pos x="64" y="66"/>
                </a:cxn>
                <a:cxn ang="0">
                  <a:pos x="39" y="80"/>
                </a:cxn>
                <a:cxn ang="0">
                  <a:pos x="22" y="96"/>
                </a:cxn>
                <a:cxn ang="0">
                  <a:pos x="5" y="112"/>
                </a:cxn>
                <a:cxn ang="0">
                  <a:pos x="0" y="130"/>
                </a:cxn>
                <a:cxn ang="0">
                  <a:pos x="0" y="147"/>
                </a:cxn>
                <a:cxn ang="0">
                  <a:pos x="0" y="164"/>
                </a:cxn>
                <a:cxn ang="0">
                  <a:pos x="10" y="180"/>
                </a:cxn>
                <a:cxn ang="0">
                  <a:pos x="24" y="196"/>
                </a:cxn>
                <a:cxn ang="0">
                  <a:pos x="42" y="214"/>
                </a:cxn>
                <a:cxn ang="0">
                  <a:pos x="70" y="227"/>
                </a:cxn>
                <a:cxn ang="0">
                  <a:pos x="98" y="241"/>
                </a:cxn>
                <a:cxn ang="0">
                  <a:pos x="131" y="253"/>
                </a:cxn>
                <a:cxn ang="0">
                  <a:pos x="169" y="266"/>
                </a:cxn>
                <a:cxn ang="0">
                  <a:pos x="209" y="272"/>
                </a:cxn>
                <a:cxn ang="0">
                  <a:pos x="253" y="278"/>
                </a:cxn>
                <a:cxn ang="0">
                  <a:pos x="296" y="285"/>
                </a:cxn>
                <a:cxn ang="0">
                  <a:pos x="344" y="288"/>
                </a:cxn>
                <a:cxn ang="0">
                  <a:pos x="390" y="288"/>
                </a:cxn>
                <a:cxn ang="0">
                  <a:pos x="438" y="288"/>
                </a:cxn>
                <a:cxn ang="0">
                  <a:pos x="483" y="283"/>
                </a:cxn>
                <a:cxn ang="0">
                  <a:pos x="527" y="277"/>
                </a:cxn>
                <a:cxn ang="0">
                  <a:pos x="571" y="271"/>
                </a:cxn>
                <a:cxn ang="0">
                  <a:pos x="610" y="260"/>
                </a:cxn>
                <a:cxn ang="0">
                  <a:pos x="646" y="251"/>
                </a:cxn>
                <a:cxn ang="0">
                  <a:pos x="678" y="238"/>
                </a:cxn>
                <a:cxn ang="0">
                  <a:pos x="706" y="224"/>
                </a:cxn>
                <a:cxn ang="0">
                  <a:pos x="729" y="209"/>
                </a:cxn>
                <a:cxn ang="0">
                  <a:pos x="748" y="193"/>
                </a:cxn>
                <a:cxn ang="0">
                  <a:pos x="761" y="176"/>
                </a:cxn>
                <a:cxn ang="0">
                  <a:pos x="768" y="158"/>
                </a:cxn>
                <a:cxn ang="0">
                  <a:pos x="768" y="145"/>
                </a:cxn>
                <a:cxn ang="0">
                  <a:pos x="771" y="145"/>
                </a:cxn>
              </a:cxnLst>
              <a:rect l="0" t="0" r="r" b="b"/>
              <a:pathLst>
                <a:path w="772" h="289">
                  <a:moveTo>
                    <a:pt x="771" y="145"/>
                  </a:moveTo>
                  <a:lnTo>
                    <a:pt x="766" y="127"/>
                  </a:lnTo>
                  <a:lnTo>
                    <a:pt x="758" y="111"/>
                  </a:lnTo>
                  <a:lnTo>
                    <a:pt x="743" y="93"/>
                  </a:lnTo>
                  <a:lnTo>
                    <a:pt x="726" y="77"/>
                  </a:lnTo>
                  <a:lnTo>
                    <a:pt x="701" y="62"/>
                  </a:lnTo>
                  <a:lnTo>
                    <a:pt x="671" y="48"/>
                  </a:lnTo>
                  <a:lnTo>
                    <a:pt x="638" y="36"/>
                  </a:lnTo>
                  <a:lnTo>
                    <a:pt x="600" y="26"/>
                  </a:lnTo>
                  <a:lnTo>
                    <a:pt x="562" y="16"/>
                  </a:lnTo>
                  <a:lnTo>
                    <a:pt x="518" y="10"/>
                  </a:lnTo>
                  <a:lnTo>
                    <a:pt x="471" y="4"/>
                  </a:lnTo>
                  <a:lnTo>
                    <a:pt x="428" y="0"/>
                  </a:lnTo>
                  <a:lnTo>
                    <a:pt x="380" y="0"/>
                  </a:lnTo>
                  <a:lnTo>
                    <a:pt x="333" y="2"/>
                  </a:lnTo>
                  <a:lnTo>
                    <a:pt x="287" y="6"/>
                  </a:lnTo>
                  <a:lnTo>
                    <a:pt x="242" y="12"/>
                  </a:lnTo>
                  <a:lnTo>
                    <a:pt x="201" y="19"/>
                  </a:lnTo>
                  <a:lnTo>
                    <a:pt x="160" y="28"/>
                  </a:lnTo>
                  <a:lnTo>
                    <a:pt x="123" y="38"/>
                  </a:lnTo>
                  <a:lnTo>
                    <a:pt x="91" y="51"/>
                  </a:lnTo>
                  <a:lnTo>
                    <a:pt x="64" y="66"/>
                  </a:lnTo>
                  <a:lnTo>
                    <a:pt x="39" y="80"/>
                  </a:lnTo>
                  <a:lnTo>
                    <a:pt x="22" y="96"/>
                  </a:lnTo>
                  <a:lnTo>
                    <a:pt x="5" y="112"/>
                  </a:lnTo>
                  <a:lnTo>
                    <a:pt x="0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10" y="180"/>
                  </a:lnTo>
                  <a:lnTo>
                    <a:pt x="24" y="196"/>
                  </a:lnTo>
                  <a:lnTo>
                    <a:pt x="42" y="214"/>
                  </a:lnTo>
                  <a:lnTo>
                    <a:pt x="70" y="227"/>
                  </a:lnTo>
                  <a:lnTo>
                    <a:pt x="98" y="241"/>
                  </a:lnTo>
                  <a:lnTo>
                    <a:pt x="131" y="253"/>
                  </a:lnTo>
                  <a:lnTo>
                    <a:pt x="169" y="266"/>
                  </a:lnTo>
                  <a:lnTo>
                    <a:pt x="209" y="272"/>
                  </a:lnTo>
                  <a:lnTo>
                    <a:pt x="253" y="278"/>
                  </a:lnTo>
                  <a:lnTo>
                    <a:pt x="296" y="285"/>
                  </a:lnTo>
                  <a:lnTo>
                    <a:pt x="344" y="288"/>
                  </a:lnTo>
                  <a:lnTo>
                    <a:pt x="390" y="288"/>
                  </a:lnTo>
                  <a:lnTo>
                    <a:pt x="438" y="288"/>
                  </a:lnTo>
                  <a:lnTo>
                    <a:pt x="483" y="283"/>
                  </a:lnTo>
                  <a:lnTo>
                    <a:pt x="527" y="277"/>
                  </a:lnTo>
                  <a:lnTo>
                    <a:pt x="571" y="271"/>
                  </a:lnTo>
                  <a:lnTo>
                    <a:pt x="610" y="260"/>
                  </a:lnTo>
                  <a:lnTo>
                    <a:pt x="646" y="251"/>
                  </a:lnTo>
                  <a:lnTo>
                    <a:pt x="678" y="238"/>
                  </a:lnTo>
                  <a:lnTo>
                    <a:pt x="706" y="224"/>
                  </a:lnTo>
                  <a:lnTo>
                    <a:pt x="729" y="209"/>
                  </a:lnTo>
                  <a:lnTo>
                    <a:pt x="748" y="193"/>
                  </a:lnTo>
                  <a:lnTo>
                    <a:pt x="761" y="176"/>
                  </a:lnTo>
                  <a:lnTo>
                    <a:pt x="768" y="158"/>
                  </a:lnTo>
                  <a:lnTo>
                    <a:pt x="768" y="145"/>
                  </a:lnTo>
                  <a:lnTo>
                    <a:pt x="771" y="145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37" name="Freeform 1921"/>
            <p:cNvSpPr>
              <a:spLocks/>
            </p:cNvSpPr>
            <p:nvPr/>
          </p:nvSpPr>
          <p:spPr bwMode="auto">
            <a:xfrm>
              <a:off x="2630" y="3031"/>
              <a:ext cx="741" cy="278"/>
            </a:xfrm>
            <a:custGeom>
              <a:avLst/>
              <a:gdLst/>
              <a:ahLst/>
              <a:cxnLst>
                <a:cxn ang="0">
                  <a:pos x="740" y="139"/>
                </a:cxn>
                <a:cxn ang="0">
                  <a:pos x="735" y="122"/>
                </a:cxn>
                <a:cxn ang="0">
                  <a:pos x="727" y="107"/>
                </a:cxn>
                <a:cxn ang="0">
                  <a:pos x="713" y="89"/>
                </a:cxn>
                <a:cxn ang="0">
                  <a:pos x="695" y="73"/>
                </a:cxn>
                <a:cxn ang="0">
                  <a:pos x="672" y="60"/>
                </a:cxn>
                <a:cxn ang="0">
                  <a:pos x="644" y="45"/>
                </a:cxn>
                <a:cxn ang="0">
                  <a:pos x="611" y="34"/>
                </a:cxn>
                <a:cxn ang="0">
                  <a:pos x="576" y="26"/>
                </a:cxn>
                <a:cxn ang="0">
                  <a:pos x="539" y="15"/>
                </a:cxn>
                <a:cxn ang="0">
                  <a:pos x="497" y="10"/>
                </a:cxn>
                <a:cxn ang="0">
                  <a:pos x="453" y="4"/>
                </a:cxn>
                <a:cxn ang="0">
                  <a:pos x="410" y="0"/>
                </a:cxn>
                <a:cxn ang="0">
                  <a:pos x="365" y="0"/>
                </a:cxn>
                <a:cxn ang="0">
                  <a:pos x="319" y="2"/>
                </a:cxn>
                <a:cxn ang="0">
                  <a:pos x="276" y="6"/>
                </a:cxn>
                <a:cxn ang="0">
                  <a:pos x="233" y="11"/>
                </a:cxn>
                <a:cxn ang="0">
                  <a:pos x="193" y="18"/>
                </a:cxn>
                <a:cxn ang="0">
                  <a:pos x="154" y="28"/>
                </a:cxn>
                <a:cxn ang="0">
                  <a:pos x="119" y="37"/>
                </a:cxn>
                <a:cxn ang="0">
                  <a:pos x="88" y="50"/>
                </a:cxn>
                <a:cxn ang="0">
                  <a:pos x="63" y="63"/>
                </a:cxn>
                <a:cxn ang="0">
                  <a:pos x="39" y="77"/>
                </a:cxn>
                <a:cxn ang="0">
                  <a:pos x="22" y="92"/>
                </a:cxn>
                <a:cxn ang="0">
                  <a:pos x="7" y="108"/>
                </a:cxn>
                <a:cxn ang="0">
                  <a:pos x="0" y="125"/>
                </a:cxn>
                <a:cxn ang="0">
                  <a:pos x="0" y="140"/>
                </a:cxn>
                <a:cxn ang="0">
                  <a:pos x="1" y="159"/>
                </a:cxn>
                <a:cxn ang="0">
                  <a:pos x="9" y="174"/>
                </a:cxn>
                <a:cxn ang="0">
                  <a:pos x="24" y="190"/>
                </a:cxn>
                <a:cxn ang="0">
                  <a:pos x="43" y="206"/>
                </a:cxn>
                <a:cxn ang="0">
                  <a:pos x="68" y="219"/>
                </a:cxn>
                <a:cxn ang="0">
                  <a:pos x="95" y="231"/>
                </a:cxn>
                <a:cxn ang="0">
                  <a:pos x="127" y="243"/>
                </a:cxn>
                <a:cxn ang="0">
                  <a:pos x="163" y="255"/>
                </a:cxn>
                <a:cxn ang="0">
                  <a:pos x="202" y="261"/>
                </a:cxn>
                <a:cxn ang="0">
                  <a:pos x="244" y="267"/>
                </a:cxn>
                <a:cxn ang="0">
                  <a:pos x="285" y="273"/>
                </a:cxn>
                <a:cxn ang="0">
                  <a:pos x="330" y="276"/>
                </a:cxn>
                <a:cxn ang="0">
                  <a:pos x="375" y="277"/>
                </a:cxn>
                <a:cxn ang="0">
                  <a:pos x="420" y="276"/>
                </a:cxn>
                <a:cxn ang="0">
                  <a:pos x="464" y="273"/>
                </a:cxn>
                <a:cxn ang="0">
                  <a:pos x="506" y="267"/>
                </a:cxn>
                <a:cxn ang="0">
                  <a:pos x="548" y="261"/>
                </a:cxn>
                <a:cxn ang="0">
                  <a:pos x="586" y="251"/>
                </a:cxn>
                <a:cxn ang="0">
                  <a:pos x="620" y="242"/>
                </a:cxn>
                <a:cxn ang="0">
                  <a:pos x="650" y="228"/>
                </a:cxn>
                <a:cxn ang="0">
                  <a:pos x="678" y="215"/>
                </a:cxn>
                <a:cxn ang="0">
                  <a:pos x="700" y="201"/>
                </a:cxn>
                <a:cxn ang="0">
                  <a:pos x="718" y="186"/>
                </a:cxn>
                <a:cxn ang="0">
                  <a:pos x="729" y="169"/>
                </a:cxn>
                <a:cxn ang="0">
                  <a:pos x="736" y="153"/>
                </a:cxn>
                <a:cxn ang="0">
                  <a:pos x="737" y="139"/>
                </a:cxn>
                <a:cxn ang="0">
                  <a:pos x="740" y="139"/>
                </a:cxn>
              </a:cxnLst>
              <a:rect l="0" t="0" r="r" b="b"/>
              <a:pathLst>
                <a:path w="741" h="278">
                  <a:moveTo>
                    <a:pt x="740" y="139"/>
                  </a:moveTo>
                  <a:lnTo>
                    <a:pt x="735" y="122"/>
                  </a:lnTo>
                  <a:lnTo>
                    <a:pt x="727" y="107"/>
                  </a:lnTo>
                  <a:lnTo>
                    <a:pt x="713" y="89"/>
                  </a:lnTo>
                  <a:lnTo>
                    <a:pt x="695" y="73"/>
                  </a:lnTo>
                  <a:lnTo>
                    <a:pt x="672" y="60"/>
                  </a:lnTo>
                  <a:lnTo>
                    <a:pt x="644" y="45"/>
                  </a:lnTo>
                  <a:lnTo>
                    <a:pt x="611" y="34"/>
                  </a:lnTo>
                  <a:lnTo>
                    <a:pt x="576" y="26"/>
                  </a:lnTo>
                  <a:lnTo>
                    <a:pt x="539" y="15"/>
                  </a:lnTo>
                  <a:lnTo>
                    <a:pt x="497" y="10"/>
                  </a:lnTo>
                  <a:lnTo>
                    <a:pt x="453" y="4"/>
                  </a:lnTo>
                  <a:lnTo>
                    <a:pt x="410" y="0"/>
                  </a:lnTo>
                  <a:lnTo>
                    <a:pt x="365" y="0"/>
                  </a:lnTo>
                  <a:lnTo>
                    <a:pt x="319" y="2"/>
                  </a:lnTo>
                  <a:lnTo>
                    <a:pt x="276" y="6"/>
                  </a:lnTo>
                  <a:lnTo>
                    <a:pt x="233" y="11"/>
                  </a:lnTo>
                  <a:lnTo>
                    <a:pt x="193" y="18"/>
                  </a:lnTo>
                  <a:lnTo>
                    <a:pt x="154" y="28"/>
                  </a:lnTo>
                  <a:lnTo>
                    <a:pt x="119" y="37"/>
                  </a:lnTo>
                  <a:lnTo>
                    <a:pt x="88" y="50"/>
                  </a:lnTo>
                  <a:lnTo>
                    <a:pt x="63" y="63"/>
                  </a:lnTo>
                  <a:lnTo>
                    <a:pt x="39" y="77"/>
                  </a:lnTo>
                  <a:lnTo>
                    <a:pt x="22" y="92"/>
                  </a:lnTo>
                  <a:lnTo>
                    <a:pt x="7" y="108"/>
                  </a:lnTo>
                  <a:lnTo>
                    <a:pt x="0" y="125"/>
                  </a:lnTo>
                  <a:lnTo>
                    <a:pt x="0" y="140"/>
                  </a:lnTo>
                  <a:lnTo>
                    <a:pt x="1" y="159"/>
                  </a:lnTo>
                  <a:lnTo>
                    <a:pt x="9" y="174"/>
                  </a:lnTo>
                  <a:lnTo>
                    <a:pt x="24" y="190"/>
                  </a:lnTo>
                  <a:lnTo>
                    <a:pt x="43" y="206"/>
                  </a:lnTo>
                  <a:lnTo>
                    <a:pt x="68" y="219"/>
                  </a:lnTo>
                  <a:lnTo>
                    <a:pt x="95" y="231"/>
                  </a:lnTo>
                  <a:lnTo>
                    <a:pt x="127" y="243"/>
                  </a:lnTo>
                  <a:lnTo>
                    <a:pt x="163" y="255"/>
                  </a:lnTo>
                  <a:lnTo>
                    <a:pt x="202" y="261"/>
                  </a:lnTo>
                  <a:lnTo>
                    <a:pt x="244" y="267"/>
                  </a:lnTo>
                  <a:lnTo>
                    <a:pt x="285" y="273"/>
                  </a:lnTo>
                  <a:lnTo>
                    <a:pt x="330" y="276"/>
                  </a:lnTo>
                  <a:lnTo>
                    <a:pt x="375" y="277"/>
                  </a:lnTo>
                  <a:lnTo>
                    <a:pt x="420" y="276"/>
                  </a:lnTo>
                  <a:lnTo>
                    <a:pt x="464" y="273"/>
                  </a:lnTo>
                  <a:lnTo>
                    <a:pt x="506" y="267"/>
                  </a:lnTo>
                  <a:lnTo>
                    <a:pt x="548" y="261"/>
                  </a:lnTo>
                  <a:lnTo>
                    <a:pt x="586" y="251"/>
                  </a:lnTo>
                  <a:lnTo>
                    <a:pt x="620" y="242"/>
                  </a:lnTo>
                  <a:lnTo>
                    <a:pt x="650" y="228"/>
                  </a:lnTo>
                  <a:lnTo>
                    <a:pt x="678" y="215"/>
                  </a:lnTo>
                  <a:lnTo>
                    <a:pt x="700" y="201"/>
                  </a:lnTo>
                  <a:lnTo>
                    <a:pt x="718" y="186"/>
                  </a:lnTo>
                  <a:lnTo>
                    <a:pt x="729" y="169"/>
                  </a:lnTo>
                  <a:lnTo>
                    <a:pt x="736" y="153"/>
                  </a:lnTo>
                  <a:lnTo>
                    <a:pt x="737" y="139"/>
                  </a:lnTo>
                  <a:lnTo>
                    <a:pt x="740" y="139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38" name="Freeform 1922"/>
            <p:cNvSpPr>
              <a:spLocks/>
            </p:cNvSpPr>
            <p:nvPr/>
          </p:nvSpPr>
          <p:spPr bwMode="auto">
            <a:xfrm>
              <a:off x="2642" y="3041"/>
              <a:ext cx="707" cy="267"/>
            </a:xfrm>
            <a:custGeom>
              <a:avLst/>
              <a:gdLst/>
              <a:ahLst/>
              <a:cxnLst>
                <a:cxn ang="0">
                  <a:pos x="706" y="134"/>
                </a:cxn>
                <a:cxn ang="0">
                  <a:pos x="701" y="118"/>
                </a:cxn>
                <a:cxn ang="0">
                  <a:pos x="694" y="102"/>
                </a:cxn>
                <a:cxn ang="0">
                  <a:pos x="680" y="86"/>
                </a:cxn>
                <a:cxn ang="0">
                  <a:pos x="663" y="71"/>
                </a:cxn>
                <a:cxn ang="0">
                  <a:pos x="641" y="56"/>
                </a:cxn>
                <a:cxn ang="0">
                  <a:pos x="614" y="45"/>
                </a:cxn>
                <a:cxn ang="0">
                  <a:pos x="583" y="33"/>
                </a:cxn>
                <a:cxn ang="0">
                  <a:pos x="549" y="23"/>
                </a:cxn>
                <a:cxn ang="0">
                  <a:pos x="513" y="14"/>
                </a:cxn>
                <a:cxn ang="0">
                  <a:pos x="473" y="8"/>
                </a:cxn>
                <a:cxn ang="0">
                  <a:pos x="432" y="3"/>
                </a:cxn>
                <a:cxn ang="0">
                  <a:pos x="391" y="0"/>
                </a:cxn>
                <a:cxn ang="0">
                  <a:pos x="348" y="0"/>
                </a:cxn>
                <a:cxn ang="0">
                  <a:pos x="305" y="2"/>
                </a:cxn>
                <a:cxn ang="0">
                  <a:pos x="262" y="6"/>
                </a:cxn>
                <a:cxn ang="0">
                  <a:pos x="221" y="11"/>
                </a:cxn>
                <a:cxn ang="0">
                  <a:pos x="183" y="18"/>
                </a:cxn>
                <a:cxn ang="0">
                  <a:pos x="147" y="26"/>
                </a:cxn>
                <a:cxn ang="0">
                  <a:pos x="114" y="35"/>
                </a:cxn>
                <a:cxn ang="0">
                  <a:pos x="83" y="48"/>
                </a:cxn>
                <a:cxn ang="0">
                  <a:pos x="59" y="61"/>
                </a:cxn>
                <a:cxn ang="0">
                  <a:pos x="36" y="74"/>
                </a:cxn>
                <a:cxn ang="0">
                  <a:pos x="20" y="87"/>
                </a:cxn>
                <a:cxn ang="0">
                  <a:pos x="6" y="104"/>
                </a:cxn>
                <a:cxn ang="0">
                  <a:pos x="0" y="120"/>
                </a:cxn>
                <a:cxn ang="0">
                  <a:pos x="0" y="135"/>
                </a:cxn>
                <a:cxn ang="0">
                  <a:pos x="0" y="152"/>
                </a:cxn>
                <a:cxn ang="0">
                  <a:pos x="9" y="166"/>
                </a:cxn>
                <a:cxn ang="0">
                  <a:pos x="22" y="182"/>
                </a:cxn>
                <a:cxn ang="0">
                  <a:pos x="40" y="198"/>
                </a:cxn>
                <a:cxn ang="0">
                  <a:pos x="65" y="210"/>
                </a:cxn>
                <a:cxn ang="0">
                  <a:pos x="90" y="222"/>
                </a:cxn>
                <a:cxn ang="0">
                  <a:pos x="121" y="233"/>
                </a:cxn>
                <a:cxn ang="0">
                  <a:pos x="155" y="245"/>
                </a:cxn>
                <a:cxn ang="0">
                  <a:pos x="193" y="251"/>
                </a:cxn>
                <a:cxn ang="0">
                  <a:pos x="232" y="257"/>
                </a:cxn>
                <a:cxn ang="0">
                  <a:pos x="272" y="263"/>
                </a:cxn>
                <a:cxn ang="0">
                  <a:pos x="315" y="266"/>
                </a:cxn>
                <a:cxn ang="0">
                  <a:pos x="357" y="266"/>
                </a:cxn>
                <a:cxn ang="0">
                  <a:pos x="401" y="266"/>
                </a:cxn>
                <a:cxn ang="0">
                  <a:pos x="442" y="262"/>
                </a:cxn>
                <a:cxn ang="0">
                  <a:pos x="483" y="257"/>
                </a:cxn>
                <a:cxn ang="0">
                  <a:pos x="524" y="250"/>
                </a:cxn>
                <a:cxn ang="0">
                  <a:pos x="558" y="241"/>
                </a:cxn>
                <a:cxn ang="0">
                  <a:pos x="592" y="232"/>
                </a:cxn>
                <a:cxn ang="0">
                  <a:pos x="620" y="220"/>
                </a:cxn>
                <a:cxn ang="0">
                  <a:pos x="648" y="206"/>
                </a:cxn>
                <a:cxn ang="0">
                  <a:pos x="667" y="194"/>
                </a:cxn>
                <a:cxn ang="0">
                  <a:pos x="685" y="179"/>
                </a:cxn>
                <a:cxn ang="0">
                  <a:pos x="696" y="164"/>
                </a:cxn>
                <a:cxn ang="0">
                  <a:pos x="703" y="146"/>
                </a:cxn>
                <a:cxn ang="0">
                  <a:pos x="704" y="134"/>
                </a:cxn>
                <a:cxn ang="0">
                  <a:pos x="706" y="134"/>
                </a:cxn>
              </a:cxnLst>
              <a:rect l="0" t="0" r="r" b="b"/>
              <a:pathLst>
                <a:path w="707" h="267">
                  <a:moveTo>
                    <a:pt x="706" y="134"/>
                  </a:moveTo>
                  <a:lnTo>
                    <a:pt x="701" y="118"/>
                  </a:lnTo>
                  <a:lnTo>
                    <a:pt x="694" y="102"/>
                  </a:lnTo>
                  <a:lnTo>
                    <a:pt x="680" y="86"/>
                  </a:lnTo>
                  <a:lnTo>
                    <a:pt x="663" y="71"/>
                  </a:lnTo>
                  <a:lnTo>
                    <a:pt x="641" y="56"/>
                  </a:lnTo>
                  <a:lnTo>
                    <a:pt x="614" y="45"/>
                  </a:lnTo>
                  <a:lnTo>
                    <a:pt x="583" y="33"/>
                  </a:lnTo>
                  <a:lnTo>
                    <a:pt x="549" y="23"/>
                  </a:lnTo>
                  <a:lnTo>
                    <a:pt x="513" y="14"/>
                  </a:lnTo>
                  <a:lnTo>
                    <a:pt x="473" y="8"/>
                  </a:lnTo>
                  <a:lnTo>
                    <a:pt x="432" y="3"/>
                  </a:lnTo>
                  <a:lnTo>
                    <a:pt x="391" y="0"/>
                  </a:lnTo>
                  <a:lnTo>
                    <a:pt x="348" y="0"/>
                  </a:lnTo>
                  <a:lnTo>
                    <a:pt x="305" y="2"/>
                  </a:lnTo>
                  <a:lnTo>
                    <a:pt x="262" y="6"/>
                  </a:lnTo>
                  <a:lnTo>
                    <a:pt x="221" y="11"/>
                  </a:lnTo>
                  <a:lnTo>
                    <a:pt x="183" y="18"/>
                  </a:lnTo>
                  <a:lnTo>
                    <a:pt x="147" y="26"/>
                  </a:lnTo>
                  <a:lnTo>
                    <a:pt x="114" y="35"/>
                  </a:lnTo>
                  <a:lnTo>
                    <a:pt x="83" y="48"/>
                  </a:lnTo>
                  <a:lnTo>
                    <a:pt x="59" y="61"/>
                  </a:lnTo>
                  <a:lnTo>
                    <a:pt x="36" y="74"/>
                  </a:lnTo>
                  <a:lnTo>
                    <a:pt x="20" y="87"/>
                  </a:lnTo>
                  <a:lnTo>
                    <a:pt x="6" y="104"/>
                  </a:lnTo>
                  <a:lnTo>
                    <a:pt x="0" y="120"/>
                  </a:lnTo>
                  <a:lnTo>
                    <a:pt x="0" y="135"/>
                  </a:lnTo>
                  <a:lnTo>
                    <a:pt x="0" y="152"/>
                  </a:lnTo>
                  <a:lnTo>
                    <a:pt x="9" y="166"/>
                  </a:lnTo>
                  <a:lnTo>
                    <a:pt x="22" y="182"/>
                  </a:lnTo>
                  <a:lnTo>
                    <a:pt x="40" y="198"/>
                  </a:lnTo>
                  <a:lnTo>
                    <a:pt x="65" y="210"/>
                  </a:lnTo>
                  <a:lnTo>
                    <a:pt x="90" y="222"/>
                  </a:lnTo>
                  <a:lnTo>
                    <a:pt x="121" y="233"/>
                  </a:lnTo>
                  <a:lnTo>
                    <a:pt x="155" y="245"/>
                  </a:lnTo>
                  <a:lnTo>
                    <a:pt x="193" y="251"/>
                  </a:lnTo>
                  <a:lnTo>
                    <a:pt x="232" y="257"/>
                  </a:lnTo>
                  <a:lnTo>
                    <a:pt x="272" y="263"/>
                  </a:lnTo>
                  <a:lnTo>
                    <a:pt x="315" y="266"/>
                  </a:lnTo>
                  <a:lnTo>
                    <a:pt x="357" y="266"/>
                  </a:lnTo>
                  <a:lnTo>
                    <a:pt x="401" y="266"/>
                  </a:lnTo>
                  <a:lnTo>
                    <a:pt x="442" y="262"/>
                  </a:lnTo>
                  <a:lnTo>
                    <a:pt x="483" y="257"/>
                  </a:lnTo>
                  <a:lnTo>
                    <a:pt x="524" y="250"/>
                  </a:lnTo>
                  <a:lnTo>
                    <a:pt x="558" y="241"/>
                  </a:lnTo>
                  <a:lnTo>
                    <a:pt x="592" y="232"/>
                  </a:lnTo>
                  <a:lnTo>
                    <a:pt x="620" y="220"/>
                  </a:lnTo>
                  <a:lnTo>
                    <a:pt x="648" y="206"/>
                  </a:lnTo>
                  <a:lnTo>
                    <a:pt x="667" y="194"/>
                  </a:lnTo>
                  <a:lnTo>
                    <a:pt x="685" y="179"/>
                  </a:lnTo>
                  <a:lnTo>
                    <a:pt x="696" y="164"/>
                  </a:lnTo>
                  <a:lnTo>
                    <a:pt x="703" y="146"/>
                  </a:lnTo>
                  <a:lnTo>
                    <a:pt x="704" y="134"/>
                  </a:lnTo>
                  <a:lnTo>
                    <a:pt x="706" y="134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39" name="Freeform 1923"/>
            <p:cNvSpPr>
              <a:spLocks/>
            </p:cNvSpPr>
            <p:nvPr/>
          </p:nvSpPr>
          <p:spPr bwMode="auto">
            <a:xfrm>
              <a:off x="2653" y="3051"/>
              <a:ext cx="674" cy="256"/>
            </a:xfrm>
            <a:custGeom>
              <a:avLst/>
              <a:gdLst/>
              <a:ahLst/>
              <a:cxnLst>
                <a:cxn ang="0">
                  <a:pos x="673" y="127"/>
                </a:cxn>
                <a:cxn ang="0">
                  <a:pos x="669" y="112"/>
                </a:cxn>
                <a:cxn ang="0">
                  <a:pos x="661" y="97"/>
                </a:cxn>
                <a:cxn ang="0">
                  <a:pos x="648" y="82"/>
                </a:cxn>
                <a:cxn ang="0">
                  <a:pos x="632" y="69"/>
                </a:cxn>
                <a:cxn ang="0">
                  <a:pos x="611" y="54"/>
                </a:cxn>
                <a:cxn ang="0">
                  <a:pos x="586" y="42"/>
                </a:cxn>
                <a:cxn ang="0">
                  <a:pos x="556" y="30"/>
                </a:cxn>
                <a:cxn ang="0">
                  <a:pos x="523" y="22"/>
                </a:cxn>
                <a:cxn ang="0">
                  <a:pos x="490" y="13"/>
                </a:cxn>
                <a:cxn ang="0">
                  <a:pos x="451" y="8"/>
                </a:cxn>
                <a:cxn ang="0">
                  <a:pos x="411" y="3"/>
                </a:cxn>
                <a:cxn ang="0">
                  <a:pos x="373" y="0"/>
                </a:cxn>
                <a:cxn ang="0">
                  <a:pos x="332" y="0"/>
                </a:cxn>
                <a:cxn ang="0">
                  <a:pos x="289" y="2"/>
                </a:cxn>
                <a:cxn ang="0">
                  <a:pos x="250" y="6"/>
                </a:cxn>
                <a:cxn ang="0">
                  <a:pos x="211" y="10"/>
                </a:cxn>
                <a:cxn ang="0">
                  <a:pos x="175" y="17"/>
                </a:cxn>
                <a:cxn ang="0">
                  <a:pos x="140" y="24"/>
                </a:cxn>
                <a:cxn ang="0">
                  <a:pos x="108" y="35"/>
                </a:cxn>
                <a:cxn ang="0">
                  <a:pos x="80" y="46"/>
                </a:cxn>
                <a:cxn ang="0">
                  <a:pos x="57" y="58"/>
                </a:cxn>
                <a:cxn ang="0">
                  <a:pos x="34" y="70"/>
                </a:cxn>
                <a:cxn ang="0">
                  <a:pos x="18" y="85"/>
                </a:cxn>
                <a:cxn ang="0">
                  <a:pos x="5" y="100"/>
                </a:cxn>
                <a:cxn ang="0">
                  <a:pos x="0" y="115"/>
                </a:cxn>
                <a:cxn ang="0">
                  <a:pos x="0" y="129"/>
                </a:cxn>
                <a:cxn ang="0">
                  <a:pos x="1" y="146"/>
                </a:cxn>
                <a:cxn ang="0">
                  <a:pos x="9" y="161"/>
                </a:cxn>
                <a:cxn ang="0">
                  <a:pos x="21" y="173"/>
                </a:cxn>
                <a:cxn ang="0">
                  <a:pos x="38" y="188"/>
                </a:cxn>
                <a:cxn ang="0">
                  <a:pos x="62" y="201"/>
                </a:cxn>
                <a:cxn ang="0">
                  <a:pos x="85" y="212"/>
                </a:cxn>
                <a:cxn ang="0">
                  <a:pos x="115" y="223"/>
                </a:cxn>
                <a:cxn ang="0">
                  <a:pos x="148" y="234"/>
                </a:cxn>
                <a:cxn ang="0">
                  <a:pos x="184" y="240"/>
                </a:cxn>
                <a:cxn ang="0">
                  <a:pos x="221" y="247"/>
                </a:cxn>
                <a:cxn ang="0">
                  <a:pos x="260" y="252"/>
                </a:cxn>
                <a:cxn ang="0">
                  <a:pos x="302" y="253"/>
                </a:cxn>
                <a:cxn ang="0">
                  <a:pos x="341" y="255"/>
                </a:cxn>
                <a:cxn ang="0">
                  <a:pos x="383" y="253"/>
                </a:cxn>
                <a:cxn ang="0">
                  <a:pos x="422" y="252"/>
                </a:cxn>
                <a:cxn ang="0">
                  <a:pos x="461" y="246"/>
                </a:cxn>
                <a:cxn ang="0">
                  <a:pos x="500" y="240"/>
                </a:cxn>
                <a:cxn ang="0">
                  <a:pos x="534" y="231"/>
                </a:cxn>
                <a:cxn ang="0">
                  <a:pos x="564" y="222"/>
                </a:cxn>
                <a:cxn ang="0">
                  <a:pos x="592" y="211"/>
                </a:cxn>
                <a:cxn ang="0">
                  <a:pos x="617" y="199"/>
                </a:cxn>
                <a:cxn ang="0">
                  <a:pos x="637" y="186"/>
                </a:cxn>
                <a:cxn ang="0">
                  <a:pos x="653" y="172"/>
                </a:cxn>
                <a:cxn ang="0">
                  <a:pos x="664" y="156"/>
                </a:cxn>
                <a:cxn ang="0">
                  <a:pos x="669" y="141"/>
                </a:cxn>
                <a:cxn ang="0">
                  <a:pos x="669" y="127"/>
                </a:cxn>
                <a:cxn ang="0">
                  <a:pos x="673" y="127"/>
                </a:cxn>
              </a:cxnLst>
              <a:rect l="0" t="0" r="r" b="b"/>
              <a:pathLst>
                <a:path w="674" h="256">
                  <a:moveTo>
                    <a:pt x="673" y="127"/>
                  </a:moveTo>
                  <a:lnTo>
                    <a:pt x="669" y="112"/>
                  </a:lnTo>
                  <a:lnTo>
                    <a:pt x="661" y="97"/>
                  </a:lnTo>
                  <a:lnTo>
                    <a:pt x="648" y="82"/>
                  </a:lnTo>
                  <a:lnTo>
                    <a:pt x="632" y="69"/>
                  </a:lnTo>
                  <a:lnTo>
                    <a:pt x="611" y="54"/>
                  </a:lnTo>
                  <a:lnTo>
                    <a:pt x="586" y="42"/>
                  </a:lnTo>
                  <a:lnTo>
                    <a:pt x="556" y="30"/>
                  </a:lnTo>
                  <a:lnTo>
                    <a:pt x="523" y="22"/>
                  </a:lnTo>
                  <a:lnTo>
                    <a:pt x="490" y="13"/>
                  </a:lnTo>
                  <a:lnTo>
                    <a:pt x="451" y="8"/>
                  </a:lnTo>
                  <a:lnTo>
                    <a:pt x="411" y="3"/>
                  </a:lnTo>
                  <a:lnTo>
                    <a:pt x="373" y="0"/>
                  </a:lnTo>
                  <a:lnTo>
                    <a:pt x="332" y="0"/>
                  </a:lnTo>
                  <a:lnTo>
                    <a:pt x="289" y="2"/>
                  </a:lnTo>
                  <a:lnTo>
                    <a:pt x="250" y="6"/>
                  </a:lnTo>
                  <a:lnTo>
                    <a:pt x="211" y="10"/>
                  </a:lnTo>
                  <a:lnTo>
                    <a:pt x="175" y="17"/>
                  </a:lnTo>
                  <a:lnTo>
                    <a:pt x="140" y="24"/>
                  </a:lnTo>
                  <a:lnTo>
                    <a:pt x="108" y="35"/>
                  </a:lnTo>
                  <a:lnTo>
                    <a:pt x="80" y="46"/>
                  </a:lnTo>
                  <a:lnTo>
                    <a:pt x="57" y="58"/>
                  </a:lnTo>
                  <a:lnTo>
                    <a:pt x="34" y="70"/>
                  </a:lnTo>
                  <a:lnTo>
                    <a:pt x="18" y="85"/>
                  </a:lnTo>
                  <a:lnTo>
                    <a:pt x="5" y="100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1" y="146"/>
                  </a:lnTo>
                  <a:lnTo>
                    <a:pt x="9" y="161"/>
                  </a:lnTo>
                  <a:lnTo>
                    <a:pt x="21" y="173"/>
                  </a:lnTo>
                  <a:lnTo>
                    <a:pt x="38" y="188"/>
                  </a:lnTo>
                  <a:lnTo>
                    <a:pt x="62" y="201"/>
                  </a:lnTo>
                  <a:lnTo>
                    <a:pt x="85" y="212"/>
                  </a:lnTo>
                  <a:lnTo>
                    <a:pt x="115" y="223"/>
                  </a:lnTo>
                  <a:lnTo>
                    <a:pt x="148" y="234"/>
                  </a:lnTo>
                  <a:lnTo>
                    <a:pt x="184" y="240"/>
                  </a:lnTo>
                  <a:lnTo>
                    <a:pt x="221" y="247"/>
                  </a:lnTo>
                  <a:lnTo>
                    <a:pt x="260" y="252"/>
                  </a:lnTo>
                  <a:lnTo>
                    <a:pt x="302" y="253"/>
                  </a:lnTo>
                  <a:lnTo>
                    <a:pt x="341" y="255"/>
                  </a:lnTo>
                  <a:lnTo>
                    <a:pt x="383" y="253"/>
                  </a:lnTo>
                  <a:lnTo>
                    <a:pt x="422" y="252"/>
                  </a:lnTo>
                  <a:lnTo>
                    <a:pt x="461" y="246"/>
                  </a:lnTo>
                  <a:lnTo>
                    <a:pt x="500" y="240"/>
                  </a:lnTo>
                  <a:lnTo>
                    <a:pt x="534" y="231"/>
                  </a:lnTo>
                  <a:lnTo>
                    <a:pt x="564" y="222"/>
                  </a:lnTo>
                  <a:lnTo>
                    <a:pt x="592" y="211"/>
                  </a:lnTo>
                  <a:lnTo>
                    <a:pt x="617" y="199"/>
                  </a:lnTo>
                  <a:lnTo>
                    <a:pt x="637" y="186"/>
                  </a:lnTo>
                  <a:lnTo>
                    <a:pt x="653" y="172"/>
                  </a:lnTo>
                  <a:lnTo>
                    <a:pt x="664" y="156"/>
                  </a:lnTo>
                  <a:lnTo>
                    <a:pt x="669" y="141"/>
                  </a:lnTo>
                  <a:lnTo>
                    <a:pt x="669" y="127"/>
                  </a:lnTo>
                  <a:lnTo>
                    <a:pt x="673" y="127"/>
                  </a:lnTo>
                </a:path>
              </a:pathLst>
            </a:custGeom>
            <a:solidFill>
              <a:srgbClr val="4080C0"/>
            </a:solidFill>
            <a:ln w="12700" cap="rnd" cmpd="sng">
              <a:solidFill>
                <a:srgbClr val="4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40" name="Freeform 1924"/>
            <p:cNvSpPr>
              <a:spLocks/>
            </p:cNvSpPr>
            <p:nvPr/>
          </p:nvSpPr>
          <p:spPr bwMode="auto">
            <a:xfrm>
              <a:off x="2664" y="3061"/>
              <a:ext cx="641" cy="244"/>
            </a:xfrm>
            <a:custGeom>
              <a:avLst/>
              <a:gdLst/>
              <a:ahLst/>
              <a:cxnLst>
                <a:cxn ang="0">
                  <a:pos x="640" y="123"/>
                </a:cxn>
                <a:cxn ang="0">
                  <a:pos x="635" y="107"/>
                </a:cxn>
                <a:cxn ang="0">
                  <a:pos x="629" y="93"/>
                </a:cxn>
                <a:cxn ang="0">
                  <a:pos x="617" y="78"/>
                </a:cxn>
                <a:cxn ang="0">
                  <a:pos x="602" y="65"/>
                </a:cxn>
                <a:cxn ang="0">
                  <a:pos x="581" y="51"/>
                </a:cxn>
                <a:cxn ang="0">
                  <a:pos x="556" y="40"/>
                </a:cxn>
                <a:cxn ang="0">
                  <a:pos x="528" y="29"/>
                </a:cxn>
                <a:cxn ang="0">
                  <a:pos x="498" y="20"/>
                </a:cxn>
                <a:cxn ang="0">
                  <a:pos x="466" y="13"/>
                </a:cxn>
                <a:cxn ang="0">
                  <a:pos x="429" y="8"/>
                </a:cxn>
                <a:cxn ang="0">
                  <a:pos x="391" y="3"/>
                </a:cxn>
                <a:cxn ang="0">
                  <a:pos x="354" y="0"/>
                </a:cxn>
                <a:cxn ang="0">
                  <a:pos x="315" y="0"/>
                </a:cxn>
                <a:cxn ang="0">
                  <a:pos x="276" y="3"/>
                </a:cxn>
                <a:cxn ang="0">
                  <a:pos x="237" y="5"/>
                </a:cxn>
                <a:cxn ang="0">
                  <a:pos x="201" y="11"/>
                </a:cxn>
                <a:cxn ang="0">
                  <a:pos x="165" y="16"/>
                </a:cxn>
                <a:cxn ang="0">
                  <a:pos x="133" y="25"/>
                </a:cxn>
                <a:cxn ang="0">
                  <a:pos x="102" y="34"/>
                </a:cxn>
                <a:cxn ang="0">
                  <a:pos x="76" y="43"/>
                </a:cxn>
                <a:cxn ang="0">
                  <a:pos x="53" y="56"/>
                </a:cxn>
                <a:cxn ang="0">
                  <a:pos x="32" y="67"/>
                </a:cxn>
                <a:cxn ang="0">
                  <a:pos x="18" y="82"/>
                </a:cxn>
                <a:cxn ang="0">
                  <a:pos x="6" y="95"/>
                </a:cxn>
                <a:cxn ang="0">
                  <a:pos x="0" y="110"/>
                </a:cxn>
                <a:cxn ang="0">
                  <a:pos x="0" y="123"/>
                </a:cxn>
                <a:cxn ang="0">
                  <a:pos x="0" y="139"/>
                </a:cxn>
                <a:cxn ang="0">
                  <a:pos x="9" y="153"/>
                </a:cxn>
                <a:cxn ang="0">
                  <a:pos x="20" y="167"/>
                </a:cxn>
                <a:cxn ang="0">
                  <a:pos x="37" y="181"/>
                </a:cxn>
                <a:cxn ang="0">
                  <a:pos x="59" y="192"/>
                </a:cxn>
                <a:cxn ang="0">
                  <a:pos x="81" y="203"/>
                </a:cxn>
                <a:cxn ang="0">
                  <a:pos x="109" y="213"/>
                </a:cxn>
                <a:cxn ang="0">
                  <a:pos x="141" y="224"/>
                </a:cxn>
                <a:cxn ang="0">
                  <a:pos x="174" y="230"/>
                </a:cxn>
                <a:cxn ang="0">
                  <a:pos x="210" y="236"/>
                </a:cxn>
                <a:cxn ang="0">
                  <a:pos x="246" y="242"/>
                </a:cxn>
                <a:cxn ang="0">
                  <a:pos x="286" y="243"/>
                </a:cxn>
                <a:cxn ang="0">
                  <a:pos x="324" y="243"/>
                </a:cxn>
                <a:cxn ang="0">
                  <a:pos x="364" y="243"/>
                </a:cxn>
                <a:cxn ang="0">
                  <a:pos x="403" y="241"/>
                </a:cxn>
                <a:cxn ang="0">
                  <a:pos x="439" y="235"/>
                </a:cxn>
                <a:cxn ang="0">
                  <a:pos x="475" y="230"/>
                </a:cxn>
                <a:cxn ang="0">
                  <a:pos x="507" y="223"/>
                </a:cxn>
                <a:cxn ang="0">
                  <a:pos x="537" y="213"/>
                </a:cxn>
                <a:cxn ang="0">
                  <a:pos x="563" y="202"/>
                </a:cxn>
                <a:cxn ang="0">
                  <a:pos x="587" y="190"/>
                </a:cxn>
                <a:cxn ang="0">
                  <a:pos x="606" y="178"/>
                </a:cxn>
                <a:cxn ang="0">
                  <a:pos x="622" y="163"/>
                </a:cxn>
                <a:cxn ang="0">
                  <a:pos x="632" y="149"/>
                </a:cxn>
                <a:cxn ang="0">
                  <a:pos x="638" y="134"/>
                </a:cxn>
                <a:cxn ang="0">
                  <a:pos x="638" y="123"/>
                </a:cxn>
                <a:cxn ang="0">
                  <a:pos x="640" y="123"/>
                </a:cxn>
              </a:cxnLst>
              <a:rect l="0" t="0" r="r" b="b"/>
              <a:pathLst>
                <a:path w="641" h="244">
                  <a:moveTo>
                    <a:pt x="640" y="123"/>
                  </a:moveTo>
                  <a:lnTo>
                    <a:pt x="635" y="107"/>
                  </a:lnTo>
                  <a:lnTo>
                    <a:pt x="629" y="93"/>
                  </a:lnTo>
                  <a:lnTo>
                    <a:pt x="617" y="78"/>
                  </a:lnTo>
                  <a:lnTo>
                    <a:pt x="602" y="65"/>
                  </a:lnTo>
                  <a:lnTo>
                    <a:pt x="581" y="51"/>
                  </a:lnTo>
                  <a:lnTo>
                    <a:pt x="556" y="40"/>
                  </a:lnTo>
                  <a:lnTo>
                    <a:pt x="528" y="29"/>
                  </a:lnTo>
                  <a:lnTo>
                    <a:pt x="498" y="20"/>
                  </a:lnTo>
                  <a:lnTo>
                    <a:pt x="466" y="13"/>
                  </a:lnTo>
                  <a:lnTo>
                    <a:pt x="429" y="8"/>
                  </a:lnTo>
                  <a:lnTo>
                    <a:pt x="391" y="3"/>
                  </a:lnTo>
                  <a:lnTo>
                    <a:pt x="354" y="0"/>
                  </a:lnTo>
                  <a:lnTo>
                    <a:pt x="315" y="0"/>
                  </a:lnTo>
                  <a:lnTo>
                    <a:pt x="276" y="3"/>
                  </a:lnTo>
                  <a:lnTo>
                    <a:pt x="237" y="5"/>
                  </a:lnTo>
                  <a:lnTo>
                    <a:pt x="201" y="11"/>
                  </a:lnTo>
                  <a:lnTo>
                    <a:pt x="165" y="16"/>
                  </a:lnTo>
                  <a:lnTo>
                    <a:pt x="133" y="25"/>
                  </a:lnTo>
                  <a:lnTo>
                    <a:pt x="102" y="34"/>
                  </a:lnTo>
                  <a:lnTo>
                    <a:pt x="76" y="43"/>
                  </a:lnTo>
                  <a:lnTo>
                    <a:pt x="53" y="56"/>
                  </a:lnTo>
                  <a:lnTo>
                    <a:pt x="32" y="67"/>
                  </a:lnTo>
                  <a:lnTo>
                    <a:pt x="18" y="82"/>
                  </a:lnTo>
                  <a:lnTo>
                    <a:pt x="6" y="95"/>
                  </a:lnTo>
                  <a:lnTo>
                    <a:pt x="0" y="110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9" y="153"/>
                  </a:lnTo>
                  <a:lnTo>
                    <a:pt x="20" y="167"/>
                  </a:lnTo>
                  <a:lnTo>
                    <a:pt x="37" y="181"/>
                  </a:lnTo>
                  <a:lnTo>
                    <a:pt x="59" y="192"/>
                  </a:lnTo>
                  <a:lnTo>
                    <a:pt x="81" y="203"/>
                  </a:lnTo>
                  <a:lnTo>
                    <a:pt x="109" y="213"/>
                  </a:lnTo>
                  <a:lnTo>
                    <a:pt x="141" y="224"/>
                  </a:lnTo>
                  <a:lnTo>
                    <a:pt x="174" y="230"/>
                  </a:lnTo>
                  <a:lnTo>
                    <a:pt x="210" y="236"/>
                  </a:lnTo>
                  <a:lnTo>
                    <a:pt x="246" y="242"/>
                  </a:lnTo>
                  <a:lnTo>
                    <a:pt x="286" y="243"/>
                  </a:lnTo>
                  <a:lnTo>
                    <a:pt x="324" y="243"/>
                  </a:lnTo>
                  <a:lnTo>
                    <a:pt x="364" y="243"/>
                  </a:lnTo>
                  <a:lnTo>
                    <a:pt x="403" y="241"/>
                  </a:lnTo>
                  <a:lnTo>
                    <a:pt x="439" y="235"/>
                  </a:lnTo>
                  <a:lnTo>
                    <a:pt x="475" y="230"/>
                  </a:lnTo>
                  <a:lnTo>
                    <a:pt x="507" y="223"/>
                  </a:lnTo>
                  <a:lnTo>
                    <a:pt x="537" y="213"/>
                  </a:lnTo>
                  <a:lnTo>
                    <a:pt x="563" y="202"/>
                  </a:lnTo>
                  <a:lnTo>
                    <a:pt x="587" y="190"/>
                  </a:lnTo>
                  <a:lnTo>
                    <a:pt x="606" y="178"/>
                  </a:lnTo>
                  <a:lnTo>
                    <a:pt x="622" y="163"/>
                  </a:lnTo>
                  <a:lnTo>
                    <a:pt x="632" y="149"/>
                  </a:lnTo>
                  <a:lnTo>
                    <a:pt x="638" y="134"/>
                  </a:lnTo>
                  <a:lnTo>
                    <a:pt x="638" y="123"/>
                  </a:lnTo>
                  <a:lnTo>
                    <a:pt x="640" y="123"/>
                  </a:lnTo>
                </a:path>
              </a:pathLst>
            </a:custGeom>
            <a:solidFill>
              <a:srgbClr val="5080C0"/>
            </a:solidFill>
            <a:ln w="12700" cap="rnd" cmpd="sng">
              <a:solidFill>
                <a:srgbClr val="5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41" name="Freeform 1925"/>
            <p:cNvSpPr>
              <a:spLocks/>
            </p:cNvSpPr>
            <p:nvPr/>
          </p:nvSpPr>
          <p:spPr bwMode="auto">
            <a:xfrm>
              <a:off x="2675" y="3071"/>
              <a:ext cx="609" cy="234"/>
            </a:xfrm>
            <a:custGeom>
              <a:avLst/>
              <a:gdLst/>
              <a:ahLst/>
              <a:cxnLst>
                <a:cxn ang="0">
                  <a:pos x="608" y="117"/>
                </a:cxn>
                <a:cxn ang="0">
                  <a:pos x="603" y="102"/>
                </a:cxn>
                <a:cxn ang="0">
                  <a:pos x="597" y="89"/>
                </a:cxn>
                <a:cxn ang="0">
                  <a:pos x="584" y="74"/>
                </a:cxn>
                <a:cxn ang="0">
                  <a:pos x="570" y="62"/>
                </a:cxn>
                <a:cxn ang="0">
                  <a:pos x="551" y="49"/>
                </a:cxn>
                <a:cxn ang="0">
                  <a:pos x="528" y="38"/>
                </a:cxn>
                <a:cxn ang="0">
                  <a:pos x="500" y="27"/>
                </a:cxn>
                <a:cxn ang="0">
                  <a:pos x="472" y="20"/>
                </a:cxn>
                <a:cxn ang="0">
                  <a:pos x="441" y="11"/>
                </a:cxn>
                <a:cxn ang="0">
                  <a:pos x="407" y="8"/>
                </a:cxn>
                <a:cxn ang="0">
                  <a:pos x="370" y="3"/>
                </a:cxn>
                <a:cxn ang="0">
                  <a:pos x="336" y="0"/>
                </a:cxn>
                <a:cxn ang="0">
                  <a:pos x="298" y="1"/>
                </a:cxn>
                <a:cxn ang="0">
                  <a:pos x="261" y="2"/>
                </a:cxn>
                <a:cxn ang="0">
                  <a:pos x="225" y="5"/>
                </a:cxn>
                <a:cxn ang="0">
                  <a:pos x="191" y="10"/>
                </a:cxn>
                <a:cxn ang="0">
                  <a:pos x="157" y="16"/>
                </a:cxn>
                <a:cxn ang="0">
                  <a:pos x="126" y="24"/>
                </a:cxn>
                <a:cxn ang="0">
                  <a:pos x="98" y="32"/>
                </a:cxn>
                <a:cxn ang="0">
                  <a:pos x="72" y="42"/>
                </a:cxn>
                <a:cxn ang="0">
                  <a:pos x="50" y="54"/>
                </a:cxn>
                <a:cxn ang="0">
                  <a:pos x="31" y="65"/>
                </a:cxn>
                <a:cxn ang="0">
                  <a:pos x="18" y="77"/>
                </a:cxn>
                <a:cxn ang="0">
                  <a:pos x="4" y="91"/>
                </a:cxn>
                <a:cxn ang="0">
                  <a:pos x="0" y="105"/>
                </a:cxn>
                <a:cxn ang="0">
                  <a:pos x="0" y="119"/>
                </a:cxn>
                <a:cxn ang="0">
                  <a:pos x="1" y="134"/>
                </a:cxn>
                <a:cxn ang="0">
                  <a:pos x="8" y="146"/>
                </a:cxn>
                <a:cxn ang="0">
                  <a:pos x="19" y="159"/>
                </a:cxn>
                <a:cxn ang="0">
                  <a:pos x="35" y="172"/>
                </a:cxn>
                <a:cxn ang="0">
                  <a:pos x="55" y="183"/>
                </a:cxn>
                <a:cxn ang="0">
                  <a:pos x="77" y="194"/>
                </a:cxn>
                <a:cxn ang="0">
                  <a:pos x="104" y="204"/>
                </a:cxn>
                <a:cxn ang="0">
                  <a:pos x="134" y="214"/>
                </a:cxn>
                <a:cxn ang="0">
                  <a:pos x="166" y="219"/>
                </a:cxn>
                <a:cxn ang="0">
                  <a:pos x="200" y="225"/>
                </a:cxn>
                <a:cxn ang="0">
                  <a:pos x="234" y="231"/>
                </a:cxn>
                <a:cxn ang="0">
                  <a:pos x="272" y="232"/>
                </a:cxn>
                <a:cxn ang="0">
                  <a:pos x="308" y="233"/>
                </a:cxn>
                <a:cxn ang="0">
                  <a:pos x="346" y="233"/>
                </a:cxn>
                <a:cxn ang="0">
                  <a:pos x="381" y="231"/>
                </a:cxn>
                <a:cxn ang="0">
                  <a:pos x="416" y="225"/>
                </a:cxn>
                <a:cxn ang="0">
                  <a:pos x="451" y="220"/>
                </a:cxn>
                <a:cxn ang="0">
                  <a:pos x="482" y="213"/>
                </a:cxn>
                <a:cxn ang="0">
                  <a:pos x="510" y="204"/>
                </a:cxn>
                <a:cxn ang="0">
                  <a:pos x="535" y="193"/>
                </a:cxn>
                <a:cxn ang="0">
                  <a:pos x="558" y="182"/>
                </a:cxn>
                <a:cxn ang="0">
                  <a:pos x="575" y="170"/>
                </a:cxn>
                <a:cxn ang="0">
                  <a:pos x="591" y="157"/>
                </a:cxn>
                <a:cxn ang="0">
                  <a:pos x="600" y="143"/>
                </a:cxn>
                <a:cxn ang="0">
                  <a:pos x="605" y="128"/>
                </a:cxn>
                <a:cxn ang="0">
                  <a:pos x="606" y="117"/>
                </a:cxn>
                <a:cxn ang="0">
                  <a:pos x="608" y="117"/>
                </a:cxn>
              </a:cxnLst>
              <a:rect l="0" t="0" r="r" b="b"/>
              <a:pathLst>
                <a:path w="609" h="234">
                  <a:moveTo>
                    <a:pt x="608" y="117"/>
                  </a:moveTo>
                  <a:lnTo>
                    <a:pt x="603" y="102"/>
                  </a:lnTo>
                  <a:lnTo>
                    <a:pt x="597" y="89"/>
                  </a:lnTo>
                  <a:lnTo>
                    <a:pt x="584" y="74"/>
                  </a:lnTo>
                  <a:lnTo>
                    <a:pt x="570" y="62"/>
                  </a:lnTo>
                  <a:lnTo>
                    <a:pt x="551" y="49"/>
                  </a:lnTo>
                  <a:lnTo>
                    <a:pt x="528" y="38"/>
                  </a:lnTo>
                  <a:lnTo>
                    <a:pt x="500" y="27"/>
                  </a:lnTo>
                  <a:lnTo>
                    <a:pt x="472" y="20"/>
                  </a:lnTo>
                  <a:lnTo>
                    <a:pt x="441" y="11"/>
                  </a:lnTo>
                  <a:lnTo>
                    <a:pt x="407" y="8"/>
                  </a:lnTo>
                  <a:lnTo>
                    <a:pt x="370" y="3"/>
                  </a:lnTo>
                  <a:lnTo>
                    <a:pt x="336" y="0"/>
                  </a:lnTo>
                  <a:lnTo>
                    <a:pt x="298" y="1"/>
                  </a:lnTo>
                  <a:lnTo>
                    <a:pt x="261" y="2"/>
                  </a:lnTo>
                  <a:lnTo>
                    <a:pt x="225" y="5"/>
                  </a:lnTo>
                  <a:lnTo>
                    <a:pt x="191" y="10"/>
                  </a:lnTo>
                  <a:lnTo>
                    <a:pt x="157" y="16"/>
                  </a:lnTo>
                  <a:lnTo>
                    <a:pt x="126" y="24"/>
                  </a:lnTo>
                  <a:lnTo>
                    <a:pt x="98" y="32"/>
                  </a:lnTo>
                  <a:lnTo>
                    <a:pt x="72" y="42"/>
                  </a:lnTo>
                  <a:lnTo>
                    <a:pt x="50" y="54"/>
                  </a:lnTo>
                  <a:lnTo>
                    <a:pt x="31" y="65"/>
                  </a:lnTo>
                  <a:lnTo>
                    <a:pt x="18" y="77"/>
                  </a:lnTo>
                  <a:lnTo>
                    <a:pt x="4" y="91"/>
                  </a:lnTo>
                  <a:lnTo>
                    <a:pt x="0" y="105"/>
                  </a:lnTo>
                  <a:lnTo>
                    <a:pt x="0" y="119"/>
                  </a:lnTo>
                  <a:lnTo>
                    <a:pt x="1" y="134"/>
                  </a:lnTo>
                  <a:lnTo>
                    <a:pt x="8" y="146"/>
                  </a:lnTo>
                  <a:lnTo>
                    <a:pt x="19" y="159"/>
                  </a:lnTo>
                  <a:lnTo>
                    <a:pt x="35" y="172"/>
                  </a:lnTo>
                  <a:lnTo>
                    <a:pt x="55" y="183"/>
                  </a:lnTo>
                  <a:lnTo>
                    <a:pt x="77" y="194"/>
                  </a:lnTo>
                  <a:lnTo>
                    <a:pt x="104" y="204"/>
                  </a:lnTo>
                  <a:lnTo>
                    <a:pt x="134" y="214"/>
                  </a:lnTo>
                  <a:lnTo>
                    <a:pt x="166" y="219"/>
                  </a:lnTo>
                  <a:lnTo>
                    <a:pt x="200" y="225"/>
                  </a:lnTo>
                  <a:lnTo>
                    <a:pt x="234" y="231"/>
                  </a:lnTo>
                  <a:lnTo>
                    <a:pt x="272" y="232"/>
                  </a:lnTo>
                  <a:lnTo>
                    <a:pt x="308" y="233"/>
                  </a:lnTo>
                  <a:lnTo>
                    <a:pt x="346" y="233"/>
                  </a:lnTo>
                  <a:lnTo>
                    <a:pt x="381" y="231"/>
                  </a:lnTo>
                  <a:lnTo>
                    <a:pt x="416" y="225"/>
                  </a:lnTo>
                  <a:lnTo>
                    <a:pt x="451" y="220"/>
                  </a:lnTo>
                  <a:lnTo>
                    <a:pt x="482" y="213"/>
                  </a:lnTo>
                  <a:lnTo>
                    <a:pt x="510" y="204"/>
                  </a:lnTo>
                  <a:lnTo>
                    <a:pt x="535" y="193"/>
                  </a:lnTo>
                  <a:lnTo>
                    <a:pt x="558" y="182"/>
                  </a:lnTo>
                  <a:lnTo>
                    <a:pt x="575" y="170"/>
                  </a:lnTo>
                  <a:lnTo>
                    <a:pt x="591" y="157"/>
                  </a:lnTo>
                  <a:lnTo>
                    <a:pt x="600" y="143"/>
                  </a:lnTo>
                  <a:lnTo>
                    <a:pt x="605" y="128"/>
                  </a:lnTo>
                  <a:lnTo>
                    <a:pt x="606" y="117"/>
                  </a:lnTo>
                  <a:lnTo>
                    <a:pt x="608" y="117"/>
                  </a:lnTo>
                </a:path>
              </a:pathLst>
            </a:custGeom>
            <a:solidFill>
              <a:srgbClr val="6080C0"/>
            </a:solidFill>
            <a:ln w="12700" cap="rnd" cmpd="sng">
              <a:solidFill>
                <a:srgbClr val="6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42" name="Freeform 1926"/>
            <p:cNvSpPr>
              <a:spLocks/>
            </p:cNvSpPr>
            <p:nvPr/>
          </p:nvSpPr>
          <p:spPr bwMode="auto">
            <a:xfrm>
              <a:off x="2686" y="3081"/>
              <a:ext cx="576" cy="223"/>
            </a:xfrm>
            <a:custGeom>
              <a:avLst/>
              <a:gdLst/>
              <a:ahLst/>
              <a:cxnLst>
                <a:cxn ang="0">
                  <a:pos x="575" y="111"/>
                </a:cxn>
                <a:cxn ang="0">
                  <a:pos x="571" y="97"/>
                </a:cxn>
                <a:cxn ang="0">
                  <a:pos x="564" y="85"/>
                </a:cxn>
                <a:cxn ang="0">
                  <a:pos x="553" y="70"/>
                </a:cxn>
                <a:cxn ang="0">
                  <a:pos x="540" y="59"/>
                </a:cxn>
                <a:cxn ang="0">
                  <a:pos x="521" y="47"/>
                </a:cxn>
                <a:cxn ang="0">
                  <a:pos x="499" y="36"/>
                </a:cxn>
                <a:cxn ang="0">
                  <a:pos x="473" y="27"/>
                </a:cxn>
                <a:cxn ang="0">
                  <a:pos x="445" y="18"/>
                </a:cxn>
                <a:cxn ang="0">
                  <a:pos x="417" y="11"/>
                </a:cxn>
                <a:cxn ang="0">
                  <a:pos x="383" y="7"/>
                </a:cxn>
                <a:cxn ang="0">
                  <a:pos x="350" y="2"/>
                </a:cxn>
                <a:cxn ang="0">
                  <a:pos x="318" y="0"/>
                </a:cxn>
                <a:cxn ang="0">
                  <a:pos x="283" y="0"/>
                </a:cxn>
                <a:cxn ang="0">
                  <a:pos x="246" y="1"/>
                </a:cxn>
                <a:cxn ang="0">
                  <a:pos x="213" y="6"/>
                </a:cxn>
                <a:cxn ang="0">
                  <a:pos x="180" y="9"/>
                </a:cxn>
                <a:cxn ang="0">
                  <a:pos x="149" y="14"/>
                </a:cxn>
                <a:cxn ang="0">
                  <a:pos x="119" y="23"/>
                </a:cxn>
                <a:cxn ang="0">
                  <a:pos x="93" y="30"/>
                </a:cxn>
                <a:cxn ang="0">
                  <a:pos x="68" y="40"/>
                </a:cxn>
                <a:cxn ang="0">
                  <a:pos x="47" y="51"/>
                </a:cxn>
                <a:cxn ang="0">
                  <a:pos x="29" y="62"/>
                </a:cxn>
                <a:cxn ang="0">
                  <a:pos x="16" y="74"/>
                </a:cxn>
                <a:cxn ang="0">
                  <a:pos x="5" y="87"/>
                </a:cxn>
                <a:cxn ang="0">
                  <a:pos x="0" y="101"/>
                </a:cxn>
                <a:cxn ang="0">
                  <a:pos x="0" y="112"/>
                </a:cxn>
                <a:cxn ang="0">
                  <a:pos x="1" y="126"/>
                </a:cxn>
                <a:cxn ang="0">
                  <a:pos x="7" y="139"/>
                </a:cxn>
                <a:cxn ang="0">
                  <a:pos x="18" y="151"/>
                </a:cxn>
                <a:cxn ang="0">
                  <a:pos x="32" y="165"/>
                </a:cxn>
                <a:cxn ang="0">
                  <a:pos x="52" y="175"/>
                </a:cxn>
                <a:cxn ang="0">
                  <a:pos x="73" y="184"/>
                </a:cxn>
                <a:cxn ang="0">
                  <a:pos x="98" y="195"/>
                </a:cxn>
                <a:cxn ang="0">
                  <a:pos x="127" y="203"/>
                </a:cxn>
                <a:cxn ang="0">
                  <a:pos x="157" y="209"/>
                </a:cxn>
                <a:cxn ang="0">
                  <a:pos x="189" y="214"/>
                </a:cxn>
                <a:cxn ang="0">
                  <a:pos x="222" y="220"/>
                </a:cxn>
                <a:cxn ang="0">
                  <a:pos x="258" y="222"/>
                </a:cxn>
                <a:cxn ang="0">
                  <a:pos x="292" y="222"/>
                </a:cxn>
                <a:cxn ang="0">
                  <a:pos x="327" y="222"/>
                </a:cxn>
                <a:cxn ang="0">
                  <a:pos x="362" y="220"/>
                </a:cxn>
                <a:cxn ang="0">
                  <a:pos x="395" y="215"/>
                </a:cxn>
                <a:cxn ang="0">
                  <a:pos x="428" y="210"/>
                </a:cxn>
                <a:cxn ang="0">
                  <a:pos x="455" y="203"/>
                </a:cxn>
                <a:cxn ang="0">
                  <a:pos x="483" y="195"/>
                </a:cxn>
                <a:cxn ang="0">
                  <a:pos x="506" y="184"/>
                </a:cxn>
                <a:cxn ang="0">
                  <a:pos x="528" y="173"/>
                </a:cxn>
                <a:cxn ang="0">
                  <a:pos x="545" y="162"/>
                </a:cxn>
                <a:cxn ang="0">
                  <a:pos x="559" y="149"/>
                </a:cxn>
                <a:cxn ang="0">
                  <a:pos x="567" y="136"/>
                </a:cxn>
                <a:cxn ang="0">
                  <a:pos x="572" y="123"/>
                </a:cxn>
                <a:cxn ang="0">
                  <a:pos x="572" y="111"/>
                </a:cxn>
                <a:cxn ang="0">
                  <a:pos x="575" y="111"/>
                </a:cxn>
              </a:cxnLst>
              <a:rect l="0" t="0" r="r" b="b"/>
              <a:pathLst>
                <a:path w="576" h="223">
                  <a:moveTo>
                    <a:pt x="575" y="111"/>
                  </a:moveTo>
                  <a:lnTo>
                    <a:pt x="571" y="97"/>
                  </a:lnTo>
                  <a:lnTo>
                    <a:pt x="564" y="85"/>
                  </a:lnTo>
                  <a:lnTo>
                    <a:pt x="553" y="70"/>
                  </a:lnTo>
                  <a:lnTo>
                    <a:pt x="540" y="59"/>
                  </a:lnTo>
                  <a:lnTo>
                    <a:pt x="521" y="47"/>
                  </a:lnTo>
                  <a:lnTo>
                    <a:pt x="499" y="36"/>
                  </a:lnTo>
                  <a:lnTo>
                    <a:pt x="473" y="27"/>
                  </a:lnTo>
                  <a:lnTo>
                    <a:pt x="445" y="18"/>
                  </a:lnTo>
                  <a:lnTo>
                    <a:pt x="417" y="11"/>
                  </a:lnTo>
                  <a:lnTo>
                    <a:pt x="383" y="7"/>
                  </a:lnTo>
                  <a:lnTo>
                    <a:pt x="350" y="2"/>
                  </a:lnTo>
                  <a:lnTo>
                    <a:pt x="318" y="0"/>
                  </a:lnTo>
                  <a:lnTo>
                    <a:pt x="283" y="0"/>
                  </a:lnTo>
                  <a:lnTo>
                    <a:pt x="246" y="1"/>
                  </a:lnTo>
                  <a:lnTo>
                    <a:pt x="213" y="6"/>
                  </a:lnTo>
                  <a:lnTo>
                    <a:pt x="180" y="9"/>
                  </a:lnTo>
                  <a:lnTo>
                    <a:pt x="149" y="14"/>
                  </a:lnTo>
                  <a:lnTo>
                    <a:pt x="119" y="23"/>
                  </a:lnTo>
                  <a:lnTo>
                    <a:pt x="93" y="30"/>
                  </a:lnTo>
                  <a:lnTo>
                    <a:pt x="68" y="40"/>
                  </a:lnTo>
                  <a:lnTo>
                    <a:pt x="47" y="51"/>
                  </a:lnTo>
                  <a:lnTo>
                    <a:pt x="29" y="62"/>
                  </a:lnTo>
                  <a:lnTo>
                    <a:pt x="16" y="74"/>
                  </a:lnTo>
                  <a:lnTo>
                    <a:pt x="5" y="87"/>
                  </a:lnTo>
                  <a:lnTo>
                    <a:pt x="0" y="101"/>
                  </a:lnTo>
                  <a:lnTo>
                    <a:pt x="0" y="112"/>
                  </a:lnTo>
                  <a:lnTo>
                    <a:pt x="1" y="126"/>
                  </a:lnTo>
                  <a:lnTo>
                    <a:pt x="7" y="139"/>
                  </a:lnTo>
                  <a:lnTo>
                    <a:pt x="18" y="151"/>
                  </a:lnTo>
                  <a:lnTo>
                    <a:pt x="32" y="165"/>
                  </a:lnTo>
                  <a:lnTo>
                    <a:pt x="52" y="175"/>
                  </a:lnTo>
                  <a:lnTo>
                    <a:pt x="73" y="184"/>
                  </a:lnTo>
                  <a:lnTo>
                    <a:pt x="98" y="195"/>
                  </a:lnTo>
                  <a:lnTo>
                    <a:pt x="127" y="203"/>
                  </a:lnTo>
                  <a:lnTo>
                    <a:pt x="157" y="209"/>
                  </a:lnTo>
                  <a:lnTo>
                    <a:pt x="189" y="214"/>
                  </a:lnTo>
                  <a:lnTo>
                    <a:pt x="222" y="220"/>
                  </a:lnTo>
                  <a:lnTo>
                    <a:pt x="258" y="222"/>
                  </a:lnTo>
                  <a:lnTo>
                    <a:pt x="292" y="222"/>
                  </a:lnTo>
                  <a:lnTo>
                    <a:pt x="327" y="222"/>
                  </a:lnTo>
                  <a:lnTo>
                    <a:pt x="362" y="220"/>
                  </a:lnTo>
                  <a:lnTo>
                    <a:pt x="395" y="215"/>
                  </a:lnTo>
                  <a:lnTo>
                    <a:pt x="428" y="210"/>
                  </a:lnTo>
                  <a:lnTo>
                    <a:pt x="455" y="203"/>
                  </a:lnTo>
                  <a:lnTo>
                    <a:pt x="483" y="195"/>
                  </a:lnTo>
                  <a:lnTo>
                    <a:pt x="506" y="184"/>
                  </a:lnTo>
                  <a:lnTo>
                    <a:pt x="528" y="173"/>
                  </a:lnTo>
                  <a:lnTo>
                    <a:pt x="545" y="162"/>
                  </a:lnTo>
                  <a:lnTo>
                    <a:pt x="559" y="149"/>
                  </a:lnTo>
                  <a:lnTo>
                    <a:pt x="567" y="136"/>
                  </a:lnTo>
                  <a:lnTo>
                    <a:pt x="572" y="123"/>
                  </a:lnTo>
                  <a:lnTo>
                    <a:pt x="572" y="111"/>
                  </a:lnTo>
                  <a:lnTo>
                    <a:pt x="575" y="111"/>
                  </a:lnTo>
                </a:path>
              </a:pathLst>
            </a:custGeom>
            <a:solidFill>
              <a:srgbClr val="60A0C0"/>
            </a:solidFill>
            <a:ln w="12700" cap="rnd" cmpd="sng">
              <a:solidFill>
                <a:srgbClr val="6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43" name="Freeform 1927"/>
            <p:cNvSpPr>
              <a:spLocks/>
            </p:cNvSpPr>
            <p:nvPr/>
          </p:nvSpPr>
          <p:spPr bwMode="auto">
            <a:xfrm>
              <a:off x="2697" y="3090"/>
              <a:ext cx="543" cy="213"/>
            </a:xfrm>
            <a:custGeom>
              <a:avLst/>
              <a:gdLst/>
              <a:ahLst/>
              <a:cxnLst>
                <a:cxn ang="0">
                  <a:pos x="542" y="107"/>
                </a:cxn>
                <a:cxn ang="0">
                  <a:pos x="538" y="94"/>
                </a:cxn>
                <a:cxn ang="0">
                  <a:pos x="532" y="81"/>
                </a:cxn>
                <a:cxn ang="0">
                  <a:pos x="521" y="69"/>
                </a:cxn>
                <a:cxn ang="0">
                  <a:pos x="508" y="56"/>
                </a:cxn>
                <a:cxn ang="0">
                  <a:pos x="491" y="46"/>
                </a:cxn>
                <a:cxn ang="0">
                  <a:pos x="470" y="36"/>
                </a:cxn>
                <a:cxn ang="0">
                  <a:pos x="446" y="26"/>
                </a:cxn>
                <a:cxn ang="0">
                  <a:pos x="420" y="19"/>
                </a:cxn>
                <a:cxn ang="0">
                  <a:pos x="393" y="12"/>
                </a:cxn>
                <a:cxn ang="0">
                  <a:pos x="362" y="7"/>
                </a:cxn>
                <a:cxn ang="0">
                  <a:pos x="331" y="3"/>
                </a:cxn>
                <a:cxn ang="0">
                  <a:pos x="299" y="0"/>
                </a:cxn>
                <a:cxn ang="0">
                  <a:pos x="266" y="1"/>
                </a:cxn>
                <a:cxn ang="0">
                  <a:pos x="233" y="2"/>
                </a:cxn>
                <a:cxn ang="0">
                  <a:pos x="201" y="6"/>
                </a:cxn>
                <a:cxn ang="0">
                  <a:pos x="169" y="9"/>
                </a:cxn>
                <a:cxn ang="0">
                  <a:pos x="140" y="14"/>
                </a:cxn>
                <a:cxn ang="0">
                  <a:pos x="113" y="22"/>
                </a:cxn>
                <a:cxn ang="0">
                  <a:pos x="87" y="30"/>
                </a:cxn>
                <a:cxn ang="0">
                  <a:pos x="64" y="41"/>
                </a:cxn>
                <a:cxn ang="0">
                  <a:pos x="45" y="50"/>
                </a:cxn>
                <a:cxn ang="0">
                  <a:pos x="28" y="60"/>
                </a:cxn>
                <a:cxn ang="0">
                  <a:pos x="15" y="71"/>
                </a:cxn>
                <a:cxn ang="0">
                  <a:pos x="5" y="83"/>
                </a:cxn>
                <a:cxn ang="0">
                  <a:pos x="0" y="95"/>
                </a:cxn>
                <a:cxn ang="0">
                  <a:pos x="0" y="108"/>
                </a:cxn>
                <a:cxn ang="0">
                  <a:pos x="1" y="122"/>
                </a:cxn>
                <a:cxn ang="0">
                  <a:pos x="7" y="133"/>
                </a:cxn>
                <a:cxn ang="0">
                  <a:pos x="17" y="145"/>
                </a:cxn>
                <a:cxn ang="0">
                  <a:pos x="31" y="157"/>
                </a:cxn>
                <a:cxn ang="0">
                  <a:pos x="50" y="166"/>
                </a:cxn>
                <a:cxn ang="0">
                  <a:pos x="68" y="175"/>
                </a:cxn>
                <a:cxn ang="0">
                  <a:pos x="93" y="186"/>
                </a:cxn>
                <a:cxn ang="0">
                  <a:pos x="119" y="194"/>
                </a:cxn>
                <a:cxn ang="0">
                  <a:pos x="149" y="200"/>
                </a:cxn>
                <a:cxn ang="0">
                  <a:pos x="180" y="205"/>
                </a:cxn>
                <a:cxn ang="0">
                  <a:pos x="210" y="208"/>
                </a:cxn>
                <a:cxn ang="0">
                  <a:pos x="243" y="212"/>
                </a:cxn>
                <a:cxn ang="0">
                  <a:pos x="275" y="212"/>
                </a:cxn>
                <a:cxn ang="0">
                  <a:pos x="309" y="212"/>
                </a:cxn>
                <a:cxn ang="0">
                  <a:pos x="341" y="208"/>
                </a:cxn>
                <a:cxn ang="0">
                  <a:pos x="372" y="205"/>
                </a:cxn>
                <a:cxn ang="0">
                  <a:pos x="403" y="201"/>
                </a:cxn>
                <a:cxn ang="0">
                  <a:pos x="431" y="194"/>
                </a:cxn>
                <a:cxn ang="0">
                  <a:pos x="456" y="186"/>
                </a:cxn>
                <a:cxn ang="0">
                  <a:pos x="478" y="177"/>
                </a:cxn>
                <a:cxn ang="0">
                  <a:pos x="498" y="166"/>
                </a:cxn>
                <a:cxn ang="0">
                  <a:pos x="514" y="156"/>
                </a:cxn>
                <a:cxn ang="0">
                  <a:pos x="528" y="142"/>
                </a:cxn>
                <a:cxn ang="0">
                  <a:pos x="535" y="131"/>
                </a:cxn>
                <a:cxn ang="0">
                  <a:pos x="539" y="117"/>
                </a:cxn>
                <a:cxn ang="0">
                  <a:pos x="539" y="107"/>
                </a:cxn>
                <a:cxn ang="0">
                  <a:pos x="542" y="107"/>
                </a:cxn>
              </a:cxnLst>
              <a:rect l="0" t="0" r="r" b="b"/>
              <a:pathLst>
                <a:path w="543" h="213">
                  <a:moveTo>
                    <a:pt x="542" y="107"/>
                  </a:moveTo>
                  <a:lnTo>
                    <a:pt x="538" y="94"/>
                  </a:lnTo>
                  <a:lnTo>
                    <a:pt x="532" y="81"/>
                  </a:lnTo>
                  <a:lnTo>
                    <a:pt x="521" y="69"/>
                  </a:lnTo>
                  <a:lnTo>
                    <a:pt x="508" y="56"/>
                  </a:lnTo>
                  <a:lnTo>
                    <a:pt x="491" y="46"/>
                  </a:lnTo>
                  <a:lnTo>
                    <a:pt x="470" y="36"/>
                  </a:lnTo>
                  <a:lnTo>
                    <a:pt x="446" y="26"/>
                  </a:lnTo>
                  <a:lnTo>
                    <a:pt x="420" y="19"/>
                  </a:lnTo>
                  <a:lnTo>
                    <a:pt x="393" y="12"/>
                  </a:lnTo>
                  <a:lnTo>
                    <a:pt x="362" y="7"/>
                  </a:lnTo>
                  <a:lnTo>
                    <a:pt x="331" y="3"/>
                  </a:lnTo>
                  <a:lnTo>
                    <a:pt x="299" y="0"/>
                  </a:lnTo>
                  <a:lnTo>
                    <a:pt x="266" y="1"/>
                  </a:lnTo>
                  <a:lnTo>
                    <a:pt x="233" y="2"/>
                  </a:lnTo>
                  <a:lnTo>
                    <a:pt x="201" y="6"/>
                  </a:lnTo>
                  <a:lnTo>
                    <a:pt x="169" y="9"/>
                  </a:lnTo>
                  <a:lnTo>
                    <a:pt x="140" y="14"/>
                  </a:lnTo>
                  <a:lnTo>
                    <a:pt x="113" y="22"/>
                  </a:lnTo>
                  <a:lnTo>
                    <a:pt x="87" y="30"/>
                  </a:lnTo>
                  <a:lnTo>
                    <a:pt x="64" y="41"/>
                  </a:lnTo>
                  <a:lnTo>
                    <a:pt x="45" y="50"/>
                  </a:lnTo>
                  <a:lnTo>
                    <a:pt x="28" y="60"/>
                  </a:lnTo>
                  <a:lnTo>
                    <a:pt x="15" y="71"/>
                  </a:lnTo>
                  <a:lnTo>
                    <a:pt x="5" y="83"/>
                  </a:lnTo>
                  <a:lnTo>
                    <a:pt x="0" y="95"/>
                  </a:lnTo>
                  <a:lnTo>
                    <a:pt x="0" y="108"/>
                  </a:lnTo>
                  <a:lnTo>
                    <a:pt x="1" y="122"/>
                  </a:lnTo>
                  <a:lnTo>
                    <a:pt x="7" y="133"/>
                  </a:lnTo>
                  <a:lnTo>
                    <a:pt x="17" y="145"/>
                  </a:lnTo>
                  <a:lnTo>
                    <a:pt x="31" y="157"/>
                  </a:lnTo>
                  <a:lnTo>
                    <a:pt x="50" y="166"/>
                  </a:lnTo>
                  <a:lnTo>
                    <a:pt x="68" y="175"/>
                  </a:lnTo>
                  <a:lnTo>
                    <a:pt x="93" y="186"/>
                  </a:lnTo>
                  <a:lnTo>
                    <a:pt x="119" y="194"/>
                  </a:lnTo>
                  <a:lnTo>
                    <a:pt x="149" y="200"/>
                  </a:lnTo>
                  <a:lnTo>
                    <a:pt x="180" y="205"/>
                  </a:lnTo>
                  <a:lnTo>
                    <a:pt x="210" y="208"/>
                  </a:lnTo>
                  <a:lnTo>
                    <a:pt x="243" y="212"/>
                  </a:lnTo>
                  <a:lnTo>
                    <a:pt x="275" y="212"/>
                  </a:lnTo>
                  <a:lnTo>
                    <a:pt x="309" y="212"/>
                  </a:lnTo>
                  <a:lnTo>
                    <a:pt x="341" y="208"/>
                  </a:lnTo>
                  <a:lnTo>
                    <a:pt x="372" y="205"/>
                  </a:lnTo>
                  <a:lnTo>
                    <a:pt x="403" y="201"/>
                  </a:lnTo>
                  <a:lnTo>
                    <a:pt x="431" y="194"/>
                  </a:lnTo>
                  <a:lnTo>
                    <a:pt x="456" y="186"/>
                  </a:lnTo>
                  <a:lnTo>
                    <a:pt x="478" y="177"/>
                  </a:lnTo>
                  <a:lnTo>
                    <a:pt x="498" y="166"/>
                  </a:lnTo>
                  <a:lnTo>
                    <a:pt x="514" y="156"/>
                  </a:lnTo>
                  <a:lnTo>
                    <a:pt x="528" y="142"/>
                  </a:lnTo>
                  <a:lnTo>
                    <a:pt x="535" y="131"/>
                  </a:lnTo>
                  <a:lnTo>
                    <a:pt x="539" y="117"/>
                  </a:lnTo>
                  <a:lnTo>
                    <a:pt x="539" y="107"/>
                  </a:lnTo>
                  <a:lnTo>
                    <a:pt x="542" y="107"/>
                  </a:lnTo>
                </a:path>
              </a:pathLst>
            </a:custGeom>
            <a:solidFill>
              <a:srgbClr val="80A0C0"/>
            </a:solidFill>
            <a:ln w="12700" cap="rnd" cmpd="sng">
              <a:solidFill>
                <a:srgbClr val="8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44" name="Freeform 1928"/>
            <p:cNvSpPr>
              <a:spLocks/>
            </p:cNvSpPr>
            <p:nvPr/>
          </p:nvSpPr>
          <p:spPr bwMode="auto">
            <a:xfrm>
              <a:off x="2708" y="3099"/>
              <a:ext cx="510" cy="203"/>
            </a:xfrm>
            <a:custGeom>
              <a:avLst/>
              <a:gdLst/>
              <a:ahLst/>
              <a:cxnLst>
                <a:cxn ang="0">
                  <a:pos x="509" y="102"/>
                </a:cxn>
                <a:cxn ang="0">
                  <a:pos x="505" y="91"/>
                </a:cxn>
                <a:cxn ang="0">
                  <a:pos x="500" y="78"/>
                </a:cxn>
                <a:cxn ang="0">
                  <a:pos x="489" y="66"/>
                </a:cxn>
                <a:cxn ang="0">
                  <a:pos x="478" y="54"/>
                </a:cxn>
                <a:cxn ang="0">
                  <a:pos x="461" y="44"/>
                </a:cxn>
                <a:cxn ang="0">
                  <a:pos x="441" y="34"/>
                </a:cxn>
                <a:cxn ang="0">
                  <a:pos x="418" y="26"/>
                </a:cxn>
                <a:cxn ang="0">
                  <a:pos x="394" y="18"/>
                </a:cxn>
                <a:cxn ang="0">
                  <a:pos x="369" y="11"/>
                </a:cxn>
                <a:cxn ang="0">
                  <a:pos x="340" y="7"/>
                </a:cxn>
                <a:cxn ang="0">
                  <a:pos x="310" y="4"/>
                </a:cxn>
                <a:cxn ang="0">
                  <a:pos x="280" y="0"/>
                </a:cxn>
                <a:cxn ang="0">
                  <a:pos x="249" y="2"/>
                </a:cxn>
                <a:cxn ang="0">
                  <a:pos x="219" y="4"/>
                </a:cxn>
                <a:cxn ang="0">
                  <a:pos x="188" y="6"/>
                </a:cxn>
                <a:cxn ang="0">
                  <a:pos x="160" y="11"/>
                </a:cxn>
                <a:cxn ang="0">
                  <a:pos x="132" y="16"/>
                </a:cxn>
                <a:cxn ang="0">
                  <a:pos x="105" y="22"/>
                </a:cxn>
                <a:cxn ang="0">
                  <a:pos x="81" y="29"/>
                </a:cxn>
                <a:cxn ang="0">
                  <a:pos x="60" y="39"/>
                </a:cxn>
                <a:cxn ang="0">
                  <a:pos x="42" y="49"/>
                </a:cxn>
                <a:cxn ang="0">
                  <a:pos x="26" y="57"/>
                </a:cxn>
                <a:cxn ang="0">
                  <a:pos x="15" y="69"/>
                </a:cxn>
                <a:cxn ang="0">
                  <a:pos x="4" y="79"/>
                </a:cxn>
                <a:cxn ang="0">
                  <a:pos x="0" y="92"/>
                </a:cxn>
                <a:cxn ang="0">
                  <a:pos x="0" y="102"/>
                </a:cxn>
                <a:cxn ang="0">
                  <a:pos x="2" y="116"/>
                </a:cxn>
                <a:cxn ang="0">
                  <a:pos x="7" y="126"/>
                </a:cxn>
                <a:cxn ang="0">
                  <a:pos x="16" y="139"/>
                </a:cxn>
                <a:cxn ang="0">
                  <a:pos x="29" y="148"/>
                </a:cxn>
                <a:cxn ang="0">
                  <a:pos x="47" y="159"/>
                </a:cxn>
                <a:cxn ang="0">
                  <a:pos x="65" y="168"/>
                </a:cxn>
                <a:cxn ang="0">
                  <a:pos x="88" y="177"/>
                </a:cxn>
                <a:cxn ang="0">
                  <a:pos x="113" y="185"/>
                </a:cxn>
                <a:cxn ang="0">
                  <a:pos x="139" y="190"/>
                </a:cxn>
                <a:cxn ang="0">
                  <a:pos x="169" y="195"/>
                </a:cxn>
                <a:cxn ang="0">
                  <a:pos x="197" y="199"/>
                </a:cxn>
                <a:cxn ang="0">
                  <a:pos x="229" y="200"/>
                </a:cxn>
                <a:cxn ang="0">
                  <a:pos x="260" y="202"/>
                </a:cxn>
                <a:cxn ang="0">
                  <a:pos x="291" y="202"/>
                </a:cxn>
                <a:cxn ang="0">
                  <a:pos x="320" y="199"/>
                </a:cxn>
                <a:cxn ang="0">
                  <a:pos x="351" y="196"/>
                </a:cxn>
                <a:cxn ang="0">
                  <a:pos x="379" y="191"/>
                </a:cxn>
                <a:cxn ang="0">
                  <a:pos x="405" y="185"/>
                </a:cxn>
                <a:cxn ang="0">
                  <a:pos x="428" y="177"/>
                </a:cxn>
                <a:cxn ang="0">
                  <a:pos x="449" y="169"/>
                </a:cxn>
                <a:cxn ang="0">
                  <a:pos x="468" y="158"/>
                </a:cxn>
                <a:cxn ang="0">
                  <a:pos x="483" y="148"/>
                </a:cxn>
                <a:cxn ang="0">
                  <a:pos x="495" y="136"/>
                </a:cxn>
                <a:cxn ang="0">
                  <a:pos x="503" y="124"/>
                </a:cxn>
                <a:cxn ang="0">
                  <a:pos x="508" y="113"/>
                </a:cxn>
                <a:cxn ang="0">
                  <a:pos x="508" y="102"/>
                </a:cxn>
                <a:cxn ang="0">
                  <a:pos x="509" y="102"/>
                </a:cxn>
              </a:cxnLst>
              <a:rect l="0" t="0" r="r" b="b"/>
              <a:pathLst>
                <a:path w="510" h="203">
                  <a:moveTo>
                    <a:pt x="509" y="102"/>
                  </a:moveTo>
                  <a:lnTo>
                    <a:pt x="505" y="91"/>
                  </a:lnTo>
                  <a:lnTo>
                    <a:pt x="500" y="78"/>
                  </a:lnTo>
                  <a:lnTo>
                    <a:pt x="489" y="66"/>
                  </a:lnTo>
                  <a:lnTo>
                    <a:pt x="478" y="54"/>
                  </a:lnTo>
                  <a:lnTo>
                    <a:pt x="461" y="44"/>
                  </a:lnTo>
                  <a:lnTo>
                    <a:pt x="441" y="34"/>
                  </a:lnTo>
                  <a:lnTo>
                    <a:pt x="418" y="26"/>
                  </a:lnTo>
                  <a:lnTo>
                    <a:pt x="394" y="18"/>
                  </a:lnTo>
                  <a:lnTo>
                    <a:pt x="369" y="11"/>
                  </a:lnTo>
                  <a:lnTo>
                    <a:pt x="340" y="7"/>
                  </a:lnTo>
                  <a:lnTo>
                    <a:pt x="310" y="4"/>
                  </a:lnTo>
                  <a:lnTo>
                    <a:pt x="280" y="0"/>
                  </a:lnTo>
                  <a:lnTo>
                    <a:pt x="249" y="2"/>
                  </a:lnTo>
                  <a:lnTo>
                    <a:pt x="219" y="4"/>
                  </a:lnTo>
                  <a:lnTo>
                    <a:pt x="188" y="6"/>
                  </a:lnTo>
                  <a:lnTo>
                    <a:pt x="160" y="11"/>
                  </a:lnTo>
                  <a:lnTo>
                    <a:pt x="132" y="16"/>
                  </a:lnTo>
                  <a:lnTo>
                    <a:pt x="105" y="22"/>
                  </a:lnTo>
                  <a:lnTo>
                    <a:pt x="81" y="29"/>
                  </a:lnTo>
                  <a:lnTo>
                    <a:pt x="60" y="39"/>
                  </a:lnTo>
                  <a:lnTo>
                    <a:pt x="42" y="49"/>
                  </a:lnTo>
                  <a:lnTo>
                    <a:pt x="26" y="57"/>
                  </a:lnTo>
                  <a:lnTo>
                    <a:pt x="15" y="69"/>
                  </a:lnTo>
                  <a:lnTo>
                    <a:pt x="4" y="79"/>
                  </a:lnTo>
                  <a:lnTo>
                    <a:pt x="0" y="92"/>
                  </a:lnTo>
                  <a:lnTo>
                    <a:pt x="0" y="102"/>
                  </a:lnTo>
                  <a:lnTo>
                    <a:pt x="2" y="116"/>
                  </a:lnTo>
                  <a:lnTo>
                    <a:pt x="7" y="126"/>
                  </a:lnTo>
                  <a:lnTo>
                    <a:pt x="16" y="139"/>
                  </a:lnTo>
                  <a:lnTo>
                    <a:pt x="29" y="148"/>
                  </a:lnTo>
                  <a:lnTo>
                    <a:pt x="47" y="159"/>
                  </a:lnTo>
                  <a:lnTo>
                    <a:pt x="65" y="168"/>
                  </a:lnTo>
                  <a:lnTo>
                    <a:pt x="88" y="177"/>
                  </a:lnTo>
                  <a:lnTo>
                    <a:pt x="113" y="185"/>
                  </a:lnTo>
                  <a:lnTo>
                    <a:pt x="139" y="190"/>
                  </a:lnTo>
                  <a:lnTo>
                    <a:pt x="169" y="195"/>
                  </a:lnTo>
                  <a:lnTo>
                    <a:pt x="197" y="199"/>
                  </a:lnTo>
                  <a:lnTo>
                    <a:pt x="229" y="200"/>
                  </a:lnTo>
                  <a:lnTo>
                    <a:pt x="260" y="202"/>
                  </a:lnTo>
                  <a:lnTo>
                    <a:pt x="291" y="202"/>
                  </a:lnTo>
                  <a:lnTo>
                    <a:pt x="320" y="199"/>
                  </a:lnTo>
                  <a:lnTo>
                    <a:pt x="351" y="196"/>
                  </a:lnTo>
                  <a:lnTo>
                    <a:pt x="379" y="191"/>
                  </a:lnTo>
                  <a:lnTo>
                    <a:pt x="405" y="185"/>
                  </a:lnTo>
                  <a:lnTo>
                    <a:pt x="428" y="177"/>
                  </a:lnTo>
                  <a:lnTo>
                    <a:pt x="449" y="169"/>
                  </a:lnTo>
                  <a:lnTo>
                    <a:pt x="468" y="158"/>
                  </a:lnTo>
                  <a:lnTo>
                    <a:pt x="483" y="148"/>
                  </a:lnTo>
                  <a:lnTo>
                    <a:pt x="495" y="136"/>
                  </a:lnTo>
                  <a:lnTo>
                    <a:pt x="503" y="124"/>
                  </a:lnTo>
                  <a:lnTo>
                    <a:pt x="508" y="113"/>
                  </a:lnTo>
                  <a:lnTo>
                    <a:pt x="508" y="102"/>
                  </a:lnTo>
                  <a:lnTo>
                    <a:pt x="509" y="102"/>
                  </a:lnTo>
                </a:path>
              </a:pathLst>
            </a:custGeom>
            <a:solidFill>
              <a:srgbClr val="80A0D0"/>
            </a:solidFill>
            <a:ln w="12700" cap="rnd" cmpd="sng">
              <a:solidFill>
                <a:srgbClr val="80A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45" name="Freeform 1929"/>
            <p:cNvSpPr>
              <a:spLocks/>
            </p:cNvSpPr>
            <p:nvPr/>
          </p:nvSpPr>
          <p:spPr bwMode="auto">
            <a:xfrm>
              <a:off x="2719" y="3110"/>
              <a:ext cx="477" cy="190"/>
            </a:xfrm>
            <a:custGeom>
              <a:avLst/>
              <a:gdLst/>
              <a:ahLst/>
              <a:cxnLst>
                <a:cxn ang="0">
                  <a:pos x="476" y="97"/>
                </a:cxn>
                <a:cxn ang="0">
                  <a:pos x="473" y="84"/>
                </a:cxn>
                <a:cxn ang="0">
                  <a:pos x="468" y="73"/>
                </a:cxn>
                <a:cxn ang="0">
                  <a:pos x="458" y="60"/>
                </a:cxn>
                <a:cxn ang="0">
                  <a:pos x="445" y="50"/>
                </a:cxn>
                <a:cxn ang="0">
                  <a:pos x="431" y="40"/>
                </a:cxn>
                <a:cxn ang="0">
                  <a:pos x="412" y="30"/>
                </a:cxn>
                <a:cxn ang="0">
                  <a:pos x="391" y="23"/>
                </a:cxn>
                <a:cxn ang="0">
                  <a:pos x="368" y="16"/>
                </a:cxn>
                <a:cxn ang="0">
                  <a:pos x="344" y="10"/>
                </a:cxn>
                <a:cxn ang="0">
                  <a:pos x="317" y="6"/>
                </a:cxn>
                <a:cxn ang="0">
                  <a:pos x="289" y="2"/>
                </a:cxn>
                <a:cxn ang="0">
                  <a:pos x="262" y="0"/>
                </a:cxn>
                <a:cxn ang="0">
                  <a:pos x="233" y="1"/>
                </a:cxn>
                <a:cxn ang="0">
                  <a:pos x="204" y="2"/>
                </a:cxn>
                <a:cxn ang="0">
                  <a:pos x="176" y="5"/>
                </a:cxn>
                <a:cxn ang="0">
                  <a:pos x="150" y="10"/>
                </a:cxn>
                <a:cxn ang="0">
                  <a:pos x="123" y="15"/>
                </a:cxn>
                <a:cxn ang="0">
                  <a:pos x="99" y="21"/>
                </a:cxn>
                <a:cxn ang="0">
                  <a:pos x="77" y="27"/>
                </a:cxn>
                <a:cxn ang="0">
                  <a:pos x="56" y="35"/>
                </a:cxn>
                <a:cxn ang="0">
                  <a:pos x="40" y="45"/>
                </a:cxn>
                <a:cxn ang="0">
                  <a:pos x="24" y="53"/>
                </a:cxn>
                <a:cxn ang="0">
                  <a:pos x="14" y="63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0" y="97"/>
                </a:cxn>
                <a:cxn ang="0">
                  <a:pos x="1" y="109"/>
                </a:cxn>
                <a:cxn ang="0">
                  <a:pos x="6" y="119"/>
                </a:cxn>
                <a:cxn ang="0">
                  <a:pos x="15" y="129"/>
                </a:cxn>
                <a:cxn ang="0">
                  <a:pos x="27" y="141"/>
                </a:cxn>
                <a:cxn ang="0">
                  <a:pos x="44" y="148"/>
                </a:cxn>
                <a:cxn ang="0">
                  <a:pos x="61" y="158"/>
                </a:cxn>
                <a:cxn ang="0">
                  <a:pos x="82" y="166"/>
                </a:cxn>
                <a:cxn ang="0">
                  <a:pos x="105" y="174"/>
                </a:cxn>
                <a:cxn ang="0">
                  <a:pos x="131" y="179"/>
                </a:cxn>
                <a:cxn ang="0">
                  <a:pos x="158" y="184"/>
                </a:cxn>
                <a:cxn ang="0">
                  <a:pos x="185" y="187"/>
                </a:cxn>
                <a:cxn ang="0">
                  <a:pos x="214" y="188"/>
                </a:cxn>
                <a:cxn ang="0">
                  <a:pos x="244" y="189"/>
                </a:cxn>
                <a:cxn ang="0">
                  <a:pos x="272" y="189"/>
                </a:cxn>
                <a:cxn ang="0">
                  <a:pos x="301" y="188"/>
                </a:cxn>
                <a:cxn ang="0">
                  <a:pos x="329" y="185"/>
                </a:cxn>
                <a:cxn ang="0">
                  <a:pos x="356" y="180"/>
                </a:cxn>
                <a:cxn ang="0">
                  <a:pos x="380" y="174"/>
                </a:cxn>
                <a:cxn ang="0">
                  <a:pos x="402" y="169"/>
                </a:cxn>
                <a:cxn ang="0">
                  <a:pos x="420" y="158"/>
                </a:cxn>
                <a:cxn ang="0">
                  <a:pos x="439" y="149"/>
                </a:cxn>
                <a:cxn ang="0">
                  <a:pos x="452" y="140"/>
                </a:cxn>
                <a:cxn ang="0">
                  <a:pos x="463" y="129"/>
                </a:cxn>
                <a:cxn ang="0">
                  <a:pos x="471" y="118"/>
                </a:cxn>
                <a:cxn ang="0">
                  <a:pos x="475" y="105"/>
                </a:cxn>
                <a:cxn ang="0">
                  <a:pos x="475" y="97"/>
                </a:cxn>
                <a:cxn ang="0">
                  <a:pos x="476" y="97"/>
                </a:cxn>
              </a:cxnLst>
              <a:rect l="0" t="0" r="r" b="b"/>
              <a:pathLst>
                <a:path w="477" h="190">
                  <a:moveTo>
                    <a:pt x="476" y="97"/>
                  </a:moveTo>
                  <a:lnTo>
                    <a:pt x="473" y="84"/>
                  </a:lnTo>
                  <a:lnTo>
                    <a:pt x="468" y="73"/>
                  </a:lnTo>
                  <a:lnTo>
                    <a:pt x="458" y="60"/>
                  </a:lnTo>
                  <a:lnTo>
                    <a:pt x="445" y="50"/>
                  </a:lnTo>
                  <a:lnTo>
                    <a:pt x="431" y="40"/>
                  </a:lnTo>
                  <a:lnTo>
                    <a:pt x="412" y="30"/>
                  </a:lnTo>
                  <a:lnTo>
                    <a:pt x="391" y="23"/>
                  </a:lnTo>
                  <a:lnTo>
                    <a:pt x="368" y="16"/>
                  </a:lnTo>
                  <a:lnTo>
                    <a:pt x="344" y="10"/>
                  </a:lnTo>
                  <a:lnTo>
                    <a:pt x="317" y="6"/>
                  </a:lnTo>
                  <a:lnTo>
                    <a:pt x="289" y="2"/>
                  </a:lnTo>
                  <a:lnTo>
                    <a:pt x="262" y="0"/>
                  </a:lnTo>
                  <a:lnTo>
                    <a:pt x="233" y="1"/>
                  </a:lnTo>
                  <a:lnTo>
                    <a:pt x="204" y="2"/>
                  </a:lnTo>
                  <a:lnTo>
                    <a:pt x="176" y="5"/>
                  </a:lnTo>
                  <a:lnTo>
                    <a:pt x="150" y="10"/>
                  </a:lnTo>
                  <a:lnTo>
                    <a:pt x="123" y="15"/>
                  </a:lnTo>
                  <a:lnTo>
                    <a:pt x="99" y="21"/>
                  </a:lnTo>
                  <a:lnTo>
                    <a:pt x="77" y="27"/>
                  </a:lnTo>
                  <a:lnTo>
                    <a:pt x="56" y="35"/>
                  </a:lnTo>
                  <a:lnTo>
                    <a:pt x="40" y="45"/>
                  </a:lnTo>
                  <a:lnTo>
                    <a:pt x="24" y="53"/>
                  </a:lnTo>
                  <a:lnTo>
                    <a:pt x="14" y="63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1" y="109"/>
                  </a:lnTo>
                  <a:lnTo>
                    <a:pt x="6" y="119"/>
                  </a:lnTo>
                  <a:lnTo>
                    <a:pt x="15" y="129"/>
                  </a:lnTo>
                  <a:lnTo>
                    <a:pt x="27" y="141"/>
                  </a:lnTo>
                  <a:lnTo>
                    <a:pt x="44" y="148"/>
                  </a:lnTo>
                  <a:lnTo>
                    <a:pt x="61" y="158"/>
                  </a:lnTo>
                  <a:lnTo>
                    <a:pt x="82" y="166"/>
                  </a:lnTo>
                  <a:lnTo>
                    <a:pt x="105" y="174"/>
                  </a:lnTo>
                  <a:lnTo>
                    <a:pt x="131" y="179"/>
                  </a:lnTo>
                  <a:lnTo>
                    <a:pt x="158" y="184"/>
                  </a:lnTo>
                  <a:lnTo>
                    <a:pt x="185" y="187"/>
                  </a:lnTo>
                  <a:lnTo>
                    <a:pt x="214" y="188"/>
                  </a:lnTo>
                  <a:lnTo>
                    <a:pt x="244" y="189"/>
                  </a:lnTo>
                  <a:lnTo>
                    <a:pt x="272" y="189"/>
                  </a:lnTo>
                  <a:lnTo>
                    <a:pt x="301" y="188"/>
                  </a:lnTo>
                  <a:lnTo>
                    <a:pt x="329" y="185"/>
                  </a:lnTo>
                  <a:lnTo>
                    <a:pt x="356" y="180"/>
                  </a:lnTo>
                  <a:lnTo>
                    <a:pt x="380" y="174"/>
                  </a:lnTo>
                  <a:lnTo>
                    <a:pt x="402" y="169"/>
                  </a:lnTo>
                  <a:lnTo>
                    <a:pt x="420" y="158"/>
                  </a:lnTo>
                  <a:lnTo>
                    <a:pt x="439" y="149"/>
                  </a:lnTo>
                  <a:lnTo>
                    <a:pt x="452" y="140"/>
                  </a:lnTo>
                  <a:lnTo>
                    <a:pt x="463" y="129"/>
                  </a:lnTo>
                  <a:lnTo>
                    <a:pt x="471" y="118"/>
                  </a:lnTo>
                  <a:lnTo>
                    <a:pt x="475" y="105"/>
                  </a:lnTo>
                  <a:lnTo>
                    <a:pt x="475" y="97"/>
                  </a:lnTo>
                  <a:lnTo>
                    <a:pt x="476" y="97"/>
                  </a:lnTo>
                </a:path>
              </a:pathLst>
            </a:custGeom>
            <a:solidFill>
              <a:srgbClr val="80B0D0"/>
            </a:solidFill>
            <a:ln w="12700" cap="rnd" cmpd="sng">
              <a:solidFill>
                <a:srgbClr val="80B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46" name="Freeform 1930"/>
            <p:cNvSpPr>
              <a:spLocks/>
            </p:cNvSpPr>
            <p:nvPr/>
          </p:nvSpPr>
          <p:spPr bwMode="auto">
            <a:xfrm>
              <a:off x="2730" y="3120"/>
              <a:ext cx="444" cy="179"/>
            </a:xfrm>
            <a:custGeom>
              <a:avLst/>
              <a:gdLst/>
              <a:ahLst/>
              <a:cxnLst>
                <a:cxn ang="0">
                  <a:pos x="443" y="90"/>
                </a:cxn>
                <a:cxn ang="0">
                  <a:pos x="441" y="79"/>
                </a:cxn>
                <a:cxn ang="0">
                  <a:pos x="434" y="68"/>
                </a:cxn>
                <a:cxn ang="0">
                  <a:pos x="426" y="56"/>
                </a:cxn>
                <a:cxn ang="0">
                  <a:pos x="415" y="48"/>
                </a:cxn>
                <a:cxn ang="0">
                  <a:pos x="401" y="37"/>
                </a:cxn>
                <a:cxn ang="0">
                  <a:pos x="384" y="28"/>
                </a:cxn>
                <a:cxn ang="0">
                  <a:pos x="364" y="20"/>
                </a:cxn>
                <a:cxn ang="0">
                  <a:pos x="343" y="14"/>
                </a:cxn>
                <a:cxn ang="0">
                  <a:pos x="320" y="8"/>
                </a:cxn>
                <a:cxn ang="0">
                  <a:pos x="294" y="6"/>
                </a:cxn>
                <a:cxn ang="0">
                  <a:pos x="269" y="3"/>
                </a:cxn>
                <a:cxn ang="0">
                  <a:pos x="243" y="0"/>
                </a:cxn>
                <a:cxn ang="0">
                  <a:pos x="217" y="0"/>
                </a:cxn>
                <a:cxn ang="0">
                  <a:pos x="189" y="3"/>
                </a:cxn>
                <a:cxn ang="0">
                  <a:pos x="164" y="6"/>
                </a:cxn>
                <a:cxn ang="0">
                  <a:pos x="139" y="8"/>
                </a:cxn>
                <a:cxn ang="0">
                  <a:pos x="115" y="13"/>
                </a:cxn>
                <a:cxn ang="0">
                  <a:pos x="92" y="20"/>
                </a:cxn>
                <a:cxn ang="0">
                  <a:pos x="71" y="25"/>
                </a:cxn>
                <a:cxn ang="0">
                  <a:pos x="52" y="33"/>
                </a:cxn>
                <a:cxn ang="0">
                  <a:pos x="36" y="42"/>
                </a:cxn>
                <a:cxn ang="0">
                  <a:pos x="22" y="51"/>
                </a:cxn>
                <a:cxn ang="0">
                  <a:pos x="12" y="60"/>
                </a:cxn>
                <a:cxn ang="0">
                  <a:pos x="4" y="71"/>
                </a:cxn>
                <a:cxn ang="0">
                  <a:pos x="0" y="81"/>
                </a:cxn>
                <a:cxn ang="0">
                  <a:pos x="0" y="92"/>
                </a:cxn>
                <a:cxn ang="0">
                  <a:pos x="2" y="103"/>
                </a:cxn>
                <a:cxn ang="0">
                  <a:pos x="6" y="112"/>
                </a:cxn>
                <a:cxn ang="0">
                  <a:pos x="13" y="122"/>
                </a:cxn>
                <a:cxn ang="0">
                  <a:pos x="26" y="131"/>
                </a:cxn>
                <a:cxn ang="0">
                  <a:pos x="41" y="139"/>
                </a:cxn>
                <a:cxn ang="0">
                  <a:pos x="57" y="148"/>
                </a:cxn>
                <a:cxn ang="0">
                  <a:pos x="77" y="156"/>
                </a:cxn>
                <a:cxn ang="0">
                  <a:pos x="99" y="164"/>
                </a:cxn>
                <a:cxn ang="0">
                  <a:pos x="122" y="167"/>
                </a:cxn>
                <a:cxn ang="0">
                  <a:pos x="147" y="172"/>
                </a:cxn>
                <a:cxn ang="0">
                  <a:pos x="171" y="176"/>
                </a:cxn>
                <a:cxn ang="0">
                  <a:pos x="201" y="178"/>
                </a:cxn>
                <a:cxn ang="0">
                  <a:pos x="226" y="178"/>
                </a:cxn>
                <a:cxn ang="0">
                  <a:pos x="255" y="178"/>
                </a:cxn>
                <a:cxn ang="0">
                  <a:pos x="281" y="177"/>
                </a:cxn>
                <a:cxn ang="0">
                  <a:pos x="306" y="174"/>
                </a:cxn>
                <a:cxn ang="0">
                  <a:pos x="332" y="170"/>
                </a:cxn>
                <a:cxn ang="0">
                  <a:pos x="353" y="165"/>
                </a:cxn>
                <a:cxn ang="0">
                  <a:pos x="374" y="159"/>
                </a:cxn>
                <a:cxn ang="0">
                  <a:pos x="392" y="150"/>
                </a:cxn>
                <a:cxn ang="0">
                  <a:pos x="409" y="141"/>
                </a:cxn>
                <a:cxn ang="0">
                  <a:pos x="421" y="132"/>
                </a:cxn>
                <a:cxn ang="0">
                  <a:pos x="432" y="121"/>
                </a:cxn>
                <a:cxn ang="0">
                  <a:pos x="439" y="110"/>
                </a:cxn>
                <a:cxn ang="0">
                  <a:pos x="442" y="100"/>
                </a:cxn>
                <a:cxn ang="0">
                  <a:pos x="442" y="90"/>
                </a:cxn>
                <a:cxn ang="0">
                  <a:pos x="443" y="90"/>
                </a:cxn>
              </a:cxnLst>
              <a:rect l="0" t="0" r="r" b="b"/>
              <a:pathLst>
                <a:path w="444" h="179">
                  <a:moveTo>
                    <a:pt x="443" y="90"/>
                  </a:moveTo>
                  <a:lnTo>
                    <a:pt x="441" y="79"/>
                  </a:lnTo>
                  <a:lnTo>
                    <a:pt x="434" y="68"/>
                  </a:lnTo>
                  <a:lnTo>
                    <a:pt x="426" y="56"/>
                  </a:lnTo>
                  <a:lnTo>
                    <a:pt x="415" y="48"/>
                  </a:lnTo>
                  <a:lnTo>
                    <a:pt x="401" y="37"/>
                  </a:lnTo>
                  <a:lnTo>
                    <a:pt x="384" y="28"/>
                  </a:lnTo>
                  <a:lnTo>
                    <a:pt x="364" y="20"/>
                  </a:lnTo>
                  <a:lnTo>
                    <a:pt x="343" y="14"/>
                  </a:lnTo>
                  <a:lnTo>
                    <a:pt x="320" y="8"/>
                  </a:lnTo>
                  <a:lnTo>
                    <a:pt x="294" y="6"/>
                  </a:lnTo>
                  <a:lnTo>
                    <a:pt x="269" y="3"/>
                  </a:lnTo>
                  <a:lnTo>
                    <a:pt x="243" y="0"/>
                  </a:lnTo>
                  <a:lnTo>
                    <a:pt x="217" y="0"/>
                  </a:lnTo>
                  <a:lnTo>
                    <a:pt x="189" y="3"/>
                  </a:lnTo>
                  <a:lnTo>
                    <a:pt x="164" y="6"/>
                  </a:lnTo>
                  <a:lnTo>
                    <a:pt x="139" y="8"/>
                  </a:lnTo>
                  <a:lnTo>
                    <a:pt x="115" y="13"/>
                  </a:lnTo>
                  <a:lnTo>
                    <a:pt x="92" y="20"/>
                  </a:lnTo>
                  <a:lnTo>
                    <a:pt x="71" y="25"/>
                  </a:lnTo>
                  <a:lnTo>
                    <a:pt x="52" y="33"/>
                  </a:lnTo>
                  <a:lnTo>
                    <a:pt x="36" y="42"/>
                  </a:lnTo>
                  <a:lnTo>
                    <a:pt x="22" y="51"/>
                  </a:lnTo>
                  <a:lnTo>
                    <a:pt x="12" y="60"/>
                  </a:lnTo>
                  <a:lnTo>
                    <a:pt x="4" y="71"/>
                  </a:lnTo>
                  <a:lnTo>
                    <a:pt x="0" y="81"/>
                  </a:lnTo>
                  <a:lnTo>
                    <a:pt x="0" y="92"/>
                  </a:lnTo>
                  <a:lnTo>
                    <a:pt x="2" y="103"/>
                  </a:lnTo>
                  <a:lnTo>
                    <a:pt x="6" y="112"/>
                  </a:lnTo>
                  <a:lnTo>
                    <a:pt x="13" y="122"/>
                  </a:lnTo>
                  <a:lnTo>
                    <a:pt x="26" y="131"/>
                  </a:lnTo>
                  <a:lnTo>
                    <a:pt x="41" y="139"/>
                  </a:lnTo>
                  <a:lnTo>
                    <a:pt x="57" y="148"/>
                  </a:lnTo>
                  <a:lnTo>
                    <a:pt x="77" y="156"/>
                  </a:lnTo>
                  <a:lnTo>
                    <a:pt x="99" y="164"/>
                  </a:lnTo>
                  <a:lnTo>
                    <a:pt x="122" y="167"/>
                  </a:lnTo>
                  <a:lnTo>
                    <a:pt x="147" y="172"/>
                  </a:lnTo>
                  <a:lnTo>
                    <a:pt x="171" y="176"/>
                  </a:lnTo>
                  <a:lnTo>
                    <a:pt x="201" y="178"/>
                  </a:lnTo>
                  <a:lnTo>
                    <a:pt x="226" y="178"/>
                  </a:lnTo>
                  <a:lnTo>
                    <a:pt x="255" y="178"/>
                  </a:lnTo>
                  <a:lnTo>
                    <a:pt x="281" y="177"/>
                  </a:lnTo>
                  <a:lnTo>
                    <a:pt x="306" y="174"/>
                  </a:lnTo>
                  <a:lnTo>
                    <a:pt x="332" y="170"/>
                  </a:lnTo>
                  <a:lnTo>
                    <a:pt x="353" y="165"/>
                  </a:lnTo>
                  <a:lnTo>
                    <a:pt x="374" y="159"/>
                  </a:lnTo>
                  <a:lnTo>
                    <a:pt x="392" y="150"/>
                  </a:lnTo>
                  <a:lnTo>
                    <a:pt x="409" y="141"/>
                  </a:lnTo>
                  <a:lnTo>
                    <a:pt x="421" y="132"/>
                  </a:lnTo>
                  <a:lnTo>
                    <a:pt x="432" y="121"/>
                  </a:lnTo>
                  <a:lnTo>
                    <a:pt x="439" y="110"/>
                  </a:lnTo>
                  <a:lnTo>
                    <a:pt x="442" y="100"/>
                  </a:lnTo>
                  <a:lnTo>
                    <a:pt x="442" y="90"/>
                  </a:lnTo>
                  <a:lnTo>
                    <a:pt x="443" y="90"/>
                  </a:lnTo>
                </a:path>
              </a:pathLst>
            </a:custGeom>
            <a:solidFill>
              <a:srgbClr val="80C0E0"/>
            </a:solidFill>
            <a:ln w="12700" cap="rnd" cmpd="sng">
              <a:solidFill>
                <a:srgbClr val="8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47" name="Freeform 1931"/>
            <p:cNvSpPr>
              <a:spLocks/>
            </p:cNvSpPr>
            <p:nvPr/>
          </p:nvSpPr>
          <p:spPr bwMode="auto">
            <a:xfrm>
              <a:off x="2741" y="3131"/>
              <a:ext cx="413" cy="168"/>
            </a:xfrm>
            <a:custGeom>
              <a:avLst/>
              <a:gdLst/>
              <a:ahLst/>
              <a:cxnLst>
                <a:cxn ang="0">
                  <a:pos x="412" y="84"/>
                </a:cxn>
                <a:cxn ang="0">
                  <a:pos x="407" y="74"/>
                </a:cxn>
                <a:cxn ang="0">
                  <a:pos x="403" y="63"/>
                </a:cxn>
                <a:cxn ang="0">
                  <a:pos x="395" y="53"/>
                </a:cxn>
                <a:cxn ang="0">
                  <a:pos x="384" y="42"/>
                </a:cxn>
                <a:cxn ang="0">
                  <a:pos x="371" y="34"/>
                </a:cxn>
                <a:cxn ang="0">
                  <a:pos x="355" y="25"/>
                </a:cxn>
                <a:cxn ang="0">
                  <a:pos x="336" y="18"/>
                </a:cxn>
                <a:cxn ang="0">
                  <a:pos x="317" y="12"/>
                </a:cxn>
                <a:cxn ang="0">
                  <a:pos x="296" y="7"/>
                </a:cxn>
                <a:cxn ang="0">
                  <a:pos x="272" y="3"/>
                </a:cxn>
                <a:cxn ang="0">
                  <a:pos x="249" y="1"/>
                </a:cxn>
                <a:cxn ang="0">
                  <a:pos x="225" y="0"/>
                </a:cxn>
                <a:cxn ang="0">
                  <a:pos x="200" y="0"/>
                </a:cxn>
                <a:cxn ang="0">
                  <a:pos x="175" y="1"/>
                </a:cxn>
                <a:cxn ang="0">
                  <a:pos x="151" y="3"/>
                </a:cxn>
                <a:cxn ang="0">
                  <a:pos x="128" y="7"/>
                </a:cxn>
                <a:cxn ang="0">
                  <a:pos x="105" y="12"/>
                </a:cxn>
                <a:cxn ang="0">
                  <a:pos x="86" y="17"/>
                </a:cxn>
                <a:cxn ang="0">
                  <a:pos x="66" y="24"/>
                </a:cxn>
                <a:cxn ang="0">
                  <a:pos x="48" y="31"/>
                </a:cxn>
                <a:cxn ang="0">
                  <a:pos x="34" y="39"/>
                </a:cxn>
                <a:cxn ang="0">
                  <a:pos x="21" y="47"/>
                </a:cxn>
                <a:cxn ang="0">
                  <a:pos x="12" y="56"/>
                </a:cxn>
                <a:cxn ang="0">
                  <a:pos x="4" y="66"/>
                </a:cxn>
                <a:cxn ang="0">
                  <a:pos x="0" y="76"/>
                </a:cxn>
                <a:cxn ang="0">
                  <a:pos x="0" y="84"/>
                </a:cxn>
                <a:cxn ang="0">
                  <a:pos x="0" y="94"/>
                </a:cxn>
                <a:cxn ang="0">
                  <a:pos x="6" y="104"/>
                </a:cxn>
                <a:cxn ang="0">
                  <a:pos x="13" y="114"/>
                </a:cxn>
                <a:cxn ang="0">
                  <a:pos x="24" y="122"/>
                </a:cxn>
                <a:cxn ang="0">
                  <a:pos x="38" y="130"/>
                </a:cxn>
                <a:cxn ang="0">
                  <a:pos x="52" y="137"/>
                </a:cxn>
                <a:cxn ang="0">
                  <a:pos x="72" y="145"/>
                </a:cxn>
                <a:cxn ang="0">
                  <a:pos x="91" y="151"/>
                </a:cxn>
                <a:cxn ang="0">
                  <a:pos x="113" y="156"/>
                </a:cxn>
                <a:cxn ang="0">
                  <a:pos x="136" y="161"/>
                </a:cxn>
                <a:cxn ang="0">
                  <a:pos x="160" y="164"/>
                </a:cxn>
                <a:cxn ang="0">
                  <a:pos x="186" y="166"/>
                </a:cxn>
                <a:cxn ang="0">
                  <a:pos x="210" y="167"/>
                </a:cxn>
                <a:cxn ang="0">
                  <a:pos x="236" y="167"/>
                </a:cxn>
                <a:cxn ang="0">
                  <a:pos x="260" y="165"/>
                </a:cxn>
                <a:cxn ang="0">
                  <a:pos x="285" y="163"/>
                </a:cxn>
                <a:cxn ang="0">
                  <a:pos x="308" y="159"/>
                </a:cxn>
                <a:cxn ang="0">
                  <a:pos x="328" y="154"/>
                </a:cxn>
                <a:cxn ang="0">
                  <a:pos x="347" y="148"/>
                </a:cxn>
                <a:cxn ang="0">
                  <a:pos x="364" y="140"/>
                </a:cxn>
                <a:cxn ang="0">
                  <a:pos x="378" y="131"/>
                </a:cxn>
                <a:cxn ang="0">
                  <a:pos x="390" y="123"/>
                </a:cxn>
                <a:cxn ang="0">
                  <a:pos x="400" y="113"/>
                </a:cxn>
                <a:cxn ang="0">
                  <a:pos x="406" y="103"/>
                </a:cxn>
                <a:cxn ang="0">
                  <a:pos x="409" y="92"/>
                </a:cxn>
                <a:cxn ang="0">
                  <a:pos x="409" y="84"/>
                </a:cxn>
                <a:cxn ang="0">
                  <a:pos x="412" y="84"/>
                </a:cxn>
              </a:cxnLst>
              <a:rect l="0" t="0" r="r" b="b"/>
              <a:pathLst>
                <a:path w="413" h="168">
                  <a:moveTo>
                    <a:pt x="412" y="84"/>
                  </a:moveTo>
                  <a:lnTo>
                    <a:pt x="407" y="74"/>
                  </a:lnTo>
                  <a:lnTo>
                    <a:pt x="403" y="63"/>
                  </a:lnTo>
                  <a:lnTo>
                    <a:pt x="395" y="53"/>
                  </a:lnTo>
                  <a:lnTo>
                    <a:pt x="384" y="42"/>
                  </a:lnTo>
                  <a:lnTo>
                    <a:pt x="371" y="34"/>
                  </a:lnTo>
                  <a:lnTo>
                    <a:pt x="355" y="25"/>
                  </a:lnTo>
                  <a:lnTo>
                    <a:pt x="336" y="18"/>
                  </a:lnTo>
                  <a:lnTo>
                    <a:pt x="317" y="12"/>
                  </a:lnTo>
                  <a:lnTo>
                    <a:pt x="296" y="7"/>
                  </a:lnTo>
                  <a:lnTo>
                    <a:pt x="272" y="3"/>
                  </a:lnTo>
                  <a:lnTo>
                    <a:pt x="249" y="1"/>
                  </a:lnTo>
                  <a:lnTo>
                    <a:pt x="225" y="0"/>
                  </a:lnTo>
                  <a:lnTo>
                    <a:pt x="200" y="0"/>
                  </a:lnTo>
                  <a:lnTo>
                    <a:pt x="175" y="1"/>
                  </a:lnTo>
                  <a:lnTo>
                    <a:pt x="151" y="3"/>
                  </a:lnTo>
                  <a:lnTo>
                    <a:pt x="128" y="7"/>
                  </a:lnTo>
                  <a:lnTo>
                    <a:pt x="105" y="12"/>
                  </a:lnTo>
                  <a:lnTo>
                    <a:pt x="86" y="17"/>
                  </a:lnTo>
                  <a:lnTo>
                    <a:pt x="66" y="24"/>
                  </a:lnTo>
                  <a:lnTo>
                    <a:pt x="48" y="31"/>
                  </a:lnTo>
                  <a:lnTo>
                    <a:pt x="34" y="39"/>
                  </a:lnTo>
                  <a:lnTo>
                    <a:pt x="21" y="47"/>
                  </a:lnTo>
                  <a:lnTo>
                    <a:pt x="12" y="56"/>
                  </a:lnTo>
                  <a:lnTo>
                    <a:pt x="4" y="66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6" y="104"/>
                  </a:lnTo>
                  <a:lnTo>
                    <a:pt x="13" y="114"/>
                  </a:lnTo>
                  <a:lnTo>
                    <a:pt x="24" y="122"/>
                  </a:lnTo>
                  <a:lnTo>
                    <a:pt x="38" y="130"/>
                  </a:lnTo>
                  <a:lnTo>
                    <a:pt x="52" y="137"/>
                  </a:lnTo>
                  <a:lnTo>
                    <a:pt x="72" y="145"/>
                  </a:lnTo>
                  <a:lnTo>
                    <a:pt x="91" y="151"/>
                  </a:lnTo>
                  <a:lnTo>
                    <a:pt x="113" y="156"/>
                  </a:lnTo>
                  <a:lnTo>
                    <a:pt x="136" y="161"/>
                  </a:lnTo>
                  <a:lnTo>
                    <a:pt x="160" y="164"/>
                  </a:lnTo>
                  <a:lnTo>
                    <a:pt x="186" y="166"/>
                  </a:lnTo>
                  <a:lnTo>
                    <a:pt x="210" y="167"/>
                  </a:lnTo>
                  <a:lnTo>
                    <a:pt x="236" y="167"/>
                  </a:lnTo>
                  <a:lnTo>
                    <a:pt x="260" y="165"/>
                  </a:lnTo>
                  <a:lnTo>
                    <a:pt x="285" y="163"/>
                  </a:lnTo>
                  <a:lnTo>
                    <a:pt x="308" y="159"/>
                  </a:lnTo>
                  <a:lnTo>
                    <a:pt x="328" y="154"/>
                  </a:lnTo>
                  <a:lnTo>
                    <a:pt x="347" y="148"/>
                  </a:lnTo>
                  <a:lnTo>
                    <a:pt x="364" y="140"/>
                  </a:lnTo>
                  <a:lnTo>
                    <a:pt x="378" y="131"/>
                  </a:lnTo>
                  <a:lnTo>
                    <a:pt x="390" y="123"/>
                  </a:lnTo>
                  <a:lnTo>
                    <a:pt x="400" y="113"/>
                  </a:lnTo>
                  <a:lnTo>
                    <a:pt x="406" y="103"/>
                  </a:lnTo>
                  <a:lnTo>
                    <a:pt x="409" y="92"/>
                  </a:lnTo>
                  <a:lnTo>
                    <a:pt x="409" y="84"/>
                  </a:lnTo>
                  <a:lnTo>
                    <a:pt x="412" y="84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48" name="Freeform 1932"/>
            <p:cNvSpPr>
              <a:spLocks/>
            </p:cNvSpPr>
            <p:nvPr/>
          </p:nvSpPr>
          <p:spPr bwMode="auto">
            <a:xfrm>
              <a:off x="2752" y="3140"/>
              <a:ext cx="380" cy="158"/>
            </a:xfrm>
            <a:custGeom>
              <a:avLst/>
              <a:gdLst/>
              <a:ahLst/>
              <a:cxnLst>
                <a:cxn ang="0">
                  <a:pos x="379" y="80"/>
                </a:cxn>
                <a:cxn ang="0">
                  <a:pos x="375" y="68"/>
                </a:cxn>
                <a:cxn ang="0">
                  <a:pos x="371" y="59"/>
                </a:cxn>
                <a:cxn ang="0">
                  <a:pos x="363" y="50"/>
                </a:cxn>
                <a:cxn ang="0">
                  <a:pos x="354" y="40"/>
                </a:cxn>
                <a:cxn ang="0">
                  <a:pos x="341" y="32"/>
                </a:cxn>
                <a:cxn ang="0">
                  <a:pos x="325" y="25"/>
                </a:cxn>
                <a:cxn ang="0">
                  <a:pos x="309" y="17"/>
                </a:cxn>
                <a:cxn ang="0">
                  <a:pos x="291" y="13"/>
                </a:cxn>
                <a:cxn ang="0">
                  <a:pos x="272" y="8"/>
                </a:cxn>
                <a:cxn ang="0">
                  <a:pos x="251" y="4"/>
                </a:cxn>
                <a:cxn ang="0">
                  <a:pos x="228" y="2"/>
                </a:cxn>
                <a:cxn ang="0">
                  <a:pos x="207" y="0"/>
                </a:cxn>
                <a:cxn ang="0">
                  <a:pos x="184" y="0"/>
                </a:cxn>
                <a:cxn ang="0">
                  <a:pos x="161" y="3"/>
                </a:cxn>
                <a:cxn ang="0">
                  <a:pos x="139" y="5"/>
                </a:cxn>
                <a:cxn ang="0">
                  <a:pos x="117" y="8"/>
                </a:cxn>
                <a:cxn ang="0">
                  <a:pos x="97" y="13"/>
                </a:cxn>
                <a:cxn ang="0">
                  <a:pos x="77" y="17"/>
                </a:cxn>
                <a:cxn ang="0">
                  <a:pos x="61" y="23"/>
                </a:cxn>
                <a:cxn ang="0">
                  <a:pos x="45" y="30"/>
                </a:cxn>
                <a:cxn ang="0">
                  <a:pos x="31" y="38"/>
                </a:cxn>
                <a:cxn ang="0">
                  <a:pos x="19" y="45"/>
                </a:cxn>
                <a:cxn ang="0">
                  <a:pos x="11" y="53"/>
                </a:cxn>
                <a:cxn ang="0">
                  <a:pos x="4" y="61"/>
                </a:cxn>
                <a:cxn ang="0">
                  <a:pos x="0" y="72"/>
                </a:cxn>
                <a:cxn ang="0">
                  <a:pos x="0" y="80"/>
                </a:cxn>
                <a:cxn ang="0">
                  <a:pos x="0" y="90"/>
                </a:cxn>
                <a:cxn ang="0">
                  <a:pos x="5" y="98"/>
                </a:cxn>
                <a:cxn ang="0">
                  <a:pos x="13" y="106"/>
                </a:cxn>
                <a:cxn ang="0">
                  <a:pos x="21" y="116"/>
                </a:cxn>
                <a:cxn ang="0">
                  <a:pos x="36" y="122"/>
                </a:cxn>
                <a:cxn ang="0">
                  <a:pos x="49" y="129"/>
                </a:cxn>
                <a:cxn ang="0">
                  <a:pos x="66" y="136"/>
                </a:cxn>
                <a:cxn ang="0">
                  <a:pos x="85" y="142"/>
                </a:cxn>
                <a:cxn ang="0">
                  <a:pos x="105" y="147"/>
                </a:cxn>
                <a:cxn ang="0">
                  <a:pos x="126" y="151"/>
                </a:cxn>
                <a:cxn ang="0">
                  <a:pos x="148" y="155"/>
                </a:cxn>
                <a:cxn ang="0">
                  <a:pos x="172" y="156"/>
                </a:cxn>
                <a:cxn ang="0">
                  <a:pos x="195" y="156"/>
                </a:cxn>
                <a:cxn ang="0">
                  <a:pos x="218" y="157"/>
                </a:cxn>
                <a:cxn ang="0">
                  <a:pos x="240" y="155"/>
                </a:cxn>
                <a:cxn ang="0">
                  <a:pos x="262" y="153"/>
                </a:cxn>
                <a:cxn ang="0">
                  <a:pos x="284" y="150"/>
                </a:cxn>
                <a:cxn ang="0">
                  <a:pos x="303" y="145"/>
                </a:cxn>
                <a:cxn ang="0">
                  <a:pos x="320" y="139"/>
                </a:cxn>
                <a:cxn ang="0">
                  <a:pos x="335" y="132"/>
                </a:cxn>
                <a:cxn ang="0">
                  <a:pos x="348" y="124"/>
                </a:cxn>
                <a:cxn ang="0">
                  <a:pos x="360" y="116"/>
                </a:cxn>
                <a:cxn ang="0">
                  <a:pos x="369" y="107"/>
                </a:cxn>
                <a:cxn ang="0">
                  <a:pos x="374" y="98"/>
                </a:cxn>
                <a:cxn ang="0">
                  <a:pos x="378" y="88"/>
                </a:cxn>
                <a:cxn ang="0">
                  <a:pos x="376" y="80"/>
                </a:cxn>
                <a:cxn ang="0">
                  <a:pos x="379" y="80"/>
                </a:cxn>
              </a:cxnLst>
              <a:rect l="0" t="0" r="r" b="b"/>
              <a:pathLst>
                <a:path w="380" h="158">
                  <a:moveTo>
                    <a:pt x="379" y="80"/>
                  </a:moveTo>
                  <a:lnTo>
                    <a:pt x="375" y="68"/>
                  </a:lnTo>
                  <a:lnTo>
                    <a:pt x="371" y="59"/>
                  </a:lnTo>
                  <a:lnTo>
                    <a:pt x="363" y="50"/>
                  </a:lnTo>
                  <a:lnTo>
                    <a:pt x="354" y="40"/>
                  </a:lnTo>
                  <a:lnTo>
                    <a:pt x="341" y="32"/>
                  </a:lnTo>
                  <a:lnTo>
                    <a:pt x="325" y="25"/>
                  </a:lnTo>
                  <a:lnTo>
                    <a:pt x="309" y="17"/>
                  </a:lnTo>
                  <a:lnTo>
                    <a:pt x="291" y="13"/>
                  </a:lnTo>
                  <a:lnTo>
                    <a:pt x="272" y="8"/>
                  </a:lnTo>
                  <a:lnTo>
                    <a:pt x="251" y="4"/>
                  </a:lnTo>
                  <a:lnTo>
                    <a:pt x="228" y="2"/>
                  </a:lnTo>
                  <a:lnTo>
                    <a:pt x="207" y="0"/>
                  </a:lnTo>
                  <a:lnTo>
                    <a:pt x="184" y="0"/>
                  </a:lnTo>
                  <a:lnTo>
                    <a:pt x="161" y="3"/>
                  </a:lnTo>
                  <a:lnTo>
                    <a:pt x="139" y="5"/>
                  </a:lnTo>
                  <a:lnTo>
                    <a:pt x="117" y="8"/>
                  </a:lnTo>
                  <a:lnTo>
                    <a:pt x="97" y="13"/>
                  </a:lnTo>
                  <a:lnTo>
                    <a:pt x="77" y="17"/>
                  </a:lnTo>
                  <a:lnTo>
                    <a:pt x="61" y="23"/>
                  </a:lnTo>
                  <a:lnTo>
                    <a:pt x="45" y="30"/>
                  </a:lnTo>
                  <a:lnTo>
                    <a:pt x="31" y="38"/>
                  </a:lnTo>
                  <a:lnTo>
                    <a:pt x="19" y="45"/>
                  </a:lnTo>
                  <a:lnTo>
                    <a:pt x="11" y="53"/>
                  </a:lnTo>
                  <a:lnTo>
                    <a:pt x="4" y="61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5" y="98"/>
                  </a:lnTo>
                  <a:lnTo>
                    <a:pt x="13" y="106"/>
                  </a:lnTo>
                  <a:lnTo>
                    <a:pt x="21" y="116"/>
                  </a:lnTo>
                  <a:lnTo>
                    <a:pt x="36" y="122"/>
                  </a:lnTo>
                  <a:lnTo>
                    <a:pt x="49" y="129"/>
                  </a:lnTo>
                  <a:lnTo>
                    <a:pt x="66" y="136"/>
                  </a:lnTo>
                  <a:lnTo>
                    <a:pt x="85" y="142"/>
                  </a:lnTo>
                  <a:lnTo>
                    <a:pt x="105" y="147"/>
                  </a:lnTo>
                  <a:lnTo>
                    <a:pt x="126" y="151"/>
                  </a:lnTo>
                  <a:lnTo>
                    <a:pt x="148" y="155"/>
                  </a:lnTo>
                  <a:lnTo>
                    <a:pt x="172" y="156"/>
                  </a:lnTo>
                  <a:lnTo>
                    <a:pt x="195" y="156"/>
                  </a:lnTo>
                  <a:lnTo>
                    <a:pt x="218" y="157"/>
                  </a:lnTo>
                  <a:lnTo>
                    <a:pt x="240" y="155"/>
                  </a:lnTo>
                  <a:lnTo>
                    <a:pt x="262" y="153"/>
                  </a:lnTo>
                  <a:lnTo>
                    <a:pt x="284" y="150"/>
                  </a:lnTo>
                  <a:lnTo>
                    <a:pt x="303" y="145"/>
                  </a:lnTo>
                  <a:lnTo>
                    <a:pt x="320" y="139"/>
                  </a:lnTo>
                  <a:lnTo>
                    <a:pt x="335" y="132"/>
                  </a:lnTo>
                  <a:lnTo>
                    <a:pt x="348" y="124"/>
                  </a:lnTo>
                  <a:lnTo>
                    <a:pt x="360" y="116"/>
                  </a:lnTo>
                  <a:lnTo>
                    <a:pt x="369" y="107"/>
                  </a:lnTo>
                  <a:lnTo>
                    <a:pt x="374" y="98"/>
                  </a:lnTo>
                  <a:lnTo>
                    <a:pt x="378" y="88"/>
                  </a:lnTo>
                  <a:lnTo>
                    <a:pt x="376" y="80"/>
                  </a:lnTo>
                  <a:lnTo>
                    <a:pt x="379" y="80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49" name="Freeform 1933"/>
            <p:cNvSpPr>
              <a:spLocks/>
            </p:cNvSpPr>
            <p:nvPr/>
          </p:nvSpPr>
          <p:spPr bwMode="auto">
            <a:xfrm>
              <a:off x="2764" y="3150"/>
              <a:ext cx="345" cy="147"/>
            </a:xfrm>
            <a:custGeom>
              <a:avLst/>
              <a:gdLst/>
              <a:ahLst/>
              <a:cxnLst>
                <a:cxn ang="0">
                  <a:pos x="344" y="73"/>
                </a:cxn>
                <a:cxn ang="0">
                  <a:pos x="342" y="64"/>
                </a:cxn>
                <a:cxn ang="0">
                  <a:pos x="337" y="56"/>
                </a:cxn>
                <a:cxn ang="0">
                  <a:pos x="330" y="45"/>
                </a:cxn>
                <a:cxn ang="0">
                  <a:pos x="321" y="37"/>
                </a:cxn>
                <a:cxn ang="0">
                  <a:pos x="310" y="29"/>
                </a:cxn>
                <a:cxn ang="0">
                  <a:pos x="296" y="22"/>
                </a:cxn>
                <a:cxn ang="0">
                  <a:pos x="280" y="16"/>
                </a:cxn>
                <a:cxn ang="0">
                  <a:pos x="264" y="11"/>
                </a:cxn>
                <a:cxn ang="0">
                  <a:pos x="247" y="6"/>
                </a:cxn>
                <a:cxn ang="0">
                  <a:pos x="227" y="3"/>
                </a:cxn>
                <a:cxn ang="0">
                  <a:pos x="208" y="1"/>
                </a:cxn>
                <a:cxn ang="0">
                  <a:pos x="187" y="0"/>
                </a:cxn>
                <a:cxn ang="0">
                  <a:pos x="167" y="1"/>
                </a:cxn>
                <a:cxn ang="0">
                  <a:pos x="146" y="1"/>
                </a:cxn>
                <a:cxn ang="0">
                  <a:pos x="127" y="4"/>
                </a:cxn>
                <a:cxn ang="0">
                  <a:pos x="106" y="9"/>
                </a:cxn>
                <a:cxn ang="0">
                  <a:pos x="88" y="12"/>
                </a:cxn>
                <a:cxn ang="0">
                  <a:pos x="70" y="16"/>
                </a:cxn>
                <a:cxn ang="0">
                  <a:pos x="54" y="22"/>
                </a:cxn>
                <a:cxn ang="0">
                  <a:pos x="40" y="28"/>
                </a:cxn>
                <a:cxn ang="0">
                  <a:pos x="28" y="35"/>
                </a:cxn>
                <a:cxn ang="0">
                  <a:pos x="17" y="42"/>
                </a:cxn>
                <a:cxn ang="0">
                  <a:pos x="9" y="49"/>
                </a:cxn>
                <a:cxn ang="0">
                  <a:pos x="1" y="57"/>
                </a:cxn>
                <a:cxn ang="0">
                  <a:pos x="0" y="66"/>
                </a:cxn>
                <a:cxn ang="0">
                  <a:pos x="0" y="73"/>
                </a:cxn>
                <a:cxn ang="0">
                  <a:pos x="0" y="84"/>
                </a:cxn>
                <a:cxn ang="0">
                  <a:pos x="4" y="91"/>
                </a:cxn>
                <a:cxn ang="0">
                  <a:pos x="9" y="98"/>
                </a:cxn>
                <a:cxn ang="0">
                  <a:pos x="19" y="106"/>
                </a:cxn>
                <a:cxn ang="0">
                  <a:pos x="32" y="113"/>
                </a:cxn>
                <a:cxn ang="0">
                  <a:pos x="44" y="120"/>
                </a:cxn>
                <a:cxn ang="0">
                  <a:pos x="59" y="126"/>
                </a:cxn>
                <a:cxn ang="0">
                  <a:pos x="76" y="131"/>
                </a:cxn>
                <a:cxn ang="0">
                  <a:pos x="95" y="137"/>
                </a:cxn>
                <a:cxn ang="0">
                  <a:pos x="114" y="140"/>
                </a:cxn>
                <a:cxn ang="0">
                  <a:pos x="134" y="144"/>
                </a:cxn>
                <a:cxn ang="0">
                  <a:pos x="156" y="145"/>
                </a:cxn>
                <a:cxn ang="0">
                  <a:pos x="176" y="146"/>
                </a:cxn>
                <a:cxn ang="0">
                  <a:pos x="199" y="146"/>
                </a:cxn>
                <a:cxn ang="0">
                  <a:pos x="218" y="145"/>
                </a:cxn>
                <a:cxn ang="0">
                  <a:pos x="240" y="143"/>
                </a:cxn>
                <a:cxn ang="0">
                  <a:pos x="258" y="140"/>
                </a:cxn>
                <a:cxn ang="0">
                  <a:pos x="276" y="135"/>
                </a:cxn>
                <a:cxn ang="0">
                  <a:pos x="291" y="129"/>
                </a:cxn>
                <a:cxn ang="0">
                  <a:pos x="305" y="123"/>
                </a:cxn>
                <a:cxn ang="0">
                  <a:pos x="319" y="115"/>
                </a:cxn>
                <a:cxn ang="0">
                  <a:pos x="327" y="108"/>
                </a:cxn>
                <a:cxn ang="0">
                  <a:pos x="335" y="100"/>
                </a:cxn>
                <a:cxn ang="0">
                  <a:pos x="341" y="89"/>
                </a:cxn>
                <a:cxn ang="0">
                  <a:pos x="343" y="81"/>
                </a:cxn>
                <a:cxn ang="0">
                  <a:pos x="343" y="73"/>
                </a:cxn>
                <a:cxn ang="0">
                  <a:pos x="344" y="73"/>
                </a:cxn>
              </a:cxnLst>
              <a:rect l="0" t="0" r="r" b="b"/>
              <a:pathLst>
                <a:path w="345" h="147">
                  <a:moveTo>
                    <a:pt x="344" y="73"/>
                  </a:moveTo>
                  <a:lnTo>
                    <a:pt x="342" y="64"/>
                  </a:lnTo>
                  <a:lnTo>
                    <a:pt x="337" y="56"/>
                  </a:lnTo>
                  <a:lnTo>
                    <a:pt x="330" y="45"/>
                  </a:lnTo>
                  <a:lnTo>
                    <a:pt x="321" y="37"/>
                  </a:lnTo>
                  <a:lnTo>
                    <a:pt x="310" y="29"/>
                  </a:lnTo>
                  <a:lnTo>
                    <a:pt x="296" y="22"/>
                  </a:lnTo>
                  <a:lnTo>
                    <a:pt x="280" y="16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7" y="3"/>
                  </a:lnTo>
                  <a:lnTo>
                    <a:pt x="208" y="1"/>
                  </a:lnTo>
                  <a:lnTo>
                    <a:pt x="187" y="0"/>
                  </a:lnTo>
                  <a:lnTo>
                    <a:pt x="167" y="1"/>
                  </a:lnTo>
                  <a:lnTo>
                    <a:pt x="146" y="1"/>
                  </a:lnTo>
                  <a:lnTo>
                    <a:pt x="127" y="4"/>
                  </a:lnTo>
                  <a:lnTo>
                    <a:pt x="106" y="9"/>
                  </a:lnTo>
                  <a:lnTo>
                    <a:pt x="88" y="12"/>
                  </a:lnTo>
                  <a:lnTo>
                    <a:pt x="70" y="16"/>
                  </a:lnTo>
                  <a:lnTo>
                    <a:pt x="54" y="22"/>
                  </a:lnTo>
                  <a:lnTo>
                    <a:pt x="40" y="28"/>
                  </a:lnTo>
                  <a:lnTo>
                    <a:pt x="28" y="35"/>
                  </a:lnTo>
                  <a:lnTo>
                    <a:pt x="17" y="42"/>
                  </a:lnTo>
                  <a:lnTo>
                    <a:pt x="9" y="49"/>
                  </a:lnTo>
                  <a:lnTo>
                    <a:pt x="1" y="57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4"/>
                  </a:lnTo>
                  <a:lnTo>
                    <a:pt x="4" y="91"/>
                  </a:lnTo>
                  <a:lnTo>
                    <a:pt x="9" y="98"/>
                  </a:lnTo>
                  <a:lnTo>
                    <a:pt x="19" y="106"/>
                  </a:lnTo>
                  <a:lnTo>
                    <a:pt x="32" y="113"/>
                  </a:lnTo>
                  <a:lnTo>
                    <a:pt x="44" y="120"/>
                  </a:lnTo>
                  <a:lnTo>
                    <a:pt x="59" y="126"/>
                  </a:lnTo>
                  <a:lnTo>
                    <a:pt x="76" y="131"/>
                  </a:lnTo>
                  <a:lnTo>
                    <a:pt x="95" y="137"/>
                  </a:lnTo>
                  <a:lnTo>
                    <a:pt x="114" y="140"/>
                  </a:lnTo>
                  <a:lnTo>
                    <a:pt x="134" y="144"/>
                  </a:lnTo>
                  <a:lnTo>
                    <a:pt x="156" y="145"/>
                  </a:lnTo>
                  <a:lnTo>
                    <a:pt x="176" y="146"/>
                  </a:lnTo>
                  <a:lnTo>
                    <a:pt x="199" y="146"/>
                  </a:lnTo>
                  <a:lnTo>
                    <a:pt x="218" y="145"/>
                  </a:lnTo>
                  <a:lnTo>
                    <a:pt x="240" y="143"/>
                  </a:lnTo>
                  <a:lnTo>
                    <a:pt x="258" y="140"/>
                  </a:lnTo>
                  <a:lnTo>
                    <a:pt x="276" y="135"/>
                  </a:lnTo>
                  <a:lnTo>
                    <a:pt x="291" y="129"/>
                  </a:lnTo>
                  <a:lnTo>
                    <a:pt x="305" y="123"/>
                  </a:lnTo>
                  <a:lnTo>
                    <a:pt x="319" y="115"/>
                  </a:lnTo>
                  <a:lnTo>
                    <a:pt x="327" y="108"/>
                  </a:lnTo>
                  <a:lnTo>
                    <a:pt x="335" y="100"/>
                  </a:lnTo>
                  <a:lnTo>
                    <a:pt x="341" y="89"/>
                  </a:lnTo>
                  <a:lnTo>
                    <a:pt x="343" y="81"/>
                  </a:lnTo>
                  <a:lnTo>
                    <a:pt x="343" y="73"/>
                  </a:lnTo>
                  <a:lnTo>
                    <a:pt x="344" y="73"/>
                  </a:lnTo>
                </a:path>
              </a:pathLst>
            </a:custGeom>
            <a:solidFill>
              <a:srgbClr val="C0C0E0"/>
            </a:solidFill>
            <a:ln w="12700" cap="rnd" cmpd="sng">
              <a:solidFill>
                <a:srgbClr val="C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50" name="Freeform 1934"/>
            <p:cNvSpPr>
              <a:spLocks/>
            </p:cNvSpPr>
            <p:nvPr/>
          </p:nvSpPr>
          <p:spPr bwMode="auto">
            <a:xfrm>
              <a:off x="2774" y="3160"/>
              <a:ext cx="313" cy="136"/>
            </a:xfrm>
            <a:custGeom>
              <a:avLst/>
              <a:gdLst/>
              <a:ahLst/>
              <a:cxnLst>
                <a:cxn ang="0">
                  <a:pos x="312" y="68"/>
                </a:cxn>
                <a:cxn ang="0">
                  <a:pos x="310" y="59"/>
                </a:cxn>
                <a:cxn ang="0">
                  <a:pos x="306" y="52"/>
                </a:cxn>
                <a:cxn ang="0">
                  <a:pos x="299" y="41"/>
                </a:cxn>
                <a:cxn ang="0">
                  <a:pos x="291" y="34"/>
                </a:cxn>
                <a:cxn ang="0">
                  <a:pos x="281" y="27"/>
                </a:cxn>
                <a:cxn ang="0">
                  <a:pos x="269" y="19"/>
                </a:cxn>
                <a:cxn ang="0">
                  <a:pos x="254" y="15"/>
                </a:cxn>
                <a:cxn ang="0">
                  <a:pos x="239" y="10"/>
                </a:cxn>
                <a:cxn ang="0">
                  <a:pos x="224" y="5"/>
                </a:cxn>
                <a:cxn ang="0">
                  <a:pos x="206" y="3"/>
                </a:cxn>
                <a:cxn ang="0">
                  <a:pos x="189" y="1"/>
                </a:cxn>
                <a:cxn ang="0">
                  <a:pos x="170" y="0"/>
                </a:cxn>
                <a:cxn ang="0">
                  <a:pos x="150" y="0"/>
                </a:cxn>
                <a:cxn ang="0">
                  <a:pos x="133" y="2"/>
                </a:cxn>
                <a:cxn ang="0">
                  <a:pos x="114" y="3"/>
                </a:cxn>
                <a:cxn ang="0">
                  <a:pos x="96" y="8"/>
                </a:cxn>
                <a:cxn ang="0">
                  <a:pos x="80" y="11"/>
                </a:cxn>
                <a:cxn ang="0">
                  <a:pos x="64" y="16"/>
                </a:cxn>
                <a:cxn ang="0">
                  <a:pos x="49" y="20"/>
                </a:cxn>
                <a:cxn ang="0">
                  <a:pos x="37" y="27"/>
                </a:cxn>
                <a:cxn ang="0">
                  <a:pos x="26" y="33"/>
                </a:cxn>
                <a:cxn ang="0">
                  <a:pos x="16" y="39"/>
                </a:cxn>
                <a:cxn ang="0">
                  <a:pos x="9" y="47"/>
                </a:cxn>
                <a:cxn ang="0">
                  <a:pos x="3" y="54"/>
                </a:cxn>
                <a:cxn ang="0">
                  <a:pos x="0" y="62"/>
                </a:cxn>
                <a:cxn ang="0">
                  <a:pos x="0" y="69"/>
                </a:cxn>
                <a:cxn ang="0">
                  <a:pos x="0" y="77"/>
                </a:cxn>
                <a:cxn ang="0">
                  <a:pos x="5" y="84"/>
                </a:cxn>
                <a:cxn ang="0">
                  <a:pos x="10" y="91"/>
                </a:cxn>
                <a:cxn ang="0">
                  <a:pos x="18" y="98"/>
                </a:cxn>
                <a:cxn ang="0">
                  <a:pos x="29" y="104"/>
                </a:cxn>
                <a:cxn ang="0">
                  <a:pos x="40" y="111"/>
                </a:cxn>
                <a:cxn ang="0">
                  <a:pos x="55" y="116"/>
                </a:cxn>
                <a:cxn ang="0">
                  <a:pos x="71" y="121"/>
                </a:cxn>
                <a:cxn ang="0">
                  <a:pos x="87" y="127"/>
                </a:cxn>
                <a:cxn ang="0">
                  <a:pos x="105" y="130"/>
                </a:cxn>
                <a:cxn ang="0">
                  <a:pos x="122" y="133"/>
                </a:cxn>
                <a:cxn ang="0">
                  <a:pos x="142" y="134"/>
                </a:cxn>
                <a:cxn ang="0">
                  <a:pos x="161" y="135"/>
                </a:cxn>
                <a:cxn ang="0">
                  <a:pos x="181" y="135"/>
                </a:cxn>
                <a:cxn ang="0">
                  <a:pos x="199" y="134"/>
                </a:cxn>
                <a:cxn ang="0">
                  <a:pos x="218" y="132"/>
                </a:cxn>
                <a:cxn ang="0">
                  <a:pos x="236" y="129"/>
                </a:cxn>
                <a:cxn ang="0">
                  <a:pos x="252" y="126"/>
                </a:cxn>
                <a:cxn ang="0">
                  <a:pos x="266" y="120"/>
                </a:cxn>
                <a:cxn ang="0">
                  <a:pos x="277" y="114"/>
                </a:cxn>
                <a:cxn ang="0">
                  <a:pos x="289" y="108"/>
                </a:cxn>
                <a:cxn ang="0">
                  <a:pos x="298" y="101"/>
                </a:cxn>
                <a:cxn ang="0">
                  <a:pos x="306" y="92"/>
                </a:cxn>
                <a:cxn ang="0">
                  <a:pos x="309" y="84"/>
                </a:cxn>
                <a:cxn ang="0">
                  <a:pos x="312" y="75"/>
                </a:cxn>
                <a:cxn ang="0">
                  <a:pos x="312" y="68"/>
                </a:cxn>
              </a:cxnLst>
              <a:rect l="0" t="0" r="r" b="b"/>
              <a:pathLst>
                <a:path w="313" h="136">
                  <a:moveTo>
                    <a:pt x="312" y="68"/>
                  </a:moveTo>
                  <a:lnTo>
                    <a:pt x="310" y="59"/>
                  </a:lnTo>
                  <a:lnTo>
                    <a:pt x="306" y="52"/>
                  </a:lnTo>
                  <a:lnTo>
                    <a:pt x="299" y="41"/>
                  </a:lnTo>
                  <a:lnTo>
                    <a:pt x="291" y="34"/>
                  </a:lnTo>
                  <a:lnTo>
                    <a:pt x="281" y="27"/>
                  </a:lnTo>
                  <a:lnTo>
                    <a:pt x="269" y="19"/>
                  </a:lnTo>
                  <a:lnTo>
                    <a:pt x="254" y="15"/>
                  </a:lnTo>
                  <a:lnTo>
                    <a:pt x="239" y="10"/>
                  </a:lnTo>
                  <a:lnTo>
                    <a:pt x="224" y="5"/>
                  </a:lnTo>
                  <a:lnTo>
                    <a:pt x="206" y="3"/>
                  </a:lnTo>
                  <a:lnTo>
                    <a:pt x="189" y="1"/>
                  </a:lnTo>
                  <a:lnTo>
                    <a:pt x="170" y="0"/>
                  </a:lnTo>
                  <a:lnTo>
                    <a:pt x="150" y="0"/>
                  </a:lnTo>
                  <a:lnTo>
                    <a:pt x="133" y="2"/>
                  </a:lnTo>
                  <a:lnTo>
                    <a:pt x="114" y="3"/>
                  </a:lnTo>
                  <a:lnTo>
                    <a:pt x="96" y="8"/>
                  </a:lnTo>
                  <a:lnTo>
                    <a:pt x="80" y="11"/>
                  </a:lnTo>
                  <a:lnTo>
                    <a:pt x="64" y="16"/>
                  </a:lnTo>
                  <a:lnTo>
                    <a:pt x="49" y="20"/>
                  </a:lnTo>
                  <a:lnTo>
                    <a:pt x="37" y="27"/>
                  </a:lnTo>
                  <a:lnTo>
                    <a:pt x="26" y="33"/>
                  </a:lnTo>
                  <a:lnTo>
                    <a:pt x="16" y="39"/>
                  </a:lnTo>
                  <a:lnTo>
                    <a:pt x="9" y="47"/>
                  </a:lnTo>
                  <a:lnTo>
                    <a:pt x="3" y="54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5" y="84"/>
                  </a:lnTo>
                  <a:lnTo>
                    <a:pt x="10" y="91"/>
                  </a:lnTo>
                  <a:lnTo>
                    <a:pt x="18" y="98"/>
                  </a:lnTo>
                  <a:lnTo>
                    <a:pt x="29" y="104"/>
                  </a:lnTo>
                  <a:lnTo>
                    <a:pt x="40" y="111"/>
                  </a:lnTo>
                  <a:lnTo>
                    <a:pt x="55" y="116"/>
                  </a:lnTo>
                  <a:lnTo>
                    <a:pt x="71" y="121"/>
                  </a:lnTo>
                  <a:lnTo>
                    <a:pt x="87" y="127"/>
                  </a:lnTo>
                  <a:lnTo>
                    <a:pt x="105" y="130"/>
                  </a:lnTo>
                  <a:lnTo>
                    <a:pt x="122" y="133"/>
                  </a:lnTo>
                  <a:lnTo>
                    <a:pt x="142" y="134"/>
                  </a:lnTo>
                  <a:lnTo>
                    <a:pt x="161" y="135"/>
                  </a:lnTo>
                  <a:lnTo>
                    <a:pt x="181" y="135"/>
                  </a:lnTo>
                  <a:lnTo>
                    <a:pt x="199" y="134"/>
                  </a:lnTo>
                  <a:lnTo>
                    <a:pt x="218" y="132"/>
                  </a:lnTo>
                  <a:lnTo>
                    <a:pt x="236" y="129"/>
                  </a:lnTo>
                  <a:lnTo>
                    <a:pt x="252" y="126"/>
                  </a:lnTo>
                  <a:lnTo>
                    <a:pt x="266" y="120"/>
                  </a:lnTo>
                  <a:lnTo>
                    <a:pt x="277" y="114"/>
                  </a:lnTo>
                  <a:lnTo>
                    <a:pt x="289" y="108"/>
                  </a:lnTo>
                  <a:lnTo>
                    <a:pt x="298" y="101"/>
                  </a:lnTo>
                  <a:lnTo>
                    <a:pt x="306" y="92"/>
                  </a:lnTo>
                  <a:lnTo>
                    <a:pt x="309" y="84"/>
                  </a:lnTo>
                  <a:lnTo>
                    <a:pt x="312" y="75"/>
                  </a:lnTo>
                  <a:lnTo>
                    <a:pt x="312" y="68"/>
                  </a:lnTo>
                </a:path>
              </a:pathLst>
            </a:custGeom>
            <a:solidFill>
              <a:srgbClr val="C0D0F0"/>
            </a:solidFill>
            <a:ln w="12700" cap="rnd" cmpd="sng">
              <a:solidFill>
                <a:srgbClr val="C0D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51" name="Freeform 1935"/>
            <p:cNvSpPr>
              <a:spLocks/>
            </p:cNvSpPr>
            <p:nvPr/>
          </p:nvSpPr>
          <p:spPr bwMode="auto">
            <a:xfrm>
              <a:off x="2786" y="3170"/>
              <a:ext cx="280" cy="125"/>
            </a:xfrm>
            <a:custGeom>
              <a:avLst/>
              <a:gdLst/>
              <a:ahLst/>
              <a:cxnLst>
                <a:cxn ang="0">
                  <a:pos x="279" y="62"/>
                </a:cxn>
                <a:cxn ang="0">
                  <a:pos x="276" y="53"/>
                </a:cxn>
                <a:cxn ang="0">
                  <a:pos x="273" y="46"/>
                </a:cxn>
                <a:cxn ang="0">
                  <a:pos x="266" y="37"/>
                </a:cxn>
                <a:cxn ang="0">
                  <a:pos x="259" y="31"/>
                </a:cxn>
                <a:cxn ang="0">
                  <a:pos x="250" y="24"/>
                </a:cxn>
                <a:cxn ang="0">
                  <a:pos x="238" y="18"/>
                </a:cxn>
                <a:cxn ang="0">
                  <a:pos x="226" y="14"/>
                </a:cxn>
                <a:cxn ang="0">
                  <a:pos x="213" y="8"/>
                </a:cxn>
                <a:cxn ang="0">
                  <a:pos x="199" y="5"/>
                </a:cxn>
                <a:cxn ang="0">
                  <a:pos x="183" y="2"/>
                </a:cxn>
                <a:cxn ang="0">
                  <a:pos x="167" y="0"/>
                </a:cxn>
                <a:cxn ang="0">
                  <a:pos x="151" y="0"/>
                </a:cxn>
                <a:cxn ang="0">
                  <a:pos x="134" y="0"/>
                </a:cxn>
                <a:cxn ang="0">
                  <a:pos x="117" y="1"/>
                </a:cxn>
                <a:cxn ang="0">
                  <a:pos x="101" y="3"/>
                </a:cxn>
                <a:cxn ang="0">
                  <a:pos x="85" y="6"/>
                </a:cxn>
                <a:cxn ang="0">
                  <a:pos x="71" y="9"/>
                </a:cxn>
                <a:cxn ang="0">
                  <a:pos x="57" y="14"/>
                </a:cxn>
                <a:cxn ang="0">
                  <a:pos x="43" y="20"/>
                </a:cxn>
                <a:cxn ang="0">
                  <a:pos x="32" y="24"/>
                </a:cxn>
                <a:cxn ang="0">
                  <a:pos x="23" y="31"/>
                </a:cxn>
                <a:cxn ang="0">
                  <a:pos x="14" y="37"/>
                </a:cxn>
                <a:cxn ang="0">
                  <a:pos x="7" y="43"/>
                </a:cxn>
                <a:cxn ang="0">
                  <a:pos x="2" y="50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0" y="69"/>
                </a:cxn>
                <a:cxn ang="0">
                  <a:pos x="3" y="77"/>
                </a:cxn>
                <a:cxn ang="0">
                  <a:pos x="9" y="83"/>
                </a:cxn>
                <a:cxn ang="0">
                  <a:pos x="15" y="89"/>
                </a:cxn>
                <a:cxn ang="0">
                  <a:pos x="25" y="95"/>
                </a:cxn>
                <a:cxn ang="0">
                  <a:pos x="35" y="101"/>
                </a:cxn>
                <a:cxn ang="0">
                  <a:pos x="48" y="106"/>
                </a:cxn>
                <a:cxn ang="0">
                  <a:pos x="62" y="111"/>
                </a:cxn>
                <a:cxn ang="0">
                  <a:pos x="77" y="116"/>
                </a:cxn>
                <a:cxn ang="0">
                  <a:pos x="93" y="119"/>
                </a:cxn>
                <a:cxn ang="0">
                  <a:pos x="110" y="121"/>
                </a:cxn>
                <a:cxn ang="0">
                  <a:pos x="127" y="124"/>
                </a:cxn>
                <a:cxn ang="0">
                  <a:pos x="144" y="124"/>
                </a:cxn>
                <a:cxn ang="0">
                  <a:pos x="162" y="124"/>
                </a:cxn>
                <a:cxn ang="0">
                  <a:pos x="178" y="124"/>
                </a:cxn>
                <a:cxn ang="0">
                  <a:pos x="195" y="121"/>
                </a:cxn>
                <a:cxn ang="0">
                  <a:pos x="210" y="119"/>
                </a:cxn>
                <a:cxn ang="0">
                  <a:pos x="225" y="116"/>
                </a:cxn>
                <a:cxn ang="0">
                  <a:pos x="237" y="111"/>
                </a:cxn>
                <a:cxn ang="0">
                  <a:pos x="249" y="105"/>
                </a:cxn>
                <a:cxn ang="0">
                  <a:pos x="258" y="98"/>
                </a:cxn>
                <a:cxn ang="0">
                  <a:pos x="266" y="92"/>
                </a:cxn>
                <a:cxn ang="0">
                  <a:pos x="273" y="85"/>
                </a:cxn>
                <a:cxn ang="0">
                  <a:pos x="277" y="77"/>
                </a:cxn>
                <a:cxn ang="0">
                  <a:pos x="278" y="69"/>
                </a:cxn>
                <a:cxn ang="0">
                  <a:pos x="277" y="62"/>
                </a:cxn>
                <a:cxn ang="0">
                  <a:pos x="279" y="62"/>
                </a:cxn>
              </a:cxnLst>
              <a:rect l="0" t="0" r="r" b="b"/>
              <a:pathLst>
                <a:path w="280" h="125">
                  <a:moveTo>
                    <a:pt x="279" y="62"/>
                  </a:moveTo>
                  <a:lnTo>
                    <a:pt x="276" y="53"/>
                  </a:lnTo>
                  <a:lnTo>
                    <a:pt x="273" y="46"/>
                  </a:lnTo>
                  <a:lnTo>
                    <a:pt x="266" y="37"/>
                  </a:lnTo>
                  <a:lnTo>
                    <a:pt x="259" y="31"/>
                  </a:lnTo>
                  <a:lnTo>
                    <a:pt x="250" y="24"/>
                  </a:lnTo>
                  <a:lnTo>
                    <a:pt x="238" y="18"/>
                  </a:lnTo>
                  <a:lnTo>
                    <a:pt x="226" y="14"/>
                  </a:lnTo>
                  <a:lnTo>
                    <a:pt x="213" y="8"/>
                  </a:lnTo>
                  <a:lnTo>
                    <a:pt x="199" y="5"/>
                  </a:lnTo>
                  <a:lnTo>
                    <a:pt x="183" y="2"/>
                  </a:lnTo>
                  <a:lnTo>
                    <a:pt x="167" y="0"/>
                  </a:lnTo>
                  <a:lnTo>
                    <a:pt x="151" y="0"/>
                  </a:lnTo>
                  <a:lnTo>
                    <a:pt x="134" y="0"/>
                  </a:lnTo>
                  <a:lnTo>
                    <a:pt x="117" y="1"/>
                  </a:lnTo>
                  <a:lnTo>
                    <a:pt x="101" y="3"/>
                  </a:lnTo>
                  <a:lnTo>
                    <a:pt x="85" y="6"/>
                  </a:lnTo>
                  <a:lnTo>
                    <a:pt x="71" y="9"/>
                  </a:lnTo>
                  <a:lnTo>
                    <a:pt x="57" y="14"/>
                  </a:lnTo>
                  <a:lnTo>
                    <a:pt x="43" y="20"/>
                  </a:lnTo>
                  <a:lnTo>
                    <a:pt x="32" y="24"/>
                  </a:lnTo>
                  <a:lnTo>
                    <a:pt x="23" y="31"/>
                  </a:lnTo>
                  <a:lnTo>
                    <a:pt x="14" y="37"/>
                  </a:lnTo>
                  <a:lnTo>
                    <a:pt x="7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3" y="77"/>
                  </a:lnTo>
                  <a:lnTo>
                    <a:pt x="9" y="83"/>
                  </a:lnTo>
                  <a:lnTo>
                    <a:pt x="15" y="89"/>
                  </a:lnTo>
                  <a:lnTo>
                    <a:pt x="25" y="95"/>
                  </a:lnTo>
                  <a:lnTo>
                    <a:pt x="35" y="101"/>
                  </a:lnTo>
                  <a:lnTo>
                    <a:pt x="48" y="106"/>
                  </a:lnTo>
                  <a:lnTo>
                    <a:pt x="62" y="111"/>
                  </a:lnTo>
                  <a:lnTo>
                    <a:pt x="77" y="116"/>
                  </a:lnTo>
                  <a:lnTo>
                    <a:pt x="93" y="119"/>
                  </a:lnTo>
                  <a:lnTo>
                    <a:pt x="110" y="121"/>
                  </a:lnTo>
                  <a:lnTo>
                    <a:pt x="127" y="124"/>
                  </a:lnTo>
                  <a:lnTo>
                    <a:pt x="144" y="124"/>
                  </a:lnTo>
                  <a:lnTo>
                    <a:pt x="162" y="124"/>
                  </a:lnTo>
                  <a:lnTo>
                    <a:pt x="178" y="124"/>
                  </a:lnTo>
                  <a:lnTo>
                    <a:pt x="195" y="121"/>
                  </a:lnTo>
                  <a:lnTo>
                    <a:pt x="210" y="119"/>
                  </a:lnTo>
                  <a:lnTo>
                    <a:pt x="225" y="116"/>
                  </a:lnTo>
                  <a:lnTo>
                    <a:pt x="237" y="111"/>
                  </a:lnTo>
                  <a:lnTo>
                    <a:pt x="249" y="105"/>
                  </a:lnTo>
                  <a:lnTo>
                    <a:pt x="258" y="98"/>
                  </a:lnTo>
                  <a:lnTo>
                    <a:pt x="266" y="92"/>
                  </a:lnTo>
                  <a:lnTo>
                    <a:pt x="273" y="85"/>
                  </a:lnTo>
                  <a:lnTo>
                    <a:pt x="277" y="77"/>
                  </a:lnTo>
                  <a:lnTo>
                    <a:pt x="278" y="69"/>
                  </a:lnTo>
                  <a:lnTo>
                    <a:pt x="277" y="62"/>
                  </a:lnTo>
                  <a:lnTo>
                    <a:pt x="279" y="62"/>
                  </a:lnTo>
                </a:path>
              </a:pathLst>
            </a:custGeom>
            <a:solidFill>
              <a:srgbClr val="C0E0F0"/>
            </a:solidFill>
            <a:ln w="12700" cap="rnd" cmpd="sng">
              <a:solidFill>
                <a:srgbClr val="C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52" name="Freeform 1936"/>
            <p:cNvSpPr>
              <a:spLocks/>
            </p:cNvSpPr>
            <p:nvPr/>
          </p:nvSpPr>
          <p:spPr bwMode="auto">
            <a:xfrm>
              <a:off x="2797" y="3178"/>
              <a:ext cx="247" cy="117"/>
            </a:xfrm>
            <a:custGeom>
              <a:avLst/>
              <a:gdLst/>
              <a:ahLst/>
              <a:cxnLst>
                <a:cxn ang="0">
                  <a:pos x="246" y="59"/>
                </a:cxn>
                <a:cxn ang="0">
                  <a:pos x="244" y="51"/>
                </a:cxn>
                <a:cxn ang="0">
                  <a:pos x="240" y="45"/>
                </a:cxn>
                <a:cxn ang="0">
                  <a:pos x="235" y="37"/>
                </a:cxn>
                <a:cxn ang="0">
                  <a:pos x="227" y="29"/>
                </a:cxn>
                <a:cxn ang="0">
                  <a:pos x="220" y="23"/>
                </a:cxn>
                <a:cxn ang="0">
                  <a:pos x="211" y="17"/>
                </a:cxn>
                <a:cxn ang="0">
                  <a:pos x="199" y="14"/>
                </a:cxn>
                <a:cxn ang="0">
                  <a:pos x="186" y="9"/>
                </a:cxn>
                <a:cxn ang="0">
                  <a:pos x="175" y="6"/>
                </a:cxn>
                <a:cxn ang="0">
                  <a:pos x="160" y="4"/>
                </a:cxn>
                <a:cxn ang="0">
                  <a:pos x="146" y="2"/>
                </a:cxn>
                <a:cxn ang="0">
                  <a:pos x="132" y="0"/>
                </a:cxn>
                <a:cxn ang="0">
                  <a:pos x="118" y="1"/>
                </a:cxn>
                <a:cxn ang="0">
                  <a:pos x="103" y="4"/>
                </a:cxn>
                <a:cxn ang="0">
                  <a:pos x="88" y="6"/>
                </a:cxn>
                <a:cxn ang="0">
                  <a:pos x="75" y="9"/>
                </a:cxn>
                <a:cxn ang="0">
                  <a:pos x="63" y="12"/>
                </a:cxn>
                <a:cxn ang="0">
                  <a:pos x="49" y="15"/>
                </a:cxn>
                <a:cxn ang="0">
                  <a:pos x="39" y="20"/>
                </a:cxn>
                <a:cxn ang="0">
                  <a:pos x="28" y="24"/>
                </a:cxn>
                <a:cxn ang="0">
                  <a:pos x="19" y="30"/>
                </a:cxn>
                <a:cxn ang="0">
                  <a:pos x="12" y="36"/>
                </a:cxn>
                <a:cxn ang="0">
                  <a:pos x="6" y="42"/>
                </a:cxn>
                <a:cxn ang="0">
                  <a:pos x="1" y="46"/>
                </a:cxn>
                <a:cxn ang="0">
                  <a:pos x="0" y="53"/>
                </a:cxn>
                <a:cxn ang="0">
                  <a:pos x="0" y="60"/>
                </a:cxn>
                <a:cxn ang="0">
                  <a:pos x="0" y="67"/>
                </a:cxn>
                <a:cxn ang="0">
                  <a:pos x="3" y="73"/>
                </a:cxn>
                <a:cxn ang="0">
                  <a:pos x="8" y="78"/>
                </a:cxn>
                <a:cxn ang="0">
                  <a:pos x="14" y="84"/>
                </a:cxn>
                <a:cxn ang="0">
                  <a:pos x="23" y="89"/>
                </a:cxn>
                <a:cxn ang="0">
                  <a:pos x="32" y="94"/>
                </a:cxn>
                <a:cxn ang="0">
                  <a:pos x="43" y="98"/>
                </a:cxn>
                <a:cxn ang="0">
                  <a:pos x="55" y="103"/>
                </a:cxn>
                <a:cxn ang="0">
                  <a:pos x="69" y="107"/>
                </a:cxn>
                <a:cxn ang="0">
                  <a:pos x="82" y="109"/>
                </a:cxn>
                <a:cxn ang="0">
                  <a:pos x="97" y="113"/>
                </a:cxn>
                <a:cxn ang="0">
                  <a:pos x="113" y="114"/>
                </a:cxn>
                <a:cxn ang="0">
                  <a:pos x="127" y="115"/>
                </a:cxn>
                <a:cxn ang="0">
                  <a:pos x="143" y="116"/>
                </a:cxn>
                <a:cxn ang="0">
                  <a:pos x="158" y="115"/>
                </a:cxn>
                <a:cxn ang="0">
                  <a:pos x="173" y="113"/>
                </a:cxn>
                <a:cxn ang="0">
                  <a:pos x="186" y="111"/>
                </a:cxn>
                <a:cxn ang="0">
                  <a:pos x="199" y="108"/>
                </a:cxn>
                <a:cxn ang="0">
                  <a:pos x="211" y="103"/>
                </a:cxn>
                <a:cxn ang="0">
                  <a:pos x="220" y="98"/>
                </a:cxn>
                <a:cxn ang="0">
                  <a:pos x="229" y="93"/>
                </a:cxn>
                <a:cxn ang="0">
                  <a:pos x="236" y="87"/>
                </a:cxn>
                <a:cxn ang="0">
                  <a:pos x="241" y="80"/>
                </a:cxn>
                <a:cxn ang="0">
                  <a:pos x="244" y="73"/>
                </a:cxn>
                <a:cxn ang="0">
                  <a:pos x="246" y="65"/>
                </a:cxn>
                <a:cxn ang="0">
                  <a:pos x="245" y="59"/>
                </a:cxn>
                <a:cxn ang="0">
                  <a:pos x="246" y="59"/>
                </a:cxn>
              </a:cxnLst>
              <a:rect l="0" t="0" r="r" b="b"/>
              <a:pathLst>
                <a:path w="247" h="117">
                  <a:moveTo>
                    <a:pt x="246" y="59"/>
                  </a:moveTo>
                  <a:lnTo>
                    <a:pt x="244" y="51"/>
                  </a:lnTo>
                  <a:lnTo>
                    <a:pt x="240" y="45"/>
                  </a:lnTo>
                  <a:lnTo>
                    <a:pt x="235" y="37"/>
                  </a:lnTo>
                  <a:lnTo>
                    <a:pt x="227" y="29"/>
                  </a:lnTo>
                  <a:lnTo>
                    <a:pt x="220" y="23"/>
                  </a:lnTo>
                  <a:lnTo>
                    <a:pt x="211" y="17"/>
                  </a:lnTo>
                  <a:lnTo>
                    <a:pt x="199" y="14"/>
                  </a:lnTo>
                  <a:lnTo>
                    <a:pt x="186" y="9"/>
                  </a:lnTo>
                  <a:lnTo>
                    <a:pt x="175" y="6"/>
                  </a:lnTo>
                  <a:lnTo>
                    <a:pt x="160" y="4"/>
                  </a:lnTo>
                  <a:lnTo>
                    <a:pt x="146" y="2"/>
                  </a:lnTo>
                  <a:lnTo>
                    <a:pt x="132" y="0"/>
                  </a:lnTo>
                  <a:lnTo>
                    <a:pt x="118" y="1"/>
                  </a:lnTo>
                  <a:lnTo>
                    <a:pt x="103" y="4"/>
                  </a:lnTo>
                  <a:lnTo>
                    <a:pt x="88" y="6"/>
                  </a:lnTo>
                  <a:lnTo>
                    <a:pt x="75" y="9"/>
                  </a:lnTo>
                  <a:lnTo>
                    <a:pt x="63" y="12"/>
                  </a:lnTo>
                  <a:lnTo>
                    <a:pt x="49" y="15"/>
                  </a:lnTo>
                  <a:lnTo>
                    <a:pt x="39" y="20"/>
                  </a:lnTo>
                  <a:lnTo>
                    <a:pt x="28" y="24"/>
                  </a:lnTo>
                  <a:lnTo>
                    <a:pt x="19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3" y="73"/>
                  </a:lnTo>
                  <a:lnTo>
                    <a:pt x="8" y="78"/>
                  </a:lnTo>
                  <a:lnTo>
                    <a:pt x="14" y="84"/>
                  </a:lnTo>
                  <a:lnTo>
                    <a:pt x="23" y="89"/>
                  </a:lnTo>
                  <a:lnTo>
                    <a:pt x="32" y="94"/>
                  </a:lnTo>
                  <a:lnTo>
                    <a:pt x="43" y="98"/>
                  </a:lnTo>
                  <a:lnTo>
                    <a:pt x="55" y="103"/>
                  </a:lnTo>
                  <a:lnTo>
                    <a:pt x="69" y="107"/>
                  </a:lnTo>
                  <a:lnTo>
                    <a:pt x="82" y="109"/>
                  </a:lnTo>
                  <a:lnTo>
                    <a:pt x="97" y="113"/>
                  </a:lnTo>
                  <a:lnTo>
                    <a:pt x="113" y="114"/>
                  </a:lnTo>
                  <a:lnTo>
                    <a:pt x="127" y="115"/>
                  </a:lnTo>
                  <a:lnTo>
                    <a:pt x="143" y="116"/>
                  </a:lnTo>
                  <a:lnTo>
                    <a:pt x="158" y="115"/>
                  </a:lnTo>
                  <a:lnTo>
                    <a:pt x="173" y="113"/>
                  </a:lnTo>
                  <a:lnTo>
                    <a:pt x="186" y="111"/>
                  </a:lnTo>
                  <a:lnTo>
                    <a:pt x="199" y="108"/>
                  </a:lnTo>
                  <a:lnTo>
                    <a:pt x="211" y="103"/>
                  </a:lnTo>
                  <a:lnTo>
                    <a:pt x="220" y="98"/>
                  </a:lnTo>
                  <a:lnTo>
                    <a:pt x="229" y="93"/>
                  </a:lnTo>
                  <a:lnTo>
                    <a:pt x="236" y="87"/>
                  </a:lnTo>
                  <a:lnTo>
                    <a:pt x="241" y="80"/>
                  </a:lnTo>
                  <a:lnTo>
                    <a:pt x="244" y="73"/>
                  </a:lnTo>
                  <a:lnTo>
                    <a:pt x="246" y="65"/>
                  </a:lnTo>
                  <a:lnTo>
                    <a:pt x="245" y="59"/>
                  </a:lnTo>
                  <a:lnTo>
                    <a:pt x="246" y="59"/>
                  </a:lnTo>
                </a:path>
              </a:pathLst>
            </a:custGeom>
            <a:solidFill>
              <a:srgbClr val="D0E0F0"/>
            </a:solidFill>
            <a:ln w="12700" cap="rnd" cmpd="sng">
              <a:solidFill>
                <a:srgbClr val="D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53" name="Freeform 1937"/>
            <p:cNvSpPr>
              <a:spLocks/>
            </p:cNvSpPr>
            <p:nvPr/>
          </p:nvSpPr>
          <p:spPr bwMode="auto">
            <a:xfrm>
              <a:off x="2808" y="3190"/>
              <a:ext cx="214" cy="104"/>
            </a:xfrm>
            <a:custGeom>
              <a:avLst/>
              <a:gdLst/>
              <a:ahLst/>
              <a:cxnLst>
                <a:cxn ang="0">
                  <a:pos x="213" y="51"/>
                </a:cxn>
                <a:cxn ang="0">
                  <a:pos x="211" y="44"/>
                </a:cxn>
                <a:cxn ang="0">
                  <a:pos x="208" y="38"/>
                </a:cxn>
                <a:cxn ang="0">
                  <a:pos x="203" y="31"/>
                </a:cxn>
                <a:cxn ang="0">
                  <a:pos x="197" y="25"/>
                </a:cxn>
                <a:cxn ang="0">
                  <a:pos x="190" y="19"/>
                </a:cxn>
                <a:cxn ang="0">
                  <a:pos x="181" y="15"/>
                </a:cxn>
                <a:cxn ang="0">
                  <a:pos x="172" y="9"/>
                </a:cxn>
                <a:cxn ang="0">
                  <a:pos x="161" y="5"/>
                </a:cxn>
                <a:cxn ang="0">
                  <a:pos x="150" y="2"/>
                </a:cxn>
                <a:cxn ang="0">
                  <a:pos x="139" y="2"/>
                </a:cxn>
                <a:cxn ang="0">
                  <a:pos x="125" y="0"/>
                </a:cxn>
                <a:cxn ang="0">
                  <a:pos x="114" y="0"/>
                </a:cxn>
                <a:cxn ang="0">
                  <a:pos x="101" y="0"/>
                </a:cxn>
                <a:cxn ang="0">
                  <a:pos x="88" y="2"/>
                </a:cxn>
                <a:cxn ang="0">
                  <a:pos x="76" y="3"/>
                </a:cxn>
                <a:cxn ang="0">
                  <a:pos x="65" y="5"/>
                </a:cxn>
                <a:cxn ang="0">
                  <a:pos x="53" y="9"/>
                </a:cxn>
                <a:cxn ang="0">
                  <a:pos x="43" y="12"/>
                </a:cxn>
                <a:cxn ang="0">
                  <a:pos x="33" y="17"/>
                </a:cxn>
                <a:cxn ang="0">
                  <a:pos x="24" y="22"/>
                </a:cxn>
                <a:cxn ang="0">
                  <a:pos x="17" y="26"/>
                </a:cxn>
                <a:cxn ang="0">
                  <a:pos x="10" y="31"/>
                </a:cxn>
                <a:cxn ang="0">
                  <a:pos x="5" y="35"/>
                </a:cxn>
                <a:cxn ang="0">
                  <a:pos x="2" y="41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0" y="57"/>
                </a:cxn>
                <a:cxn ang="0">
                  <a:pos x="2" y="63"/>
                </a:cxn>
                <a:cxn ang="0">
                  <a:pos x="6" y="68"/>
                </a:cxn>
                <a:cxn ang="0">
                  <a:pos x="12" y="73"/>
                </a:cxn>
                <a:cxn ang="0">
                  <a:pos x="20" y="78"/>
                </a:cxn>
                <a:cxn ang="0">
                  <a:pos x="28" y="83"/>
                </a:cxn>
                <a:cxn ang="0">
                  <a:pos x="37" y="86"/>
                </a:cxn>
                <a:cxn ang="0">
                  <a:pos x="48" y="91"/>
                </a:cxn>
                <a:cxn ang="0">
                  <a:pos x="61" y="94"/>
                </a:cxn>
                <a:cxn ang="0">
                  <a:pos x="71" y="97"/>
                </a:cxn>
                <a:cxn ang="0">
                  <a:pos x="84" y="100"/>
                </a:cxn>
                <a:cxn ang="0">
                  <a:pos x="98" y="101"/>
                </a:cxn>
                <a:cxn ang="0">
                  <a:pos x="111" y="102"/>
                </a:cxn>
                <a:cxn ang="0">
                  <a:pos x="124" y="103"/>
                </a:cxn>
                <a:cxn ang="0">
                  <a:pos x="138" y="102"/>
                </a:cxn>
                <a:cxn ang="0">
                  <a:pos x="150" y="101"/>
                </a:cxn>
                <a:cxn ang="0">
                  <a:pos x="164" y="99"/>
                </a:cxn>
                <a:cxn ang="0">
                  <a:pos x="173" y="97"/>
                </a:cxn>
                <a:cxn ang="0">
                  <a:pos x="183" y="91"/>
                </a:cxn>
                <a:cxn ang="0">
                  <a:pos x="191" y="89"/>
                </a:cxn>
                <a:cxn ang="0">
                  <a:pos x="200" y="82"/>
                </a:cxn>
                <a:cxn ang="0">
                  <a:pos x="205" y="77"/>
                </a:cxn>
                <a:cxn ang="0">
                  <a:pos x="210" y="71"/>
                </a:cxn>
                <a:cxn ang="0">
                  <a:pos x="212" y="64"/>
                </a:cxn>
                <a:cxn ang="0">
                  <a:pos x="213" y="57"/>
                </a:cxn>
                <a:cxn ang="0">
                  <a:pos x="213" y="51"/>
                </a:cxn>
              </a:cxnLst>
              <a:rect l="0" t="0" r="r" b="b"/>
              <a:pathLst>
                <a:path w="214" h="104">
                  <a:moveTo>
                    <a:pt x="213" y="51"/>
                  </a:moveTo>
                  <a:lnTo>
                    <a:pt x="211" y="44"/>
                  </a:lnTo>
                  <a:lnTo>
                    <a:pt x="208" y="38"/>
                  </a:lnTo>
                  <a:lnTo>
                    <a:pt x="203" y="31"/>
                  </a:lnTo>
                  <a:lnTo>
                    <a:pt x="197" y="25"/>
                  </a:lnTo>
                  <a:lnTo>
                    <a:pt x="190" y="19"/>
                  </a:lnTo>
                  <a:lnTo>
                    <a:pt x="181" y="15"/>
                  </a:lnTo>
                  <a:lnTo>
                    <a:pt x="172" y="9"/>
                  </a:lnTo>
                  <a:lnTo>
                    <a:pt x="161" y="5"/>
                  </a:lnTo>
                  <a:lnTo>
                    <a:pt x="150" y="2"/>
                  </a:lnTo>
                  <a:lnTo>
                    <a:pt x="139" y="2"/>
                  </a:lnTo>
                  <a:lnTo>
                    <a:pt x="125" y="0"/>
                  </a:lnTo>
                  <a:lnTo>
                    <a:pt x="114" y="0"/>
                  </a:lnTo>
                  <a:lnTo>
                    <a:pt x="101" y="0"/>
                  </a:lnTo>
                  <a:lnTo>
                    <a:pt x="88" y="2"/>
                  </a:lnTo>
                  <a:lnTo>
                    <a:pt x="76" y="3"/>
                  </a:lnTo>
                  <a:lnTo>
                    <a:pt x="65" y="5"/>
                  </a:lnTo>
                  <a:lnTo>
                    <a:pt x="53" y="9"/>
                  </a:lnTo>
                  <a:lnTo>
                    <a:pt x="43" y="12"/>
                  </a:lnTo>
                  <a:lnTo>
                    <a:pt x="33" y="17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0" y="31"/>
                  </a:lnTo>
                  <a:lnTo>
                    <a:pt x="5" y="35"/>
                  </a:lnTo>
                  <a:lnTo>
                    <a:pt x="2" y="41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6" y="68"/>
                  </a:lnTo>
                  <a:lnTo>
                    <a:pt x="12" y="73"/>
                  </a:lnTo>
                  <a:lnTo>
                    <a:pt x="20" y="78"/>
                  </a:lnTo>
                  <a:lnTo>
                    <a:pt x="28" y="83"/>
                  </a:lnTo>
                  <a:lnTo>
                    <a:pt x="37" y="86"/>
                  </a:lnTo>
                  <a:lnTo>
                    <a:pt x="48" y="91"/>
                  </a:lnTo>
                  <a:lnTo>
                    <a:pt x="61" y="94"/>
                  </a:lnTo>
                  <a:lnTo>
                    <a:pt x="71" y="97"/>
                  </a:lnTo>
                  <a:lnTo>
                    <a:pt x="84" y="100"/>
                  </a:lnTo>
                  <a:lnTo>
                    <a:pt x="98" y="101"/>
                  </a:lnTo>
                  <a:lnTo>
                    <a:pt x="111" y="102"/>
                  </a:lnTo>
                  <a:lnTo>
                    <a:pt x="124" y="103"/>
                  </a:lnTo>
                  <a:lnTo>
                    <a:pt x="138" y="102"/>
                  </a:lnTo>
                  <a:lnTo>
                    <a:pt x="150" y="101"/>
                  </a:lnTo>
                  <a:lnTo>
                    <a:pt x="164" y="99"/>
                  </a:lnTo>
                  <a:lnTo>
                    <a:pt x="173" y="97"/>
                  </a:lnTo>
                  <a:lnTo>
                    <a:pt x="183" y="91"/>
                  </a:lnTo>
                  <a:lnTo>
                    <a:pt x="191" y="89"/>
                  </a:lnTo>
                  <a:lnTo>
                    <a:pt x="200" y="82"/>
                  </a:lnTo>
                  <a:lnTo>
                    <a:pt x="205" y="77"/>
                  </a:lnTo>
                  <a:lnTo>
                    <a:pt x="210" y="71"/>
                  </a:lnTo>
                  <a:lnTo>
                    <a:pt x="212" y="64"/>
                  </a:lnTo>
                  <a:lnTo>
                    <a:pt x="213" y="57"/>
                  </a:lnTo>
                  <a:lnTo>
                    <a:pt x="213" y="51"/>
                  </a:lnTo>
                </a:path>
              </a:pathLst>
            </a:custGeom>
            <a:solidFill>
              <a:srgbClr val="E0F0F0"/>
            </a:solidFill>
            <a:ln w="12700" cap="rnd" cmpd="sng">
              <a:solidFill>
                <a:srgbClr val="E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54" name="Freeform 1938"/>
            <p:cNvSpPr>
              <a:spLocks/>
            </p:cNvSpPr>
            <p:nvPr/>
          </p:nvSpPr>
          <p:spPr bwMode="auto">
            <a:xfrm>
              <a:off x="2819" y="3199"/>
              <a:ext cx="181" cy="93"/>
            </a:xfrm>
            <a:custGeom>
              <a:avLst/>
              <a:gdLst/>
              <a:ahLst/>
              <a:cxnLst>
                <a:cxn ang="0">
                  <a:pos x="180" y="47"/>
                </a:cxn>
                <a:cxn ang="0">
                  <a:pos x="177" y="40"/>
                </a:cxn>
                <a:cxn ang="0">
                  <a:pos x="176" y="35"/>
                </a:cxn>
                <a:cxn ang="0">
                  <a:pos x="171" y="29"/>
                </a:cxn>
                <a:cxn ang="0">
                  <a:pos x="167" y="23"/>
                </a:cxn>
                <a:cxn ang="0">
                  <a:pos x="160" y="17"/>
                </a:cxn>
                <a:cxn ang="0">
                  <a:pos x="153" y="13"/>
                </a:cxn>
                <a:cxn ang="0">
                  <a:pos x="144" y="8"/>
                </a:cxn>
                <a:cxn ang="0">
                  <a:pos x="136" y="6"/>
                </a:cxn>
                <a:cxn ang="0">
                  <a:pos x="126" y="2"/>
                </a:cxn>
                <a:cxn ang="0">
                  <a:pos x="116" y="2"/>
                </a:cxn>
                <a:cxn ang="0">
                  <a:pos x="105" y="0"/>
                </a:cxn>
                <a:cxn ang="0">
                  <a:pos x="96" y="0"/>
                </a:cxn>
                <a:cxn ang="0">
                  <a:pos x="85" y="0"/>
                </a:cxn>
                <a:cxn ang="0">
                  <a:pos x="74" y="2"/>
                </a:cxn>
                <a:cxn ang="0">
                  <a:pos x="64" y="5"/>
                </a:cxn>
                <a:cxn ang="0">
                  <a:pos x="55" y="7"/>
                </a:cxn>
                <a:cxn ang="0">
                  <a:pos x="45" y="9"/>
                </a:cxn>
                <a:cxn ang="0">
                  <a:pos x="35" y="13"/>
                </a:cxn>
                <a:cxn ang="0">
                  <a:pos x="27" y="16"/>
                </a:cxn>
                <a:cxn ang="0">
                  <a:pos x="21" y="21"/>
                </a:cxn>
                <a:cxn ang="0">
                  <a:pos x="14" y="24"/>
                </a:cxn>
                <a:cxn ang="0">
                  <a:pos x="9" y="29"/>
                </a:cxn>
                <a:cxn ang="0">
                  <a:pos x="4" y="33"/>
                </a:cxn>
                <a:cxn ang="0">
                  <a:pos x="2" y="38"/>
                </a:cxn>
                <a:cxn ang="0">
                  <a:pos x="0" y="42"/>
                </a:cxn>
                <a:cxn ang="0">
                  <a:pos x="0" y="47"/>
                </a:cxn>
                <a:cxn ang="0">
                  <a:pos x="0" y="52"/>
                </a:cxn>
                <a:cxn ang="0">
                  <a:pos x="2" y="57"/>
                </a:cxn>
                <a:cxn ang="0">
                  <a:pos x="5" y="62"/>
                </a:cxn>
                <a:cxn ang="0">
                  <a:pos x="10" y="66"/>
                </a:cxn>
                <a:cxn ang="0">
                  <a:pos x="17" y="70"/>
                </a:cxn>
                <a:cxn ang="0">
                  <a:pos x="23" y="74"/>
                </a:cxn>
                <a:cxn ang="0">
                  <a:pos x="32" y="77"/>
                </a:cxn>
                <a:cxn ang="0">
                  <a:pos x="41" y="82"/>
                </a:cxn>
                <a:cxn ang="0">
                  <a:pos x="50" y="85"/>
                </a:cxn>
                <a:cxn ang="0">
                  <a:pos x="62" y="88"/>
                </a:cxn>
                <a:cxn ang="0">
                  <a:pos x="72" y="90"/>
                </a:cxn>
                <a:cxn ang="0">
                  <a:pos x="84" y="91"/>
                </a:cxn>
                <a:cxn ang="0">
                  <a:pos x="95" y="92"/>
                </a:cxn>
                <a:cxn ang="0">
                  <a:pos x="107" y="92"/>
                </a:cxn>
                <a:cxn ang="0">
                  <a:pos x="118" y="92"/>
                </a:cxn>
                <a:cxn ang="0">
                  <a:pos x="128" y="91"/>
                </a:cxn>
                <a:cxn ang="0">
                  <a:pos x="138" y="90"/>
                </a:cxn>
                <a:cxn ang="0">
                  <a:pos x="148" y="88"/>
                </a:cxn>
                <a:cxn ang="0">
                  <a:pos x="155" y="83"/>
                </a:cxn>
                <a:cxn ang="0">
                  <a:pos x="163" y="80"/>
                </a:cxn>
                <a:cxn ang="0">
                  <a:pos x="169" y="74"/>
                </a:cxn>
                <a:cxn ang="0">
                  <a:pos x="174" y="69"/>
                </a:cxn>
                <a:cxn ang="0">
                  <a:pos x="177" y="64"/>
                </a:cxn>
                <a:cxn ang="0">
                  <a:pos x="180" y="58"/>
                </a:cxn>
                <a:cxn ang="0">
                  <a:pos x="180" y="52"/>
                </a:cxn>
                <a:cxn ang="0">
                  <a:pos x="180" y="47"/>
                </a:cxn>
              </a:cxnLst>
              <a:rect l="0" t="0" r="r" b="b"/>
              <a:pathLst>
                <a:path w="181" h="93">
                  <a:moveTo>
                    <a:pt x="180" y="47"/>
                  </a:moveTo>
                  <a:lnTo>
                    <a:pt x="177" y="40"/>
                  </a:lnTo>
                  <a:lnTo>
                    <a:pt x="176" y="35"/>
                  </a:lnTo>
                  <a:lnTo>
                    <a:pt x="171" y="29"/>
                  </a:lnTo>
                  <a:lnTo>
                    <a:pt x="167" y="23"/>
                  </a:lnTo>
                  <a:lnTo>
                    <a:pt x="160" y="17"/>
                  </a:lnTo>
                  <a:lnTo>
                    <a:pt x="153" y="13"/>
                  </a:lnTo>
                  <a:lnTo>
                    <a:pt x="144" y="8"/>
                  </a:lnTo>
                  <a:lnTo>
                    <a:pt x="136" y="6"/>
                  </a:lnTo>
                  <a:lnTo>
                    <a:pt x="126" y="2"/>
                  </a:lnTo>
                  <a:lnTo>
                    <a:pt x="116" y="2"/>
                  </a:lnTo>
                  <a:lnTo>
                    <a:pt x="105" y="0"/>
                  </a:lnTo>
                  <a:lnTo>
                    <a:pt x="96" y="0"/>
                  </a:lnTo>
                  <a:lnTo>
                    <a:pt x="85" y="0"/>
                  </a:lnTo>
                  <a:lnTo>
                    <a:pt x="74" y="2"/>
                  </a:lnTo>
                  <a:lnTo>
                    <a:pt x="64" y="5"/>
                  </a:lnTo>
                  <a:lnTo>
                    <a:pt x="55" y="7"/>
                  </a:lnTo>
                  <a:lnTo>
                    <a:pt x="45" y="9"/>
                  </a:lnTo>
                  <a:lnTo>
                    <a:pt x="35" y="13"/>
                  </a:lnTo>
                  <a:lnTo>
                    <a:pt x="27" y="16"/>
                  </a:lnTo>
                  <a:lnTo>
                    <a:pt x="21" y="21"/>
                  </a:lnTo>
                  <a:lnTo>
                    <a:pt x="14" y="24"/>
                  </a:lnTo>
                  <a:lnTo>
                    <a:pt x="9" y="29"/>
                  </a:lnTo>
                  <a:lnTo>
                    <a:pt x="4" y="33"/>
                  </a:lnTo>
                  <a:lnTo>
                    <a:pt x="2" y="38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2" y="57"/>
                  </a:lnTo>
                  <a:lnTo>
                    <a:pt x="5" y="62"/>
                  </a:lnTo>
                  <a:lnTo>
                    <a:pt x="10" y="66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2" y="77"/>
                  </a:lnTo>
                  <a:lnTo>
                    <a:pt x="41" y="82"/>
                  </a:lnTo>
                  <a:lnTo>
                    <a:pt x="50" y="85"/>
                  </a:lnTo>
                  <a:lnTo>
                    <a:pt x="62" y="88"/>
                  </a:lnTo>
                  <a:lnTo>
                    <a:pt x="72" y="90"/>
                  </a:lnTo>
                  <a:lnTo>
                    <a:pt x="84" y="91"/>
                  </a:lnTo>
                  <a:lnTo>
                    <a:pt x="95" y="92"/>
                  </a:lnTo>
                  <a:lnTo>
                    <a:pt x="107" y="92"/>
                  </a:lnTo>
                  <a:lnTo>
                    <a:pt x="118" y="92"/>
                  </a:lnTo>
                  <a:lnTo>
                    <a:pt x="128" y="91"/>
                  </a:lnTo>
                  <a:lnTo>
                    <a:pt x="138" y="90"/>
                  </a:lnTo>
                  <a:lnTo>
                    <a:pt x="148" y="88"/>
                  </a:lnTo>
                  <a:lnTo>
                    <a:pt x="155" y="83"/>
                  </a:lnTo>
                  <a:lnTo>
                    <a:pt x="163" y="80"/>
                  </a:lnTo>
                  <a:lnTo>
                    <a:pt x="169" y="74"/>
                  </a:lnTo>
                  <a:lnTo>
                    <a:pt x="174" y="69"/>
                  </a:lnTo>
                  <a:lnTo>
                    <a:pt x="177" y="64"/>
                  </a:lnTo>
                  <a:lnTo>
                    <a:pt x="180" y="58"/>
                  </a:lnTo>
                  <a:lnTo>
                    <a:pt x="180" y="52"/>
                  </a:lnTo>
                  <a:lnTo>
                    <a:pt x="180" y="47"/>
                  </a:lnTo>
                </a:path>
              </a:pathLst>
            </a:custGeom>
            <a:solidFill>
              <a:srgbClr val="F0F0FF"/>
            </a:solidFill>
            <a:ln w="12700" cap="rnd" cmpd="sng">
              <a:solidFill>
                <a:srgbClr val="F0F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55" name="Freeform 1939"/>
            <p:cNvSpPr>
              <a:spLocks/>
            </p:cNvSpPr>
            <p:nvPr/>
          </p:nvSpPr>
          <p:spPr bwMode="auto">
            <a:xfrm>
              <a:off x="2829" y="3208"/>
              <a:ext cx="150" cy="84"/>
            </a:xfrm>
            <a:custGeom>
              <a:avLst/>
              <a:gdLst/>
              <a:ahLst/>
              <a:cxnLst>
                <a:cxn ang="0">
                  <a:pos x="149" y="43"/>
                </a:cxn>
                <a:cxn ang="0">
                  <a:pos x="147" y="37"/>
                </a:cxn>
                <a:cxn ang="0">
                  <a:pos x="144" y="31"/>
                </a:cxn>
                <a:cxn ang="0">
                  <a:pos x="140" y="26"/>
                </a:cxn>
                <a:cxn ang="0">
                  <a:pos x="136" y="21"/>
                </a:cxn>
                <a:cxn ang="0">
                  <a:pos x="131" y="15"/>
                </a:cxn>
                <a:cxn ang="0">
                  <a:pos x="125" y="12"/>
                </a:cxn>
                <a:cxn ang="0">
                  <a:pos x="118" y="8"/>
                </a:cxn>
                <a:cxn ang="0">
                  <a:pos x="111" y="6"/>
                </a:cxn>
                <a:cxn ang="0">
                  <a:pos x="103" y="4"/>
                </a:cxn>
                <a:cxn ang="0">
                  <a:pos x="95" y="1"/>
                </a:cxn>
                <a:cxn ang="0">
                  <a:pos x="87" y="1"/>
                </a:cxn>
                <a:cxn ang="0">
                  <a:pos x="78" y="0"/>
                </a:cxn>
                <a:cxn ang="0">
                  <a:pos x="70" y="1"/>
                </a:cxn>
                <a:cxn ang="0">
                  <a:pos x="62" y="4"/>
                </a:cxn>
                <a:cxn ang="0">
                  <a:pos x="53" y="5"/>
                </a:cxn>
                <a:cxn ang="0">
                  <a:pos x="45" y="7"/>
                </a:cxn>
                <a:cxn ang="0">
                  <a:pos x="37" y="9"/>
                </a:cxn>
                <a:cxn ang="0">
                  <a:pos x="31" y="13"/>
                </a:cxn>
                <a:cxn ang="0">
                  <a:pos x="23" y="15"/>
                </a:cxn>
                <a:cxn ang="0">
                  <a:pos x="17" y="20"/>
                </a:cxn>
                <a:cxn ang="0">
                  <a:pos x="13" y="23"/>
                </a:cxn>
                <a:cxn ang="0">
                  <a:pos x="8" y="27"/>
                </a:cxn>
                <a:cxn ang="0">
                  <a:pos x="5" y="31"/>
                </a:cxn>
                <a:cxn ang="0">
                  <a:pos x="2" y="35"/>
                </a:cxn>
                <a:cxn ang="0">
                  <a:pos x="0" y="38"/>
                </a:cxn>
                <a:cxn ang="0">
                  <a:pos x="0" y="43"/>
                </a:cxn>
                <a:cxn ang="0">
                  <a:pos x="0" y="48"/>
                </a:cxn>
                <a:cxn ang="0">
                  <a:pos x="3" y="51"/>
                </a:cxn>
                <a:cxn ang="0">
                  <a:pos x="6" y="55"/>
                </a:cxn>
                <a:cxn ang="0">
                  <a:pos x="9" y="59"/>
                </a:cxn>
                <a:cxn ang="0">
                  <a:pos x="14" y="63"/>
                </a:cxn>
                <a:cxn ang="0">
                  <a:pos x="20" y="65"/>
                </a:cxn>
                <a:cxn ang="0">
                  <a:pos x="27" y="68"/>
                </a:cxn>
                <a:cxn ang="0">
                  <a:pos x="35" y="73"/>
                </a:cxn>
                <a:cxn ang="0">
                  <a:pos x="43" y="76"/>
                </a:cxn>
                <a:cxn ang="0">
                  <a:pos x="52" y="79"/>
                </a:cxn>
                <a:cxn ang="0">
                  <a:pos x="62" y="81"/>
                </a:cxn>
                <a:cxn ang="0">
                  <a:pos x="71" y="81"/>
                </a:cxn>
                <a:cxn ang="0">
                  <a:pos x="80" y="82"/>
                </a:cxn>
                <a:cxn ang="0">
                  <a:pos x="89" y="83"/>
                </a:cxn>
                <a:cxn ang="0">
                  <a:pos x="98" y="83"/>
                </a:cxn>
                <a:cxn ang="0">
                  <a:pos x="107" y="82"/>
                </a:cxn>
                <a:cxn ang="0">
                  <a:pos x="116" y="81"/>
                </a:cxn>
                <a:cxn ang="0">
                  <a:pos x="123" y="79"/>
                </a:cxn>
                <a:cxn ang="0">
                  <a:pos x="130" y="76"/>
                </a:cxn>
                <a:cxn ang="0">
                  <a:pos x="135" y="71"/>
                </a:cxn>
                <a:cxn ang="0">
                  <a:pos x="140" y="67"/>
                </a:cxn>
                <a:cxn ang="0">
                  <a:pos x="144" y="63"/>
                </a:cxn>
                <a:cxn ang="0">
                  <a:pos x="148" y="57"/>
                </a:cxn>
                <a:cxn ang="0">
                  <a:pos x="148" y="53"/>
                </a:cxn>
                <a:cxn ang="0">
                  <a:pos x="149" y="47"/>
                </a:cxn>
                <a:cxn ang="0">
                  <a:pos x="148" y="43"/>
                </a:cxn>
                <a:cxn ang="0">
                  <a:pos x="149" y="43"/>
                </a:cxn>
              </a:cxnLst>
              <a:rect l="0" t="0" r="r" b="b"/>
              <a:pathLst>
                <a:path w="150" h="84">
                  <a:moveTo>
                    <a:pt x="149" y="43"/>
                  </a:moveTo>
                  <a:lnTo>
                    <a:pt x="147" y="37"/>
                  </a:lnTo>
                  <a:lnTo>
                    <a:pt x="144" y="31"/>
                  </a:lnTo>
                  <a:lnTo>
                    <a:pt x="140" y="26"/>
                  </a:lnTo>
                  <a:lnTo>
                    <a:pt x="136" y="21"/>
                  </a:lnTo>
                  <a:lnTo>
                    <a:pt x="131" y="15"/>
                  </a:lnTo>
                  <a:lnTo>
                    <a:pt x="125" y="12"/>
                  </a:lnTo>
                  <a:lnTo>
                    <a:pt x="118" y="8"/>
                  </a:lnTo>
                  <a:lnTo>
                    <a:pt x="111" y="6"/>
                  </a:lnTo>
                  <a:lnTo>
                    <a:pt x="103" y="4"/>
                  </a:lnTo>
                  <a:lnTo>
                    <a:pt x="95" y="1"/>
                  </a:lnTo>
                  <a:lnTo>
                    <a:pt x="87" y="1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2" y="4"/>
                  </a:lnTo>
                  <a:lnTo>
                    <a:pt x="53" y="5"/>
                  </a:lnTo>
                  <a:lnTo>
                    <a:pt x="45" y="7"/>
                  </a:lnTo>
                  <a:lnTo>
                    <a:pt x="37" y="9"/>
                  </a:lnTo>
                  <a:lnTo>
                    <a:pt x="31" y="13"/>
                  </a:lnTo>
                  <a:lnTo>
                    <a:pt x="23" y="15"/>
                  </a:lnTo>
                  <a:lnTo>
                    <a:pt x="17" y="20"/>
                  </a:lnTo>
                  <a:lnTo>
                    <a:pt x="13" y="23"/>
                  </a:lnTo>
                  <a:lnTo>
                    <a:pt x="8" y="27"/>
                  </a:lnTo>
                  <a:lnTo>
                    <a:pt x="5" y="31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3" y="51"/>
                  </a:lnTo>
                  <a:lnTo>
                    <a:pt x="6" y="55"/>
                  </a:lnTo>
                  <a:lnTo>
                    <a:pt x="9" y="59"/>
                  </a:lnTo>
                  <a:lnTo>
                    <a:pt x="14" y="63"/>
                  </a:lnTo>
                  <a:lnTo>
                    <a:pt x="20" y="65"/>
                  </a:lnTo>
                  <a:lnTo>
                    <a:pt x="27" y="68"/>
                  </a:lnTo>
                  <a:lnTo>
                    <a:pt x="35" y="73"/>
                  </a:lnTo>
                  <a:lnTo>
                    <a:pt x="43" y="76"/>
                  </a:lnTo>
                  <a:lnTo>
                    <a:pt x="52" y="79"/>
                  </a:lnTo>
                  <a:lnTo>
                    <a:pt x="62" y="81"/>
                  </a:lnTo>
                  <a:lnTo>
                    <a:pt x="71" y="81"/>
                  </a:lnTo>
                  <a:lnTo>
                    <a:pt x="80" y="82"/>
                  </a:lnTo>
                  <a:lnTo>
                    <a:pt x="89" y="83"/>
                  </a:lnTo>
                  <a:lnTo>
                    <a:pt x="98" y="83"/>
                  </a:lnTo>
                  <a:lnTo>
                    <a:pt x="107" y="82"/>
                  </a:lnTo>
                  <a:lnTo>
                    <a:pt x="116" y="81"/>
                  </a:lnTo>
                  <a:lnTo>
                    <a:pt x="123" y="79"/>
                  </a:lnTo>
                  <a:lnTo>
                    <a:pt x="130" y="76"/>
                  </a:lnTo>
                  <a:lnTo>
                    <a:pt x="135" y="71"/>
                  </a:lnTo>
                  <a:lnTo>
                    <a:pt x="140" y="67"/>
                  </a:lnTo>
                  <a:lnTo>
                    <a:pt x="144" y="63"/>
                  </a:lnTo>
                  <a:lnTo>
                    <a:pt x="148" y="57"/>
                  </a:lnTo>
                  <a:lnTo>
                    <a:pt x="148" y="53"/>
                  </a:lnTo>
                  <a:lnTo>
                    <a:pt x="149" y="47"/>
                  </a:lnTo>
                  <a:lnTo>
                    <a:pt x="148" y="43"/>
                  </a:lnTo>
                  <a:lnTo>
                    <a:pt x="149" y="43"/>
                  </a:lnTo>
                </a:path>
              </a:pathLst>
            </a:custGeom>
            <a:solidFill>
              <a:srgbClr val="F0FFFF"/>
            </a:solidFill>
            <a:ln w="12700" cap="rnd" cmpd="sng">
              <a:solidFill>
                <a:srgbClr val="F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56" name="Freeform 1940"/>
            <p:cNvSpPr>
              <a:spLocks/>
            </p:cNvSpPr>
            <p:nvPr/>
          </p:nvSpPr>
          <p:spPr bwMode="auto">
            <a:xfrm>
              <a:off x="2841" y="3219"/>
              <a:ext cx="116" cy="72"/>
            </a:xfrm>
            <a:custGeom>
              <a:avLst/>
              <a:gdLst/>
              <a:ahLst/>
              <a:cxnLst>
                <a:cxn ang="0">
                  <a:pos x="115" y="36"/>
                </a:cxn>
                <a:cxn ang="0">
                  <a:pos x="114" y="31"/>
                </a:cxn>
                <a:cxn ang="0">
                  <a:pos x="111" y="27"/>
                </a:cxn>
                <a:cxn ang="0">
                  <a:pos x="108" y="20"/>
                </a:cxn>
                <a:cxn ang="0">
                  <a:pos x="104" y="16"/>
                </a:cxn>
                <a:cxn ang="0">
                  <a:pos x="99" y="12"/>
                </a:cxn>
                <a:cxn ang="0">
                  <a:pos x="95" y="9"/>
                </a:cxn>
                <a:cxn ang="0">
                  <a:pos x="90" y="5"/>
                </a:cxn>
                <a:cxn ang="0">
                  <a:pos x="83" y="4"/>
                </a:cxn>
                <a:cxn ang="0">
                  <a:pos x="77" y="1"/>
                </a:cxn>
                <a:cxn ang="0">
                  <a:pos x="72" y="1"/>
                </a:cxn>
                <a:cxn ang="0">
                  <a:pos x="65" y="0"/>
                </a:cxn>
                <a:cxn ang="0">
                  <a:pos x="59" y="0"/>
                </a:cxn>
                <a:cxn ang="0">
                  <a:pos x="52" y="1"/>
                </a:cxn>
                <a:cxn ang="0">
                  <a:pos x="46" y="2"/>
                </a:cxn>
                <a:cxn ang="0">
                  <a:pos x="40" y="4"/>
                </a:cxn>
                <a:cxn ang="0">
                  <a:pos x="33" y="5"/>
                </a:cxn>
                <a:cxn ang="0">
                  <a:pos x="28" y="9"/>
                </a:cxn>
                <a:cxn ang="0">
                  <a:pos x="22" y="11"/>
                </a:cxn>
                <a:cxn ang="0">
                  <a:pos x="18" y="13"/>
                </a:cxn>
                <a:cxn ang="0">
                  <a:pos x="13" y="17"/>
                </a:cxn>
                <a:cxn ang="0">
                  <a:pos x="9" y="20"/>
                </a:cxn>
                <a:cxn ang="0">
                  <a:pos x="5" y="23"/>
                </a:cxn>
                <a:cxn ang="0">
                  <a:pos x="4" y="27"/>
                </a:cxn>
                <a:cxn ang="0">
                  <a:pos x="1" y="28"/>
                </a:cxn>
                <a:cxn ang="0">
                  <a:pos x="0" y="32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3"/>
                </a:cxn>
                <a:cxn ang="0">
                  <a:pos x="4" y="46"/>
                </a:cxn>
                <a:cxn ang="0">
                  <a:pos x="6" y="49"/>
                </a:cxn>
                <a:cxn ang="0">
                  <a:pos x="11" y="53"/>
                </a:cxn>
                <a:cxn ang="0">
                  <a:pos x="15" y="55"/>
                </a:cxn>
                <a:cxn ang="0">
                  <a:pos x="20" y="57"/>
                </a:cxn>
                <a:cxn ang="0">
                  <a:pos x="28" y="62"/>
                </a:cxn>
                <a:cxn ang="0">
                  <a:pos x="33" y="63"/>
                </a:cxn>
                <a:cxn ang="0">
                  <a:pos x="41" y="66"/>
                </a:cxn>
                <a:cxn ang="0">
                  <a:pos x="47" y="68"/>
                </a:cxn>
                <a:cxn ang="0">
                  <a:pos x="55" y="70"/>
                </a:cxn>
                <a:cxn ang="0">
                  <a:pos x="63" y="70"/>
                </a:cxn>
                <a:cxn ang="0">
                  <a:pos x="70" y="71"/>
                </a:cxn>
                <a:cxn ang="0">
                  <a:pos x="77" y="71"/>
                </a:cxn>
                <a:cxn ang="0">
                  <a:pos x="83" y="71"/>
                </a:cxn>
                <a:cxn ang="0">
                  <a:pos x="91" y="70"/>
                </a:cxn>
                <a:cxn ang="0">
                  <a:pos x="97" y="68"/>
                </a:cxn>
                <a:cxn ang="0">
                  <a:pos x="101" y="65"/>
                </a:cxn>
                <a:cxn ang="0">
                  <a:pos x="106" y="62"/>
                </a:cxn>
                <a:cxn ang="0">
                  <a:pos x="110" y="57"/>
                </a:cxn>
                <a:cxn ang="0">
                  <a:pos x="113" y="54"/>
                </a:cxn>
                <a:cxn ang="0">
                  <a:pos x="114" y="49"/>
                </a:cxn>
                <a:cxn ang="0">
                  <a:pos x="115" y="44"/>
                </a:cxn>
                <a:cxn ang="0">
                  <a:pos x="115" y="39"/>
                </a:cxn>
                <a:cxn ang="0">
                  <a:pos x="115" y="36"/>
                </a:cxn>
              </a:cxnLst>
              <a:rect l="0" t="0" r="r" b="b"/>
              <a:pathLst>
                <a:path w="116" h="72">
                  <a:moveTo>
                    <a:pt x="115" y="36"/>
                  </a:moveTo>
                  <a:lnTo>
                    <a:pt x="114" y="31"/>
                  </a:lnTo>
                  <a:lnTo>
                    <a:pt x="111" y="27"/>
                  </a:lnTo>
                  <a:lnTo>
                    <a:pt x="108" y="20"/>
                  </a:lnTo>
                  <a:lnTo>
                    <a:pt x="104" y="16"/>
                  </a:lnTo>
                  <a:lnTo>
                    <a:pt x="99" y="12"/>
                  </a:lnTo>
                  <a:lnTo>
                    <a:pt x="95" y="9"/>
                  </a:lnTo>
                  <a:lnTo>
                    <a:pt x="90" y="5"/>
                  </a:lnTo>
                  <a:lnTo>
                    <a:pt x="83" y="4"/>
                  </a:lnTo>
                  <a:lnTo>
                    <a:pt x="77" y="1"/>
                  </a:lnTo>
                  <a:lnTo>
                    <a:pt x="72" y="1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6" y="2"/>
                  </a:lnTo>
                  <a:lnTo>
                    <a:pt x="40" y="4"/>
                  </a:lnTo>
                  <a:lnTo>
                    <a:pt x="33" y="5"/>
                  </a:lnTo>
                  <a:lnTo>
                    <a:pt x="28" y="9"/>
                  </a:lnTo>
                  <a:lnTo>
                    <a:pt x="22" y="11"/>
                  </a:lnTo>
                  <a:lnTo>
                    <a:pt x="18" y="13"/>
                  </a:lnTo>
                  <a:lnTo>
                    <a:pt x="13" y="17"/>
                  </a:lnTo>
                  <a:lnTo>
                    <a:pt x="9" y="20"/>
                  </a:lnTo>
                  <a:lnTo>
                    <a:pt x="5" y="23"/>
                  </a:lnTo>
                  <a:lnTo>
                    <a:pt x="4" y="27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3"/>
                  </a:lnTo>
                  <a:lnTo>
                    <a:pt x="4" y="46"/>
                  </a:lnTo>
                  <a:lnTo>
                    <a:pt x="6" y="49"/>
                  </a:lnTo>
                  <a:lnTo>
                    <a:pt x="11" y="53"/>
                  </a:lnTo>
                  <a:lnTo>
                    <a:pt x="15" y="55"/>
                  </a:lnTo>
                  <a:lnTo>
                    <a:pt x="20" y="57"/>
                  </a:lnTo>
                  <a:lnTo>
                    <a:pt x="28" y="62"/>
                  </a:lnTo>
                  <a:lnTo>
                    <a:pt x="33" y="63"/>
                  </a:lnTo>
                  <a:lnTo>
                    <a:pt x="41" y="66"/>
                  </a:lnTo>
                  <a:lnTo>
                    <a:pt x="47" y="68"/>
                  </a:lnTo>
                  <a:lnTo>
                    <a:pt x="55" y="70"/>
                  </a:lnTo>
                  <a:lnTo>
                    <a:pt x="63" y="70"/>
                  </a:lnTo>
                  <a:lnTo>
                    <a:pt x="70" y="71"/>
                  </a:lnTo>
                  <a:lnTo>
                    <a:pt x="77" y="71"/>
                  </a:lnTo>
                  <a:lnTo>
                    <a:pt x="83" y="71"/>
                  </a:lnTo>
                  <a:lnTo>
                    <a:pt x="91" y="70"/>
                  </a:lnTo>
                  <a:lnTo>
                    <a:pt x="97" y="68"/>
                  </a:lnTo>
                  <a:lnTo>
                    <a:pt x="101" y="65"/>
                  </a:lnTo>
                  <a:lnTo>
                    <a:pt x="106" y="62"/>
                  </a:lnTo>
                  <a:lnTo>
                    <a:pt x="110" y="57"/>
                  </a:lnTo>
                  <a:lnTo>
                    <a:pt x="113" y="54"/>
                  </a:lnTo>
                  <a:lnTo>
                    <a:pt x="114" y="49"/>
                  </a:lnTo>
                  <a:lnTo>
                    <a:pt x="115" y="44"/>
                  </a:lnTo>
                  <a:lnTo>
                    <a:pt x="115" y="39"/>
                  </a:lnTo>
                  <a:lnTo>
                    <a:pt x="115" y="3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57" name="Freeform 1941"/>
            <p:cNvSpPr>
              <a:spLocks/>
            </p:cNvSpPr>
            <p:nvPr/>
          </p:nvSpPr>
          <p:spPr bwMode="auto">
            <a:xfrm>
              <a:off x="2606" y="2944"/>
              <a:ext cx="832" cy="320"/>
            </a:xfrm>
            <a:custGeom>
              <a:avLst/>
              <a:gdLst/>
              <a:ahLst/>
              <a:cxnLst>
                <a:cxn ang="0">
                  <a:pos x="831" y="160"/>
                </a:cxn>
                <a:cxn ang="0">
                  <a:pos x="827" y="140"/>
                </a:cxn>
                <a:cxn ang="0">
                  <a:pos x="818" y="122"/>
                </a:cxn>
                <a:cxn ang="0">
                  <a:pos x="803" y="102"/>
                </a:cxn>
                <a:cxn ang="0">
                  <a:pos x="783" y="85"/>
                </a:cxn>
                <a:cxn ang="0">
                  <a:pos x="756" y="69"/>
                </a:cxn>
                <a:cxn ang="0">
                  <a:pos x="725" y="54"/>
                </a:cxn>
                <a:cxn ang="0">
                  <a:pos x="689" y="40"/>
                </a:cxn>
                <a:cxn ang="0">
                  <a:pos x="649" y="28"/>
                </a:cxn>
                <a:cxn ang="0">
                  <a:pos x="607" y="17"/>
                </a:cxn>
                <a:cxn ang="0">
                  <a:pos x="560" y="10"/>
                </a:cxn>
                <a:cxn ang="0">
                  <a:pos x="510" y="4"/>
                </a:cxn>
                <a:cxn ang="0">
                  <a:pos x="462" y="0"/>
                </a:cxn>
                <a:cxn ang="0">
                  <a:pos x="412" y="0"/>
                </a:cxn>
                <a:cxn ang="0">
                  <a:pos x="360" y="1"/>
                </a:cxn>
                <a:cxn ang="0">
                  <a:pos x="311" y="5"/>
                </a:cxn>
                <a:cxn ang="0">
                  <a:pos x="263" y="11"/>
                </a:cxn>
                <a:cxn ang="0">
                  <a:pos x="217" y="19"/>
                </a:cxn>
                <a:cxn ang="0">
                  <a:pos x="175" y="28"/>
                </a:cxn>
                <a:cxn ang="0">
                  <a:pos x="135" y="41"/>
                </a:cxn>
                <a:cxn ang="0">
                  <a:pos x="101" y="57"/>
                </a:cxn>
                <a:cxn ang="0">
                  <a:pos x="70" y="70"/>
                </a:cxn>
                <a:cxn ang="0">
                  <a:pos x="45" y="87"/>
                </a:cxn>
                <a:cxn ang="0">
                  <a:pos x="24" y="105"/>
                </a:cxn>
                <a:cxn ang="0">
                  <a:pos x="8" y="123"/>
                </a:cxn>
                <a:cxn ang="0">
                  <a:pos x="0" y="143"/>
                </a:cxn>
                <a:cxn ang="0">
                  <a:pos x="0" y="161"/>
                </a:cxn>
                <a:cxn ang="0">
                  <a:pos x="2" y="182"/>
                </a:cxn>
                <a:cxn ang="0">
                  <a:pos x="12" y="200"/>
                </a:cxn>
                <a:cxn ang="0">
                  <a:pos x="28" y="218"/>
                </a:cxn>
                <a:cxn ang="0">
                  <a:pos x="48" y="236"/>
                </a:cxn>
                <a:cxn ang="0">
                  <a:pos x="77" y="253"/>
                </a:cxn>
                <a:cxn ang="0">
                  <a:pos x="107" y="268"/>
                </a:cxn>
                <a:cxn ang="0">
                  <a:pos x="143" y="280"/>
                </a:cxn>
                <a:cxn ang="0">
                  <a:pos x="183" y="294"/>
                </a:cxn>
                <a:cxn ang="0">
                  <a:pos x="227" y="302"/>
                </a:cxn>
                <a:cxn ang="0">
                  <a:pos x="273" y="310"/>
                </a:cxn>
                <a:cxn ang="0">
                  <a:pos x="321" y="315"/>
                </a:cxn>
                <a:cxn ang="0">
                  <a:pos x="372" y="319"/>
                </a:cxn>
                <a:cxn ang="0">
                  <a:pos x="422" y="319"/>
                </a:cxn>
                <a:cxn ang="0">
                  <a:pos x="472" y="318"/>
                </a:cxn>
                <a:cxn ang="0">
                  <a:pos x="521" y="314"/>
                </a:cxn>
                <a:cxn ang="0">
                  <a:pos x="569" y="308"/>
                </a:cxn>
                <a:cxn ang="0">
                  <a:pos x="615" y="300"/>
                </a:cxn>
                <a:cxn ang="0">
                  <a:pos x="657" y="290"/>
                </a:cxn>
                <a:cxn ang="0">
                  <a:pos x="697" y="278"/>
                </a:cxn>
                <a:cxn ang="0">
                  <a:pos x="731" y="263"/>
                </a:cxn>
                <a:cxn ang="0">
                  <a:pos x="762" y="248"/>
                </a:cxn>
                <a:cxn ang="0">
                  <a:pos x="787" y="232"/>
                </a:cxn>
                <a:cxn ang="0">
                  <a:pos x="806" y="213"/>
                </a:cxn>
                <a:cxn ang="0">
                  <a:pos x="820" y="194"/>
                </a:cxn>
                <a:cxn ang="0">
                  <a:pos x="828" y="176"/>
                </a:cxn>
                <a:cxn ang="0">
                  <a:pos x="828" y="160"/>
                </a:cxn>
                <a:cxn ang="0">
                  <a:pos x="831" y="160"/>
                </a:cxn>
              </a:cxnLst>
              <a:rect l="0" t="0" r="r" b="b"/>
              <a:pathLst>
                <a:path w="832" h="320">
                  <a:moveTo>
                    <a:pt x="831" y="160"/>
                  </a:moveTo>
                  <a:lnTo>
                    <a:pt x="827" y="140"/>
                  </a:lnTo>
                  <a:lnTo>
                    <a:pt x="818" y="122"/>
                  </a:lnTo>
                  <a:lnTo>
                    <a:pt x="803" y="102"/>
                  </a:lnTo>
                  <a:lnTo>
                    <a:pt x="783" y="85"/>
                  </a:lnTo>
                  <a:lnTo>
                    <a:pt x="756" y="69"/>
                  </a:lnTo>
                  <a:lnTo>
                    <a:pt x="725" y="54"/>
                  </a:lnTo>
                  <a:lnTo>
                    <a:pt x="689" y="40"/>
                  </a:lnTo>
                  <a:lnTo>
                    <a:pt x="649" y="28"/>
                  </a:lnTo>
                  <a:lnTo>
                    <a:pt x="607" y="17"/>
                  </a:lnTo>
                  <a:lnTo>
                    <a:pt x="560" y="10"/>
                  </a:lnTo>
                  <a:lnTo>
                    <a:pt x="510" y="4"/>
                  </a:lnTo>
                  <a:lnTo>
                    <a:pt x="462" y="0"/>
                  </a:lnTo>
                  <a:lnTo>
                    <a:pt x="412" y="0"/>
                  </a:lnTo>
                  <a:lnTo>
                    <a:pt x="360" y="1"/>
                  </a:lnTo>
                  <a:lnTo>
                    <a:pt x="311" y="5"/>
                  </a:lnTo>
                  <a:lnTo>
                    <a:pt x="263" y="11"/>
                  </a:lnTo>
                  <a:lnTo>
                    <a:pt x="217" y="19"/>
                  </a:lnTo>
                  <a:lnTo>
                    <a:pt x="175" y="28"/>
                  </a:lnTo>
                  <a:lnTo>
                    <a:pt x="135" y="41"/>
                  </a:lnTo>
                  <a:lnTo>
                    <a:pt x="101" y="57"/>
                  </a:lnTo>
                  <a:lnTo>
                    <a:pt x="70" y="70"/>
                  </a:lnTo>
                  <a:lnTo>
                    <a:pt x="45" y="87"/>
                  </a:lnTo>
                  <a:lnTo>
                    <a:pt x="24" y="105"/>
                  </a:lnTo>
                  <a:lnTo>
                    <a:pt x="8" y="123"/>
                  </a:lnTo>
                  <a:lnTo>
                    <a:pt x="0" y="143"/>
                  </a:lnTo>
                  <a:lnTo>
                    <a:pt x="0" y="161"/>
                  </a:lnTo>
                  <a:lnTo>
                    <a:pt x="2" y="182"/>
                  </a:lnTo>
                  <a:lnTo>
                    <a:pt x="12" y="200"/>
                  </a:lnTo>
                  <a:lnTo>
                    <a:pt x="28" y="218"/>
                  </a:lnTo>
                  <a:lnTo>
                    <a:pt x="48" y="236"/>
                  </a:lnTo>
                  <a:lnTo>
                    <a:pt x="77" y="253"/>
                  </a:lnTo>
                  <a:lnTo>
                    <a:pt x="107" y="268"/>
                  </a:lnTo>
                  <a:lnTo>
                    <a:pt x="143" y="280"/>
                  </a:lnTo>
                  <a:lnTo>
                    <a:pt x="183" y="294"/>
                  </a:lnTo>
                  <a:lnTo>
                    <a:pt x="227" y="302"/>
                  </a:lnTo>
                  <a:lnTo>
                    <a:pt x="273" y="310"/>
                  </a:lnTo>
                  <a:lnTo>
                    <a:pt x="321" y="315"/>
                  </a:lnTo>
                  <a:lnTo>
                    <a:pt x="372" y="319"/>
                  </a:lnTo>
                  <a:lnTo>
                    <a:pt x="422" y="319"/>
                  </a:lnTo>
                  <a:lnTo>
                    <a:pt x="472" y="318"/>
                  </a:lnTo>
                  <a:lnTo>
                    <a:pt x="521" y="314"/>
                  </a:lnTo>
                  <a:lnTo>
                    <a:pt x="569" y="308"/>
                  </a:lnTo>
                  <a:lnTo>
                    <a:pt x="615" y="300"/>
                  </a:lnTo>
                  <a:lnTo>
                    <a:pt x="657" y="290"/>
                  </a:lnTo>
                  <a:lnTo>
                    <a:pt x="697" y="278"/>
                  </a:lnTo>
                  <a:lnTo>
                    <a:pt x="731" y="263"/>
                  </a:lnTo>
                  <a:lnTo>
                    <a:pt x="762" y="248"/>
                  </a:lnTo>
                  <a:lnTo>
                    <a:pt x="787" y="232"/>
                  </a:lnTo>
                  <a:lnTo>
                    <a:pt x="806" y="213"/>
                  </a:lnTo>
                  <a:lnTo>
                    <a:pt x="820" y="194"/>
                  </a:lnTo>
                  <a:lnTo>
                    <a:pt x="828" y="176"/>
                  </a:lnTo>
                  <a:lnTo>
                    <a:pt x="828" y="160"/>
                  </a:lnTo>
                  <a:lnTo>
                    <a:pt x="831" y="160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58" name="Freeform 1942"/>
            <p:cNvSpPr>
              <a:spLocks/>
            </p:cNvSpPr>
            <p:nvPr/>
          </p:nvSpPr>
          <p:spPr bwMode="auto">
            <a:xfrm>
              <a:off x="2606" y="2928"/>
              <a:ext cx="832" cy="160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0" y="0"/>
                </a:cxn>
                <a:cxn ang="0">
                  <a:pos x="831" y="0"/>
                </a:cxn>
                <a:cxn ang="0">
                  <a:pos x="831" y="159"/>
                </a:cxn>
                <a:cxn ang="0">
                  <a:pos x="0" y="159"/>
                </a:cxn>
              </a:cxnLst>
              <a:rect l="0" t="0" r="r" b="b"/>
              <a:pathLst>
                <a:path w="832" h="160">
                  <a:moveTo>
                    <a:pt x="0" y="159"/>
                  </a:moveTo>
                  <a:lnTo>
                    <a:pt x="0" y="0"/>
                  </a:lnTo>
                  <a:lnTo>
                    <a:pt x="831" y="0"/>
                  </a:lnTo>
                  <a:lnTo>
                    <a:pt x="831" y="159"/>
                  </a:lnTo>
                  <a:lnTo>
                    <a:pt x="0" y="159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59" name="Freeform 1943"/>
            <p:cNvSpPr>
              <a:spLocks/>
            </p:cNvSpPr>
            <p:nvPr/>
          </p:nvSpPr>
          <p:spPr bwMode="auto">
            <a:xfrm>
              <a:off x="2612" y="2944"/>
              <a:ext cx="810" cy="319"/>
            </a:xfrm>
            <a:custGeom>
              <a:avLst/>
              <a:gdLst/>
              <a:ahLst/>
              <a:cxnLst>
                <a:cxn ang="0">
                  <a:pos x="809" y="160"/>
                </a:cxn>
                <a:cxn ang="0">
                  <a:pos x="805" y="140"/>
                </a:cxn>
                <a:cxn ang="0">
                  <a:pos x="796" y="121"/>
                </a:cxn>
                <a:cxn ang="0">
                  <a:pos x="781" y="102"/>
                </a:cxn>
                <a:cxn ang="0">
                  <a:pos x="762" y="84"/>
                </a:cxn>
                <a:cxn ang="0">
                  <a:pos x="736" y="69"/>
                </a:cxn>
                <a:cxn ang="0">
                  <a:pos x="705" y="53"/>
                </a:cxn>
                <a:cxn ang="0">
                  <a:pos x="670" y="40"/>
                </a:cxn>
                <a:cxn ang="0">
                  <a:pos x="632" y="28"/>
                </a:cxn>
                <a:cxn ang="0">
                  <a:pos x="591" y="17"/>
                </a:cxn>
                <a:cxn ang="0">
                  <a:pos x="545" y="10"/>
                </a:cxn>
                <a:cxn ang="0">
                  <a:pos x="496" y="4"/>
                </a:cxn>
                <a:cxn ang="0">
                  <a:pos x="450" y="0"/>
                </a:cxn>
                <a:cxn ang="0">
                  <a:pos x="401" y="0"/>
                </a:cxn>
                <a:cxn ang="0">
                  <a:pos x="351" y="1"/>
                </a:cxn>
                <a:cxn ang="0">
                  <a:pos x="303" y="5"/>
                </a:cxn>
                <a:cxn ang="0">
                  <a:pos x="257" y="11"/>
                </a:cxn>
                <a:cxn ang="0">
                  <a:pos x="211" y="19"/>
                </a:cxn>
                <a:cxn ang="0">
                  <a:pos x="170" y="28"/>
                </a:cxn>
                <a:cxn ang="0">
                  <a:pos x="131" y="41"/>
                </a:cxn>
                <a:cxn ang="0">
                  <a:pos x="98" y="56"/>
                </a:cxn>
                <a:cxn ang="0">
                  <a:pos x="67" y="70"/>
                </a:cxn>
                <a:cxn ang="0">
                  <a:pos x="43" y="87"/>
                </a:cxn>
                <a:cxn ang="0">
                  <a:pos x="25" y="104"/>
                </a:cxn>
                <a:cxn ang="0">
                  <a:pos x="8" y="122"/>
                </a:cxn>
                <a:cxn ang="0">
                  <a:pos x="0" y="143"/>
                </a:cxn>
                <a:cxn ang="0">
                  <a:pos x="0" y="160"/>
                </a:cxn>
                <a:cxn ang="0">
                  <a:pos x="2" y="182"/>
                </a:cxn>
                <a:cxn ang="0">
                  <a:pos x="11" y="199"/>
                </a:cxn>
                <a:cxn ang="0">
                  <a:pos x="27" y="218"/>
                </a:cxn>
                <a:cxn ang="0">
                  <a:pos x="47" y="235"/>
                </a:cxn>
                <a:cxn ang="0">
                  <a:pos x="75" y="251"/>
                </a:cxn>
                <a:cxn ang="0">
                  <a:pos x="104" y="266"/>
                </a:cxn>
                <a:cxn ang="0">
                  <a:pos x="139" y="280"/>
                </a:cxn>
                <a:cxn ang="0">
                  <a:pos x="178" y="293"/>
                </a:cxn>
                <a:cxn ang="0">
                  <a:pos x="221" y="302"/>
                </a:cxn>
                <a:cxn ang="0">
                  <a:pos x="265" y="309"/>
                </a:cxn>
                <a:cxn ang="0">
                  <a:pos x="312" y="315"/>
                </a:cxn>
                <a:cxn ang="0">
                  <a:pos x="362" y="318"/>
                </a:cxn>
                <a:cxn ang="0">
                  <a:pos x="409" y="318"/>
                </a:cxn>
                <a:cxn ang="0">
                  <a:pos x="460" y="318"/>
                </a:cxn>
                <a:cxn ang="0">
                  <a:pos x="507" y="314"/>
                </a:cxn>
                <a:cxn ang="0">
                  <a:pos x="552" y="307"/>
                </a:cxn>
                <a:cxn ang="0">
                  <a:pos x="599" y="299"/>
                </a:cxn>
                <a:cxn ang="0">
                  <a:pos x="639" y="288"/>
                </a:cxn>
                <a:cxn ang="0">
                  <a:pos x="678" y="277"/>
                </a:cxn>
                <a:cxn ang="0">
                  <a:pos x="710" y="263"/>
                </a:cxn>
                <a:cxn ang="0">
                  <a:pos x="742" y="247"/>
                </a:cxn>
                <a:cxn ang="0">
                  <a:pos x="765" y="231"/>
                </a:cxn>
                <a:cxn ang="0">
                  <a:pos x="785" y="212"/>
                </a:cxn>
                <a:cxn ang="0">
                  <a:pos x="798" y="194"/>
                </a:cxn>
                <a:cxn ang="0">
                  <a:pos x="805" y="175"/>
                </a:cxn>
                <a:cxn ang="0">
                  <a:pos x="807" y="160"/>
                </a:cxn>
                <a:cxn ang="0">
                  <a:pos x="809" y="160"/>
                </a:cxn>
              </a:cxnLst>
              <a:rect l="0" t="0" r="r" b="b"/>
              <a:pathLst>
                <a:path w="810" h="319">
                  <a:moveTo>
                    <a:pt x="809" y="160"/>
                  </a:moveTo>
                  <a:lnTo>
                    <a:pt x="805" y="140"/>
                  </a:lnTo>
                  <a:lnTo>
                    <a:pt x="796" y="121"/>
                  </a:lnTo>
                  <a:lnTo>
                    <a:pt x="781" y="102"/>
                  </a:lnTo>
                  <a:lnTo>
                    <a:pt x="762" y="84"/>
                  </a:lnTo>
                  <a:lnTo>
                    <a:pt x="736" y="69"/>
                  </a:lnTo>
                  <a:lnTo>
                    <a:pt x="705" y="53"/>
                  </a:lnTo>
                  <a:lnTo>
                    <a:pt x="670" y="40"/>
                  </a:lnTo>
                  <a:lnTo>
                    <a:pt x="632" y="28"/>
                  </a:lnTo>
                  <a:lnTo>
                    <a:pt x="591" y="17"/>
                  </a:lnTo>
                  <a:lnTo>
                    <a:pt x="545" y="10"/>
                  </a:lnTo>
                  <a:lnTo>
                    <a:pt x="496" y="4"/>
                  </a:lnTo>
                  <a:lnTo>
                    <a:pt x="450" y="0"/>
                  </a:lnTo>
                  <a:lnTo>
                    <a:pt x="401" y="0"/>
                  </a:lnTo>
                  <a:lnTo>
                    <a:pt x="351" y="1"/>
                  </a:lnTo>
                  <a:lnTo>
                    <a:pt x="303" y="5"/>
                  </a:lnTo>
                  <a:lnTo>
                    <a:pt x="257" y="11"/>
                  </a:lnTo>
                  <a:lnTo>
                    <a:pt x="211" y="19"/>
                  </a:lnTo>
                  <a:lnTo>
                    <a:pt x="170" y="28"/>
                  </a:lnTo>
                  <a:lnTo>
                    <a:pt x="131" y="41"/>
                  </a:lnTo>
                  <a:lnTo>
                    <a:pt x="98" y="56"/>
                  </a:lnTo>
                  <a:lnTo>
                    <a:pt x="67" y="70"/>
                  </a:lnTo>
                  <a:lnTo>
                    <a:pt x="43" y="87"/>
                  </a:lnTo>
                  <a:lnTo>
                    <a:pt x="25" y="104"/>
                  </a:lnTo>
                  <a:lnTo>
                    <a:pt x="8" y="122"/>
                  </a:lnTo>
                  <a:lnTo>
                    <a:pt x="0" y="143"/>
                  </a:lnTo>
                  <a:lnTo>
                    <a:pt x="0" y="160"/>
                  </a:lnTo>
                  <a:lnTo>
                    <a:pt x="2" y="182"/>
                  </a:lnTo>
                  <a:lnTo>
                    <a:pt x="11" y="199"/>
                  </a:lnTo>
                  <a:lnTo>
                    <a:pt x="27" y="218"/>
                  </a:lnTo>
                  <a:lnTo>
                    <a:pt x="47" y="235"/>
                  </a:lnTo>
                  <a:lnTo>
                    <a:pt x="75" y="251"/>
                  </a:lnTo>
                  <a:lnTo>
                    <a:pt x="104" y="266"/>
                  </a:lnTo>
                  <a:lnTo>
                    <a:pt x="139" y="280"/>
                  </a:lnTo>
                  <a:lnTo>
                    <a:pt x="178" y="293"/>
                  </a:lnTo>
                  <a:lnTo>
                    <a:pt x="221" y="302"/>
                  </a:lnTo>
                  <a:lnTo>
                    <a:pt x="265" y="309"/>
                  </a:lnTo>
                  <a:lnTo>
                    <a:pt x="312" y="315"/>
                  </a:lnTo>
                  <a:lnTo>
                    <a:pt x="362" y="318"/>
                  </a:lnTo>
                  <a:lnTo>
                    <a:pt x="409" y="318"/>
                  </a:lnTo>
                  <a:lnTo>
                    <a:pt x="460" y="318"/>
                  </a:lnTo>
                  <a:lnTo>
                    <a:pt x="507" y="314"/>
                  </a:lnTo>
                  <a:lnTo>
                    <a:pt x="552" y="307"/>
                  </a:lnTo>
                  <a:lnTo>
                    <a:pt x="599" y="299"/>
                  </a:lnTo>
                  <a:lnTo>
                    <a:pt x="639" y="288"/>
                  </a:lnTo>
                  <a:lnTo>
                    <a:pt x="678" y="277"/>
                  </a:lnTo>
                  <a:lnTo>
                    <a:pt x="710" y="263"/>
                  </a:lnTo>
                  <a:lnTo>
                    <a:pt x="742" y="247"/>
                  </a:lnTo>
                  <a:lnTo>
                    <a:pt x="765" y="231"/>
                  </a:lnTo>
                  <a:lnTo>
                    <a:pt x="785" y="212"/>
                  </a:lnTo>
                  <a:lnTo>
                    <a:pt x="798" y="194"/>
                  </a:lnTo>
                  <a:lnTo>
                    <a:pt x="805" y="175"/>
                  </a:lnTo>
                  <a:lnTo>
                    <a:pt x="807" y="160"/>
                  </a:lnTo>
                  <a:lnTo>
                    <a:pt x="809" y="160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60" name="Freeform 1944"/>
            <p:cNvSpPr>
              <a:spLocks/>
            </p:cNvSpPr>
            <p:nvPr/>
          </p:nvSpPr>
          <p:spPr bwMode="auto">
            <a:xfrm>
              <a:off x="2612" y="2928"/>
              <a:ext cx="810" cy="160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0" y="0"/>
                </a:cxn>
                <a:cxn ang="0">
                  <a:pos x="809" y="0"/>
                </a:cxn>
                <a:cxn ang="0">
                  <a:pos x="809" y="159"/>
                </a:cxn>
                <a:cxn ang="0">
                  <a:pos x="0" y="159"/>
                </a:cxn>
              </a:cxnLst>
              <a:rect l="0" t="0" r="r" b="b"/>
              <a:pathLst>
                <a:path w="810" h="160">
                  <a:moveTo>
                    <a:pt x="0" y="159"/>
                  </a:moveTo>
                  <a:lnTo>
                    <a:pt x="0" y="0"/>
                  </a:lnTo>
                  <a:lnTo>
                    <a:pt x="809" y="0"/>
                  </a:lnTo>
                  <a:lnTo>
                    <a:pt x="809" y="159"/>
                  </a:lnTo>
                  <a:lnTo>
                    <a:pt x="0" y="159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61" name="Freeform 1945"/>
            <p:cNvSpPr>
              <a:spLocks/>
            </p:cNvSpPr>
            <p:nvPr/>
          </p:nvSpPr>
          <p:spPr bwMode="auto">
            <a:xfrm>
              <a:off x="2619" y="2944"/>
              <a:ext cx="788" cy="318"/>
            </a:xfrm>
            <a:custGeom>
              <a:avLst/>
              <a:gdLst/>
              <a:ahLst/>
              <a:cxnLst>
                <a:cxn ang="0">
                  <a:pos x="787" y="159"/>
                </a:cxn>
                <a:cxn ang="0">
                  <a:pos x="782" y="139"/>
                </a:cxn>
                <a:cxn ang="0">
                  <a:pos x="774" y="120"/>
                </a:cxn>
                <a:cxn ang="0">
                  <a:pos x="759" y="101"/>
                </a:cxn>
                <a:cxn ang="0">
                  <a:pos x="740" y="84"/>
                </a:cxn>
                <a:cxn ang="0">
                  <a:pos x="716" y="68"/>
                </a:cxn>
                <a:cxn ang="0">
                  <a:pos x="686" y="51"/>
                </a:cxn>
                <a:cxn ang="0">
                  <a:pos x="651" y="39"/>
                </a:cxn>
                <a:cxn ang="0">
                  <a:pos x="614" y="27"/>
                </a:cxn>
                <a:cxn ang="0">
                  <a:pos x="575" y="17"/>
                </a:cxn>
                <a:cxn ang="0">
                  <a:pos x="529" y="9"/>
                </a:cxn>
                <a:cxn ang="0">
                  <a:pos x="482" y="3"/>
                </a:cxn>
                <a:cxn ang="0">
                  <a:pos x="436" y="0"/>
                </a:cxn>
                <a:cxn ang="0">
                  <a:pos x="389" y="0"/>
                </a:cxn>
                <a:cxn ang="0">
                  <a:pos x="340" y="1"/>
                </a:cxn>
                <a:cxn ang="0">
                  <a:pos x="294" y="5"/>
                </a:cxn>
                <a:cxn ang="0">
                  <a:pos x="250" y="10"/>
                </a:cxn>
                <a:cxn ang="0">
                  <a:pos x="205" y="18"/>
                </a:cxn>
                <a:cxn ang="0">
                  <a:pos x="165" y="28"/>
                </a:cxn>
                <a:cxn ang="0">
                  <a:pos x="127" y="40"/>
                </a:cxn>
                <a:cxn ang="0">
                  <a:pos x="95" y="54"/>
                </a:cxn>
                <a:cxn ang="0">
                  <a:pos x="65" y="69"/>
                </a:cxn>
                <a:cxn ang="0">
                  <a:pos x="42" y="86"/>
                </a:cxn>
                <a:cxn ang="0">
                  <a:pos x="23" y="103"/>
                </a:cxn>
                <a:cxn ang="0">
                  <a:pos x="7" y="121"/>
                </a:cxn>
                <a:cxn ang="0">
                  <a:pos x="0" y="140"/>
                </a:cxn>
                <a:cxn ang="0">
                  <a:pos x="0" y="160"/>
                </a:cxn>
                <a:cxn ang="0">
                  <a:pos x="1" y="181"/>
                </a:cxn>
                <a:cxn ang="0">
                  <a:pos x="11" y="199"/>
                </a:cxn>
                <a:cxn ang="0">
                  <a:pos x="26" y="217"/>
                </a:cxn>
                <a:cxn ang="0">
                  <a:pos x="45" y="234"/>
                </a:cxn>
                <a:cxn ang="0">
                  <a:pos x="72" y="250"/>
                </a:cxn>
                <a:cxn ang="0">
                  <a:pos x="100" y="264"/>
                </a:cxn>
                <a:cxn ang="0">
                  <a:pos x="135" y="279"/>
                </a:cxn>
                <a:cxn ang="0">
                  <a:pos x="173" y="291"/>
                </a:cxn>
                <a:cxn ang="0">
                  <a:pos x="214" y="300"/>
                </a:cxn>
                <a:cxn ang="0">
                  <a:pos x="258" y="307"/>
                </a:cxn>
                <a:cxn ang="0">
                  <a:pos x="303" y="313"/>
                </a:cxn>
                <a:cxn ang="0">
                  <a:pos x="351" y="315"/>
                </a:cxn>
                <a:cxn ang="0">
                  <a:pos x="398" y="317"/>
                </a:cxn>
                <a:cxn ang="0">
                  <a:pos x="448" y="315"/>
                </a:cxn>
                <a:cxn ang="0">
                  <a:pos x="492" y="312"/>
                </a:cxn>
                <a:cxn ang="0">
                  <a:pos x="537" y="306"/>
                </a:cxn>
                <a:cxn ang="0">
                  <a:pos x="581" y="297"/>
                </a:cxn>
                <a:cxn ang="0">
                  <a:pos x="621" y="287"/>
                </a:cxn>
                <a:cxn ang="0">
                  <a:pos x="659" y="276"/>
                </a:cxn>
                <a:cxn ang="0">
                  <a:pos x="690" y="261"/>
                </a:cxn>
                <a:cxn ang="0">
                  <a:pos x="720" y="246"/>
                </a:cxn>
                <a:cxn ang="0">
                  <a:pos x="743" y="229"/>
                </a:cxn>
                <a:cxn ang="0">
                  <a:pos x="762" y="212"/>
                </a:cxn>
                <a:cxn ang="0">
                  <a:pos x="775" y="192"/>
                </a:cxn>
                <a:cxn ang="0">
                  <a:pos x="783" y="173"/>
                </a:cxn>
                <a:cxn ang="0">
                  <a:pos x="784" y="159"/>
                </a:cxn>
                <a:cxn ang="0">
                  <a:pos x="787" y="159"/>
                </a:cxn>
              </a:cxnLst>
              <a:rect l="0" t="0" r="r" b="b"/>
              <a:pathLst>
                <a:path w="788" h="318">
                  <a:moveTo>
                    <a:pt x="787" y="159"/>
                  </a:moveTo>
                  <a:lnTo>
                    <a:pt x="782" y="139"/>
                  </a:lnTo>
                  <a:lnTo>
                    <a:pt x="774" y="120"/>
                  </a:lnTo>
                  <a:lnTo>
                    <a:pt x="759" y="101"/>
                  </a:lnTo>
                  <a:lnTo>
                    <a:pt x="740" y="84"/>
                  </a:lnTo>
                  <a:lnTo>
                    <a:pt x="716" y="68"/>
                  </a:lnTo>
                  <a:lnTo>
                    <a:pt x="686" y="51"/>
                  </a:lnTo>
                  <a:lnTo>
                    <a:pt x="651" y="39"/>
                  </a:lnTo>
                  <a:lnTo>
                    <a:pt x="614" y="27"/>
                  </a:lnTo>
                  <a:lnTo>
                    <a:pt x="575" y="17"/>
                  </a:lnTo>
                  <a:lnTo>
                    <a:pt x="529" y="9"/>
                  </a:lnTo>
                  <a:lnTo>
                    <a:pt x="482" y="3"/>
                  </a:lnTo>
                  <a:lnTo>
                    <a:pt x="436" y="0"/>
                  </a:lnTo>
                  <a:lnTo>
                    <a:pt x="389" y="0"/>
                  </a:lnTo>
                  <a:lnTo>
                    <a:pt x="340" y="1"/>
                  </a:lnTo>
                  <a:lnTo>
                    <a:pt x="294" y="5"/>
                  </a:lnTo>
                  <a:lnTo>
                    <a:pt x="250" y="10"/>
                  </a:lnTo>
                  <a:lnTo>
                    <a:pt x="205" y="18"/>
                  </a:lnTo>
                  <a:lnTo>
                    <a:pt x="165" y="28"/>
                  </a:lnTo>
                  <a:lnTo>
                    <a:pt x="127" y="40"/>
                  </a:lnTo>
                  <a:lnTo>
                    <a:pt x="95" y="54"/>
                  </a:lnTo>
                  <a:lnTo>
                    <a:pt x="65" y="69"/>
                  </a:lnTo>
                  <a:lnTo>
                    <a:pt x="42" y="86"/>
                  </a:lnTo>
                  <a:lnTo>
                    <a:pt x="23" y="103"/>
                  </a:lnTo>
                  <a:lnTo>
                    <a:pt x="7" y="121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1" y="181"/>
                  </a:lnTo>
                  <a:lnTo>
                    <a:pt x="11" y="199"/>
                  </a:lnTo>
                  <a:lnTo>
                    <a:pt x="26" y="217"/>
                  </a:lnTo>
                  <a:lnTo>
                    <a:pt x="45" y="234"/>
                  </a:lnTo>
                  <a:lnTo>
                    <a:pt x="72" y="250"/>
                  </a:lnTo>
                  <a:lnTo>
                    <a:pt x="100" y="264"/>
                  </a:lnTo>
                  <a:lnTo>
                    <a:pt x="135" y="279"/>
                  </a:lnTo>
                  <a:lnTo>
                    <a:pt x="173" y="291"/>
                  </a:lnTo>
                  <a:lnTo>
                    <a:pt x="214" y="300"/>
                  </a:lnTo>
                  <a:lnTo>
                    <a:pt x="258" y="307"/>
                  </a:lnTo>
                  <a:lnTo>
                    <a:pt x="303" y="313"/>
                  </a:lnTo>
                  <a:lnTo>
                    <a:pt x="351" y="315"/>
                  </a:lnTo>
                  <a:lnTo>
                    <a:pt x="398" y="317"/>
                  </a:lnTo>
                  <a:lnTo>
                    <a:pt x="448" y="315"/>
                  </a:lnTo>
                  <a:lnTo>
                    <a:pt x="492" y="312"/>
                  </a:lnTo>
                  <a:lnTo>
                    <a:pt x="537" y="306"/>
                  </a:lnTo>
                  <a:lnTo>
                    <a:pt x="581" y="297"/>
                  </a:lnTo>
                  <a:lnTo>
                    <a:pt x="621" y="287"/>
                  </a:lnTo>
                  <a:lnTo>
                    <a:pt x="659" y="276"/>
                  </a:lnTo>
                  <a:lnTo>
                    <a:pt x="690" y="261"/>
                  </a:lnTo>
                  <a:lnTo>
                    <a:pt x="720" y="246"/>
                  </a:lnTo>
                  <a:lnTo>
                    <a:pt x="743" y="229"/>
                  </a:lnTo>
                  <a:lnTo>
                    <a:pt x="762" y="212"/>
                  </a:lnTo>
                  <a:lnTo>
                    <a:pt x="775" y="192"/>
                  </a:lnTo>
                  <a:lnTo>
                    <a:pt x="783" y="173"/>
                  </a:lnTo>
                  <a:lnTo>
                    <a:pt x="784" y="159"/>
                  </a:lnTo>
                  <a:lnTo>
                    <a:pt x="787" y="159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62" name="Freeform 1946"/>
            <p:cNvSpPr>
              <a:spLocks/>
            </p:cNvSpPr>
            <p:nvPr/>
          </p:nvSpPr>
          <p:spPr bwMode="auto">
            <a:xfrm>
              <a:off x="2618" y="2928"/>
              <a:ext cx="789" cy="160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0" y="0"/>
                </a:cxn>
                <a:cxn ang="0">
                  <a:pos x="788" y="0"/>
                </a:cxn>
                <a:cxn ang="0">
                  <a:pos x="788" y="159"/>
                </a:cxn>
                <a:cxn ang="0">
                  <a:pos x="0" y="159"/>
                </a:cxn>
              </a:cxnLst>
              <a:rect l="0" t="0" r="r" b="b"/>
              <a:pathLst>
                <a:path w="789" h="160">
                  <a:moveTo>
                    <a:pt x="0" y="159"/>
                  </a:moveTo>
                  <a:lnTo>
                    <a:pt x="0" y="0"/>
                  </a:lnTo>
                  <a:lnTo>
                    <a:pt x="788" y="0"/>
                  </a:lnTo>
                  <a:lnTo>
                    <a:pt x="788" y="159"/>
                  </a:lnTo>
                  <a:lnTo>
                    <a:pt x="0" y="159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63" name="Freeform 1947"/>
            <p:cNvSpPr>
              <a:spLocks/>
            </p:cNvSpPr>
            <p:nvPr/>
          </p:nvSpPr>
          <p:spPr bwMode="auto">
            <a:xfrm>
              <a:off x="2625" y="2942"/>
              <a:ext cx="766" cy="317"/>
            </a:xfrm>
            <a:custGeom>
              <a:avLst/>
              <a:gdLst/>
              <a:ahLst/>
              <a:cxnLst>
                <a:cxn ang="0">
                  <a:pos x="765" y="160"/>
                </a:cxn>
                <a:cxn ang="0">
                  <a:pos x="760" y="139"/>
                </a:cxn>
                <a:cxn ang="0">
                  <a:pos x="752" y="122"/>
                </a:cxn>
                <a:cxn ang="0">
                  <a:pos x="737" y="102"/>
                </a:cxn>
                <a:cxn ang="0">
                  <a:pos x="720" y="85"/>
                </a:cxn>
                <a:cxn ang="0">
                  <a:pos x="696" y="69"/>
                </a:cxn>
                <a:cxn ang="0">
                  <a:pos x="666" y="52"/>
                </a:cxn>
                <a:cxn ang="0">
                  <a:pos x="633" y="41"/>
                </a:cxn>
                <a:cxn ang="0">
                  <a:pos x="597" y="27"/>
                </a:cxn>
                <a:cxn ang="0">
                  <a:pos x="558" y="17"/>
                </a:cxn>
                <a:cxn ang="0">
                  <a:pos x="514" y="9"/>
                </a:cxn>
                <a:cxn ang="0">
                  <a:pos x="469" y="4"/>
                </a:cxn>
                <a:cxn ang="0">
                  <a:pos x="425" y="0"/>
                </a:cxn>
                <a:cxn ang="0">
                  <a:pos x="379" y="0"/>
                </a:cxn>
                <a:cxn ang="0">
                  <a:pos x="331" y="2"/>
                </a:cxn>
                <a:cxn ang="0">
                  <a:pos x="285" y="5"/>
                </a:cxn>
                <a:cxn ang="0">
                  <a:pos x="243" y="11"/>
                </a:cxn>
                <a:cxn ang="0">
                  <a:pos x="200" y="19"/>
                </a:cxn>
                <a:cxn ang="0">
                  <a:pos x="161" y="29"/>
                </a:cxn>
                <a:cxn ang="0">
                  <a:pos x="124" y="42"/>
                </a:cxn>
                <a:cxn ang="0">
                  <a:pos x="92" y="56"/>
                </a:cxn>
                <a:cxn ang="0">
                  <a:pos x="63" y="70"/>
                </a:cxn>
                <a:cxn ang="0">
                  <a:pos x="40" y="86"/>
                </a:cxn>
                <a:cxn ang="0">
                  <a:pos x="22" y="104"/>
                </a:cxn>
                <a:cxn ang="0">
                  <a:pos x="8" y="122"/>
                </a:cxn>
                <a:cxn ang="0">
                  <a:pos x="0" y="141"/>
                </a:cxn>
                <a:cxn ang="0">
                  <a:pos x="0" y="161"/>
                </a:cxn>
                <a:cxn ang="0">
                  <a:pos x="1" y="181"/>
                </a:cxn>
                <a:cxn ang="0">
                  <a:pos x="10" y="198"/>
                </a:cxn>
                <a:cxn ang="0">
                  <a:pos x="26" y="217"/>
                </a:cxn>
                <a:cxn ang="0">
                  <a:pos x="45" y="234"/>
                </a:cxn>
                <a:cxn ang="0">
                  <a:pos x="70" y="250"/>
                </a:cxn>
                <a:cxn ang="0">
                  <a:pos x="98" y="265"/>
                </a:cxn>
                <a:cxn ang="0">
                  <a:pos x="132" y="279"/>
                </a:cxn>
                <a:cxn ang="0">
                  <a:pos x="168" y="290"/>
                </a:cxn>
                <a:cxn ang="0">
                  <a:pos x="209" y="300"/>
                </a:cxn>
                <a:cxn ang="0">
                  <a:pos x="252" y="308"/>
                </a:cxn>
                <a:cxn ang="0">
                  <a:pos x="294" y="314"/>
                </a:cxn>
                <a:cxn ang="0">
                  <a:pos x="342" y="316"/>
                </a:cxn>
                <a:cxn ang="0">
                  <a:pos x="387" y="316"/>
                </a:cxn>
                <a:cxn ang="0">
                  <a:pos x="434" y="316"/>
                </a:cxn>
                <a:cxn ang="0">
                  <a:pos x="479" y="313"/>
                </a:cxn>
                <a:cxn ang="0">
                  <a:pos x="522" y="305"/>
                </a:cxn>
                <a:cxn ang="0">
                  <a:pos x="565" y="297"/>
                </a:cxn>
                <a:cxn ang="0">
                  <a:pos x="604" y="288"/>
                </a:cxn>
                <a:cxn ang="0">
                  <a:pos x="641" y="275"/>
                </a:cxn>
                <a:cxn ang="0">
                  <a:pos x="673" y="262"/>
                </a:cxn>
                <a:cxn ang="0">
                  <a:pos x="701" y="246"/>
                </a:cxn>
                <a:cxn ang="0">
                  <a:pos x="723" y="230"/>
                </a:cxn>
                <a:cxn ang="0">
                  <a:pos x="742" y="213"/>
                </a:cxn>
                <a:cxn ang="0">
                  <a:pos x="754" y="194"/>
                </a:cxn>
                <a:cxn ang="0">
                  <a:pos x="761" y="175"/>
                </a:cxn>
                <a:cxn ang="0">
                  <a:pos x="762" y="160"/>
                </a:cxn>
                <a:cxn ang="0">
                  <a:pos x="765" y="160"/>
                </a:cxn>
              </a:cxnLst>
              <a:rect l="0" t="0" r="r" b="b"/>
              <a:pathLst>
                <a:path w="766" h="317">
                  <a:moveTo>
                    <a:pt x="765" y="160"/>
                  </a:moveTo>
                  <a:lnTo>
                    <a:pt x="760" y="139"/>
                  </a:lnTo>
                  <a:lnTo>
                    <a:pt x="752" y="122"/>
                  </a:lnTo>
                  <a:lnTo>
                    <a:pt x="737" y="102"/>
                  </a:lnTo>
                  <a:lnTo>
                    <a:pt x="720" y="85"/>
                  </a:lnTo>
                  <a:lnTo>
                    <a:pt x="696" y="69"/>
                  </a:lnTo>
                  <a:lnTo>
                    <a:pt x="666" y="52"/>
                  </a:lnTo>
                  <a:lnTo>
                    <a:pt x="633" y="41"/>
                  </a:lnTo>
                  <a:lnTo>
                    <a:pt x="597" y="27"/>
                  </a:lnTo>
                  <a:lnTo>
                    <a:pt x="558" y="17"/>
                  </a:lnTo>
                  <a:lnTo>
                    <a:pt x="514" y="9"/>
                  </a:lnTo>
                  <a:lnTo>
                    <a:pt x="469" y="4"/>
                  </a:lnTo>
                  <a:lnTo>
                    <a:pt x="425" y="0"/>
                  </a:lnTo>
                  <a:lnTo>
                    <a:pt x="379" y="0"/>
                  </a:lnTo>
                  <a:lnTo>
                    <a:pt x="331" y="2"/>
                  </a:lnTo>
                  <a:lnTo>
                    <a:pt x="285" y="5"/>
                  </a:lnTo>
                  <a:lnTo>
                    <a:pt x="243" y="11"/>
                  </a:lnTo>
                  <a:lnTo>
                    <a:pt x="200" y="19"/>
                  </a:lnTo>
                  <a:lnTo>
                    <a:pt x="161" y="29"/>
                  </a:lnTo>
                  <a:lnTo>
                    <a:pt x="124" y="42"/>
                  </a:lnTo>
                  <a:lnTo>
                    <a:pt x="92" y="56"/>
                  </a:lnTo>
                  <a:lnTo>
                    <a:pt x="63" y="70"/>
                  </a:lnTo>
                  <a:lnTo>
                    <a:pt x="40" y="86"/>
                  </a:lnTo>
                  <a:lnTo>
                    <a:pt x="22" y="104"/>
                  </a:lnTo>
                  <a:lnTo>
                    <a:pt x="8" y="122"/>
                  </a:lnTo>
                  <a:lnTo>
                    <a:pt x="0" y="141"/>
                  </a:lnTo>
                  <a:lnTo>
                    <a:pt x="0" y="161"/>
                  </a:lnTo>
                  <a:lnTo>
                    <a:pt x="1" y="181"/>
                  </a:lnTo>
                  <a:lnTo>
                    <a:pt x="10" y="198"/>
                  </a:lnTo>
                  <a:lnTo>
                    <a:pt x="26" y="217"/>
                  </a:lnTo>
                  <a:lnTo>
                    <a:pt x="45" y="234"/>
                  </a:lnTo>
                  <a:lnTo>
                    <a:pt x="70" y="250"/>
                  </a:lnTo>
                  <a:lnTo>
                    <a:pt x="98" y="265"/>
                  </a:lnTo>
                  <a:lnTo>
                    <a:pt x="132" y="279"/>
                  </a:lnTo>
                  <a:lnTo>
                    <a:pt x="168" y="290"/>
                  </a:lnTo>
                  <a:lnTo>
                    <a:pt x="209" y="300"/>
                  </a:lnTo>
                  <a:lnTo>
                    <a:pt x="252" y="308"/>
                  </a:lnTo>
                  <a:lnTo>
                    <a:pt x="294" y="314"/>
                  </a:lnTo>
                  <a:lnTo>
                    <a:pt x="342" y="316"/>
                  </a:lnTo>
                  <a:lnTo>
                    <a:pt x="387" y="316"/>
                  </a:lnTo>
                  <a:lnTo>
                    <a:pt x="434" y="316"/>
                  </a:lnTo>
                  <a:lnTo>
                    <a:pt x="479" y="313"/>
                  </a:lnTo>
                  <a:lnTo>
                    <a:pt x="522" y="305"/>
                  </a:lnTo>
                  <a:lnTo>
                    <a:pt x="565" y="297"/>
                  </a:lnTo>
                  <a:lnTo>
                    <a:pt x="604" y="288"/>
                  </a:lnTo>
                  <a:lnTo>
                    <a:pt x="641" y="275"/>
                  </a:lnTo>
                  <a:lnTo>
                    <a:pt x="673" y="262"/>
                  </a:lnTo>
                  <a:lnTo>
                    <a:pt x="701" y="246"/>
                  </a:lnTo>
                  <a:lnTo>
                    <a:pt x="723" y="230"/>
                  </a:lnTo>
                  <a:lnTo>
                    <a:pt x="742" y="213"/>
                  </a:lnTo>
                  <a:lnTo>
                    <a:pt x="754" y="194"/>
                  </a:lnTo>
                  <a:lnTo>
                    <a:pt x="761" y="175"/>
                  </a:lnTo>
                  <a:lnTo>
                    <a:pt x="762" y="160"/>
                  </a:lnTo>
                  <a:lnTo>
                    <a:pt x="765" y="160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64" name="Freeform 1948"/>
            <p:cNvSpPr>
              <a:spLocks/>
            </p:cNvSpPr>
            <p:nvPr/>
          </p:nvSpPr>
          <p:spPr bwMode="auto">
            <a:xfrm>
              <a:off x="2624" y="2928"/>
              <a:ext cx="767" cy="160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0" y="0"/>
                </a:cxn>
                <a:cxn ang="0">
                  <a:pos x="766" y="0"/>
                </a:cxn>
                <a:cxn ang="0">
                  <a:pos x="766" y="159"/>
                </a:cxn>
                <a:cxn ang="0">
                  <a:pos x="0" y="159"/>
                </a:cxn>
              </a:cxnLst>
              <a:rect l="0" t="0" r="r" b="b"/>
              <a:pathLst>
                <a:path w="767" h="160">
                  <a:moveTo>
                    <a:pt x="0" y="159"/>
                  </a:moveTo>
                  <a:lnTo>
                    <a:pt x="0" y="0"/>
                  </a:lnTo>
                  <a:lnTo>
                    <a:pt x="766" y="0"/>
                  </a:lnTo>
                  <a:lnTo>
                    <a:pt x="766" y="159"/>
                  </a:lnTo>
                  <a:lnTo>
                    <a:pt x="0" y="159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65" name="Freeform 1949"/>
            <p:cNvSpPr>
              <a:spLocks/>
            </p:cNvSpPr>
            <p:nvPr/>
          </p:nvSpPr>
          <p:spPr bwMode="auto">
            <a:xfrm>
              <a:off x="2631" y="2941"/>
              <a:ext cx="744" cy="317"/>
            </a:xfrm>
            <a:custGeom>
              <a:avLst/>
              <a:gdLst/>
              <a:ahLst/>
              <a:cxnLst>
                <a:cxn ang="0">
                  <a:pos x="743" y="160"/>
                </a:cxn>
                <a:cxn ang="0">
                  <a:pos x="739" y="140"/>
                </a:cxn>
                <a:cxn ang="0">
                  <a:pos x="731" y="123"/>
                </a:cxn>
                <a:cxn ang="0">
                  <a:pos x="717" y="102"/>
                </a:cxn>
                <a:cxn ang="0">
                  <a:pos x="699" y="85"/>
                </a:cxn>
                <a:cxn ang="0">
                  <a:pos x="676" y="68"/>
                </a:cxn>
                <a:cxn ang="0">
                  <a:pos x="648" y="53"/>
                </a:cxn>
                <a:cxn ang="0">
                  <a:pos x="615" y="40"/>
                </a:cxn>
                <a:cxn ang="0">
                  <a:pos x="580" y="28"/>
                </a:cxn>
                <a:cxn ang="0">
                  <a:pos x="542" y="18"/>
                </a:cxn>
                <a:cxn ang="0">
                  <a:pos x="500" y="10"/>
                </a:cxn>
                <a:cxn ang="0">
                  <a:pos x="456" y="4"/>
                </a:cxn>
                <a:cxn ang="0">
                  <a:pos x="413" y="0"/>
                </a:cxn>
                <a:cxn ang="0">
                  <a:pos x="368" y="0"/>
                </a:cxn>
                <a:cxn ang="0">
                  <a:pos x="322" y="2"/>
                </a:cxn>
                <a:cxn ang="0">
                  <a:pos x="278" y="5"/>
                </a:cxn>
                <a:cxn ang="0">
                  <a:pos x="235" y="12"/>
                </a:cxn>
                <a:cxn ang="0">
                  <a:pos x="194" y="20"/>
                </a:cxn>
                <a:cxn ang="0">
                  <a:pos x="157" y="28"/>
                </a:cxn>
                <a:cxn ang="0">
                  <a:pos x="120" y="42"/>
                </a:cxn>
                <a:cxn ang="0">
                  <a:pos x="89" y="56"/>
                </a:cxn>
                <a:cxn ang="0">
                  <a:pos x="62" y="70"/>
                </a:cxn>
                <a:cxn ang="0">
                  <a:pos x="39" y="86"/>
                </a:cxn>
                <a:cxn ang="0">
                  <a:pos x="22" y="103"/>
                </a:cxn>
                <a:cxn ang="0">
                  <a:pos x="7" y="123"/>
                </a:cxn>
                <a:cxn ang="0">
                  <a:pos x="0" y="140"/>
                </a:cxn>
                <a:cxn ang="0">
                  <a:pos x="0" y="160"/>
                </a:cxn>
                <a:cxn ang="0">
                  <a:pos x="2" y="179"/>
                </a:cxn>
                <a:cxn ang="0">
                  <a:pos x="11" y="198"/>
                </a:cxn>
                <a:cxn ang="0">
                  <a:pos x="25" y="216"/>
                </a:cxn>
                <a:cxn ang="0">
                  <a:pos x="43" y="234"/>
                </a:cxn>
                <a:cxn ang="0">
                  <a:pos x="69" y="250"/>
                </a:cxn>
                <a:cxn ang="0">
                  <a:pos x="95" y="265"/>
                </a:cxn>
                <a:cxn ang="0">
                  <a:pos x="128" y="278"/>
                </a:cxn>
                <a:cxn ang="0">
                  <a:pos x="165" y="290"/>
                </a:cxn>
                <a:cxn ang="0">
                  <a:pos x="203" y="298"/>
                </a:cxn>
                <a:cxn ang="0">
                  <a:pos x="244" y="306"/>
                </a:cxn>
                <a:cxn ang="0">
                  <a:pos x="286" y="313"/>
                </a:cxn>
                <a:cxn ang="0">
                  <a:pos x="332" y="315"/>
                </a:cxn>
                <a:cxn ang="0">
                  <a:pos x="377" y="316"/>
                </a:cxn>
                <a:cxn ang="0">
                  <a:pos x="422" y="315"/>
                </a:cxn>
                <a:cxn ang="0">
                  <a:pos x="465" y="312"/>
                </a:cxn>
                <a:cxn ang="0">
                  <a:pos x="508" y="306"/>
                </a:cxn>
                <a:cxn ang="0">
                  <a:pos x="549" y="298"/>
                </a:cxn>
                <a:cxn ang="0">
                  <a:pos x="587" y="288"/>
                </a:cxn>
                <a:cxn ang="0">
                  <a:pos x="622" y="275"/>
                </a:cxn>
                <a:cxn ang="0">
                  <a:pos x="653" y="260"/>
                </a:cxn>
                <a:cxn ang="0">
                  <a:pos x="681" y="246"/>
                </a:cxn>
                <a:cxn ang="0">
                  <a:pos x="703" y="230"/>
                </a:cxn>
                <a:cxn ang="0">
                  <a:pos x="721" y="212"/>
                </a:cxn>
                <a:cxn ang="0">
                  <a:pos x="732" y="193"/>
                </a:cxn>
                <a:cxn ang="0">
                  <a:pos x="739" y="174"/>
                </a:cxn>
                <a:cxn ang="0">
                  <a:pos x="740" y="160"/>
                </a:cxn>
                <a:cxn ang="0">
                  <a:pos x="743" y="160"/>
                </a:cxn>
              </a:cxnLst>
              <a:rect l="0" t="0" r="r" b="b"/>
              <a:pathLst>
                <a:path w="744" h="317">
                  <a:moveTo>
                    <a:pt x="743" y="160"/>
                  </a:moveTo>
                  <a:lnTo>
                    <a:pt x="739" y="140"/>
                  </a:lnTo>
                  <a:lnTo>
                    <a:pt x="731" y="123"/>
                  </a:lnTo>
                  <a:lnTo>
                    <a:pt x="717" y="102"/>
                  </a:lnTo>
                  <a:lnTo>
                    <a:pt x="699" y="85"/>
                  </a:lnTo>
                  <a:lnTo>
                    <a:pt x="676" y="68"/>
                  </a:lnTo>
                  <a:lnTo>
                    <a:pt x="648" y="53"/>
                  </a:lnTo>
                  <a:lnTo>
                    <a:pt x="615" y="40"/>
                  </a:lnTo>
                  <a:lnTo>
                    <a:pt x="580" y="28"/>
                  </a:lnTo>
                  <a:lnTo>
                    <a:pt x="542" y="18"/>
                  </a:lnTo>
                  <a:lnTo>
                    <a:pt x="500" y="10"/>
                  </a:lnTo>
                  <a:lnTo>
                    <a:pt x="456" y="4"/>
                  </a:lnTo>
                  <a:lnTo>
                    <a:pt x="413" y="0"/>
                  </a:lnTo>
                  <a:lnTo>
                    <a:pt x="368" y="0"/>
                  </a:lnTo>
                  <a:lnTo>
                    <a:pt x="322" y="2"/>
                  </a:lnTo>
                  <a:lnTo>
                    <a:pt x="278" y="5"/>
                  </a:lnTo>
                  <a:lnTo>
                    <a:pt x="235" y="12"/>
                  </a:lnTo>
                  <a:lnTo>
                    <a:pt x="194" y="20"/>
                  </a:lnTo>
                  <a:lnTo>
                    <a:pt x="157" y="28"/>
                  </a:lnTo>
                  <a:lnTo>
                    <a:pt x="120" y="42"/>
                  </a:lnTo>
                  <a:lnTo>
                    <a:pt x="89" y="56"/>
                  </a:lnTo>
                  <a:lnTo>
                    <a:pt x="62" y="70"/>
                  </a:lnTo>
                  <a:lnTo>
                    <a:pt x="39" y="86"/>
                  </a:lnTo>
                  <a:lnTo>
                    <a:pt x="22" y="103"/>
                  </a:lnTo>
                  <a:lnTo>
                    <a:pt x="7" y="123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2" y="179"/>
                  </a:lnTo>
                  <a:lnTo>
                    <a:pt x="11" y="198"/>
                  </a:lnTo>
                  <a:lnTo>
                    <a:pt x="25" y="216"/>
                  </a:lnTo>
                  <a:lnTo>
                    <a:pt x="43" y="234"/>
                  </a:lnTo>
                  <a:lnTo>
                    <a:pt x="69" y="250"/>
                  </a:lnTo>
                  <a:lnTo>
                    <a:pt x="95" y="265"/>
                  </a:lnTo>
                  <a:lnTo>
                    <a:pt x="128" y="278"/>
                  </a:lnTo>
                  <a:lnTo>
                    <a:pt x="165" y="290"/>
                  </a:lnTo>
                  <a:lnTo>
                    <a:pt x="203" y="298"/>
                  </a:lnTo>
                  <a:lnTo>
                    <a:pt x="244" y="306"/>
                  </a:lnTo>
                  <a:lnTo>
                    <a:pt x="286" y="313"/>
                  </a:lnTo>
                  <a:lnTo>
                    <a:pt x="332" y="315"/>
                  </a:lnTo>
                  <a:lnTo>
                    <a:pt x="377" y="316"/>
                  </a:lnTo>
                  <a:lnTo>
                    <a:pt x="422" y="315"/>
                  </a:lnTo>
                  <a:lnTo>
                    <a:pt x="465" y="312"/>
                  </a:lnTo>
                  <a:lnTo>
                    <a:pt x="508" y="306"/>
                  </a:lnTo>
                  <a:lnTo>
                    <a:pt x="549" y="298"/>
                  </a:lnTo>
                  <a:lnTo>
                    <a:pt x="587" y="288"/>
                  </a:lnTo>
                  <a:lnTo>
                    <a:pt x="622" y="275"/>
                  </a:lnTo>
                  <a:lnTo>
                    <a:pt x="653" y="260"/>
                  </a:lnTo>
                  <a:lnTo>
                    <a:pt x="681" y="246"/>
                  </a:lnTo>
                  <a:lnTo>
                    <a:pt x="703" y="230"/>
                  </a:lnTo>
                  <a:lnTo>
                    <a:pt x="721" y="212"/>
                  </a:lnTo>
                  <a:lnTo>
                    <a:pt x="732" y="193"/>
                  </a:lnTo>
                  <a:lnTo>
                    <a:pt x="739" y="174"/>
                  </a:lnTo>
                  <a:lnTo>
                    <a:pt x="740" y="160"/>
                  </a:lnTo>
                  <a:lnTo>
                    <a:pt x="743" y="160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66" name="Freeform 1950"/>
            <p:cNvSpPr>
              <a:spLocks/>
            </p:cNvSpPr>
            <p:nvPr/>
          </p:nvSpPr>
          <p:spPr bwMode="auto">
            <a:xfrm>
              <a:off x="2630" y="2928"/>
              <a:ext cx="745" cy="16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0"/>
                </a:cxn>
                <a:cxn ang="0">
                  <a:pos x="744" y="0"/>
                </a:cxn>
                <a:cxn ang="0">
                  <a:pos x="744" y="159"/>
                </a:cxn>
                <a:cxn ang="0">
                  <a:pos x="0" y="158"/>
                </a:cxn>
              </a:cxnLst>
              <a:rect l="0" t="0" r="r" b="b"/>
              <a:pathLst>
                <a:path w="745" h="160">
                  <a:moveTo>
                    <a:pt x="0" y="158"/>
                  </a:moveTo>
                  <a:lnTo>
                    <a:pt x="0" y="0"/>
                  </a:lnTo>
                  <a:lnTo>
                    <a:pt x="744" y="0"/>
                  </a:lnTo>
                  <a:lnTo>
                    <a:pt x="744" y="159"/>
                  </a:lnTo>
                  <a:lnTo>
                    <a:pt x="0" y="158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67" name="Freeform 1951"/>
            <p:cNvSpPr>
              <a:spLocks/>
            </p:cNvSpPr>
            <p:nvPr/>
          </p:nvSpPr>
          <p:spPr bwMode="auto">
            <a:xfrm>
              <a:off x="2638" y="2941"/>
              <a:ext cx="721" cy="316"/>
            </a:xfrm>
            <a:custGeom>
              <a:avLst/>
              <a:gdLst/>
              <a:ahLst/>
              <a:cxnLst>
                <a:cxn ang="0">
                  <a:pos x="720" y="158"/>
                </a:cxn>
                <a:cxn ang="0">
                  <a:pos x="716" y="139"/>
                </a:cxn>
                <a:cxn ang="0">
                  <a:pos x="708" y="121"/>
                </a:cxn>
                <a:cxn ang="0">
                  <a:pos x="695" y="101"/>
                </a:cxn>
                <a:cxn ang="0">
                  <a:pos x="678" y="84"/>
                </a:cxn>
                <a:cxn ang="0">
                  <a:pos x="655" y="68"/>
                </a:cxn>
                <a:cxn ang="0">
                  <a:pos x="628" y="53"/>
                </a:cxn>
                <a:cxn ang="0">
                  <a:pos x="596" y="39"/>
                </a:cxn>
                <a:cxn ang="0">
                  <a:pos x="562" y="28"/>
                </a:cxn>
                <a:cxn ang="0">
                  <a:pos x="525" y="17"/>
                </a:cxn>
                <a:cxn ang="0">
                  <a:pos x="484" y="9"/>
                </a:cxn>
                <a:cxn ang="0">
                  <a:pos x="442" y="4"/>
                </a:cxn>
                <a:cxn ang="0">
                  <a:pos x="400" y="0"/>
                </a:cxn>
                <a:cxn ang="0">
                  <a:pos x="356" y="0"/>
                </a:cxn>
                <a:cxn ang="0">
                  <a:pos x="311" y="1"/>
                </a:cxn>
                <a:cxn ang="0">
                  <a:pos x="269" y="4"/>
                </a:cxn>
                <a:cxn ang="0">
                  <a:pos x="228" y="10"/>
                </a:cxn>
                <a:cxn ang="0">
                  <a:pos x="189" y="18"/>
                </a:cxn>
                <a:cxn ang="0">
                  <a:pos x="151" y="28"/>
                </a:cxn>
                <a:cxn ang="0">
                  <a:pos x="117" y="40"/>
                </a:cxn>
                <a:cxn ang="0">
                  <a:pos x="87" y="53"/>
                </a:cxn>
                <a:cxn ang="0">
                  <a:pos x="60" y="68"/>
                </a:cxn>
                <a:cxn ang="0">
                  <a:pos x="38" y="84"/>
                </a:cxn>
                <a:cxn ang="0">
                  <a:pos x="20" y="102"/>
                </a:cxn>
                <a:cxn ang="0">
                  <a:pos x="7" y="120"/>
                </a:cxn>
                <a:cxn ang="0">
                  <a:pos x="0" y="140"/>
                </a:cxn>
                <a:cxn ang="0">
                  <a:pos x="0" y="157"/>
                </a:cxn>
                <a:cxn ang="0">
                  <a:pos x="1" y="179"/>
                </a:cxn>
                <a:cxn ang="0">
                  <a:pos x="10" y="197"/>
                </a:cxn>
                <a:cxn ang="0">
                  <a:pos x="24" y="215"/>
                </a:cxn>
                <a:cxn ang="0">
                  <a:pos x="40" y="232"/>
                </a:cxn>
                <a:cxn ang="0">
                  <a:pos x="66" y="249"/>
                </a:cxn>
                <a:cxn ang="0">
                  <a:pos x="92" y="263"/>
                </a:cxn>
                <a:cxn ang="0">
                  <a:pos x="123" y="276"/>
                </a:cxn>
                <a:cxn ang="0">
                  <a:pos x="159" y="288"/>
                </a:cxn>
                <a:cxn ang="0">
                  <a:pos x="196" y="298"/>
                </a:cxn>
                <a:cxn ang="0">
                  <a:pos x="236" y="305"/>
                </a:cxn>
                <a:cxn ang="0">
                  <a:pos x="278" y="311"/>
                </a:cxn>
                <a:cxn ang="0">
                  <a:pos x="322" y="315"/>
                </a:cxn>
                <a:cxn ang="0">
                  <a:pos x="365" y="315"/>
                </a:cxn>
                <a:cxn ang="0">
                  <a:pos x="409" y="315"/>
                </a:cxn>
                <a:cxn ang="0">
                  <a:pos x="451" y="310"/>
                </a:cxn>
                <a:cxn ang="0">
                  <a:pos x="493" y="305"/>
                </a:cxn>
                <a:cxn ang="0">
                  <a:pos x="533" y="297"/>
                </a:cxn>
                <a:cxn ang="0">
                  <a:pos x="569" y="287"/>
                </a:cxn>
                <a:cxn ang="0">
                  <a:pos x="603" y="274"/>
                </a:cxn>
                <a:cxn ang="0">
                  <a:pos x="632" y="260"/>
                </a:cxn>
                <a:cxn ang="0">
                  <a:pos x="660" y="244"/>
                </a:cxn>
                <a:cxn ang="0">
                  <a:pos x="680" y="229"/>
                </a:cxn>
                <a:cxn ang="0">
                  <a:pos x="699" y="212"/>
                </a:cxn>
                <a:cxn ang="0">
                  <a:pos x="710" y="193"/>
                </a:cxn>
                <a:cxn ang="0">
                  <a:pos x="716" y="174"/>
                </a:cxn>
                <a:cxn ang="0">
                  <a:pos x="718" y="158"/>
                </a:cxn>
                <a:cxn ang="0">
                  <a:pos x="720" y="158"/>
                </a:cxn>
              </a:cxnLst>
              <a:rect l="0" t="0" r="r" b="b"/>
              <a:pathLst>
                <a:path w="721" h="316">
                  <a:moveTo>
                    <a:pt x="720" y="158"/>
                  </a:moveTo>
                  <a:lnTo>
                    <a:pt x="716" y="139"/>
                  </a:lnTo>
                  <a:lnTo>
                    <a:pt x="708" y="121"/>
                  </a:lnTo>
                  <a:lnTo>
                    <a:pt x="695" y="101"/>
                  </a:lnTo>
                  <a:lnTo>
                    <a:pt x="678" y="84"/>
                  </a:lnTo>
                  <a:lnTo>
                    <a:pt x="655" y="68"/>
                  </a:lnTo>
                  <a:lnTo>
                    <a:pt x="628" y="53"/>
                  </a:lnTo>
                  <a:lnTo>
                    <a:pt x="596" y="39"/>
                  </a:lnTo>
                  <a:lnTo>
                    <a:pt x="562" y="28"/>
                  </a:lnTo>
                  <a:lnTo>
                    <a:pt x="525" y="17"/>
                  </a:lnTo>
                  <a:lnTo>
                    <a:pt x="484" y="9"/>
                  </a:lnTo>
                  <a:lnTo>
                    <a:pt x="442" y="4"/>
                  </a:lnTo>
                  <a:lnTo>
                    <a:pt x="400" y="0"/>
                  </a:lnTo>
                  <a:lnTo>
                    <a:pt x="356" y="0"/>
                  </a:lnTo>
                  <a:lnTo>
                    <a:pt x="311" y="1"/>
                  </a:lnTo>
                  <a:lnTo>
                    <a:pt x="269" y="4"/>
                  </a:lnTo>
                  <a:lnTo>
                    <a:pt x="228" y="10"/>
                  </a:lnTo>
                  <a:lnTo>
                    <a:pt x="189" y="18"/>
                  </a:lnTo>
                  <a:lnTo>
                    <a:pt x="151" y="28"/>
                  </a:lnTo>
                  <a:lnTo>
                    <a:pt x="117" y="40"/>
                  </a:lnTo>
                  <a:lnTo>
                    <a:pt x="87" y="53"/>
                  </a:lnTo>
                  <a:lnTo>
                    <a:pt x="60" y="68"/>
                  </a:lnTo>
                  <a:lnTo>
                    <a:pt x="38" y="84"/>
                  </a:lnTo>
                  <a:lnTo>
                    <a:pt x="20" y="102"/>
                  </a:lnTo>
                  <a:lnTo>
                    <a:pt x="7" y="120"/>
                  </a:lnTo>
                  <a:lnTo>
                    <a:pt x="0" y="140"/>
                  </a:lnTo>
                  <a:lnTo>
                    <a:pt x="0" y="157"/>
                  </a:lnTo>
                  <a:lnTo>
                    <a:pt x="1" y="179"/>
                  </a:lnTo>
                  <a:lnTo>
                    <a:pt x="10" y="197"/>
                  </a:lnTo>
                  <a:lnTo>
                    <a:pt x="24" y="215"/>
                  </a:lnTo>
                  <a:lnTo>
                    <a:pt x="40" y="232"/>
                  </a:lnTo>
                  <a:lnTo>
                    <a:pt x="66" y="249"/>
                  </a:lnTo>
                  <a:lnTo>
                    <a:pt x="92" y="263"/>
                  </a:lnTo>
                  <a:lnTo>
                    <a:pt x="123" y="276"/>
                  </a:lnTo>
                  <a:lnTo>
                    <a:pt x="159" y="288"/>
                  </a:lnTo>
                  <a:lnTo>
                    <a:pt x="196" y="298"/>
                  </a:lnTo>
                  <a:lnTo>
                    <a:pt x="236" y="305"/>
                  </a:lnTo>
                  <a:lnTo>
                    <a:pt x="278" y="311"/>
                  </a:lnTo>
                  <a:lnTo>
                    <a:pt x="322" y="315"/>
                  </a:lnTo>
                  <a:lnTo>
                    <a:pt x="365" y="315"/>
                  </a:lnTo>
                  <a:lnTo>
                    <a:pt x="409" y="315"/>
                  </a:lnTo>
                  <a:lnTo>
                    <a:pt x="451" y="310"/>
                  </a:lnTo>
                  <a:lnTo>
                    <a:pt x="493" y="305"/>
                  </a:lnTo>
                  <a:lnTo>
                    <a:pt x="533" y="297"/>
                  </a:lnTo>
                  <a:lnTo>
                    <a:pt x="569" y="287"/>
                  </a:lnTo>
                  <a:lnTo>
                    <a:pt x="603" y="274"/>
                  </a:lnTo>
                  <a:lnTo>
                    <a:pt x="632" y="260"/>
                  </a:lnTo>
                  <a:lnTo>
                    <a:pt x="660" y="244"/>
                  </a:lnTo>
                  <a:lnTo>
                    <a:pt x="680" y="229"/>
                  </a:lnTo>
                  <a:lnTo>
                    <a:pt x="699" y="212"/>
                  </a:lnTo>
                  <a:lnTo>
                    <a:pt x="710" y="193"/>
                  </a:lnTo>
                  <a:lnTo>
                    <a:pt x="716" y="174"/>
                  </a:lnTo>
                  <a:lnTo>
                    <a:pt x="718" y="158"/>
                  </a:lnTo>
                  <a:lnTo>
                    <a:pt x="720" y="158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68" name="Freeform 1952"/>
            <p:cNvSpPr>
              <a:spLocks/>
            </p:cNvSpPr>
            <p:nvPr/>
          </p:nvSpPr>
          <p:spPr bwMode="auto">
            <a:xfrm>
              <a:off x="2638" y="2928"/>
              <a:ext cx="721" cy="16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0"/>
                </a:cxn>
                <a:cxn ang="0">
                  <a:pos x="720" y="0"/>
                </a:cxn>
                <a:cxn ang="0">
                  <a:pos x="720" y="159"/>
                </a:cxn>
                <a:cxn ang="0">
                  <a:pos x="0" y="158"/>
                </a:cxn>
              </a:cxnLst>
              <a:rect l="0" t="0" r="r" b="b"/>
              <a:pathLst>
                <a:path w="721" h="160">
                  <a:moveTo>
                    <a:pt x="0" y="158"/>
                  </a:moveTo>
                  <a:lnTo>
                    <a:pt x="0" y="0"/>
                  </a:lnTo>
                  <a:lnTo>
                    <a:pt x="720" y="0"/>
                  </a:lnTo>
                  <a:lnTo>
                    <a:pt x="720" y="159"/>
                  </a:lnTo>
                  <a:lnTo>
                    <a:pt x="0" y="158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69" name="Freeform 1953"/>
            <p:cNvSpPr>
              <a:spLocks/>
            </p:cNvSpPr>
            <p:nvPr/>
          </p:nvSpPr>
          <p:spPr bwMode="auto">
            <a:xfrm>
              <a:off x="2644" y="2940"/>
              <a:ext cx="699" cy="315"/>
            </a:xfrm>
            <a:custGeom>
              <a:avLst/>
              <a:gdLst/>
              <a:ahLst/>
              <a:cxnLst>
                <a:cxn ang="0">
                  <a:pos x="698" y="158"/>
                </a:cxn>
                <a:cxn ang="0">
                  <a:pos x="694" y="140"/>
                </a:cxn>
                <a:cxn ang="0">
                  <a:pos x="686" y="121"/>
                </a:cxn>
                <a:cxn ang="0">
                  <a:pos x="673" y="102"/>
                </a:cxn>
                <a:cxn ang="0">
                  <a:pos x="657" y="85"/>
                </a:cxn>
                <a:cxn ang="0">
                  <a:pos x="636" y="69"/>
                </a:cxn>
                <a:cxn ang="0">
                  <a:pos x="609" y="53"/>
                </a:cxn>
                <a:cxn ang="0">
                  <a:pos x="578" y="39"/>
                </a:cxn>
                <a:cxn ang="0">
                  <a:pos x="545" y="29"/>
                </a:cxn>
                <a:cxn ang="0">
                  <a:pos x="510" y="17"/>
                </a:cxn>
                <a:cxn ang="0">
                  <a:pos x="470" y="10"/>
                </a:cxn>
                <a:cxn ang="0">
                  <a:pos x="428" y="4"/>
                </a:cxn>
                <a:cxn ang="0">
                  <a:pos x="388" y="0"/>
                </a:cxn>
                <a:cxn ang="0">
                  <a:pos x="345" y="0"/>
                </a:cxn>
                <a:cxn ang="0">
                  <a:pos x="303" y="1"/>
                </a:cxn>
                <a:cxn ang="0">
                  <a:pos x="261" y="5"/>
                </a:cxn>
                <a:cxn ang="0">
                  <a:pos x="221" y="10"/>
                </a:cxn>
                <a:cxn ang="0">
                  <a:pos x="183" y="19"/>
                </a:cxn>
                <a:cxn ang="0">
                  <a:pos x="146" y="28"/>
                </a:cxn>
                <a:cxn ang="0">
                  <a:pos x="113" y="39"/>
                </a:cxn>
                <a:cxn ang="0">
                  <a:pos x="84" y="54"/>
                </a:cxn>
                <a:cxn ang="0">
                  <a:pos x="58" y="69"/>
                </a:cxn>
                <a:cxn ang="0">
                  <a:pos x="37" y="85"/>
                </a:cxn>
                <a:cxn ang="0">
                  <a:pos x="20" y="102"/>
                </a:cxn>
                <a:cxn ang="0">
                  <a:pos x="7" y="120"/>
                </a:cxn>
                <a:cxn ang="0">
                  <a:pos x="0" y="140"/>
                </a:cxn>
                <a:cxn ang="0">
                  <a:pos x="0" y="157"/>
                </a:cxn>
                <a:cxn ang="0">
                  <a:pos x="2" y="179"/>
                </a:cxn>
                <a:cxn ang="0">
                  <a:pos x="10" y="196"/>
                </a:cxn>
                <a:cxn ang="0">
                  <a:pos x="23" y="214"/>
                </a:cxn>
                <a:cxn ang="0">
                  <a:pos x="40" y="231"/>
                </a:cxn>
                <a:cxn ang="0">
                  <a:pos x="64" y="247"/>
                </a:cxn>
                <a:cxn ang="0">
                  <a:pos x="89" y="261"/>
                </a:cxn>
                <a:cxn ang="0">
                  <a:pos x="121" y="275"/>
                </a:cxn>
                <a:cxn ang="0">
                  <a:pos x="153" y="288"/>
                </a:cxn>
                <a:cxn ang="0">
                  <a:pos x="191" y="297"/>
                </a:cxn>
                <a:cxn ang="0">
                  <a:pos x="229" y="305"/>
                </a:cxn>
                <a:cxn ang="0">
                  <a:pos x="269" y="311"/>
                </a:cxn>
                <a:cxn ang="0">
                  <a:pos x="312" y="313"/>
                </a:cxn>
                <a:cxn ang="0">
                  <a:pos x="352" y="314"/>
                </a:cxn>
                <a:cxn ang="0">
                  <a:pos x="397" y="313"/>
                </a:cxn>
                <a:cxn ang="0">
                  <a:pos x="437" y="311"/>
                </a:cxn>
                <a:cxn ang="0">
                  <a:pos x="478" y="304"/>
                </a:cxn>
                <a:cxn ang="0">
                  <a:pos x="516" y="295"/>
                </a:cxn>
                <a:cxn ang="0">
                  <a:pos x="551" y="285"/>
                </a:cxn>
                <a:cxn ang="0">
                  <a:pos x="585" y="275"/>
                </a:cxn>
                <a:cxn ang="0">
                  <a:pos x="614" y="259"/>
                </a:cxn>
                <a:cxn ang="0">
                  <a:pos x="640" y="244"/>
                </a:cxn>
                <a:cxn ang="0">
                  <a:pos x="660" y="228"/>
                </a:cxn>
                <a:cxn ang="0">
                  <a:pos x="677" y="211"/>
                </a:cxn>
                <a:cxn ang="0">
                  <a:pos x="689" y="193"/>
                </a:cxn>
                <a:cxn ang="0">
                  <a:pos x="695" y="173"/>
                </a:cxn>
                <a:cxn ang="0">
                  <a:pos x="695" y="158"/>
                </a:cxn>
                <a:cxn ang="0">
                  <a:pos x="698" y="158"/>
                </a:cxn>
              </a:cxnLst>
              <a:rect l="0" t="0" r="r" b="b"/>
              <a:pathLst>
                <a:path w="699" h="315">
                  <a:moveTo>
                    <a:pt x="698" y="158"/>
                  </a:moveTo>
                  <a:lnTo>
                    <a:pt x="694" y="140"/>
                  </a:lnTo>
                  <a:lnTo>
                    <a:pt x="686" y="121"/>
                  </a:lnTo>
                  <a:lnTo>
                    <a:pt x="673" y="102"/>
                  </a:lnTo>
                  <a:lnTo>
                    <a:pt x="657" y="85"/>
                  </a:lnTo>
                  <a:lnTo>
                    <a:pt x="636" y="69"/>
                  </a:lnTo>
                  <a:lnTo>
                    <a:pt x="609" y="53"/>
                  </a:lnTo>
                  <a:lnTo>
                    <a:pt x="578" y="39"/>
                  </a:lnTo>
                  <a:lnTo>
                    <a:pt x="545" y="29"/>
                  </a:lnTo>
                  <a:lnTo>
                    <a:pt x="510" y="17"/>
                  </a:lnTo>
                  <a:lnTo>
                    <a:pt x="470" y="10"/>
                  </a:lnTo>
                  <a:lnTo>
                    <a:pt x="428" y="4"/>
                  </a:lnTo>
                  <a:lnTo>
                    <a:pt x="388" y="0"/>
                  </a:lnTo>
                  <a:lnTo>
                    <a:pt x="345" y="0"/>
                  </a:lnTo>
                  <a:lnTo>
                    <a:pt x="303" y="1"/>
                  </a:lnTo>
                  <a:lnTo>
                    <a:pt x="261" y="5"/>
                  </a:lnTo>
                  <a:lnTo>
                    <a:pt x="221" y="10"/>
                  </a:lnTo>
                  <a:lnTo>
                    <a:pt x="183" y="19"/>
                  </a:lnTo>
                  <a:lnTo>
                    <a:pt x="146" y="28"/>
                  </a:lnTo>
                  <a:lnTo>
                    <a:pt x="113" y="39"/>
                  </a:lnTo>
                  <a:lnTo>
                    <a:pt x="84" y="54"/>
                  </a:lnTo>
                  <a:lnTo>
                    <a:pt x="58" y="69"/>
                  </a:lnTo>
                  <a:lnTo>
                    <a:pt x="37" y="85"/>
                  </a:lnTo>
                  <a:lnTo>
                    <a:pt x="20" y="102"/>
                  </a:lnTo>
                  <a:lnTo>
                    <a:pt x="7" y="120"/>
                  </a:lnTo>
                  <a:lnTo>
                    <a:pt x="0" y="140"/>
                  </a:lnTo>
                  <a:lnTo>
                    <a:pt x="0" y="157"/>
                  </a:lnTo>
                  <a:lnTo>
                    <a:pt x="2" y="179"/>
                  </a:lnTo>
                  <a:lnTo>
                    <a:pt x="10" y="196"/>
                  </a:lnTo>
                  <a:lnTo>
                    <a:pt x="23" y="214"/>
                  </a:lnTo>
                  <a:lnTo>
                    <a:pt x="40" y="231"/>
                  </a:lnTo>
                  <a:lnTo>
                    <a:pt x="64" y="247"/>
                  </a:lnTo>
                  <a:lnTo>
                    <a:pt x="89" y="261"/>
                  </a:lnTo>
                  <a:lnTo>
                    <a:pt x="121" y="275"/>
                  </a:lnTo>
                  <a:lnTo>
                    <a:pt x="153" y="288"/>
                  </a:lnTo>
                  <a:lnTo>
                    <a:pt x="191" y="297"/>
                  </a:lnTo>
                  <a:lnTo>
                    <a:pt x="229" y="305"/>
                  </a:lnTo>
                  <a:lnTo>
                    <a:pt x="269" y="311"/>
                  </a:lnTo>
                  <a:lnTo>
                    <a:pt x="312" y="313"/>
                  </a:lnTo>
                  <a:lnTo>
                    <a:pt x="352" y="314"/>
                  </a:lnTo>
                  <a:lnTo>
                    <a:pt x="397" y="313"/>
                  </a:lnTo>
                  <a:lnTo>
                    <a:pt x="437" y="311"/>
                  </a:lnTo>
                  <a:lnTo>
                    <a:pt x="478" y="304"/>
                  </a:lnTo>
                  <a:lnTo>
                    <a:pt x="516" y="295"/>
                  </a:lnTo>
                  <a:lnTo>
                    <a:pt x="551" y="285"/>
                  </a:lnTo>
                  <a:lnTo>
                    <a:pt x="585" y="275"/>
                  </a:lnTo>
                  <a:lnTo>
                    <a:pt x="614" y="259"/>
                  </a:lnTo>
                  <a:lnTo>
                    <a:pt x="640" y="244"/>
                  </a:lnTo>
                  <a:lnTo>
                    <a:pt x="660" y="228"/>
                  </a:lnTo>
                  <a:lnTo>
                    <a:pt x="677" y="211"/>
                  </a:lnTo>
                  <a:lnTo>
                    <a:pt x="689" y="193"/>
                  </a:lnTo>
                  <a:lnTo>
                    <a:pt x="695" y="173"/>
                  </a:lnTo>
                  <a:lnTo>
                    <a:pt x="695" y="158"/>
                  </a:lnTo>
                  <a:lnTo>
                    <a:pt x="698" y="158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70" name="Freeform 1954"/>
            <p:cNvSpPr>
              <a:spLocks/>
            </p:cNvSpPr>
            <p:nvPr/>
          </p:nvSpPr>
          <p:spPr bwMode="auto">
            <a:xfrm>
              <a:off x="2643" y="2928"/>
              <a:ext cx="700" cy="159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0" y="0"/>
                </a:cxn>
                <a:cxn ang="0">
                  <a:pos x="699" y="0"/>
                </a:cxn>
                <a:cxn ang="0">
                  <a:pos x="699" y="158"/>
                </a:cxn>
                <a:cxn ang="0">
                  <a:pos x="0" y="156"/>
                </a:cxn>
              </a:cxnLst>
              <a:rect l="0" t="0" r="r" b="b"/>
              <a:pathLst>
                <a:path w="700" h="159">
                  <a:moveTo>
                    <a:pt x="0" y="156"/>
                  </a:moveTo>
                  <a:lnTo>
                    <a:pt x="0" y="0"/>
                  </a:lnTo>
                  <a:lnTo>
                    <a:pt x="699" y="0"/>
                  </a:lnTo>
                  <a:lnTo>
                    <a:pt x="699" y="158"/>
                  </a:lnTo>
                  <a:lnTo>
                    <a:pt x="0" y="156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71" name="Freeform 1955"/>
            <p:cNvSpPr>
              <a:spLocks/>
            </p:cNvSpPr>
            <p:nvPr/>
          </p:nvSpPr>
          <p:spPr bwMode="auto">
            <a:xfrm>
              <a:off x="2651" y="2939"/>
              <a:ext cx="676" cy="314"/>
            </a:xfrm>
            <a:custGeom>
              <a:avLst/>
              <a:gdLst/>
              <a:ahLst/>
              <a:cxnLst>
                <a:cxn ang="0">
                  <a:pos x="675" y="158"/>
                </a:cxn>
                <a:cxn ang="0">
                  <a:pos x="671" y="141"/>
                </a:cxn>
                <a:cxn ang="0">
                  <a:pos x="664" y="121"/>
                </a:cxn>
                <a:cxn ang="0">
                  <a:pos x="652" y="102"/>
                </a:cxn>
                <a:cxn ang="0">
                  <a:pos x="636" y="85"/>
                </a:cxn>
                <a:cxn ang="0">
                  <a:pos x="615" y="69"/>
                </a:cxn>
                <a:cxn ang="0">
                  <a:pos x="589" y="53"/>
                </a:cxn>
                <a:cxn ang="0">
                  <a:pos x="559" y="39"/>
                </a:cxn>
                <a:cxn ang="0">
                  <a:pos x="527" y="29"/>
                </a:cxn>
                <a:cxn ang="0">
                  <a:pos x="493" y="17"/>
                </a:cxn>
                <a:cxn ang="0">
                  <a:pos x="455" y="10"/>
                </a:cxn>
                <a:cxn ang="0">
                  <a:pos x="414" y="5"/>
                </a:cxn>
                <a:cxn ang="0">
                  <a:pos x="375" y="0"/>
                </a:cxn>
                <a:cxn ang="0">
                  <a:pos x="334" y="0"/>
                </a:cxn>
                <a:cxn ang="0">
                  <a:pos x="292" y="2"/>
                </a:cxn>
                <a:cxn ang="0">
                  <a:pos x="252" y="5"/>
                </a:cxn>
                <a:cxn ang="0">
                  <a:pos x="213" y="11"/>
                </a:cxn>
                <a:cxn ang="0">
                  <a:pos x="176" y="18"/>
                </a:cxn>
                <a:cxn ang="0">
                  <a:pos x="141" y="28"/>
                </a:cxn>
                <a:cxn ang="0">
                  <a:pos x="109" y="39"/>
                </a:cxn>
                <a:cxn ang="0">
                  <a:pos x="81" y="54"/>
                </a:cxn>
                <a:cxn ang="0">
                  <a:pos x="56" y="69"/>
                </a:cxn>
                <a:cxn ang="0">
                  <a:pos x="35" y="85"/>
                </a:cxn>
                <a:cxn ang="0">
                  <a:pos x="19" y="102"/>
                </a:cxn>
                <a:cxn ang="0">
                  <a:pos x="5" y="120"/>
                </a:cxn>
                <a:cxn ang="0">
                  <a:pos x="0" y="140"/>
                </a:cxn>
                <a:cxn ang="0">
                  <a:pos x="0" y="157"/>
                </a:cxn>
                <a:cxn ang="0">
                  <a:pos x="1" y="178"/>
                </a:cxn>
                <a:cxn ang="0">
                  <a:pos x="9" y="195"/>
                </a:cxn>
                <a:cxn ang="0">
                  <a:pos x="22" y="214"/>
                </a:cxn>
                <a:cxn ang="0">
                  <a:pos x="38" y="231"/>
                </a:cxn>
                <a:cxn ang="0">
                  <a:pos x="61" y="246"/>
                </a:cxn>
                <a:cxn ang="0">
                  <a:pos x="86" y="260"/>
                </a:cxn>
                <a:cxn ang="0">
                  <a:pos x="115" y="276"/>
                </a:cxn>
                <a:cxn ang="0">
                  <a:pos x="148" y="286"/>
                </a:cxn>
                <a:cxn ang="0">
                  <a:pos x="184" y="296"/>
                </a:cxn>
                <a:cxn ang="0">
                  <a:pos x="221" y="304"/>
                </a:cxn>
                <a:cxn ang="0">
                  <a:pos x="259" y="309"/>
                </a:cxn>
                <a:cxn ang="0">
                  <a:pos x="302" y="313"/>
                </a:cxn>
                <a:cxn ang="0">
                  <a:pos x="341" y="313"/>
                </a:cxn>
                <a:cxn ang="0">
                  <a:pos x="384" y="313"/>
                </a:cxn>
                <a:cxn ang="0">
                  <a:pos x="423" y="308"/>
                </a:cxn>
                <a:cxn ang="0">
                  <a:pos x="461" y="304"/>
                </a:cxn>
                <a:cxn ang="0">
                  <a:pos x="499" y="295"/>
                </a:cxn>
                <a:cxn ang="0">
                  <a:pos x="534" y="285"/>
                </a:cxn>
                <a:cxn ang="0">
                  <a:pos x="566" y="274"/>
                </a:cxn>
                <a:cxn ang="0">
                  <a:pos x="593" y="260"/>
                </a:cxn>
                <a:cxn ang="0">
                  <a:pos x="619" y="245"/>
                </a:cxn>
                <a:cxn ang="0">
                  <a:pos x="639" y="229"/>
                </a:cxn>
                <a:cxn ang="0">
                  <a:pos x="655" y="212"/>
                </a:cxn>
                <a:cxn ang="0">
                  <a:pos x="666" y="192"/>
                </a:cxn>
                <a:cxn ang="0">
                  <a:pos x="671" y="173"/>
                </a:cxn>
                <a:cxn ang="0">
                  <a:pos x="673" y="158"/>
                </a:cxn>
                <a:cxn ang="0">
                  <a:pos x="675" y="158"/>
                </a:cxn>
              </a:cxnLst>
              <a:rect l="0" t="0" r="r" b="b"/>
              <a:pathLst>
                <a:path w="676" h="314">
                  <a:moveTo>
                    <a:pt x="675" y="158"/>
                  </a:moveTo>
                  <a:lnTo>
                    <a:pt x="671" y="141"/>
                  </a:lnTo>
                  <a:lnTo>
                    <a:pt x="664" y="121"/>
                  </a:lnTo>
                  <a:lnTo>
                    <a:pt x="652" y="102"/>
                  </a:lnTo>
                  <a:lnTo>
                    <a:pt x="636" y="85"/>
                  </a:lnTo>
                  <a:lnTo>
                    <a:pt x="615" y="69"/>
                  </a:lnTo>
                  <a:lnTo>
                    <a:pt x="589" y="53"/>
                  </a:lnTo>
                  <a:lnTo>
                    <a:pt x="559" y="39"/>
                  </a:lnTo>
                  <a:lnTo>
                    <a:pt x="527" y="29"/>
                  </a:lnTo>
                  <a:lnTo>
                    <a:pt x="493" y="17"/>
                  </a:lnTo>
                  <a:lnTo>
                    <a:pt x="455" y="10"/>
                  </a:lnTo>
                  <a:lnTo>
                    <a:pt x="414" y="5"/>
                  </a:lnTo>
                  <a:lnTo>
                    <a:pt x="375" y="0"/>
                  </a:lnTo>
                  <a:lnTo>
                    <a:pt x="334" y="0"/>
                  </a:lnTo>
                  <a:lnTo>
                    <a:pt x="292" y="2"/>
                  </a:lnTo>
                  <a:lnTo>
                    <a:pt x="252" y="5"/>
                  </a:lnTo>
                  <a:lnTo>
                    <a:pt x="213" y="11"/>
                  </a:lnTo>
                  <a:lnTo>
                    <a:pt x="176" y="18"/>
                  </a:lnTo>
                  <a:lnTo>
                    <a:pt x="141" y="28"/>
                  </a:lnTo>
                  <a:lnTo>
                    <a:pt x="109" y="39"/>
                  </a:lnTo>
                  <a:lnTo>
                    <a:pt x="81" y="54"/>
                  </a:lnTo>
                  <a:lnTo>
                    <a:pt x="56" y="69"/>
                  </a:lnTo>
                  <a:lnTo>
                    <a:pt x="35" y="85"/>
                  </a:lnTo>
                  <a:lnTo>
                    <a:pt x="19" y="102"/>
                  </a:lnTo>
                  <a:lnTo>
                    <a:pt x="5" y="120"/>
                  </a:lnTo>
                  <a:lnTo>
                    <a:pt x="0" y="140"/>
                  </a:lnTo>
                  <a:lnTo>
                    <a:pt x="0" y="157"/>
                  </a:lnTo>
                  <a:lnTo>
                    <a:pt x="1" y="178"/>
                  </a:lnTo>
                  <a:lnTo>
                    <a:pt x="9" y="195"/>
                  </a:lnTo>
                  <a:lnTo>
                    <a:pt x="22" y="214"/>
                  </a:lnTo>
                  <a:lnTo>
                    <a:pt x="38" y="231"/>
                  </a:lnTo>
                  <a:lnTo>
                    <a:pt x="61" y="246"/>
                  </a:lnTo>
                  <a:lnTo>
                    <a:pt x="86" y="260"/>
                  </a:lnTo>
                  <a:lnTo>
                    <a:pt x="115" y="276"/>
                  </a:lnTo>
                  <a:lnTo>
                    <a:pt x="148" y="286"/>
                  </a:lnTo>
                  <a:lnTo>
                    <a:pt x="184" y="296"/>
                  </a:lnTo>
                  <a:lnTo>
                    <a:pt x="221" y="304"/>
                  </a:lnTo>
                  <a:lnTo>
                    <a:pt x="259" y="309"/>
                  </a:lnTo>
                  <a:lnTo>
                    <a:pt x="302" y="313"/>
                  </a:lnTo>
                  <a:lnTo>
                    <a:pt x="341" y="313"/>
                  </a:lnTo>
                  <a:lnTo>
                    <a:pt x="384" y="313"/>
                  </a:lnTo>
                  <a:lnTo>
                    <a:pt x="423" y="308"/>
                  </a:lnTo>
                  <a:lnTo>
                    <a:pt x="461" y="304"/>
                  </a:lnTo>
                  <a:lnTo>
                    <a:pt x="499" y="295"/>
                  </a:lnTo>
                  <a:lnTo>
                    <a:pt x="534" y="285"/>
                  </a:lnTo>
                  <a:lnTo>
                    <a:pt x="566" y="274"/>
                  </a:lnTo>
                  <a:lnTo>
                    <a:pt x="593" y="260"/>
                  </a:lnTo>
                  <a:lnTo>
                    <a:pt x="619" y="245"/>
                  </a:lnTo>
                  <a:lnTo>
                    <a:pt x="639" y="229"/>
                  </a:lnTo>
                  <a:lnTo>
                    <a:pt x="655" y="212"/>
                  </a:lnTo>
                  <a:lnTo>
                    <a:pt x="666" y="192"/>
                  </a:lnTo>
                  <a:lnTo>
                    <a:pt x="671" y="173"/>
                  </a:lnTo>
                  <a:lnTo>
                    <a:pt x="673" y="158"/>
                  </a:lnTo>
                  <a:lnTo>
                    <a:pt x="675" y="158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72" name="Freeform 1956"/>
            <p:cNvSpPr>
              <a:spLocks/>
            </p:cNvSpPr>
            <p:nvPr/>
          </p:nvSpPr>
          <p:spPr bwMode="auto">
            <a:xfrm>
              <a:off x="2651" y="2928"/>
              <a:ext cx="676" cy="159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0" y="0"/>
                </a:cxn>
                <a:cxn ang="0">
                  <a:pos x="675" y="0"/>
                </a:cxn>
                <a:cxn ang="0">
                  <a:pos x="675" y="158"/>
                </a:cxn>
                <a:cxn ang="0">
                  <a:pos x="0" y="156"/>
                </a:cxn>
              </a:cxnLst>
              <a:rect l="0" t="0" r="r" b="b"/>
              <a:pathLst>
                <a:path w="676" h="159">
                  <a:moveTo>
                    <a:pt x="0" y="156"/>
                  </a:moveTo>
                  <a:lnTo>
                    <a:pt x="0" y="0"/>
                  </a:lnTo>
                  <a:lnTo>
                    <a:pt x="675" y="0"/>
                  </a:lnTo>
                  <a:lnTo>
                    <a:pt x="675" y="158"/>
                  </a:lnTo>
                  <a:lnTo>
                    <a:pt x="0" y="156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73" name="Freeform 1957"/>
            <p:cNvSpPr>
              <a:spLocks/>
            </p:cNvSpPr>
            <p:nvPr/>
          </p:nvSpPr>
          <p:spPr bwMode="auto">
            <a:xfrm>
              <a:off x="2656" y="2939"/>
              <a:ext cx="656" cy="313"/>
            </a:xfrm>
            <a:custGeom>
              <a:avLst/>
              <a:gdLst/>
              <a:ahLst/>
              <a:cxnLst>
                <a:cxn ang="0">
                  <a:pos x="655" y="158"/>
                </a:cxn>
                <a:cxn ang="0">
                  <a:pos x="650" y="138"/>
                </a:cxn>
                <a:cxn ang="0">
                  <a:pos x="643" y="120"/>
                </a:cxn>
                <a:cxn ang="0">
                  <a:pos x="632" y="101"/>
                </a:cxn>
                <a:cxn ang="0">
                  <a:pos x="617" y="84"/>
                </a:cxn>
                <a:cxn ang="0">
                  <a:pos x="596" y="69"/>
                </a:cxn>
                <a:cxn ang="0">
                  <a:pos x="570" y="53"/>
                </a:cxn>
                <a:cxn ang="0">
                  <a:pos x="542" y="39"/>
                </a:cxn>
                <a:cxn ang="0">
                  <a:pos x="511" y="28"/>
                </a:cxn>
                <a:cxn ang="0">
                  <a:pos x="478" y="17"/>
                </a:cxn>
                <a:cxn ang="0">
                  <a:pos x="441" y="10"/>
                </a:cxn>
                <a:cxn ang="0">
                  <a:pos x="402" y="4"/>
                </a:cxn>
                <a:cxn ang="0">
                  <a:pos x="364" y="0"/>
                </a:cxn>
                <a:cxn ang="0">
                  <a:pos x="324" y="0"/>
                </a:cxn>
                <a:cxn ang="0">
                  <a:pos x="284" y="0"/>
                </a:cxn>
                <a:cxn ang="0">
                  <a:pos x="245" y="5"/>
                </a:cxn>
                <a:cxn ang="0">
                  <a:pos x="207" y="10"/>
                </a:cxn>
                <a:cxn ang="0">
                  <a:pos x="172" y="17"/>
                </a:cxn>
                <a:cxn ang="0">
                  <a:pos x="137" y="27"/>
                </a:cxn>
                <a:cxn ang="0">
                  <a:pos x="107" y="39"/>
                </a:cxn>
                <a:cxn ang="0">
                  <a:pos x="78" y="53"/>
                </a:cxn>
                <a:cxn ang="0">
                  <a:pos x="55" y="68"/>
                </a:cxn>
                <a:cxn ang="0">
                  <a:pos x="36" y="84"/>
                </a:cxn>
                <a:cxn ang="0">
                  <a:pos x="20" y="101"/>
                </a:cxn>
                <a:cxn ang="0">
                  <a:pos x="6" y="119"/>
                </a:cxn>
                <a:cxn ang="0">
                  <a:pos x="0" y="137"/>
                </a:cxn>
                <a:cxn ang="0">
                  <a:pos x="0" y="156"/>
                </a:cxn>
                <a:cxn ang="0">
                  <a:pos x="2" y="176"/>
                </a:cxn>
                <a:cxn ang="0">
                  <a:pos x="9" y="194"/>
                </a:cxn>
                <a:cxn ang="0">
                  <a:pos x="22" y="212"/>
                </a:cxn>
                <a:cxn ang="0">
                  <a:pos x="38" y="229"/>
                </a:cxn>
                <a:cxn ang="0">
                  <a:pos x="61" y="245"/>
                </a:cxn>
                <a:cxn ang="0">
                  <a:pos x="85" y="260"/>
                </a:cxn>
                <a:cxn ang="0">
                  <a:pos x="113" y="273"/>
                </a:cxn>
                <a:cxn ang="0">
                  <a:pos x="145" y="285"/>
                </a:cxn>
                <a:cxn ang="0">
                  <a:pos x="179" y="295"/>
                </a:cxn>
                <a:cxn ang="0">
                  <a:pos x="215" y="302"/>
                </a:cxn>
                <a:cxn ang="0">
                  <a:pos x="252" y="308"/>
                </a:cxn>
                <a:cxn ang="0">
                  <a:pos x="293" y="312"/>
                </a:cxn>
                <a:cxn ang="0">
                  <a:pos x="332" y="312"/>
                </a:cxn>
                <a:cxn ang="0">
                  <a:pos x="372" y="312"/>
                </a:cxn>
                <a:cxn ang="0">
                  <a:pos x="411" y="308"/>
                </a:cxn>
                <a:cxn ang="0">
                  <a:pos x="447" y="300"/>
                </a:cxn>
                <a:cxn ang="0">
                  <a:pos x="484" y="293"/>
                </a:cxn>
                <a:cxn ang="0">
                  <a:pos x="516" y="284"/>
                </a:cxn>
                <a:cxn ang="0">
                  <a:pos x="548" y="273"/>
                </a:cxn>
                <a:cxn ang="0">
                  <a:pos x="575" y="258"/>
                </a:cxn>
                <a:cxn ang="0">
                  <a:pos x="599" y="244"/>
                </a:cxn>
                <a:cxn ang="0">
                  <a:pos x="619" y="229"/>
                </a:cxn>
                <a:cxn ang="0">
                  <a:pos x="634" y="210"/>
                </a:cxn>
                <a:cxn ang="0">
                  <a:pos x="645" y="192"/>
                </a:cxn>
                <a:cxn ang="0">
                  <a:pos x="651" y="173"/>
                </a:cxn>
                <a:cxn ang="0">
                  <a:pos x="652" y="158"/>
                </a:cxn>
                <a:cxn ang="0">
                  <a:pos x="655" y="158"/>
                </a:cxn>
              </a:cxnLst>
              <a:rect l="0" t="0" r="r" b="b"/>
              <a:pathLst>
                <a:path w="656" h="313">
                  <a:moveTo>
                    <a:pt x="655" y="158"/>
                  </a:moveTo>
                  <a:lnTo>
                    <a:pt x="650" y="138"/>
                  </a:lnTo>
                  <a:lnTo>
                    <a:pt x="643" y="120"/>
                  </a:lnTo>
                  <a:lnTo>
                    <a:pt x="632" y="101"/>
                  </a:lnTo>
                  <a:lnTo>
                    <a:pt x="617" y="84"/>
                  </a:lnTo>
                  <a:lnTo>
                    <a:pt x="596" y="69"/>
                  </a:lnTo>
                  <a:lnTo>
                    <a:pt x="570" y="53"/>
                  </a:lnTo>
                  <a:lnTo>
                    <a:pt x="542" y="39"/>
                  </a:lnTo>
                  <a:lnTo>
                    <a:pt x="511" y="28"/>
                  </a:lnTo>
                  <a:lnTo>
                    <a:pt x="478" y="17"/>
                  </a:lnTo>
                  <a:lnTo>
                    <a:pt x="441" y="10"/>
                  </a:lnTo>
                  <a:lnTo>
                    <a:pt x="402" y="4"/>
                  </a:lnTo>
                  <a:lnTo>
                    <a:pt x="364" y="0"/>
                  </a:lnTo>
                  <a:lnTo>
                    <a:pt x="324" y="0"/>
                  </a:lnTo>
                  <a:lnTo>
                    <a:pt x="284" y="0"/>
                  </a:lnTo>
                  <a:lnTo>
                    <a:pt x="245" y="5"/>
                  </a:lnTo>
                  <a:lnTo>
                    <a:pt x="207" y="10"/>
                  </a:lnTo>
                  <a:lnTo>
                    <a:pt x="172" y="17"/>
                  </a:lnTo>
                  <a:lnTo>
                    <a:pt x="137" y="27"/>
                  </a:lnTo>
                  <a:lnTo>
                    <a:pt x="107" y="39"/>
                  </a:lnTo>
                  <a:lnTo>
                    <a:pt x="78" y="53"/>
                  </a:lnTo>
                  <a:lnTo>
                    <a:pt x="55" y="68"/>
                  </a:lnTo>
                  <a:lnTo>
                    <a:pt x="36" y="84"/>
                  </a:lnTo>
                  <a:lnTo>
                    <a:pt x="20" y="101"/>
                  </a:lnTo>
                  <a:lnTo>
                    <a:pt x="6" y="119"/>
                  </a:lnTo>
                  <a:lnTo>
                    <a:pt x="0" y="137"/>
                  </a:lnTo>
                  <a:lnTo>
                    <a:pt x="0" y="156"/>
                  </a:lnTo>
                  <a:lnTo>
                    <a:pt x="2" y="176"/>
                  </a:lnTo>
                  <a:lnTo>
                    <a:pt x="9" y="194"/>
                  </a:lnTo>
                  <a:lnTo>
                    <a:pt x="22" y="212"/>
                  </a:lnTo>
                  <a:lnTo>
                    <a:pt x="38" y="229"/>
                  </a:lnTo>
                  <a:lnTo>
                    <a:pt x="61" y="245"/>
                  </a:lnTo>
                  <a:lnTo>
                    <a:pt x="85" y="260"/>
                  </a:lnTo>
                  <a:lnTo>
                    <a:pt x="113" y="273"/>
                  </a:lnTo>
                  <a:lnTo>
                    <a:pt x="145" y="285"/>
                  </a:lnTo>
                  <a:lnTo>
                    <a:pt x="179" y="295"/>
                  </a:lnTo>
                  <a:lnTo>
                    <a:pt x="215" y="302"/>
                  </a:lnTo>
                  <a:lnTo>
                    <a:pt x="252" y="308"/>
                  </a:lnTo>
                  <a:lnTo>
                    <a:pt x="293" y="312"/>
                  </a:lnTo>
                  <a:lnTo>
                    <a:pt x="332" y="312"/>
                  </a:lnTo>
                  <a:lnTo>
                    <a:pt x="372" y="312"/>
                  </a:lnTo>
                  <a:lnTo>
                    <a:pt x="411" y="308"/>
                  </a:lnTo>
                  <a:lnTo>
                    <a:pt x="447" y="300"/>
                  </a:lnTo>
                  <a:lnTo>
                    <a:pt x="484" y="293"/>
                  </a:lnTo>
                  <a:lnTo>
                    <a:pt x="516" y="284"/>
                  </a:lnTo>
                  <a:lnTo>
                    <a:pt x="548" y="273"/>
                  </a:lnTo>
                  <a:lnTo>
                    <a:pt x="575" y="258"/>
                  </a:lnTo>
                  <a:lnTo>
                    <a:pt x="599" y="244"/>
                  </a:lnTo>
                  <a:lnTo>
                    <a:pt x="619" y="229"/>
                  </a:lnTo>
                  <a:lnTo>
                    <a:pt x="634" y="210"/>
                  </a:lnTo>
                  <a:lnTo>
                    <a:pt x="645" y="192"/>
                  </a:lnTo>
                  <a:lnTo>
                    <a:pt x="651" y="173"/>
                  </a:lnTo>
                  <a:lnTo>
                    <a:pt x="652" y="158"/>
                  </a:lnTo>
                  <a:lnTo>
                    <a:pt x="655" y="158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74" name="Freeform 1958"/>
            <p:cNvSpPr>
              <a:spLocks/>
            </p:cNvSpPr>
            <p:nvPr/>
          </p:nvSpPr>
          <p:spPr bwMode="auto">
            <a:xfrm>
              <a:off x="2656" y="2928"/>
              <a:ext cx="656" cy="157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655" y="0"/>
                </a:cxn>
                <a:cxn ang="0">
                  <a:pos x="655" y="156"/>
                </a:cxn>
                <a:cxn ang="0">
                  <a:pos x="0" y="155"/>
                </a:cxn>
              </a:cxnLst>
              <a:rect l="0" t="0" r="r" b="b"/>
              <a:pathLst>
                <a:path w="656" h="157">
                  <a:moveTo>
                    <a:pt x="0" y="155"/>
                  </a:moveTo>
                  <a:lnTo>
                    <a:pt x="0" y="0"/>
                  </a:lnTo>
                  <a:lnTo>
                    <a:pt x="655" y="0"/>
                  </a:lnTo>
                  <a:lnTo>
                    <a:pt x="655" y="156"/>
                  </a:lnTo>
                  <a:lnTo>
                    <a:pt x="0" y="155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75" name="Freeform 1959"/>
            <p:cNvSpPr>
              <a:spLocks/>
            </p:cNvSpPr>
            <p:nvPr/>
          </p:nvSpPr>
          <p:spPr bwMode="auto">
            <a:xfrm>
              <a:off x="2662" y="2938"/>
              <a:ext cx="634" cy="311"/>
            </a:xfrm>
            <a:custGeom>
              <a:avLst/>
              <a:gdLst/>
              <a:ahLst/>
              <a:cxnLst>
                <a:cxn ang="0">
                  <a:pos x="633" y="157"/>
                </a:cxn>
                <a:cxn ang="0">
                  <a:pos x="628" y="138"/>
                </a:cxn>
                <a:cxn ang="0">
                  <a:pos x="622" y="121"/>
                </a:cxn>
                <a:cxn ang="0">
                  <a:pos x="611" y="102"/>
                </a:cxn>
                <a:cxn ang="0">
                  <a:pos x="596" y="85"/>
                </a:cxn>
                <a:cxn ang="0">
                  <a:pos x="576" y="69"/>
                </a:cxn>
                <a:cxn ang="0">
                  <a:pos x="552" y="53"/>
                </a:cxn>
                <a:cxn ang="0">
                  <a:pos x="525" y="39"/>
                </a:cxn>
                <a:cxn ang="0">
                  <a:pos x="494" y="29"/>
                </a:cxn>
                <a:cxn ang="0">
                  <a:pos x="461" y="18"/>
                </a:cxn>
                <a:cxn ang="0">
                  <a:pos x="426" y="10"/>
                </a:cxn>
                <a:cxn ang="0">
                  <a:pos x="389" y="4"/>
                </a:cxn>
                <a:cxn ang="0">
                  <a:pos x="351" y="1"/>
                </a:cxn>
                <a:cxn ang="0">
                  <a:pos x="314" y="0"/>
                </a:cxn>
                <a:cxn ang="0">
                  <a:pos x="274" y="1"/>
                </a:cxn>
                <a:cxn ang="0">
                  <a:pos x="237" y="5"/>
                </a:cxn>
                <a:cxn ang="0">
                  <a:pos x="201" y="11"/>
                </a:cxn>
                <a:cxn ang="0">
                  <a:pos x="167" y="18"/>
                </a:cxn>
                <a:cxn ang="0">
                  <a:pos x="134" y="27"/>
                </a:cxn>
                <a:cxn ang="0">
                  <a:pos x="103" y="39"/>
                </a:cxn>
                <a:cxn ang="0">
                  <a:pos x="77" y="54"/>
                </a:cxn>
                <a:cxn ang="0">
                  <a:pos x="53" y="68"/>
                </a:cxn>
                <a:cxn ang="0">
                  <a:pos x="34" y="83"/>
                </a:cxn>
                <a:cxn ang="0">
                  <a:pos x="19" y="100"/>
                </a:cxn>
                <a:cxn ang="0">
                  <a:pos x="8" y="119"/>
                </a:cxn>
                <a:cxn ang="0">
                  <a:pos x="0" y="137"/>
                </a:cxn>
                <a:cxn ang="0">
                  <a:pos x="0" y="156"/>
                </a:cxn>
                <a:cxn ang="0">
                  <a:pos x="2" y="176"/>
                </a:cxn>
                <a:cxn ang="0">
                  <a:pos x="9" y="193"/>
                </a:cxn>
                <a:cxn ang="0">
                  <a:pos x="22" y="211"/>
                </a:cxn>
                <a:cxn ang="0">
                  <a:pos x="38" y="228"/>
                </a:cxn>
                <a:cxn ang="0">
                  <a:pos x="58" y="245"/>
                </a:cxn>
                <a:cxn ang="0">
                  <a:pos x="81" y="259"/>
                </a:cxn>
                <a:cxn ang="0">
                  <a:pos x="109" y="272"/>
                </a:cxn>
                <a:cxn ang="0">
                  <a:pos x="140" y="285"/>
                </a:cxn>
                <a:cxn ang="0">
                  <a:pos x="174" y="293"/>
                </a:cxn>
                <a:cxn ang="0">
                  <a:pos x="208" y="301"/>
                </a:cxn>
                <a:cxn ang="0">
                  <a:pos x="244" y="308"/>
                </a:cxn>
                <a:cxn ang="0">
                  <a:pos x="284" y="310"/>
                </a:cxn>
                <a:cxn ang="0">
                  <a:pos x="320" y="310"/>
                </a:cxn>
                <a:cxn ang="0">
                  <a:pos x="359" y="310"/>
                </a:cxn>
                <a:cxn ang="0">
                  <a:pos x="397" y="308"/>
                </a:cxn>
                <a:cxn ang="0">
                  <a:pos x="432" y="301"/>
                </a:cxn>
                <a:cxn ang="0">
                  <a:pos x="469" y="293"/>
                </a:cxn>
                <a:cxn ang="0">
                  <a:pos x="500" y="285"/>
                </a:cxn>
                <a:cxn ang="0">
                  <a:pos x="530" y="271"/>
                </a:cxn>
                <a:cxn ang="0">
                  <a:pos x="556" y="257"/>
                </a:cxn>
                <a:cxn ang="0">
                  <a:pos x="580" y="244"/>
                </a:cxn>
                <a:cxn ang="0">
                  <a:pos x="597" y="228"/>
                </a:cxn>
                <a:cxn ang="0">
                  <a:pos x="613" y="210"/>
                </a:cxn>
                <a:cxn ang="0">
                  <a:pos x="624" y="190"/>
                </a:cxn>
                <a:cxn ang="0">
                  <a:pos x="629" y="173"/>
                </a:cxn>
                <a:cxn ang="0">
                  <a:pos x="630" y="157"/>
                </a:cxn>
                <a:cxn ang="0">
                  <a:pos x="633" y="157"/>
                </a:cxn>
              </a:cxnLst>
              <a:rect l="0" t="0" r="r" b="b"/>
              <a:pathLst>
                <a:path w="634" h="311">
                  <a:moveTo>
                    <a:pt x="633" y="157"/>
                  </a:moveTo>
                  <a:lnTo>
                    <a:pt x="628" y="138"/>
                  </a:lnTo>
                  <a:lnTo>
                    <a:pt x="622" y="121"/>
                  </a:lnTo>
                  <a:lnTo>
                    <a:pt x="611" y="102"/>
                  </a:lnTo>
                  <a:lnTo>
                    <a:pt x="596" y="85"/>
                  </a:lnTo>
                  <a:lnTo>
                    <a:pt x="576" y="69"/>
                  </a:lnTo>
                  <a:lnTo>
                    <a:pt x="552" y="53"/>
                  </a:lnTo>
                  <a:lnTo>
                    <a:pt x="525" y="39"/>
                  </a:lnTo>
                  <a:lnTo>
                    <a:pt x="494" y="29"/>
                  </a:lnTo>
                  <a:lnTo>
                    <a:pt x="461" y="18"/>
                  </a:lnTo>
                  <a:lnTo>
                    <a:pt x="426" y="10"/>
                  </a:lnTo>
                  <a:lnTo>
                    <a:pt x="389" y="4"/>
                  </a:lnTo>
                  <a:lnTo>
                    <a:pt x="351" y="1"/>
                  </a:lnTo>
                  <a:lnTo>
                    <a:pt x="314" y="0"/>
                  </a:lnTo>
                  <a:lnTo>
                    <a:pt x="274" y="1"/>
                  </a:lnTo>
                  <a:lnTo>
                    <a:pt x="237" y="5"/>
                  </a:lnTo>
                  <a:lnTo>
                    <a:pt x="201" y="11"/>
                  </a:lnTo>
                  <a:lnTo>
                    <a:pt x="167" y="18"/>
                  </a:lnTo>
                  <a:lnTo>
                    <a:pt x="134" y="27"/>
                  </a:lnTo>
                  <a:lnTo>
                    <a:pt x="103" y="39"/>
                  </a:lnTo>
                  <a:lnTo>
                    <a:pt x="77" y="54"/>
                  </a:lnTo>
                  <a:lnTo>
                    <a:pt x="53" y="68"/>
                  </a:lnTo>
                  <a:lnTo>
                    <a:pt x="34" y="83"/>
                  </a:lnTo>
                  <a:lnTo>
                    <a:pt x="19" y="100"/>
                  </a:lnTo>
                  <a:lnTo>
                    <a:pt x="8" y="119"/>
                  </a:lnTo>
                  <a:lnTo>
                    <a:pt x="0" y="137"/>
                  </a:lnTo>
                  <a:lnTo>
                    <a:pt x="0" y="156"/>
                  </a:lnTo>
                  <a:lnTo>
                    <a:pt x="2" y="176"/>
                  </a:lnTo>
                  <a:lnTo>
                    <a:pt x="9" y="193"/>
                  </a:lnTo>
                  <a:lnTo>
                    <a:pt x="22" y="211"/>
                  </a:lnTo>
                  <a:lnTo>
                    <a:pt x="38" y="228"/>
                  </a:lnTo>
                  <a:lnTo>
                    <a:pt x="58" y="245"/>
                  </a:lnTo>
                  <a:lnTo>
                    <a:pt x="81" y="259"/>
                  </a:lnTo>
                  <a:lnTo>
                    <a:pt x="109" y="272"/>
                  </a:lnTo>
                  <a:lnTo>
                    <a:pt x="140" y="285"/>
                  </a:lnTo>
                  <a:lnTo>
                    <a:pt x="174" y="293"/>
                  </a:lnTo>
                  <a:lnTo>
                    <a:pt x="208" y="301"/>
                  </a:lnTo>
                  <a:lnTo>
                    <a:pt x="244" y="308"/>
                  </a:lnTo>
                  <a:lnTo>
                    <a:pt x="284" y="310"/>
                  </a:lnTo>
                  <a:lnTo>
                    <a:pt x="320" y="310"/>
                  </a:lnTo>
                  <a:lnTo>
                    <a:pt x="359" y="310"/>
                  </a:lnTo>
                  <a:lnTo>
                    <a:pt x="397" y="308"/>
                  </a:lnTo>
                  <a:lnTo>
                    <a:pt x="432" y="301"/>
                  </a:lnTo>
                  <a:lnTo>
                    <a:pt x="469" y="293"/>
                  </a:lnTo>
                  <a:lnTo>
                    <a:pt x="500" y="285"/>
                  </a:lnTo>
                  <a:lnTo>
                    <a:pt x="530" y="271"/>
                  </a:lnTo>
                  <a:lnTo>
                    <a:pt x="556" y="257"/>
                  </a:lnTo>
                  <a:lnTo>
                    <a:pt x="580" y="244"/>
                  </a:lnTo>
                  <a:lnTo>
                    <a:pt x="597" y="228"/>
                  </a:lnTo>
                  <a:lnTo>
                    <a:pt x="613" y="210"/>
                  </a:lnTo>
                  <a:lnTo>
                    <a:pt x="624" y="190"/>
                  </a:lnTo>
                  <a:lnTo>
                    <a:pt x="629" y="173"/>
                  </a:lnTo>
                  <a:lnTo>
                    <a:pt x="630" y="157"/>
                  </a:lnTo>
                  <a:lnTo>
                    <a:pt x="633" y="157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76" name="Freeform 1960"/>
            <p:cNvSpPr>
              <a:spLocks/>
            </p:cNvSpPr>
            <p:nvPr/>
          </p:nvSpPr>
          <p:spPr bwMode="auto">
            <a:xfrm>
              <a:off x="2662" y="2928"/>
              <a:ext cx="634" cy="157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633" y="0"/>
                </a:cxn>
                <a:cxn ang="0">
                  <a:pos x="633" y="156"/>
                </a:cxn>
                <a:cxn ang="0">
                  <a:pos x="0" y="155"/>
                </a:cxn>
              </a:cxnLst>
              <a:rect l="0" t="0" r="r" b="b"/>
              <a:pathLst>
                <a:path w="634" h="157">
                  <a:moveTo>
                    <a:pt x="0" y="15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633" y="156"/>
                  </a:lnTo>
                  <a:lnTo>
                    <a:pt x="0" y="155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77" name="Freeform 1961"/>
            <p:cNvSpPr>
              <a:spLocks/>
            </p:cNvSpPr>
            <p:nvPr/>
          </p:nvSpPr>
          <p:spPr bwMode="auto">
            <a:xfrm>
              <a:off x="2670" y="2937"/>
              <a:ext cx="610" cy="311"/>
            </a:xfrm>
            <a:custGeom>
              <a:avLst/>
              <a:gdLst/>
              <a:ahLst/>
              <a:cxnLst>
                <a:cxn ang="0">
                  <a:pos x="609" y="158"/>
                </a:cxn>
                <a:cxn ang="0">
                  <a:pos x="605" y="138"/>
                </a:cxn>
                <a:cxn ang="0">
                  <a:pos x="598" y="121"/>
                </a:cxn>
                <a:cxn ang="0">
                  <a:pos x="588" y="101"/>
                </a:cxn>
                <a:cxn ang="0">
                  <a:pos x="573" y="84"/>
                </a:cxn>
                <a:cxn ang="0">
                  <a:pos x="555" y="69"/>
                </a:cxn>
                <a:cxn ang="0">
                  <a:pos x="530" y="53"/>
                </a:cxn>
                <a:cxn ang="0">
                  <a:pos x="505" y="40"/>
                </a:cxn>
                <a:cxn ang="0">
                  <a:pos x="475" y="28"/>
                </a:cxn>
                <a:cxn ang="0">
                  <a:pos x="444" y="18"/>
                </a:cxn>
                <a:cxn ang="0">
                  <a:pos x="410" y="10"/>
                </a:cxn>
                <a:cxn ang="0">
                  <a:pos x="373" y="4"/>
                </a:cxn>
                <a:cxn ang="0">
                  <a:pos x="338" y="1"/>
                </a:cxn>
                <a:cxn ang="0">
                  <a:pos x="302" y="0"/>
                </a:cxn>
                <a:cxn ang="0">
                  <a:pos x="262" y="2"/>
                </a:cxn>
                <a:cxn ang="0">
                  <a:pos x="227" y="4"/>
                </a:cxn>
                <a:cxn ang="0">
                  <a:pos x="192" y="10"/>
                </a:cxn>
                <a:cxn ang="0">
                  <a:pos x="159" y="19"/>
                </a:cxn>
                <a:cxn ang="0">
                  <a:pos x="127" y="27"/>
                </a:cxn>
                <a:cxn ang="0">
                  <a:pos x="98" y="39"/>
                </a:cxn>
                <a:cxn ang="0">
                  <a:pos x="72" y="53"/>
                </a:cxn>
                <a:cxn ang="0">
                  <a:pos x="50" y="67"/>
                </a:cxn>
                <a:cxn ang="0">
                  <a:pos x="32" y="83"/>
                </a:cxn>
                <a:cxn ang="0">
                  <a:pos x="17" y="100"/>
                </a:cxn>
                <a:cxn ang="0">
                  <a:pos x="6" y="118"/>
                </a:cxn>
                <a:cxn ang="0">
                  <a:pos x="0" y="137"/>
                </a:cxn>
                <a:cxn ang="0">
                  <a:pos x="0" y="155"/>
                </a:cxn>
                <a:cxn ang="0">
                  <a:pos x="0" y="175"/>
                </a:cxn>
                <a:cxn ang="0">
                  <a:pos x="8" y="194"/>
                </a:cxn>
                <a:cxn ang="0">
                  <a:pos x="19" y="211"/>
                </a:cxn>
                <a:cxn ang="0">
                  <a:pos x="34" y="228"/>
                </a:cxn>
                <a:cxn ang="0">
                  <a:pos x="55" y="243"/>
                </a:cxn>
                <a:cxn ang="0">
                  <a:pos x="78" y="258"/>
                </a:cxn>
                <a:cxn ang="0">
                  <a:pos x="103" y="271"/>
                </a:cxn>
                <a:cxn ang="0">
                  <a:pos x="134" y="284"/>
                </a:cxn>
                <a:cxn ang="0">
                  <a:pos x="166" y="293"/>
                </a:cxn>
                <a:cxn ang="0">
                  <a:pos x="199" y="301"/>
                </a:cxn>
                <a:cxn ang="0">
                  <a:pos x="234" y="307"/>
                </a:cxn>
                <a:cxn ang="0">
                  <a:pos x="271" y="310"/>
                </a:cxn>
                <a:cxn ang="0">
                  <a:pos x="308" y="310"/>
                </a:cxn>
                <a:cxn ang="0">
                  <a:pos x="345" y="310"/>
                </a:cxn>
                <a:cxn ang="0">
                  <a:pos x="381" y="307"/>
                </a:cxn>
                <a:cxn ang="0">
                  <a:pos x="416" y="301"/>
                </a:cxn>
                <a:cxn ang="0">
                  <a:pos x="449" y="293"/>
                </a:cxn>
                <a:cxn ang="0">
                  <a:pos x="480" y="284"/>
                </a:cxn>
                <a:cxn ang="0">
                  <a:pos x="510" y="272"/>
                </a:cxn>
                <a:cxn ang="0">
                  <a:pos x="534" y="257"/>
                </a:cxn>
                <a:cxn ang="0">
                  <a:pos x="557" y="242"/>
                </a:cxn>
                <a:cxn ang="0">
                  <a:pos x="575" y="228"/>
                </a:cxn>
                <a:cxn ang="0">
                  <a:pos x="591" y="211"/>
                </a:cxn>
                <a:cxn ang="0">
                  <a:pos x="600" y="191"/>
                </a:cxn>
                <a:cxn ang="0">
                  <a:pos x="606" y="173"/>
                </a:cxn>
                <a:cxn ang="0">
                  <a:pos x="606" y="158"/>
                </a:cxn>
                <a:cxn ang="0">
                  <a:pos x="609" y="158"/>
                </a:cxn>
              </a:cxnLst>
              <a:rect l="0" t="0" r="r" b="b"/>
              <a:pathLst>
                <a:path w="610" h="311">
                  <a:moveTo>
                    <a:pt x="609" y="158"/>
                  </a:moveTo>
                  <a:lnTo>
                    <a:pt x="605" y="138"/>
                  </a:lnTo>
                  <a:lnTo>
                    <a:pt x="598" y="121"/>
                  </a:lnTo>
                  <a:lnTo>
                    <a:pt x="588" y="101"/>
                  </a:lnTo>
                  <a:lnTo>
                    <a:pt x="573" y="84"/>
                  </a:lnTo>
                  <a:lnTo>
                    <a:pt x="555" y="69"/>
                  </a:lnTo>
                  <a:lnTo>
                    <a:pt x="530" y="53"/>
                  </a:lnTo>
                  <a:lnTo>
                    <a:pt x="505" y="40"/>
                  </a:lnTo>
                  <a:lnTo>
                    <a:pt x="475" y="28"/>
                  </a:lnTo>
                  <a:lnTo>
                    <a:pt x="444" y="18"/>
                  </a:lnTo>
                  <a:lnTo>
                    <a:pt x="410" y="10"/>
                  </a:lnTo>
                  <a:lnTo>
                    <a:pt x="373" y="4"/>
                  </a:lnTo>
                  <a:lnTo>
                    <a:pt x="338" y="1"/>
                  </a:lnTo>
                  <a:lnTo>
                    <a:pt x="302" y="0"/>
                  </a:lnTo>
                  <a:lnTo>
                    <a:pt x="262" y="2"/>
                  </a:lnTo>
                  <a:lnTo>
                    <a:pt x="227" y="4"/>
                  </a:lnTo>
                  <a:lnTo>
                    <a:pt x="192" y="10"/>
                  </a:lnTo>
                  <a:lnTo>
                    <a:pt x="159" y="19"/>
                  </a:lnTo>
                  <a:lnTo>
                    <a:pt x="127" y="27"/>
                  </a:lnTo>
                  <a:lnTo>
                    <a:pt x="98" y="39"/>
                  </a:lnTo>
                  <a:lnTo>
                    <a:pt x="72" y="53"/>
                  </a:lnTo>
                  <a:lnTo>
                    <a:pt x="50" y="67"/>
                  </a:lnTo>
                  <a:lnTo>
                    <a:pt x="32" y="83"/>
                  </a:lnTo>
                  <a:lnTo>
                    <a:pt x="17" y="100"/>
                  </a:lnTo>
                  <a:lnTo>
                    <a:pt x="6" y="118"/>
                  </a:lnTo>
                  <a:lnTo>
                    <a:pt x="0" y="137"/>
                  </a:lnTo>
                  <a:lnTo>
                    <a:pt x="0" y="155"/>
                  </a:lnTo>
                  <a:lnTo>
                    <a:pt x="0" y="175"/>
                  </a:lnTo>
                  <a:lnTo>
                    <a:pt x="8" y="194"/>
                  </a:lnTo>
                  <a:lnTo>
                    <a:pt x="19" y="211"/>
                  </a:lnTo>
                  <a:lnTo>
                    <a:pt x="34" y="228"/>
                  </a:lnTo>
                  <a:lnTo>
                    <a:pt x="55" y="243"/>
                  </a:lnTo>
                  <a:lnTo>
                    <a:pt x="78" y="258"/>
                  </a:lnTo>
                  <a:lnTo>
                    <a:pt x="103" y="271"/>
                  </a:lnTo>
                  <a:lnTo>
                    <a:pt x="134" y="284"/>
                  </a:lnTo>
                  <a:lnTo>
                    <a:pt x="166" y="293"/>
                  </a:lnTo>
                  <a:lnTo>
                    <a:pt x="199" y="301"/>
                  </a:lnTo>
                  <a:lnTo>
                    <a:pt x="234" y="307"/>
                  </a:lnTo>
                  <a:lnTo>
                    <a:pt x="271" y="310"/>
                  </a:lnTo>
                  <a:lnTo>
                    <a:pt x="308" y="310"/>
                  </a:lnTo>
                  <a:lnTo>
                    <a:pt x="345" y="310"/>
                  </a:lnTo>
                  <a:lnTo>
                    <a:pt x="381" y="307"/>
                  </a:lnTo>
                  <a:lnTo>
                    <a:pt x="416" y="301"/>
                  </a:lnTo>
                  <a:lnTo>
                    <a:pt x="449" y="293"/>
                  </a:lnTo>
                  <a:lnTo>
                    <a:pt x="480" y="284"/>
                  </a:lnTo>
                  <a:lnTo>
                    <a:pt x="510" y="272"/>
                  </a:lnTo>
                  <a:lnTo>
                    <a:pt x="534" y="257"/>
                  </a:lnTo>
                  <a:lnTo>
                    <a:pt x="557" y="242"/>
                  </a:lnTo>
                  <a:lnTo>
                    <a:pt x="575" y="228"/>
                  </a:lnTo>
                  <a:lnTo>
                    <a:pt x="591" y="211"/>
                  </a:lnTo>
                  <a:lnTo>
                    <a:pt x="600" y="191"/>
                  </a:lnTo>
                  <a:lnTo>
                    <a:pt x="606" y="173"/>
                  </a:lnTo>
                  <a:lnTo>
                    <a:pt x="606" y="158"/>
                  </a:lnTo>
                  <a:lnTo>
                    <a:pt x="609" y="158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78" name="Freeform 1962"/>
            <p:cNvSpPr>
              <a:spLocks/>
            </p:cNvSpPr>
            <p:nvPr/>
          </p:nvSpPr>
          <p:spPr bwMode="auto">
            <a:xfrm>
              <a:off x="2670" y="2928"/>
              <a:ext cx="610" cy="157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0" y="0"/>
                </a:cxn>
                <a:cxn ang="0">
                  <a:pos x="609" y="0"/>
                </a:cxn>
                <a:cxn ang="0">
                  <a:pos x="609" y="156"/>
                </a:cxn>
                <a:cxn ang="0">
                  <a:pos x="0" y="153"/>
                </a:cxn>
              </a:cxnLst>
              <a:rect l="0" t="0" r="r" b="b"/>
              <a:pathLst>
                <a:path w="610" h="157">
                  <a:moveTo>
                    <a:pt x="0" y="153"/>
                  </a:moveTo>
                  <a:lnTo>
                    <a:pt x="0" y="0"/>
                  </a:lnTo>
                  <a:lnTo>
                    <a:pt x="609" y="0"/>
                  </a:lnTo>
                  <a:lnTo>
                    <a:pt x="609" y="156"/>
                  </a:lnTo>
                  <a:lnTo>
                    <a:pt x="0" y="153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79" name="Freeform 1963"/>
            <p:cNvSpPr>
              <a:spLocks/>
            </p:cNvSpPr>
            <p:nvPr/>
          </p:nvSpPr>
          <p:spPr bwMode="auto">
            <a:xfrm>
              <a:off x="2676" y="2936"/>
              <a:ext cx="588" cy="311"/>
            </a:xfrm>
            <a:custGeom>
              <a:avLst/>
              <a:gdLst/>
              <a:ahLst/>
              <a:cxnLst>
                <a:cxn ang="0">
                  <a:pos x="587" y="158"/>
                </a:cxn>
                <a:cxn ang="0">
                  <a:pos x="582" y="139"/>
                </a:cxn>
                <a:cxn ang="0">
                  <a:pos x="577" y="121"/>
                </a:cxn>
                <a:cxn ang="0">
                  <a:pos x="566" y="101"/>
                </a:cxn>
                <a:cxn ang="0">
                  <a:pos x="552" y="84"/>
                </a:cxn>
                <a:cxn ang="0">
                  <a:pos x="534" y="70"/>
                </a:cxn>
                <a:cxn ang="0">
                  <a:pos x="512" y="54"/>
                </a:cxn>
                <a:cxn ang="0">
                  <a:pos x="486" y="40"/>
                </a:cxn>
                <a:cxn ang="0">
                  <a:pos x="458" y="28"/>
                </a:cxn>
                <a:cxn ang="0">
                  <a:pos x="429" y="18"/>
                </a:cxn>
                <a:cxn ang="0">
                  <a:pos x="395" y="10"/>
                </a:cxn>
                <a:cxn ang="0">
                  <a:pos x="360" y="4"/>
                </a:cxn>
                <a:cxn ang="0">
                  <a:pos x="326" y="0"/>
                </a:cxn>
                <a:cxn ang="0">
                  <a:pos x="290" y="0"/>
                </a:cxn>
                <a:cxn ang="0">
                  <a:pos x="254" y="2"/>
                </a:cxn>
                <a:cxn ang="0">
                  <a:pos x="219" y="5"/>
                </a:cxn>
                <a:cxn ang="0">
                  <a:pos x="185" y="10"/>
                </a:cxn>
                <a:cxn ang="0">
                  <a:pos x="153" y="18"/>
                </a:cxn>
                <a:cxn ang="0">
                  <a:pos x="123" y="28"/>
                </a:cxn>
                <a:cxn ang="0">
                  <a:pos x="95" y="39"/>
                </a:cxn>
                <a:cxn ang="0">
                  <a:pos x="70" y="53"/>
                </a:cxn>
                <a:cxn ang="0">
                  <a:pos x="49" y="66"/>
                </a:cxn>
                <a:cxn ang="0">
                  <a:pos x="31" y="83"/>
                </a:cxn>
                <a:cxn ang="0">
                  <a:pos x="17" y="100"/>
                </a:cxn>
                <a:cxn ang="0">
                  <a:pos x="5" y="117"/>
                </a:cxn>
                <a:cxn ang="0">
                  <a:pos x="0" y="136"/>
                </a:cxn>
                <a:cxn ang="0">
                  <a:pos x="0" y="154"/>
                </a:cxn>
                <a:cxn ang="0">
                  <a:pos x="2" y="175"/>
                </a:cxn>
                <a:cxn ang="0">
                  <a:pos x="8" y="192"/>
                </a:cxn>
                <a:cxn ang="0">
                  <a:pos x="18" y="209"/>
                </a:cxn>
                <a:cxn ang="0">
                  <a:pos x="34" y="227"/>
                </a:cxn>
                <a:cxn ang="0">
                  <a:pos x="53" y="242"/>
                </a:cxn>
                <a:cxn ang="0">
                  <a:pos x="75" y="257"/>
                </a:cxn>
                <a:cxn ang="0">
                  <a:pos x="100" y="271"/>
                </a:cxn>
                <a:cxn ang="0">
                  <a:pos x="129" y="284"/>
                </a:cxn>
                <a:cxn ang="0">
                  <a:pos x="160" y="292"/>
                </a:cxn>
                <a:cxn ang="0">
                  <a:pos x="193" y="300"/>
                </a:cxn>
                <a:cxn ang="0">
                  <a:pos x="225" y="306"/>
                </a:cxn>
                <a:cxn ang="0">
                  <a:pos x="262" y="310"/>
                </a:cxn>
                <a:cxn ang="0">
                  <a:pos x="296" y="310"/>
                </a:cxn>
                <a:cxn ang="0">
                  <a:pos x="333" y="310"/>
                </a:cxn>
                <a:cxn ang="0">
                  <a:pos x="367" y="307"/>
                </a:cxn>
                <a:cxn ang="0">
                  <a:pos x="401" y="301"/>
                </a:cxn>
                <a:cxn ang="0">
                  <a:pos x="434" y="293"/>
                </a:cxn>
                <a:cxn ang="0">
                  <a:pos x="463" y="283"/>
                </a:cxn>
                <a:cxn ang="0">
                  <a:pos x="491" y="271"/>
                </a:cxn>
                <a:cxn ang="0">
                  <a:pos x="516" y="257"/>
                </a:cxn>
                <a:cxn ang="0">
                  <a:pos x="537" y="242"/>
                </a:cxn>
                <a:cxn ang="0">
                  <a:pos x="555" y="227"/>
                </a:cxn>
                <a:cxn ang="0">
                  <a:pos x="569" y="209"/>
                </a:cxn>
                <a:cxn ang="0">
                  <a:pos x="579" y="192"/>
                </a:cxn>
                <a:cxn ang="0">
                  <a:pos x="585" y="173"/>
                </a:cxn>
                <a:cxn ang="0">
                  <a:pos x="585" y="158"/>
                </a:cxn>
                <a:cxn ang="0">
                  <a:pos x="587" y="158"/>
                </a:cxn>
              </a:cxnLst>
              <a:rect l="0" t="0" r="r" b="b"/>
              <a:pathLst>
                <a:path w="588" h="311">
                  <a:moveTo>
                    <a:pt x="587" y="158"/>
                  </a:moveTo>
                  <a:lnTo>
                    <a:pt x="582" y="139"/>
                  </a:lnTo>
                  <a:lnTo>
                    <a:pt x="577" y="121"/>
                  </a:lnTo>
                  <a:lnTo>
                    <a:pt x="566" y="101"/>
                  </a:lnTo>
                  <a:lnTo>
                    <a:pt x="552" y="84"/>
                  </a:lnTo>
                  <a:lnTo>
                    <a:pt x="534" y="70"/>
                  </a:lnTo>
                  <a:lnTo>
                    <a:pt x="512" y="54"/>
                  </a:lnTo>
                  <a:lnTo>
                    <a:pt x="486" y="40"/>
                  </a:lnTo>
                  <a:lnTo>
                    <a:pt x="458" y="28"/>
                  </a:lnTo>
                  <a:lnTo>
                    <a:pt x="429" y="18"/>
                  </a:lnTo>
                  <a:lnTo>
                    <a:pt x="395" y="10"/>
                  </a:lnTo>
                  <a:lnTo>
                    <a:pt x="360" y="4"/>
                  </a:lnTo>
                  <a:lnTo>
                    <a:pt x="326" y="0"/>
                  </a:lnTo>
                  <a:lnTo>
                    <a:pt x="290" y="0"/>
                  </a:lnTo>
                  <a:lnTo>
                    <a:pt x="254" y="2"/>
                  </a:lnTo>
                  <a:lnTo>
                    <a:pt x="219" y="5"/>
                  </a:lnTo>
                  <a:lnTo>
                    <a:pt x="185" y="10"/>
                  </a:lnTo>
                  <a:lnTo>
                    <a:pt x="153" y="18"/>
                  </a:lnTo>
                  <a:lnTo>
                    <a:pt x="123" y="28"/>
                  </a:lnTo>
                  <a:lnTo>
                    <a:pt x="95" y="39"/>
                  </a:lnTo>
                  <a:lnTo>
                    <a:pt x="70" y="53"/>
                  </a:lnTo>
                  <a:lnTo>
                    <a:pt x="49" y="66"/>
                  </a:lnTo>
                  <a:lnTo>
                    <a:pt x="31" y="83"/>
                  </a:lnTo>
                  <a:lnTo>
                    <a:pt x="17" y="100"/>
                  </a:lnTo>
                  <a:lnTo>
                    <a:pt x="5" y="117"/>
                  </a:lnTo>
                  <a:lnTo>
                    <a:pt x="0" y="136"/>
                  </a:lnTo>
                  <a:lnTo>
                    <a:pt x="0" y="154"/>
                  </a:lnTo>
                  <a:lnTo>
                    <a:pt x="2" y="175"/>
                  </a:lnTo>
                  <a:lnTo>
                    <a:pt x="8" y="192"/>
                  </a:lnTo>
                  <a:lnTo>
                    <a:pt x="18" y="209"/>
                  </a:lnTo>
                  <a:lnTo>
                    <a:pt x="34" y="227"/>
                  </a:lnTo>
                  <a:lnTo>
                    <a:pt x="53" y="242"/>
                  </a:lnTo>
                  <a:lnTo>
                    <a:pt x="75" y="257"/>
                  </a:lnTo>
                  <a:lnTo>
                    <a:pt x="100" y="271"/>
                  </a:lnTo>
                  <a:lnTo>
                    <a:pt x="129" y="284"/>
                  </a:lnTo>
                  <a:lnTo>
                    <a:pt x="160" y="292"/>
                  </a:lnTo>
                  <a:lnTo>
                    <a:pt x="193" y="300"/>
                  </a:lnTo>
                  <a:lnTo>
                    <a:pt x="225" y="306"/>
                  </a:lnTo>
                  <a:lnTo>
                    <a:pt x="262" y="310"/>
                  </a:lnTo>
                  <a:lnTo>
                    <a:pt x="296" y="310"/>
                  </a:lnTo>
                  <a:lnTo>
                    <a:pt x="333" y="310"/>
                  </a:lnTo>
                  <a:lnTo>
                    <a:pt x="367" y="307"/>
                  </a:lnTo>
                  <a:lnTo>
                    <a:pt x="401" y="301"/>
                  </a:lnTo>
                  <a:lnTo>
                    <a:pt x="434" y="293"/>
                  </a:lnTo>
                  <a:lnTo>
                    <a:pt x="463" y="283"/>
                  </a:lnTo>
                  <a:lnTo>
                    <a:pt x="491" y="271"/>
                  </a:lnTo>
                  <a:lnTo>
                    <a:pt x="516" y="257"/>
                  </a:lnTo>
                  <a:lnTo>
                    <a:pt x="537" y="242"/>
                  </a:lnTo>
                  <a:lnTo>
                    <a:pt x="555" y="227"/>
                  </a:lnTo>
                  <a:lnTo>
                    <a:pt x="569" y="209"/>
                  </a:lnTo>
                  <a:lnTo>
                    <a:pt x="579" y="192"/>
                  </a:lnTo>
                  <a:lnTo>
                    <a:pt x="585" y="173"/>
                  </a:lnTo>
                  <a:lnTo>
                    <a:pt x="585" y="158"/>
                  </a:lnTo>
                  <a:lnTo>
                    <a:pt x="587" y="158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80" name="Freeform 1964"/>
            <p:cNvSpPr>
              <a:spLocks/>
            </p:cNvSpPr>
            <p:nvPr/>
          </p:nvSpPr>
          <p:spPr bwMode="auto">
            <a:xfrm>
              <a:off x="2676" y="2928"/>
              <a:ext cx="588" cy="157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0" y="0"/>
                </a:cxn>
                <a:cxn ang="0">
                  <a:pos x="587" y="0"/>
                </a:cxn>
                <a:cxn ang="0">
                  <a:pos x="587" y="156"/>
                </a:cxn>
                <a:cxn ang="0">
                  <a:pos x="0" y="153"/>
                </a:cxn>
              </a:cxnLst>
              <a:rect l="0" t="0" r="r" b="b"/>
              <a:pathLst>
                <a:path w="588" h="157">
                  <a:moveTo>
                    <a:pt x="0" y="153"/>
                  </a:moveTo>
                  <a:lnTo>
                    <a:pt x="0" y="0"/>
                  </a:lnTo>
                  <a:lnTo>
                    <a:pt x="587" y="0"/>
                  </a:lnTo>
                  <a:lnTo>
                    <a:pt x="587" y="156"/>
                  </a:lnTo>
                  <a:lnTo>
                    <a:pt x="0" y="153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81" name="Freeform 1965"/>
            <p:cNvSpPr>
              <a:spLocks/>
            </p:cNvSpPr>
            <p:nvPr/>
          </p:nvSpPr>
          <p:spPr bwMode="auto">
            <a:xfrm>
              <a:off x="2682" y="2936"/>
              <a:ext cx="567" cy="310"/>
            </a:xfrm>
            <a:custGeom>
              <a:avLst/>
              <a:gdLst/>
              <a:ahLst/>
              <a:cxnLst>
                <a:cxn ang="0">
                  <a:pos x="566" y="157"/>
                </a:cxn>
                <a:cxn ang="0">
                  <a:pos x="561" y="138"/>
                </a:cxn>
                <a:cxn ang="0">
                  <a:pos x="556" y="121"/>
                </a:cxn>
                <a:cxn ang="0">
                  <a:pos x="545" y="101"/>
                </a:cxn>
                <a:cxn ang="0">
                  <a:pos x="532" y="84"/>
                </a:cxn>
                <a:cxn ang="0">
                  <a:pos x="514" y="68"/>
                </a:cxn>
                <a:cxn ang="0">
                  <a:pos x="493" y="53"/>
                </a:cxn>
                <a:cxn ang="0">
                  <a:pos x="468" y="40"/>
                </a:cxn>
                <a:cxn ang="0">
                  <a:pos x="441" y="28"/>
                </a:cxn>
                <a:cxn ang="0">
                  <a:pos x="412" y="17"/>
                </a:cxn>
                <a:cxn ang="0">
                  <a:pos x="380" y="9"/>
                </a:cxn>
                <a:cxn ang="0">
                  <a:pos x="346" y="3"/>
                </a:cxn>
                <a:cxn ang="0">
                  <a:pos x="314" y="0"/>
                </a:cxn>
                <a:cxn ang="0">
                  <a:pos x="279" y="0"/>
                </a:cxn>
                <a:cxn ang="0">
                  <a:pos x="245" y="1"/>
                </a:cxn>
                <a:cxn ang="0">
                  <a:pos x="211" y="4"/>
                </a:cxn>
                <a:cxn ang="0">
                  <a:pos x="179" y="9"/>
                </a:cxn>
                <a:cxn ang="0">
                  <a:pos x="147" y="18"/>
                </a:cxn>
                <a:cxn ang="0">
                  <a:pos x="119" y="26"/>
                </a:cxn>
                <a:cxn ang="0">
                  <a:pos x="91" y="39"/>
                </a:cxn>
                <a:cxn ang="0">
                  <a:pos x="68" y="52"/>
                </a:cxn>
                <a:cxn ang="0">
                  <a:pos x="47" y="66"/>
                </a:cxn>
                <a:cxn ang="0">
                  <a:pos x="30" y="81"/>
                </a:cxn>
                <a:cxn ang="0">
                  <a:pos x="16" y="99"/>
                </a:cxn>
                <a:cxn ang="0">
                  <a:pos x="5" y="117"/>
                </a:cxn>
                <a:cxn ang="0">
                  <a:pos x="0" y="136"/>
                </a:cxn>
                <a:cxn ang="0">
                  <a:pos x="0" y="153"/>
                </a:cxn>
                <a:cxn ang="0">
                  <a:pos x="2" y="174"/>
                </a:cxn>
                <a:cxn ang="0">
                  <a:pos x="8" y="191"/>
                </a:cxn>
                <a:cxn ang="0">
                  <a:pos x="19" y="209"/>
                </a:cxn>
                <a:cxn ang="0">
                  <a:pos x="33" y="226"/>
                </a:cxn>
                <a:cxn ang="0">
                  <a:pos x="51" y="241"/>
                </a:cxn>
                <a:cxn ang="0">
                  <a:pos x="72" y="256"/>
                </a:cxn>
                <a:cxn ang="0">
                  <a:pos x="97" y="270"/>
                </a:cxn>
                <a:cxn ang="0">
                  <a:pos x="124" y="281"/>
                </a:cxn>
                <a:cxn ang="0">
                  <a:pos x="155" y="291"/>
                </a:cxn>
                <a:cxn ang="0">
                  <a:pos x="186" y="298"/>
                </a:cxn>
                <a:cxn ang="0">
                  <a:pos x="218" y="303"/>
                </a:cxn>
                <a:cxn ang="0">
                  <a:pos x="253" y="308"/>
                </a:cxn>
                <a:cxn ang="0">
                  <a:pos x="286" y="309"/>
                </a:cxn>
                <a:cxn ang="0">
                  <a:pos x="321" y="309"/>
                </a:cxn>
                <a:cxn ang="0">
                  <a:pos x="354" y="305"/>
                </a:cxn>
                <a:cxn ang="0">
                  <a:pos x="386" y="299"/>
                </a:cxn>
                <a:cxn ang="0">
                  <a:pos x="417" y="292"/>
                </a:cxn>
                <a:cxn ang="0">
                  <a:pos x="446" y="281"/>
                </a:cxn>
                <a:cxn ang="0">
                  <a:pos x="473" y="271"/>
                </a:cxn>
                <a:cxn ang="0">
                  <a:pos x="496" y="256"/>
                </a:cxn>
                <a:cxn ang="0">
                  <a:pos x="518" y="242"/>
                </a:cxn>
                <a:cxn ang="0">
                  <a:pos x="535" y="226"/>
                </a:cxn>
                <a:cxn ang="0">
                  <a:pos x="548" y="209"/>
                </a:cxn>
                <a:cxn ang="0">
                  <a:pos x="557" y="190"/>
                </a:cxn>
                <a:cxn ang="0">
                  <a:pos x="563" y="172"/>
                </a:cxn>
                <a:cxn ang="0">
                  <a:pos x="563" y="157"/>
                </a:cxn>
                <a:cxn ang="0">
                  <a:pos x="566" y="157"/>
                </a:cxn>
              </a:cxnLst>
              <a:rect l="0" t="0" r="r" b="b"/>
              <a:pathLst>
                <a:path w="567" h="310">
                  <a:moveTo>
                    <a:pt x="566" y="157"/>
                  </a:moveTo>
                  <a:lnTo>
                    <a:pt x="561" y="138"/>
                  </a:lnTo>
                  <a:lnTo>
                    <a:pt x="556" y="121"/>
                  </a:lnTo>
                  <a:lnTo>
                    <a:pt x="545" y="101"/>
                  </a:lnTo>
                  <a:lnTo>
                    <a:pt x="532" y="84"/>
                  </a:lnTo>
                  <a:lnTo>
                    <a:pt x="514" y="68"/>
                  </a:lnTo>
                  <a:lnTo>
                    <a:pt x="493" y="53"/>
                  </a:lnTo>
                  <a:lnTo>
                    <a:pt x="468" y="40"/>
                  </a:lnTo>
                  <a:lnTo>
                    <a:pt x="441" y="28"/>
                  </a:lnTo>
                  <a:lnTo>
                    <a:pt x="412" y="17"/>
                  </a:lnTo>
                  <a:lnTo>
                    <a:pt x="380" y="9"/>
                  </a:lnTo>
                  <a:lnTo>
                    <a:pt x="346" y="3"/>
                  </a:lnTo>
                  <a:lnTo>
                    <a:pt x="314" y="0"/>
                  </a:lnTo>
                  <a:lnTo>
                    <a:pt x="279" y="0"/>
                  </a:lnTo>
                  <a:lnTo>
                    <a:pt x="245" y="1"/>
                  </a:lnTo>
                  <a:lnTo>
                    <a:pt x="211" y="4"/>
                  </a:lnTo>
                  <a:lnTo>
                    <a:pt x="179" y="9"/>
                  </a:lnTo>
                  <a:lnTo>
                    <a:pt x="147" y="18"/>
                  </a:lnTo>
                  <a:lnTo>
                    <a:pt x="119" y="26"/>
                  </a:lnTo>
                  <a:lnTo>
                    <a:pt x="91" y="39"/>
                  </a:lnTo>
                  <a:lnTo>
                    <a:pt x="68" y="52"/>
                  </a:lnTo>
                  <a:lnTo>
                    <a:pt x="47" y="66"/>
                  </a:lnTo>
                  <a:lnTo>
                    <a:pt x="30" y="81"/>
                  </a:lnTo>
                  <a:lnTo>
                    <a:pt x="16" y="99"/>
                  </a:lnTo>
                  <a:lnTo>
                    <a:pt x="5" y="117"/>
                  </a:lnTo>
                  <a:lnTo>
                    <a:pt x="0" y="136"/>
                  </a:lnTo>
                  <a:lnTo>
                    <a:pt x="0" y="153"/>
                  </a:lnTo>
                  <a:lnTo>
                    <a:pt x="2" y="174"/>
                  </a:lnTo>
                  <a:lnTo>
                    <a:pt x="8" y="191"/>
                  </a:lnTo>
                  <a:lnTo>
                    <a:pt x="19" y="209"/>
                  </a:lnTo>
                  <a:lnTo>
                    <a:pt x="33" y="226"/>
                  </a:lnTo>
                  <a:lnTo>
                    <a:pt x="51" y="241"/>
                  </a:lnTo>
                  <a:lnTo>
                    <a:pt x="72" y="256"/>
                  </a:lnTo>
                  <a:lnTo>
                    <a:pt x="97" y="270"/>
                  </a:lnTo>
                  <a:lnTo>
                    <a:pt x="124" y="281"/>
                  </a:lnTo>
                  <a:lnTo>
                    <a:pt x="155" y="291"/>
                  </a:lnTo>
                  <a:lnTo>
                    <a:pt x="186" y="298"/>
                  </a:lnTo>
                  <a:lnTo>
                    <a:pt x="218" y="303"/>
                  </a:lnTo>
                  <a:lnTo>
                    <a:pt x="253" y="308"/>
                  </a:lnTo>
                  <a:lnTo>
                    <a:pt x="286" y="309"/>
                  </a:lnTo>
                  <a:lnTo>
                    <a:pt x="321" y="309"/>
                  </a:lnTo>
                  <a:lnTo>
                    <a:pt x="354" y="305"/>
                  </a:lnTo>
                  <a:lnTo>
                    <a:pt x="386" y="299"/>
                  </a:lnTo>
                  <a:lnTo>
                    <a:pt x="417" y="292"/>
                  </a:lnTo>
                  <a:lnTo>
                    <a:pt x="446" y="281"/>
                  </a:lnTo>
                  <a:lnTo>
                    <a:pt x="473" y="271"/>
                  </a:lnTo>
                  <a:lnTo>
                    <a:pt x="496" y="256"/>
                  </a:lnTo>
                  <a:lnTo>
                    <a:pt x="518" y="242"/>
                  </a:lnTo>
                  <a:lnTo>
                    <a:pt x="535" y="226"/>
                  </a:lnTo>
                  <a:lnTo>
                    <a:pt x="548" y="209"/>
                  </a:lnTo>
                  <a:lnTo>
                    <a:pt x="557" y="190"/>
                  </a:lnTo>
                  <a:lnTo>
                    <a:pt x="563" y="172"/>
                  </a:lnTo>
                  <a:lnTo>
                    <a:pt x="563" y="157"/>
                  </a:lnTo>
                  <a:lnTo>
                    <a:pt x="566" y="157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82" name="Freeform 1966"/>
            <p:cNvSpPr>
              <a:spLocks/>
            </p:cNvSpPr>
            <p:nvPr/>
          </p:nvSpPr>
          <p:spPr bwMode="auto">
            <a:xfrm>
              <a:off x="2681" y="2928"/>
              <a:ext cx="568" cy="156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0" y="0"/>
                </a:cxn>
                <a:cxn ang="0">
                  <a:pos x="567" y="0"/>
                </a:cxn>
                <a:cxn ang="0">
                  <a:pos x="567" y="155"/>
                </a:cxn>
                <a:cxn ang="0">
                  <a:pos x="0" y="153"/>
                </a:cxn>
              </a:cxnLst>
              <a:rect l="0" t="0" r="r" b="b"/>
              <a:pathLst>
                <a:path w="568" h="156">
                  <a:moveTo>
                    <a:pt x="0" y="153"/>
                  </a:moveTo>
                  <a:lnTo>
                    <a:pt x="0" y="0"/>
                  </a:lnTo>
                  <a:lnTo>
                    <a:pt x="567" y="0"/>
                  </a:lnTo>
                  <a:lnTo>
                    <a:pt x="567" y="155"/>
                  </a:lnTo>
                  <a:lnTo>
                    <a:pt x="0" y="153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83" name="Freeform 1967"/>
            <p:cNvSpPr>
              <a:spLocks/>
            </p:cNvSpPr>
            <p:nvPr/>
          </p:nvSpPr>
          <p:spPr bwMode="auto">
            <a:xfrm>
              <a:off x="2688" y="2935"/>
              <a:ext cx="544" cy="309"/>
            </a:xfrm>
            <a:custGeom>
              <a:avLst/>
              <a:gdLst/>
              <a:ahLst/>
              <a:cxnLst>
                <a:cxn ang="0">
                  <a:pos x="543" y="157"/>
                </a:cxn>
                <a:cxn ang="0">
                  <a:pos x="540" y="138"/>
                </a:cxn>
                <a:cxn ang="0">
                  <a:pos x="534" y="120"/>
                </a:cxn>
                <a:cxn ang="0">
                  <a:pos x="524" y="101"/>
                </a:cxn>
                <a:cxn ang="0">
                  <a:pos x="512" y="84"/>
                </a:cxn>
                <a:cxn ang="0">
                  <a:pos x="494" y="68"/>
                </a:cxn>
                <a:cxn ang="0">
                  <a:pos x="474" y="51"/>
                </a:cxn>
                <a:cxn ang="0">
                  <a:pos x="450" y="40"/>
                </a:cxn>
                <a:cxn ang="0">
                  <a:pos x="424" y="28"/>
                </a:cxn>
                <a:cxn ang="0">
                  <a:pos x="397" y="18"/>
                </a:cxn>
                <a:cxn ang="0">
                  <a:pos x="365" y="10"/>
                </a:cxn>
                <a:cxn ang="0">
                  <a:pos x="333" y="4"/>
                </a:cxn>
                <a:cxn ang="0">
                  <a:pos x="302" y="0"/>
                </a:cxn>
                <a:cxn ang="0">
                  <a:pos x="268" y="0"/>
                </a:cxn>
                <a:cxn ang="0">
                  <a:pos x="236" y="1"/>
                </a:cxn>
                <a:cxn ang="0">
                  <a:pos x="203" y="4"/>
                </a:cxn>
                <a:cxn ang="0">
                  <a:pos x="172" y="10"/>
                </a:cxn>
                <a:cxn ang="0">
                  <a:pos x="141" y="18"/>
                </a:cxn>
                <a:cxn ang="0">
                  <a:pos x="114" y="26"/>
                </a:cxn>
                <a:cxn ang="0">
                  <a:pos x="88" y="38"/>
                </a:cxn>
                <a:cxn ang="0">
                  <a:pos x="65" y="51"/>
                </a:cxn>
                <a:cxn ang="0">
                  <a:pos x="45" y="66"/>
                </a:cxn>
                <a:cxn ang="0">
                  <a:pos x="29" y="82"/>
                </a:cxn>
                <a:cxn ang="0">
                  <a:pos x="16" y="98"/>
                </a:cxn>
                <a:cxn ang="0">
                  <a:pos x="6" y="116"/>
                </a:cxn>
                <a:cxn ang="0">
                  <a:pos x="0" y="135"/>
                </a:cxn>
                <a:cxn ang="0">
                  <a:pos x="0" y="153"/>
                </a:cxn>
                <a:cxn ang="0">
                  <a:pos x="1" y="174"/>
                </a:cxn>
                <a:cxn ang="0">
                  <a:pos x="7" y="191"/>
                </a:cxn>
                <a:cxn ang="0">
                  <a:pos x="18" y="208"/>
                </a:cxn>
                <a:cxn ang="0">
                  <a:pos x="31" y="225"/>
                </a:cxn>
                <a:cxn ang="0">
                  <a:pos x="50" y="241"/>
                </a:cxn>
                <a:cxn ang="0">
                  <a:pos x="69" y="255"/>
                </a:cxn>
                <a:cxn ang="0">
                  <a:pos x="93" y="270"/>
                </a:cxn>
                <a:cxn ang="0">
                  <a:pos x="120" y="280"/>
                </a:cxn>
                <a:cxn ang="0">
                  <a:pos x="149" y="289"/>
                </a:cxn>
                <a:cxn ang="0">
                  <a:pos x="178" y="297"/>
                </a:cxn>
                <a:cxn ang="0">
                  <a:pos x="209" y="304"/>
                </a:cxn>
                <a:cxn ang="0">
                  <a:pos x="244" y="307"/>
                </a:cxn>
                <a:cxn ang="0">
                  <a:pos x="275" y="308"/>
                </a:cxn>
                <a:cxn ang="0">
                  <a:pos x="308" y="308"/>
                </a:cxn>
                <a:cxn ang="0">
                  <a:pos x="340" y="304"/>
                </a:cxn>
                <a:cxn ang="0">
                  <a:pos x="371" y="299"/>
                </a:cxn>
                <a:cxn ang="0">
                  <a:pos x="402" y="290"/>
                </a:cxn>
                <a:cxn ang="0">
                  <a:pos x="429" y="281"/>
                </a:cxn>
                <a:cxn ang="0">
                  <a:pos x="455" y="270"/>
                </a:cxn>
                <a:cxn ang="0">
                  <a:pos x="478" y="257"/>
                </a:cxn>
                <a:cxn ang="0">
                  <a:pos x="498" y="241"/>
                </a:cxn>
                <a:cxn ang="0">
                  <a:pos x="513" y="226"/>
                </a:cxn>
                <a:cxn ang="0">
                  <a:pos x="526" y="209"/>
                </a:cxn>
                <a:cxn ang="0">
                  <a:pos x="535" y="191"/>
                </a:cxn>
                <a:cxn ang="0">
                  <a:pos x="541" y="173"/>
                </a:cxn>
                <a:cxn ang="0">
                  <a:pos x="542" y="157"/>
                </a:cxn>
                <a:cxn ang="0">
                  <a:pos x="543" y="157"/>
                </a:cxn>
              </a:cxnLst>
              <a:rect l="0" t="0" r="r" b="b"/>
              <a:pathLst>
                <a:path w="544" h="309">
                  <a:moveTo>
                    <a:pt x="543" y="157"/>
                  </a:moveTo>
                  <a:lnTo>
                    <a:pt x="540" y="138"/>
                  </a:lnTo>
                  <a:lnTo>
                    <a:pt x="534" y="120"/>
                  </a:lnTo>
                  <a:lnTo>
                    <a:pt x="524" y="101"/>
                  </a:lnTo>
                  <a:lnTo>
                    <a:pt x="512" y="84"/>
                  </a:lnTo>
                  <a:lnTo>
                    <a:pt x="494" y="68"/>
                  </a:lnTo>
                  <a:lnTo>
                    <a:pt x="474" y="51"/>
                  </a:lnTo>
                  <a:lnTo>
                    <a:pt x="450" y="40"/>
                  </a:lnTo>
                  <a:lnTo>
                    <a:pt x="424" y="28"/>
                  </a:lnTo>
                  <a:lnTo>
                    <a:pt x="397" y="18"/>
                  </a:lnTo>
                  <a:lnTo>
                    <a:pt x="365" y="10"/>
                  </a:lnTo>
                  <a:lnTo>
                    <a:pt x="333" y="4"/>
                  </a:lnTo>
                  <a:lnTo>
                    <a:pt x="302" y="0"/>
                  </a:lnTo>
                  <a:lnTo>
                    <a:pt x="268" y="0"/>
                  </a:lnTo>
                  <a:lnTo>
                    <a:pt x="236" y="1"/>
                  </a:lnTo>
                  <a:lnTo>
                    <a:pt x="203" y="4"/>
                  </a:lnTo>
                  <a:lnTo>
                    <a:pt x="172" y="10"/>
                  </a:lnTo>
                  <a:lnTo>
                    <a:pt x="141" y="18"/>
                  </a:lnTo>
                  <a:lnTo>
                    <a:pt x="114" y="26"/>
                  </a:lnTo>
                  <a:lnTo>
                    <a:pt x="88" y="38"/>
                  </a:lnTo>
                  <a:lnTo>
                    <a:pt x="65" y="51"/>
                  </a:lnTo>
                  <a:lnTo>
                    <a:pt x="45" y="66"/>
                  </a:lnTo>
                  <a:lnTo>
                    <a:pt x="29" y="82"/>
                  </a:lnTo>
                  <a:lnTo>
                    <a:pt x="16" y="98"/>
                  </a:lnTo>
                  <a:lnTo>
                    <a:pt x="6" y="116"/>
                  </a:lnTo>
                  <a:lnTo>
                    <a:pt x="0" y="135"/>
                  </a:lnTo>
                  <a:lnTo>
                    <a:pt x="0" y="153"/>
                  </a:lnTo>
                  <a:lnTo>
                    <a:pt x="1" y="174"/>
                  </a:lnTo>
                  <a:lnTo>
                    <a:pt x="7" y="191"/>
                  </a:lnTo>
                  <a:lnTo>
                    <a:pt x="18" y="208"/>
                  </a:lnTo>
                  <a:lnTo>
                    <a:pt x="31" y="225"/>
                  </a:lnTo>
                  <a:lnTo>
                    <a:pt x="50" y="241"/>
                  </a:lnTo>
                  <a:lnTo>
                    <a:pt x="69" y="255"/>
                  </a:lnTo>
                  <a:lnTo>
                    <a:pt x="93" y="270"/>
                  </a:lnTo>
                  <a:lnTo>
                    <a:pt x="120" y="280"/>
                  </a:lnTo>
                  <a:lnTo>
                    <a:pt x="149" y="289"/>
                  </a:lnTo>
                  <a:lnTo>
                    <a:pt x="178" y="297"/>
                  </a:lnTo>
                  <a:lnTo>
                    <a:pt x="209" y="304"/>
                  </a:lnTo>
                  <a:lnTo>
                    <a:pt x="244" y="307"/>
                  </a:lnTo>
                  <a:lnTo>
                    <a:pt x="275" y="308"/>
                  </a:lnTo>
                  <a:lnTo>
                    <a:pt x="308" y="308"/>
                  </a:lnTo>
                  <a:lnTo>
                    <a:pt x="340" y="304"/>
                  </a:lnTo>
                  <a:lnTo>
                    <a:pt x="371" y="299"/>
                  </a:lnTo>
                  <a:lnTo>
                    <a:pt x="402" y="290"/>
                  </a:lnTo>
                  <a:lnTo>
                    <a:pt x="429" y="281"/>
                  </a:lnTo>
                  <a:lnTo>
                    <a:pt x="455" y="270"/>
                  </a:lnTo>
                  <a:lnTo>
                    <a:pt x="478" y="257"/>
                  </a:lnTo>
                  <a:lnTo>
                    <a:pt x="498" y="241"/>
                  </a:lnTo>
                  <a:lnTo>
                    <a:pt x="513" y="226"/>
                  </a:lnTo>
                  <a:lnTo>
                    <a:pt x="526" y="209"/>
                  </a:lnTo>
                  <a:lnTo>
                    <a:pt x="535" y="191"/>
                  </a:lnTo>
                  <a:lnTo>
                    <a:pt x="541" y="173"/>
                  </a:lnTo>
                  <a:lnTo>
                    <a:pt x="542" y="157"/>
                  </a:lnTo>
                  <a:lnTo>
                    <a:pt x="543" y="157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84" name="Freeform 1968"/>
            <p:cNvSpPr>
              <a:spLocks/>
            </p:cNvSpPr>
            <p:nvPr/>
          </p:nvSpPr>
          <p:spPr bwMode="auto">
            <a:xfrm>
              <a:off x="2687" y="2928"/>
              <a:ext cx="545" cy="156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0" y="0"/>
                </a:cxn>
                <a:cxn ang="0">
                  <a:pos x="544" y="0"/>
                </a:cxn>
                <a:cxn ang="0">
                  <a:pos x="544" y="155"/>
                </a:cxn>
                <a:cxn ang="0">
                  <a:pos x="0" y="153"/>
                </a:cxn>
              </a:cxnLst>
              <a:rect l="0" t="0" r="r" b="b"/>
              <a:pathLst>
                <a:path w="545" h="156">
                  <a:moveTo>
                    <a:pt x="0" y="153"/>
                  </a:moveTo>
                  <a:lnTo>
                    <a:pt x="0" y="0"/>
                  </a:lnTo>
                  <a:lnTo>
                    <a:pt x="544" y="0"/>
                  </a:lnTo>
                  <a:lnTo>
                    <a:pt x="544" y="155"/>
                  </a:lnTo>
                  <a:lnTo>
                    <a:pt x="0" y="153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85" name="Freeform 1969"/>
            <p:cNvSpPr>
              <a:spLocks/>
            </p:cNvSpPr>
            <p:nvPr/>
          </p:nvSpPr>
          <p:spPr bwMode="auto">
            <a:xfrm>
              <a:off x="2694" y="2934"/>
              <a:ext cx="523" cy="308"/>
            </a:xfrm>
            <a:custGeom>
              <a:avLst/>
              <a:gdLst/>
              <a:ahLst/>
              <a:cxnLst>
                <a:cxn ang="0">
                  <a:pos x="522" y="157"/>
                </a:cxn>
                <a:cxn ang="0">
                  <a:pos x="518" y="138"/>
                </a:cxn>
                <a:cxn ang="0">
                  <a:pos x="513" y="120"/>
                </a:cxn>
                <a:cxn ang="0">
                  <a:pos x="503" y="101"/>
                </a:cxn>
                <a:cxn ang="0">
                  <a:pos x="491" y="83"/>
                </a:cxn>
                <a:cxn ang="0">
                  <a:pos x="475" y="68"/>
                </a:cxn>
                <a:cxn ang="0">
                  <a:pos x="455" y="52"/>
                </a:cxn>
                <a:cxn ang="0">
                  <a:pos x="432" y="39"/>
                </a:cxn>
                <a:cxn ang="0">
                  <a:pos x="406" y="28"/>
                </a:cxn>
                <a:cxn ang="0">
                  <a:pos x="381" y="17"/>
                </a:cxn>
                <a:cxn ang="0">
                  <a:pos x="351" y="10"/>
                </a:cxn>
                <a:cxn ang="0">
                  <a:pos x="320" y="5"/>
                </a:cxn>
                <a:cxn ang="0">
                  <a:pos x="289" y="0"/>
                </a:cxn>
                <a:cxn ang="0">
                  <a:pos x="258" y="0"/>
                </a:cxn>
                <a:cxn ang="0">
                  <a:pos x="226" y="1"/>
                </a:cxn>
                <a:cxn ang="0">
                  <a:pos x="196" y="5"/>
                </a:cxn>
                <a:cxn ang="0">
                  <a:pos x="166" y="10"/>
                </a:cxn>
                <a:cxn ang="0">
                  <a:pos x="137" y="17"/>
                </a:cxn>
                <a:cxn ang="0">
                  <a:pos x="110" y="27"/>
                </a:cxn>
                <a:cxn ang="0">
                  <a:pos x="85" y="38"/>
                </a:cxn>
                <a:cxn ang="0">
                  <a:pos x="63" y="51"/>
                </a:cxn>
                <a:cxn ang="0">
                  <a:pos x="44" y="67"/>
                </a:cxn>
                <a:cxn ang="0">
                  <a:pos x="29" y="81"/>
                </a:cxn>
                <a:cxn ang="0">
                  <a:pos x="16" y="98"/>
                </a:cxn>
                <a:cxn ang="0">
                  <a:pos x="6" y="116"/>
                </a:cxn>
                <a:cxn ang="0">
                  <a:pos x="0" y="135"/>
                </a:cxn>
                <a:cxn ang="0">
                  <a:pos x="0" y="153"/>
                </a:cxn>
                <a:cxn ang="0">
                  <a:pos x="1" y="172"/>
                </a:cxn>
                <a:cxn ang="0">
                  <a:pos x="8" y="189"/>
                </a:cxn>
                <a:cxn ang="0">
                  <a:pos x="17" y="208"/>
                </a:cxn>
                <a:cxn ang="0">
                  <a:pos x="31" y="225"/>
                </a:cxn>
                <a:cxn ang="0">
                  <a:pos x="48" y="239"/>
                </a:cxn>
                <a:cxn ang="0">
                  <a:pos x="67" y="254"/>
                </a:cxn>
                <a:cxn ang="0">
                  <a:pos x="90" y="267"/>
                </a:cxn>
                <a:cxn ang="0">
                  <a:pos x="116" y="280"/>
                </a:cxn>
                <a:cxn ang="0">
                  <a:pos x="143" y="289"/>
                </a:cxn>
                <a:cxn ang="0">
                  <a:pos x="172" y="297"/>
                </a:cxn>
                <a:cxn ang="0">
                  <a:pos x="201" y="304"/>
                </a:cxn>
                <a:cxn ang="0">
                  <a:pos x="233" y="305"/>
                </a:cxn>
                <a:cxn ang="0">
                  <a:pos x="264" y="307"/>
                </a:cxn>
                <a:cxn ang="0">
                  <a:pos x="297" y="307"/>
                </a:cxn>
                <a:cxn ang="0">
                  <a:pos x="327" y="304"/>
                </a:cxn>
                <a:cxn ang="0">
                  <a:pos x="356" y="298"/>
                </a:cxn>
                <a:cxn ang="0">
                  <a:pos x="386" y="290"/>
                </a:cxn>
                <a:cxn ang="0">
                  <a:pos x="412" y="281"/>
                </a:cxn>
                <a:cxn ang="0">
                  <a:pos x="437" y="270"/>
                </a:cxn>
                <a:cxn ang="0">
                  <a:pos x="459" y="256"/>
                </a:cxn>
                <a:cxn ang="0">
                  <a:pos x="477" y="242"/>
                </a:cxn>
                <a:cxn ang="0">
                  <a:pos x="493" y="226"/>
                </a:cxn>
                <a:cxn ang="0">
                  <a:pos x="506" y="209"/>
                </a:cxn>
                <a:cxn ang="0">
                  <a:pos x="515" y="191"/>
                </a:cxn>
                <a:cxn ang="0">
                  <a:pos x="519" y="171"/>
                </a:cxn>
                <a:cxn ang="0">
                  <a:pos x="520" y="157"/>
                </a:cxn>
                <a:cxn ang="0">
                  <a:pos x="522" y="157"/>
                </a:cxn>
              </a:cxnLst>
              <a:rect l="0" t="0" r="r" b="b"/>
              <a:pathLst>
                <a:path w="523" h="308">
                  <a:moveTo>
                    <a:pt x="522" y="157"/>
                  </a:moveTo>
                  <a:lnTo>
                    <a:pt x="518" y="138"/>
                  </a:lnTo>
                  <a:lnTo>
                    <a:pt x="513" y="120"/>
                  </a:lnTo>
                  <a:lnTo>
                    <a:pt x="503" y="101"/>
                  </a:lnTo>
                  <a:lnTo>
                    <a:pt x="491" y="83"/>
                  </a:lnTo>
                  <a:lnTo>
                    <a:pt x="475" y="68"/>
                  </a:lnTo>
                  <a:lnTo>
                    <a:pt x="455" y="52"/>
                  </a:lnTo>
                  <a:lnTo>
                    <a:pt x="432" y="39"/>
                  </a:lnTo>
                  <a:lnTo>
                    <a:pt x="406" y="28"/>
                  </a:lnTo>
                  <a:lnTo>
                    <a:pt x="381" y="17"/>
                  </a:lnTo>
                  <a:lnTo>
                    <a:pt x="351" y="10"/>
                  </a:lnTo>
                  <a:lnTo>
                    <a:pt x="320" y="5"/>
                  </a:lnTo>
                  <a:lnTo>
                    <a:pt x="289" y="0"/>
                  </a:lnTo>
                  <a:lnTo>
                    <a:pt x="258" y="0"/>
                  </a:lnTo>
                  <a:lnTo>
                    <a:pt x="226" y="1"/>
                  </a:lnTo>
                  <a:lnTo>
                    <a:pt x="196" y="5"/>
                  </a:lnTo>
                  <a:lnTo>
                    <a:pt x="166" y="10"/>
                  </a:lnTo>
                  <a:lnTo>
                    <a:pt x="137" y="17"/>
                  </a:lnTo>
                  <a:lnTo>
                    <a:pt x="110" y="27"/>
                  </a:lnTo>
                  <a:lnTo>
                    <a:pt x="85" y="38"/>
                  </a:lnTo>
                  <a:lnTo>
                    <a:pt x="63" y="51"/>
                  </a:lnTo>
                  <a:lnTo>
                    <a:pt x="44" y="67"/>
                  </a:lnTo>
                  <a:lnTo>
                    <a:pt x="29" y="81"/>
                  </a:lnTo>
                  <a:lnTo>
                    <a:pt x="16" y="98"/>
                  </a:lnTo>
                  <a:lnTo>
                    <a:pt x="6" y="116"/>
                  </a:lnTo>
                  <a:lnTo>
                    <a:pt x="0" y="135"/>
                  </a:lnTo>
                  <a:lnTo>
                    <a:pt x="0" y="153"/>
                  </a:lnTo>
                  <a:lnTo>
                    <a:pt x="1" y="172"/>
                  </a:lnTo>
                  <a:lnTo>
                    <a:pt x="8" y="189"/>
                  </a:lnTo>
                  <a:lnTo>
                    <a:pt x="17" y="208"/>
                  </a:lnTo>
                  <a:lnTo>
                    <a:pt x="31" y="225"/>
                  </a:lnTo>
                  <a:lnTo>
                    <a:pt x="48" y="239"/>
                  </a:lnTo>
                  <a:lnTo>
                    <a:pt x="67" y="254"/>
                  </a:lnTo>
                  <a:lnTo>
                    <a:pt x="90" y="267"/>
                  </a:lnTo>
                  <a:lnTo>
                    <a:pt x="116" y="280"/>
                  </a:lnTo>
                  <a:lnTo>
                    <a:pt x="143" y="289"/>
                  </a:lnTo>
                  <a:lnTo>
                    <a:pt x="172" y="297"/>
                  </a:lnTo>
                  <a:lnTo>
                    <a:pt x="201" y="304"/>
                  </a:lnTo>
                  <a:lnTo>
                    <a:pt x="233" y="305"/>
                  </a:lnTo>
                  <a:lnTo>
                    <a:pt x="264" y="307"/>
                  </a:lnTo>
                  <a:lnTo>
                    <a:pt x="297" y="307"/>
                  </a:lnTo>
                  <a:lnTo>
                    <a:pt x="327" y="304"/>
                  </a:lnTo>
                  <a:lnTo>
                    <a:pt x="356" y="298"/>
                  </a:lnTo>
                  <a:lnTo>
                    <a:pt x="386" y="290"/>
                  </a:lnTo>
                  <a:lnTo>
                    <a:pt x="412" y="281"/>
                  </a:lnTo>
                  <a:lnTo>
                    <a:pt x="437" y="270"/>
                  </a:lnTo>
                  <a:lnTo>
                    <a:pt x="459" y="256"/>
                  </a:lnTo>
                  <a:lnTo>
                    <a:pt x="477" y="242"/>
                  </a:lnTo>
                  <a:lnTo>
                    <a:pt x="493" y="226"/>
                  </a:lnTo>
                  <a:lnTo>
                    <a:pt x="506" y="209"/>
                  </a:lnTo>
                  <a:lnTo>
                    <a:pt x="515" y="191"/>
                  </a:lnTo>
                  <a:lnTo>
                    <a:pt x="519" y="171"/>
                  </a:lnTo>
                  <a:lnTo>
                    <a:pt x="520" y="157"/>
                  </a:lnTo>
                  <a:lnTo>
                    <a:pt x="522" y="157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86" name="Freeform 1970"/>
            <p:cNvSpPr>
              <a:spLocks/>
            </p:cNvSpPr>
            <p:nvPr/>
          </p:nvSpPr>
          <p:spPr bwMode="auto">
            <a:xfrm>
              <a:off x="2694" y="2928"/>
              <a:ext cx="523" cy="155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0"/>
                </a:cxn>
                <a:cxn ang="0">
                  <a:pos x="522" y="0"/>
                </a:cxn>
                <a:cxn ang="0">
                  <a:pos x="522" y="154"/>
                </a:cxn>
                <a:cxn ang="0">
                  <a:pos x="0" y="152"/>
                </a:cxn>
              </a:cxnLst>
              <a:rect l="0" t="0" r="r" b="b"/>
              <a:pathLst>
                <a:path w="523" h="155">
                  <a:moveTo>
                    <a:pt x="0" y="152"/>
                  </a:moveTo>
                  <a:lnTo>
                    <a:pt x="0" y="0"/>
                  </a:lnTo>
                  <a:lnTo>
                    <a:pt x="522" y="0"/>
                  </a:lnTo>
                  <a:lnTo>
                    <a:pt x="522" y="154"/>
                  </a:lnTo>
                  <a:lnTo>
                    <a:pt x="0" y="152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87" name="Freeform 1971"/>
            <p:cNvSpPr>
              <a:spLocks/>
            </p:cNvSpPr>
            <p:nvPr/>
          </p:nvSpPr>
          <p:spPr bwMode="auto">
            <a:xfrm>
              <a:off x="2701" y="2933"/>
              <a:ext cx="500" cy="307"/>
            </a:xfrm>
            <a:custGeom>
              <a:avLst/>
              <a:gdLst/>
              <a:ahLst/>
              <a:cxnLst>
                <a:cxn ang="0">
                  <a:pos x="499" y="157"/>
                </a:cxn>
                <a:cxn ang="0">
                  <a:pos x="495" y="139"/>
                </a:cxn>
                <a:cxn ang="0">
                  <a:pos x="490" y="120"/>
                </a:cxn>
                <a:cxn ang="0">
                  <a:pos x="481" y="101"/>
                </a:cxn>
                <a:cxn ang="0">
                  <a:pos x="470" y="84"/>
                </a:cxn>
                <a:cxn ang="0">
                  <a:pos x="454" y="68"/>
                </a:cxn>
                <a:cxn ang="0">
                  <a:pos x="435" y="53"/>
                </a:cxn>
                <a:cxn ang="0">
                  <a:pos x="413" y="39"/>
                </a:cxn>
                <a:cxn ang="0">
                  <a:pos x="390" y="28"/>
                </a:cxn>
                <a:cxn ang="0">
                  <a:pos x="364" y="18"/>
                </a:cxn>
                <a:cxn ang="0">
                  <a:pos x="335" y="11"/>
                </a:cxn>
                <a:cxn ang="0">
                  <a:pos x="305" y="5"/>
                </a:cxn>
                <a:cxn ang="0">
                  <a:pos x="277" y="0"/>
                </a:cxn>
                <a:cxn ang="0">
                  <a:pos x="247" y="0"/>
                </a:cxn>
                <a:cxn ang="0">
                  <a:pos x="216" y="1"/>
                </a:cxn>
                <a:cxn ang="0">
                  <a:pos x="186" y="5"/>
                </a:cxn>
                <a:cxn ang="0">
                  <a:pos x="158" y="11"/>
                </a:cxn>
                <a:cxn ang="0">
                  <a:pos x="131" y="17"/>
                </a:cxn>
                <a:cxn ang="0">
                  <a:pos x="104" y="28"/>
                </a:cxn>
                <a:cxn ang="0">
                  <a:pos x="80" y="39"/>
                </a:cxn>
                <a:cxn ang="0">
                  <a:pos x="60" y="52"/>
                </a:cxn>
                <a:cxn ang="0">
                  <a:pos x="41" y="65"/>
                </a:cxn>
                <a:cxn ang="0">
                  <a:pos x="26" y="81"/>
                </a:cxn>
                <a:cxn ang="0">
                  <a:pos x="14" y="98"/>
                </a:cxn>
                <a:cxn ang="0">
                  <a:pos x="5" y="116"/>
                </a:cxn>
                <a:cxn ang="0">
                  <a:pos x="0" y="134"/>
                </a:cxn>
                <a:cxn ang="0">
                  <a:pos x="0" y="151"/>
                </a:cxn>
                <a:cxn ang="0">
                  <a:pos x="1" y="171"/>
                </a:cxn>
                <a:cxn ang="0">
                  <a:pos x="7" y="190"/>
                </a:cxn>
                <a:cxn ang="0">
                  <a:pos x="17" y="207"/>
                </a:cxn>
                <a:cxn ang="0">
                  <a:pos x="28" y="223"/>
                </a:cxn>
                <a:cxn ang="0">
                  <a:pos x="46" y="240"/>
                </a:cxn>
                <a:cxn ang="0">
                  <a:pos x="64" y="254"/>
                </a:cxn>
                <a:cxn ang="0">
                  <a:pos x="86" y="267"/>
                </a:cxn>
                <a:cxn ang="0">
                  <a:pos x="110" y="279"/>
                </a:cxn>
                <a:cxn ang="0">
                  <a:pos x="136" y="289"/>
                </a:cxn>
                <a:cxn ang="0">
                  <a:pos x="164" y="296"/>
                </a:cxn>
                <a:cxn ang="0">
                  <a:pos x="192" y="302"/>
                </a:cxn>
                <a:cxn ang="0">
                  <a:pos x="223" y="306"/>
                </a:cxn>
                <a:cxn ang="0">
                  <a:pos x="253" y="306"/>
                </a:cxn>
                <a:cxn ang="0">
                  <a:pos x="284" y="306"/>
                </a:cxn>
                <a:cxn ang="0">
                  <a:pos x="312" y="303"/>
                </a:cxn>
                <a:cxn ang="0">
                  <a:pos x="340" y="297"/>
                </a:cxn>
                <a:cxn ang="0">
                  <a:pos x="368" y="290"/>
                </a:cxn>
                <a:cxn ang="0">
                  <a:pos x="394" y="281"/>
                </a:cxn>
                <a:cxn ang="0">
                  <a:pos x="418" y="268"/>
                </a:cxn>
                <a:cxn ang="0">
                  <a:pos x="438" y="257"/>
                </a:cxn>
                <a:cxn ang="0">
                  <a:pos x="457" y="240"/>
                </a:cxn>
                <a:cxn ang="0">
                  <a:pos x="471" y="226"/>
                </a:cxn>
                <a:cxn ang="0">
                  <a:pos x="484" y="210"/>
                </a:cxn>
                <a:cxn ang="0">
                  <a:pos x="492" y="190"/>
                </a:cxn>
                <a:cxn ang="0">
                  <a:pos x="496" y="171"/>
                </a:cxn>
                <a:cxn ang="0">
                  <a:pos x="497" y="157"/>
                </a:cxn>
                <a:cxn ang="0">
                  <a:pos x="499" y="157"/>
                </a:cxn>
              </a:cxnLst>
              <a:rect l="0" t="0" r="r" b="b"/>
              <a:pathLst>
                <a:path w="500" h="307">
                  <a:moveTo>
                    <a:pt x="499" y="157"/>
                  </a:moveTo>
                  <a:lnTo>
                    <a:pt x="495" y="139"/>
                  </a:lnTo>
                  <a:lnTo>
                    <a:pt x="490" y="120"/>
                  </a:lnTo>
                  <a:lnTo>
                    <a:pt x="481" y="101"/>
                  </a:lnTo>
                  <a:lnTo>
                    <a:pt x="470" y="84"/>
                  </a:lnTo>
                  <a:lnTo>
                    <a:pt x="454" y="68"/>
                  </a:lnTo>
                  <a:lnTo>
                    <a:pt x="435" y="53"/>
                  </a:lnTo>
                  <a:lnTo>
                    <a:pt x="413" y="39"/>
                  </a:lnTo>
                  <a:lnTo>
                    <a:pt x="390" y="28"/>
                  </a:lnTo>
                  <a:lnTo>
                    <a:pt x="364" y="18"/>
                  </a:lnTo>
                  <a:lnTo>
                    <a:pt x="335" y="11"/>
                  </a:lnTo>
                  <a:lnTo>
                    <a:pt x="305" y="5"/>
                  </a:lnTo>
                  <a:lnTo>
                    <a:pt x="277" y="0"/>
                  </a:lnTo>
                  <a:lnTo>
                    <a:pt x="247" y="0"/>
                  </a:lnTo>
                  <a:lnTo>
                    <a:pt x="216" y="1"/>
                  </a:lnTo>
                  <a:lnTo>
                    <a:pt x="186" y="5"/>
                  </a:lnTo>
                  <a:lnTo>
                    <a:pt x="158" y="11"/>
                  </a:lnTo>
                  <a:lnTo>
                    <a:pt x="131" y="17"/>
                  </a:lnTo>
                  <a:lnTo>
                    <a:pt x="104" y="28"/>
                  </a:lnTo>
                  <a:lnTo>
                    <a:pt x="80" y="39"/>
                  </a:lnTo>
                  <a:lnTo>
                    <a:pt x="60" y="52"/>
                  </a:lnTo>
                  <a:lnTo>
                    <a:pt x="41" y="65"/>
                  </a:lnTo>
                  <a:lnTo>
                    <a:pt x="26" y="81"/>
                  </a:lnTo>
                  <a:lnTo>
                    <a:pt x="14" y="98"/>
                  </a:lnTo>
                  <a:lnTo>
                    <a:pt x="5" y="116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1" y="171"/>
                  </a:lnTo>
                  <a:lnTo>
                    <a:pt x="7" y="190"/>
                  </a:lnTo>
                  <a:lnTo>
                    <a:pt x="17" y="207"/>
                  </a:lnTo>
                  <a:lnTo>
                    <a:pt x="28" y="223"/>
                  </a:lnTo>
                  <a:lnTo>
                    <a:pt x="46" y="240"/>
                  </a:lnTo>
                  <a:lnTo>
                    <a:pt x="64" y="254"/>
                  </a:lnTo>
                  <a:lnTo>
                    <a:pt x="86" y="267"/>
                  </a:lnTo>
                  <a:lnTo>
                    <a:pt x="110" y="279"/>
                  </a:lnTo>
                  <a:lnTo>
                    <a:pt x="136" y="289"/>
                  </a:lnTo>
                  <a:lnTo>
                    <a:pt x="164" y="296"/>
                  </a:lnTo>
                  <a:lnTo>
                    <a:pt x="192" y="302"/>
                  </a:lnTo>
                  <a:lnTo>
                    <a:pt x="223" y="306"/>
                  </a:lnTo>
                  <a:lnTo>
                    <a:pt x="253" y="306"/>
                  </a:lnTo>
                  <a:lnTo>
                    <a:pt x="284" y="306"/>
                  </a:lnTo>
                  <a:lnTo>
                    <a:pt x="312" y="303"/>
                  </a:lnTo>
                  <a:lnTo>
                    <a:pt x="340" y="297"/>
                  </a:lnTo>
                  <a:lnTo>
                    <a:pt x="368" y="290"/>
                  </a:lnTo>
                  <a:lnTo>
                    <a:pt x="394" y="281"/>
                  </a:lnTo>
                  <a:lnTo>
                    <a:pt x="418" y="268"/>
                  </a:lnTo>
                  <a:lnTo>
                    <a:pt x="438" y="257"/>
                  </a:lnTo>
                  <a:lnTo>
                    <a:pt x="457" y="240"/>
                  </a:lnTo>
                  <a:lnTo>
                    <a:pt x="471" y="226"/>
                  </a:lnTo>
                  <a:lnTo>
                    <a:pt x="484" y="210"/>
                  </a:lnTo>
                  <a:lnTo>
                    <a:pt x="492" y="190"/>
                  </a:lnTo>
                  <a:lnTo>
                    <a:pt x="496" y="171"/>
                  </a:lnTo>
                  <a:lnTo>
                    <a:pt x="497" y="157"/>
                  </a:lnTo>
                  <a:lnTo>
                    <a:pt x="499" y="157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88" name="Freeform 1972"/>
            <p:cNvSpPr>
              <a:spLocks/>
            </p:cNvSpPr>
            <p:nvPr/>
          </p:nvSpPr>
          <p:spPr bwMode="auto">
            <a:xfrm>
              <a:off x="2701" y="2928"/>
              <a:ext cx="500" cy="154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0"/>
                </a:cxn>
                <a:cxn ang="0">
                  <a:pos x="499" y="0"/>
                </a:cxn>
                <a:cxn ang="0">
                  <a:pos x="499" y="153"/>
                </a:cxn>
                <a:cxn ang="0">
                  <a:pos x="0" y="152"/>
                </a:cxn>
              </a:cxnLst>
              <a:rect l="0" t="0" r="r" b="b"/>
              <a:pathLst>
                <a:path w="500" h="154">
                  <a:moveTo>
                    <a:pt x="0" y="152"/>
                  </a:moveTo>
                  <a:lnTo>
                    <a:pt x="0" y="0"/>
                  </a:lnTo>
                  <a:lnTo>
                    <a:pt x="499" y="0"/>
                  </a:lnTo>
                  <a:lnTo>
                    <a:pt x="499" y="153"/>
                  </a:lnTo>
                  <a:lnTo>
                    <a:pt x="0" y="15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89" name="Freeform 1973"/>
            <p:cNvSpPr>
              <a:spLocks/>
            </p:cNvSpPr>
            <p:nvPr/>
          </p:nvSpPr>
          <p:spPr bwMode="auto">
            <a:xfrm>
              <a:off x="2707" y="2933"/>
              <a:ext cx="478" cy="306"/>
            </a:xfrm>
            <a:custGeom>
              <a:avLst/>
              <a:gdLst/>
              <a:ahLst/>
              <a:cxnLst>
                <a:cxn ang="0">
                  <a:pos x="477" y="156"/>
                </a:cxn>
                <a:cxn ang="0">
                  <a:pos x="473" y="138"/>
                </a:cxn>
                <a:cxn ang="0">
                  <a:pos x="469" y="120"/>
                </a:cxn>
                <a:cxn ang="0">
                  <a:pos x="460" y="100"/>
                </a:cxn>
                <a:cxn ang="0">
                  <a:pos x="449" y="84"/>
                </a:cxn>
                <a:cxn ang="0">
                  <a:pos x="434" y="68"/>
                </a:cxn>
                <a:cxn ang="0">
                  <a:pos x="416" y="52"/>
                </a:cxn>
                <a:cxn ang="0">
                  <a:pos x="394" y="39"/>
                </a:cxn>
                <a:cxn ang="0">
                  <a:pos x="373" y="28"/>
                </a:cxn>
                <a:cxn ang="0">
                  <a:pos x="348" y="17"/>
                </a:cxn>
                <a:cxn ang="0">
                  <a:pos x="321" y="10"/>
                </a:cxn>
                <a:cxn ang="0">
                  <a:pos x="292" y="4"/>
                </a:cxn>
                <a:cxn ang="0">
                  <a:pos x="265" y="0"/>
                </a:cxn>
                <a:cxn ang="0">
                  <a:pos x="236" y="0"/>
                </a:cxn>
                <a:cxn ang="0">
                  <a:pos x="206" y="0"/>
                </a:cxn>
                <a:cxn ang="0">
                  <a:pos x="178" y="4"/>
                </a:cxn>
                <a:cxn ang="0">
                  <a:pos x="151" y="10"/>
                </a:cxn>
                <a:cxn ang="0">
                  <a:pos x="125" y="17"/>
                </a:cxn>
                <a:cxn ang="0">
                  <a:pos x="100" y="26"/>
                </a:cxn>
                <a:cxn ang="0">
                  <a:pos x="77" y="36"/>
                </a:cxn>
                <a:cxn ang="0">
                  <a:pos x="58" y="51"/>
                </a:cxn>
                <a:cxn ang="0">
                  <a:pos x="40" y="65"/>
                </a:cxn>
                <a:cxn ang="0">
                  <a:pos x="26" y="80"/>
                </a:cxn>
                <a:cxn ang="0">
                  <a:pos x="13" y="97"/>
                </a:cxn>
                <a:cxn ang="0">
                  <a:pos x="5" y="115"/>
                </a:cxn>
                <a:cxn ang="0">
                  <a:pos x="0" y="133"/>
                </a:cxn>
                <a:cxn ang="0">
                  <a:pos x="0" y="150"/>
                </a:cxn>
                <a:cxn ang="0">
                  <a:pos x="1" y="171"/>
                </a:cxn>
                <a:cxn ang="0">
                  <a:pos x="7" y="187"/>
                </a:cxn>
                <a:cxn ang="0">
                  <a:pos x="16" y="205"/>
                </a:cxn>
                <a:cxn ang="0">
                  <a:pos x="27" y="222"/>
                </a:cxn>
                <a:cxn ang="0">
                  <a:pos x="44" y="238"/>
                </a:cxn>
                <a:cxn ang="0">
                  <a:pos x="61" y="251"/>
                </a:cxn>
                <a:cxn ang="0">
                  <a:pos x="82" y="266"/>
                </a:cxn>
                <a:cxn ang="0">
                  <a:pos x="106" y="279"/>
                </a:cxn>
                <a:cxn ang="0">
                  <a:pos x="130" y="287"/>
                </a:cxn>
                <a:cxn ang="0">
                  <a:pos x="156" y="295"/>
                </a:cxn>
                <a:cxn ang="0">
                  <a:pos x="184" y="301"/>
                </a:cxn>
                <a:cxn ang="0">
                  <a:pos x="213" y="305"/>
                </a:cxn>
                <a:cxn ang="0">
                  <a:pos x="242" y="305"/>
                </a:cxn>
                <a:cxn ang="0">
                  <a:pos x="271" y="305"/>
                </a:cxn>
                <a:cxn ang="0">
                  <a:pos x="298" y="302"/>
                </a:cxn>
                <a:cxn ang="0">
                  <a:pos x="326" y="296"/>
                </a:cxn>
                <a:cxn ang="0">
                  <a:pos x="352" y="290"/>
                </a:cxn>
                <a:cxn ang="0">
                  <a:pos x="376" y="279"/>
                </a:cxn>
                <a:cxn ang="0">
                  <a:pos x="399" y="268"/>
                </a:cxn>
                <a:cxn ang="0">
                  <a:pos x="419" y="254"/>
                </a:cxn>
                <a:cxn ang="0">
                  <a:pos x="437" y="240"/>
                </a:cxn>
                <a:cxn ang="0">
                  <a:pos x="451" y="226"/>
                </a:cxn>
                <a:cxn ang="0">
                  <a:pos x="463" y="207"/>
                </a:cxn>
                <a:cxn ang="0">
                  <a:pos x="470" y="190"/>
                </a:cxn>
                <a:cxn ang="0">
                  <a:pos x="474" y="171"/>
                </a:cxn>
                <a:cxn ang="0">
                  <a:pos x="475" y="156"/>
                </a:cxn>
                <a:cxn ang="0">
                  <a:pos x="477" y="156"/>
                </a:cxn>
              </a:cxnLst>
              <a:rect l="0" t="0" r="r" b="b"/>
              <a:pathLst>
                <a:path w="478" h="306">
                  <a:moveTo>
                    <a:pt x="477" y="156"/>
                  </a:moveTo>
                  <a:lnTo>
                    <a:pt x="473" y="138"/>
                  </a:lnTo>
                  <a:lnTo>
                    <a:pt x="469" y="120"/>
                  </a:lnTo>
                  <a:lnTo>
                    <a:pt x="460" y="100"/>
                  </a:lnTo>
                  <a:lnTo>
                    <a:pt x="449" y="84"/>
                  </a:lnTo>
                  <a:lnTo>
                    <a:pt x="434" y="68"/>
                  </a:lnTo>
                  <a:lnTo>
                    <a:pt x="416" y="52"/>
                  </a:lnTo>
                  <a:lnTo>
                    <a:pt x="394" y="39"/>
                  </a:lnTo>
                  <a:lnTo>
                    <a:pt x="373" y="28"/>
                  </a:lnTo>
                  <a:lnTo>
                    <a:pt x="348" y="17"/>
                  </a:lnTo>
                  <a:lnTo>
                    <a:pt x="321" y="10"/>
                  </a:lnTo>
                  <a:lnTo>
                    <a:pt x="292" y="4"/>
                  </a:lnTo>
                  <a:lnTo>
                    <a:pt x="265" y="0"/>
                  </a:lnTo>
                  <a:lnTo>
                    <a:pt x="236" y="0"/>
                  </a:lnTo>
                  <a:lnTo>
                    <a:pt x="206" y="0"/>
                  </a:lnTo>
                  <a:lnTo>
                    <a:pt x="178" y="4"/>
                  </a:lnTo>
                  <a:lnTo>
                    <a:pt x="151" y="10"/>
                  </a:lnTo>
                  <a:lnTo>
                    <a:pt x="125" y="17"/>
                  </a:lnTo>
                  <a:lnTo>
                    <a:pt x="100" y="26"/>
                  </a:lnTo>
                  <a:lnTo>
                    <a:pt x="77" y="36"/>
                  </a:lnTo>
                  <a:lnTo>
                    <a:pt x="58" y="51"/>
                  </a:lnTo>
                  <a:lnTo>
                    <a:pt x="40" y="65"/>
                  </a:lnTo>
                  <a:lnTo>
                    <a:pt x="26" y="80"/>
                  </a:lnTo>
                  <a:lnTo>
                    <a:pt x="13" y="97"/>
                  </a:lnTo>
                  <a:lnTo>
                    <a:pt x="5" y="115"/>
                  </a:lnTo>
                  <a:lnTo>
                    <a:pt x="0" y="133"/>
                  </a:lnTo>
                  <a:lnTo>
                    <a:pt x="0" y="150"/>
                  </a:lnTo>
                  <a:lnTo>
                    <a:pt x="1" y="171"/>
                  </a:lnTo>
                  <a:lnTo>
                    <a:pt x="7" y="187"/>
                  </a:lnTo>
                  <a:lnTo>
                    <a:pt x="16" y="205"/>
                  </a:lnTo>
                  <a:lnTo>
                    <a:pt x="27" y="222"/>
                  </a:lnTo>
                  <a:lnTo>
                    <a:pt x="44" y="238"/>
                  </a:lnTo>
                  <a:lnTo>
                    <a:pt x="61" y="251"/>
                  </a:lnTo>
                  <a:lnTo>
                    <a:pt x="82" y="266"/>
                  </a:lnTo>
                  <a:lnTo>
                    <a:pt x="106" y="279"/>
                  </a:lnTo>
                  <a:lnTo>
                    <a:pt x="130" y="287"/>
                  </a:lnTo>
                  <a:lnTo>
                    <a:pt x="156" y="295"/>
                  </a:lnTo>
                  <a:lnTo>
                    <a:pt x="184" y="301"/>
                  </a:lnTo>
                  <a:lnTo>
                    <a:pt x="213" y="305"/>
                  </a:lnTo>
                  <a:lnTo>
                    <a:pt x="242" y="305"/>
                  </a:lnTo>
                  <a:lnTo>
                    <a:pt x="271" y="305"/>
                  </a:lnTo>
                  <a:lnTo>
                    <a:pt x="298" y="302"/>
                  </a:lnTo>
                  <a:lnTo>
                    <a:pt x="326" y="296"/>
                  </a:lnTo>
                  <a:lnTo>
                    <a:pt x="352" y="290"/>
                  </a:lnTo>
                  <a:lnTo>
                    <a:pt x="376" y="279"/>
                  </a:lnTo>
                  <a:lnTo>
                    <a:pt x="399" y="268"/>
                  </a:lnTo>
                  <a:lnTo>
                    <a:pt x="419" y="254"/>
                  </a:lnTo>
                  <a:lnTo>
                    <a:pt x="437" y="240"/>
                  </a:lnTo>
                  <a:lnTo>
                    <a:pt x="451" y="226"/>
                  </a:lnTo>
                  <a:lnTo>
                    <a:pt x="463" y="207"/>
                  </a:lnTo>
                  <a:lnTo>
                    <a:pt x="470" y="190"/>
                  </a:lnTo>
                  <a:lnTo>
                    <a:pt x="474" y="171"/>
                  </a:lnTo>
                  <a:lnTo>
                    <a:pt x="475" y="156"/>
                  </a:lnTo>
                  <a:lnTo>
                    <a:pt x="477" y="15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90" name="Freeform 1974"/>
            <p:cNvSpPr>
              <a:spLocks/>
            </p:cNvSpPr>
            <p:nvPr/>
          </p:nvSpPr>
          <p:spPr bwMode="auto">
            <a:xfrm>
              <a:off x="2707" y="2928"/>
              <a:ext cx="478" cy="154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0"/>
                </a:cxn>
                <a:cxn ang="0">
                  <a:pos x="477" y="0"/>
                </a:cxn>
                <a:cxn ang="0">
                  <a:pos x="477" y="153"/>
                </a:cxn>
                <a:cxn ang="0">
                  <a:pos x="0" y="152"/>
                </a:cxn>
              </a:cxnLst>
              <a:rect l="0" t="0" r="r" b="b"/>
              <a:pathLst>
                <a:path w="478" h="154">
                  <a:moveTo>
                    <a:pt x="0" y="152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477" y="153"/>
                  </a:lnTo>
                  <a:lnTo>
                    <a:pt x="0" y="15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91" name="Freeform 1975"/>
            <p:cNvSpPr>
              <a:spLocks/>
            </p:cNvSpPr>
            <p:nvPr/>
          </p:nvSpPr>
          <p:spPr bwMode="auto">
            <a:xfrm>
              <a:off x="2714" y="2932"/>
              <a:ext cx="455" cy="306"/>
            </a:xfrm>
            <a:custGeom>
              <a:avLst/>
              <a:gdLst/>
              <a:ahLst/>
              <a:cxnLst>
                <a:cxn ang="0">
                  <a:pos x="454" y="156"/>
                </a:cxn>
                <a:cxn ang="0">
                  <a:pos x="450" y="138"/>
                </a:cxn>
                <a:cxn ang="0">
                  <a:pos x="446" y="120"/>
                </a:cxn>
                <a:cxn ang="0">
                  <a:pos x="439" y="101"/>
                </a:cxn>
                <a:cxn ang="0">
                  <a:pos x="427" y="83"/>
                </a:cxn>
                <a:cxn ang="0">
                  <a:pos x="413" y="69"/>
                </a:cxn>
                <a:cxn ang="0">
                  <a:pos x="395" y="53"/>
                </a:cxn>
                <a:cxn ang="0">
                  <a:pos x="376" y="40"/>
                </a:cxn>
                <a:cxn ang="0">
                  <a:pos x="354" y="29"/>
                </a:cxn>
                <a:cxn ang="0">
                  <a:pos x="331" y="18"/>
                </a:cxn>
                <a:cxn ang="0">
                  <a:pos x="305" y="10"/>
                </a:cxn>
                <a:cxn ang="0">
                  <a:pos x="278" y="4"/>
                </a:cxn>
                <a:cxn ang="0">
                  <a:pos x="252" y="1"/>
                </a:cxn>
                <a:cxn ang="0">
                  <a:pos x="224" y="0"/>
                </a:cxn>
                <a:cxn ang="0">
                  <a:pos x="196" y="1"/>
                </a:cxn>
                <a:cxn ang="0">
                  <a:pos x="169" y="4"/>
                </a:cxn>
                <a:cxn ang="0">
                  <a:pos x="144" y="9"/>
                </a:cxn>
                <a:cxn ang="0">
                  <a:pos x="118" y="17"/>
                </a:cxn>
                <a:cxn ang="0">
                  <a:pos x="95" y="26"/>
                </a:cxn>
                <a:cxn ang="0">
                  <a:pos x="74" y="37"/>
                </a:cxn>
                <a:cxn ang="0">
                  <a:pos x="54" y="52"/>
                </a:cxn>
                <a:cxn ang="0">
                  <a:pos x="37" y="65"/>
                </a:cxn>
                <a:cxn ang="0">
                  <a:pos x="23" y="81"/>
                </a:cxn>
                <a:cxn ang="0">
                  <a:pos x="12" y="96"/>
                </a:cxn>
                <a:cxn ang="0">
                  <a:pos x="4" y="114"/>
                </a:cxn>
                <a:cxn ang="0">
                  <a:pos x="0" y="132"/>
                </a:cxn>
                <a:cxn ang="0">
                  <a:pos x="0" y="149"/>
                </a:cxn>
                <a:cxn ang="0">
                  <a:pos x="1" y="171"/>
                </a:cxn>
                <a:cxn ang="0">
                  <a:pos x="6" y="188"/>
                </a:cxn>
                <a:cxn ang="0">
                  <a:pos x="15" y="204"/>
                </a:cxn>
                <a:cxn ang="0">
                  <a:pos x="26" y="221"/>
                </a:cxn>
                <a:cxn ang="0">
                  <a:pos x="42" y="236"/>
                </a:cxn>
                <a:cxn ang="0">
                  <a:pos x="57" y="252"/>
                </a:cxn>
                <a:cxn ang="0">
                  <a:pos x="77" y="265"/>
                </a:cxn>
                <a:cxn ang="0">
                  <a:pos x="99" y="277"/>
                </a:cxn>
                <a:cxn ang="0">
                  <a:pos x="123" y="285"/>
                </a:cxn>
                <a:cxn ang="0">
                  <a:pos x="148" y="293"/>
                </a:cxn>
                <a:cxn ang="0">
                  <a:pos x="174" y="300"/>
                </a:cxn>
                <a:cxn ang="0">
                  <a:pos x="202" y="303"/>
                </a:cxn>
                <a:cxn ang="0">
                  <a:pos x="229" y="304"/>
                </a:cxn>
                <a:cxn ang="0">
                  <a:pos x="258" y="305"/>
                </a:cxn>
                <a:cxn ang="0">
                  <a:pos x="284" y="302"/>
                </a:cxn>
                <a:cxn ang="0">
                  <a:pos x="310" y="296"/>
                </a:cxn>
                <a:cxn ang="0">
                  <a:pos x="336" y="288"/>
                </a:cxn>
                <a:cxn ang="0">
                  <a:pos x="358" y="280"/>
                </a:cxn>
                <a:cxn ang="0">
                  <a:pos x="380" y="267"/>
                </a:cxn>
                <a:cxn ang="0">
                  <a:pos x="399" y="255"/>
                </a:cxn>
                <a:cxn ang="0">
                  <a:pos x="416" y="239"/>
                </a:cxn>
                <a:cxn ang="0">
                  <a:pos x="429" y="224"/>
                </a:cxn>
                <a:cxn ang="0">
                  <a:pos x="441" y="208"/>
                </a:cxn>
                <a:cxn ang="0">
                  <a:pos x="448" y="188"/>
                </a:cxn>
                <a:cxn ang="0">
                  <a:pos x="452" y="172"/>
                </a:cxn>
                <a:cxn ang="0">
                  <a:pos x="453" y="156"/>
                </a:cxn>
                <a:cxn ang="0">
                  <a:pos x="454" y="156"/>
                </a:cxn>
              </a:cxnLst>
              <a:rect l="0" t="0" r="r" b="b"/>
              <a:pathLst>
                <a:path w="455" h="306">
                  <a:moveTo>
                    <a:pt x="454" y="156"/>
                  </a:moveTo>
                  <a:lnTo>
                    <a:pt x="450" y="138"/>
                  </a:lnTo>
                  <a:lnTo>
                    <a:pt x="446" y="120"/>
                  </a:lnTo>
                  <a:lnTo>
                    <a:pt x="439" y="101"/>
                  </a:lnTo>
                  <a:lnTo>
                    <a:pt x="427" y="83"/>
                  </a:lnTo>
                  <a:lnTo>
                    <a:pt x="413" y="69"/>
                  </a:lnTo>
                  <a:lnTo>
                    <a:pt x="395" y="53"/>
                  </a:lnTo>
                  <a:lnTo>
                    <a:pt x="376" y="40"/>
                  </a:lnTo>
                  <a:lnTo>
                    <a:pt x="354" y="29"/>
                  </a:lnTo>
                  <a:lnTo>
                    <a:pt x="331" y="18"/>
                  </a:lnTo>
                  <a:lnTo>
                    <a:pt x="305" y="10"/>
                  </a:lnTo>
                  <a:lnTo>
                    <a:pt x="278" y="4"/>
                  </a:lnTo>
                  <a:lnTo>
                    <a:pt x="252" y="1"/>
                  </a:lnTo>
                  <a:lnTo>
                    <a:pt x="224" y="0"/>
                  </a:lnTo>
                  <a:lnTo>
                    <a:pt x="196" y="1"/>
                  </a:lnTo>
                  <a:lnTo>
                    <a:pt x="169" y="4"/>
                  </a:lnTo>
                  <a:lnTo>
                    <a:pt x="144" y="9"/>
                  </a:lnTo>
                  <a:lnTo>
                    <a:pt x="118" y="17"/>
                  </a:lnTo>
                  <a:lnTo>
                    <a:pt x="95" y="26"/>
                  </a:lnTo>
                  <a:lnTo>
                    <a:pt x="74" y="37"/>
                  </a:lnTo>
                  <a:lnTo>
                    <a:pt x="54" y="52"/>
                  </a:lnTo>
                  <a:lnTo>
                    <a:pt x="37" y="65"/>
                  </a:lnTo>
                  <a:lnTo>
                    <a:pt x="23" y="81"/>
                  </a:lnTo>
                  <a:lnTo>
                    <a:pt x="12" y="96"/>
                  </a:lnTo>
                  <a:lnTo>
                    <a:pt x="4" y="114"/>
                  </a:lnTo>
                  <a:lnTo>
                    <a:pt x="0" y="132"/>
                  </a:lnTo>
                  <a:lnTo>
                    <a:pt x="0" y="149"/>
                  </a:lnTo>
                  <a:lnTo>
                    <a:pt x="1" y="171"/>
                  </a:lnTo>
                  <a:lnTo>
                    <a:pt x="6" y="188"/>
                  </a:lnTo>
                  <a:lnTo>
                    <a:pt x="15" y="204"/>
                  </a:lnTo>
                  <a:lnTo>
                    <a:pt x="26" y="221"/>
                  </a:lnTo>
                  <a:lnTo>
                    <a:pt x="42" y="236"/>
                  </a:lnTo>
                  <a:lnTo>
                    <a:pt x="57" y="252"/>
                  </a:lnTo>
                  <a:lnTo>
                    <a:pt x="77" y="265"/>
                  </a:lnTo>
                  <a:lnTo>
                    <a:pt x="99" y="277"/>
                  </a:lnTo>
                  <a:lnTo>
                    <a:pt x="123" y="285"/>
                  </a:lnTo>
                  <a:lnTo>
                    <a:pt x="148" y="293"/>
                  </a:lnTo>
                  <a:lnTo>
                    <a:pt x="174" y="300"/>
                  </a:lnTo>
                  <a:lnTo>
                    <a:pt x="202" y="303"/>
                  </a:lnTo>
                  <a:lnTo>
                    <a:pt x="229" y="304"/>
                  </a:lnTo>
                  <a:lnTo>
                    <a:pt x="258" y="305"/>
                  </a:lnTo>
                  <a:lnTo>
                    <a:pt x="284" y="302"/>
                  </a:lnTo>
                  <a:lnTo>
                    <a:pt x="310" y="296"/>
                  </a:lnTo>
                  <a:lnTo>
                    <a:pt x="336" y="288"/>
                  </a:lnTo>
                  <a:lnTo>
                    <a:pt x="358" y="280"/>
                  </a:lnTo>
                  <a:lnTo>
                    <a:pt x="380" y="267"/>
                  </a:lnTo>
                  <a:lnTo>
                    <a:pt x="399" y="255"/>
                  </a:lnTo>
                  <a:lnTo>
                    <a:pt x="416" y="239"/>
                  </a:lnTo>
                  <a:lnTo>
                    <a:pt x="429" y="224"/>
                  </a:lnTo>
                  <a:lnTo>
                    <a:pt x="441" y="208"/>
                  </a:lnTo>
                  <a:lnTo>
                    <a:pt x="448" y="188"/>
                  </a:lnTo>
                  <a:lnTo>
                    <a:pt x="452" y="172"/>
                  </a:lnTo>
                  <a:lnTo>
                    <a:pt x="453" y="156"/>
                  </a:lnTo>
                  <a:lnTo>
                    <a:pt x="454" y="15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92" name="Freeform 1976"/>
            <p:cNvSpPr>
              <a:spLocks/>
            </p:cNvSpPr>
            <p:nvPr/>
          </p:nvSpPr>
          <p:spPr bwMode="auto">
            <a:xfrm>
              <a:off x="2714" y="2928"/>
              <a:ext cx="455" cy="154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0"/>
                </a:cxn>
                <a:cxn ang="0">
                  <a:pos x="454" y="0"/>
                </a:cxn>
                <a:cxn ang="0">
                  <a:pos x="454" y="153"/>
                </a:cxn>
                <a:cxn ang="0">
                  <a:pos x="0" y="152"/>
                </a:cxn>
              </a:cxnLst>
              <a:rect l="0" t="0" r="r" b="b"/>
              <a:pathLst>
                <a:path w="455" h="154">
                  <a:moveTo>
                    <a:pt x="0" y="152"/>
                  </a:moveTo>
                  <a:lnTo>
                    <a:pt x="0" y="0"/>
                  </a:lnTo>
                  <a:lnTo>
                    <a:pt x="454" y="0"/>
                  </a:lnTo>
                  <a:lnTo>
                    <a:pt x="454" y="153"/>
                  </a:lnTo>
                  <a:lnTo>
                    <a:pt x="0" y="15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93" name="Freeform 1977"/>
            <p:cNvSpPr>
              <a:spLocks/>
            </p:cNvSpPr>
            <p:nvPr/>
          </p:nvSpPr>
          <p:spPr bwMode="auto">
            <a:xfrm>
              <a:off x="2720" y="2931"/>
              <a:ext cx="434" cy="305"/>
            </a:xfrm>
            <a:custGeom>
              <a:avLst/>
              <a:gdLst/>
              <a:ahLst/>
              <a:cxnLst>
                <a:cxn ang="0">
                  <a:pos x="433" y="156"/>
                </a:cxn>
                <a:cxn ang="0">
                  <a:pos x="429" y="138"/>
                </a:cxn>
                <a:cxn ang="0">
                  <a:pos x="425" y="120"/>
                </a:cxn>
                <a:cxn ang="0">
                  <a:pos x="417" y="100"/>
                </a:cxn>
                <a:cxn ang="0">
                  <a:pos x="407" y="84"/>
                </a:cxn>
                <a:cxn ang="0">
                  <a:pos x="394" y="70"/>
                </a:cxn>
                <a:cxn ang="0">
                  <a:pos x="377" y="54"/>
                </a:cxn>
                <a:cxn ang="0">
                  <a:pos x="357" y="40"/>
                </a:cxn>
                <a:cxn ang="0">
                  <a:pos x="338" y="28"/>
                </a:cxn>
                <a:cxn ang="0">
                  <a:pos x="316" y="18"/>
                </a:cxn>
                <a:cxn ang="0">
                  <a:pos x="291" y="10"/>
                </a:cxn>
                <a:cxn ang="0">
                  <a:pos x="266" y="5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7" y="2"/>
                </a:cxn>
                <a:cxn ang="0">
                  <a:pos x="162" y="5"/>
                </a:cxn>
                <a:cxn ang="0">
                  <a:pos x="137" y="10"/>
                </a:cxn>
                <a:cxn ang="0">
                  <a:pos x="113" y="18"/>
                </a:cxn>
                <a:cxn ang="0">
                  <a:pos x="90" y="25"/>
                </a:cxn>
                <a:cxn ang="0">
                  <a:pos x="69" y="38"/>
                </a:cxn>
                <a:cxn ang="0">
                  <a:pos x="53" y="52"/>
                </a:cxn>
                <a:cxn ang="0">
                  <a:pos x="36" y="63"/>
                </a:cxn>
                <a:cxn ang="0">
                  <a:pos x="22" y="80"/>
                </a:cxn>
                <a:cxn ang="0">
                  <a:pos x="13" y="96"/>
                </a:cxn>
                <a:cxn ang="0">
                  <a:pos x="4" y="114"/>
                </a:cxn>
                <a:cxn ang="0">
                  <a:pos x="0" y="133"/>
                </a:cxn>
                <a:cxn ang="0">
                  <a:pos x="0" y="150"/>
                </a:cxn>
                <a:cxn ang="0">
                  <a:pos x="0" y="170"/>
                </a:cxn>
                <a:cxn ang="0">
                  <a:pos x="5" y="186"/>
                </a:cxn>
                <a:cxn ang="0">
                  <a:pos x="14" y="205"/>
                </a:cxn>
                <a:cxn ang="0">
                  <a:pos x="25" y="220"/>
                </a:cxn>
                <a:cxn ang="0">
                  <a:pos x="39" y="237"/>
                </a:cxn>
                <a:cxn ang="0">
                  <a:pos x="55" y="251"/>
                </a:cxn>
                <a:cxn ang="0">
                  <a:pos x="75" y="264"/>
                </a:cxn>
                <a:cxn ang="0">
                  <a:pos x="95" y="276"/>
                </a:cxn>
                <a:cxn ang="0">
                  <a:pos x="117" y="285"/>
                </a:cxn>
                <a:cxn ang="0">
                  <a:pos x="141" y="292"/>
                </a:cxn>
                <a:cxn ang="0">
                  <a:pos x="166" y="299"/>
                </a:cxn>
                <a:cxn ang="0">
                  <a:pos x="193" y="303"/>
                </a:cxn>
                <a:cxn ang="0">
                  <a:pos x="218" y="304"/>
                </a:cxn>
                <a:cxn ang="0">
                  <a:pos x="245" y="304"/>
                </a:cxn>
                <a:cxn ang="0">
                  <a:pos x="271" y="300"/>
                </a:cxn>
                <a:cxn ang="0">
                  <a:pos x="295" y="296"/>
                </a:cxn>
                <a:cxn ang="0">
                  <a:pos x="320" y="288"/>
                </a:cxn>
                <a:cxn ang="0">
                  <a:pos x="341" y="278"/>
                </a:cxn>
                <a:cxn ang="0">
                  <a:pos x="362" y="268"/>
                </a:cxn>
                <a:cxn ang="0">
                  <a:pos x="379" y="253"/>
                </a:cxn>
                <a:cxn ang="0">
                  <a:pos x="396" y="240"/>
                </a:cxn>
                <a:cxn ang="0">
                  <a:pos x="408" y="225"/>
                </a:cxn>
                <a:cxn ang="0">
                  <a:pos x="419" y="207"/>
                </a:cxn>
                <a:cxn ang="0">
                  <a:pos x="426" y="189"/>
                </a:cxn>
                <a:cxn ang="0">
                  <a:pos x="430" y="172"/>
                </a:cxn>
                <a:cxn ang="0">
                  <a:pos x="430" y="156"/>
                </a:cxn>
                <a:cxn ang="0">
                  <a:pos x="433" y="156"/>
                </a:cxn>
              </a:cxnLst>
              <a:rect l="0" t="0" r="r" b="b"/>
              <a:pathLst>
                <a:path w="434" h="305">
                  <a:moveTo>
                    <a:pt x="433" y="156"/>
                  </a:moveTo>
                  <a:lnTo>
                    <a:pt x="429" y="138"/>
                  </a:lnTo>
                  <a:lnTo>
                    <a:pt x="425" y="120"/>
                  </a:lnTo>
                  <a:lnTo>
                    <a:pt x="417" y="100"/>
                  </a:lnTo>
                  <a:lnTo>
                    <a:pt x="407" y="84"/>
                  </a:lnTo>
                  <a:lnTo>
                    <a:pt x="394" y="70"/>
                  </a:lnTo>
                  <a:lnTo>
                    <a:pt x="377" y="54"/>
                  </a:lnTo>
                  <a:lnTo>
                    <a:pt x="357" y="40"/>
                  </a:lnTo>
                  <a:lnTo>
                    <a:pt x="338" y="28"/>
                  </a:lnTo>
                  <a:lnTo>
                    <a:pt x="316" y="18"/>
                  </a:lnTo>
                  <a:lnTo>
                    <a:pt x="291" y="10"/>
                  </a:lnTo>
                  <a:lnTo>
                    <a:pt x="266" y="5"/>
                  </a:lnTo>
                  <a:lnTo>
                    <a:pt x="240" y="1"/>
                  </a:lnTo>
                  <a:lnTo>
                    <a:pt x="213" y="0"/>
                  </a:lnTo>
                  <a:lnTo>
                    <a:pt x="187" y="2"/>
                  </a:lnTo>
                  <a:lnTo>
                    <a:pt x="162" y="5"/>
                  </a:lnTo>
                  <a:lnTo>
                    <a:pt x="137" y="10"/>
                  </a:lnTo>
                  <a:lnTo>
                    <a:pt x="113" y="18"/>
                  </a:lnTo>
                  <a:lnTo>
                    <a:pt x="90" y="25"/>
                  </a:lnTo>
                  <a:lnTo>
                    <a:pt x="69" y="38"/>
                  </a:lnTo>
                  <a:lnTo>
                    <a:pt x="53" y="52"/>
                  </a:lnTo>
                  <a:lnTo>
                    <a:pt x="36" y="63"/>
                  </a:lnTo>
                  <a:lnTo>
                    <a:pt x="22" y="80"/>
                  </a:lnTo>
                  <a:lnTo>
                    <a:pt x="13" y="96"/>
                  </a:lnTo>
                  <a:lnTo>
                    <a:pt x="4" y="114"/>
                  </a:lnTo>
                  <a:lnTo>
                    <a:pt x="0" y="133"/>
                  </a:lnTo>
                  <a:lnTo>
                    <a:pt x="0" y="150"/>
                  </a:lnTo>
                  <a:lnTo>
                    <a:pt x="0" y="170"/>
                  </a:lnTo>
                  <a:lnTo>
                    <a:pt x="5" y="186"/>
                  </a:lnTo>
                  <a:lnTo>
                    <a:pt x="14" y="205"/>
                  </a:lnTo>
                  <a:lnTo>
                    <a:pt x="25" y="220"/>
                  </a:lnTo>
                  <a:lnTo>
                    <a:pt x="39" y="237"/>
                  </a:lnTo>
                  <a:lnTo>
                    <a:pt x="55" y="251"/>
                  </a:lnTo>
                  <a:lnTo>
                    <a:pt x="75" y="264"/>
                  </a:lnTo>
                  <a:lnTo>
                    <a:pt x="95" y="276"/>
                  </a:lnTo>
                  <a:lnTo>
                    <a:pt x="117" y="285"/>
                  </a:lnTo>
                  <a:lnTo>
                    <a:pt x="141" y="292"/>
                  </a:lnTo>
                  <a:lnTo>
                    <a:pt x="166" y="299"/>
                  </a:lnTo>
                  <a:lnTo>
                    <a:pt x="193" y="303"/>
                  </a:lnTo>
                  <a:lnTo>
                    <a:pt x="218" y="304"/>
                  </a:lnTo>
                  <a:lnTo>
                    <a:pt x="245" y="304"/>
                  </a:lnTo>
                  <a:lnTo>
                    <a:pt x="271" y="300"/>
                  </a:lnTo>
                  <a:lnTo>
                    <a:pt x="295" y="296"/>
                  </a:lnTo>
                  <a:lnTo>
                    <a:pt x="320" y="288"/>
                  </a:lnTo>
                  <a:lnTo>
                    <a:pt x="341" y="278"/>
                  </a:lnTo>
                  <a:lnTo>
                    <a:pt x="362" y="268"/>
                  </a:lnTo>
                  <a:lnTo>
                    <a:pt x="379" y="253"/>
                  </a:lnTo>
                  <a:lnTo>
                    <a:pt x="396" y="240"/>
                  </a:lnTo>
                  <a:lnTo>
                    <a:pt x="408" y="225"/>
                  </a:lnTo>
                  <a:lnTo>
                    <a:pt x="419" y="207"/>
                  </a:lnTo>
                  <a:lnTo>
                    <a:pt x="426" y="189"/>
                  </a:lnTo>
                  <a:lnTo>
                    <a:pt x="430" y="172"/>
                  </a:lnTo>
                  <a:lnTo>
                    <a:pt x="430" y="156"/>
                  </a:lnTo>
                  <a:lnTo>
                    <a:pt x="433" y="15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94" name="Freeform 1978"/>
            <p:cNvSpPr>
              <a:spLocks/>
            </p:cNvSpPr>
            <p:nvPr/>
          </p:nvSpPr>
          <p:spPr bwMode="auto">
            <a:xfrm>
              <a:off x="2719" y="2928"/>
              <a:ext cx="435" cy="154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0" y="0"/>
                </a:cxn>
                <a:cxn ang="0">
                  <a:pos x="434" y="0"/>
                </a:cxn>
                <a:cxn ang="0">
                  <a:pos x="434" y="153"/>
                </a:cxn>
                <a:cxn ang="0">
                  <a:pos x="0" y="151"/>
                </a:cxn>
              </a:cxnLst>
              <a:rect l="0" t="0" r="r" b="b"/>
              <a:pathLst>
                <a:path w="435" h="154">
                  <a:moveTo>
                    <a:pt x="0" y="151"/>
                  </a:moveTo>
                  <a:lnTo>
                    <a:pt x="0" y="0"/>
                  </a:lnTo>
                  <a:lnTo>
                    <a:pt x="434" y="0"/>
                  </a:lnTo>
                  <a:lnTo>
                    <a:pt x="434" y="153"/>
                  </a:lnTo>
                  <a:lnTo>
                    <a:pt x="0" y="151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95" name="Freeform 1979"/>
            <p:cNvSpPr>
              <a:spLocks/>
            </p:cNvSpPr>
            <p:nvPr/>
          </p:nvSpPr>
          <p:spPr bwMode="auto">
            <a:xfrm>
              <a:off x="2726" y="2931"/>
              <a:ext cx="411" cy="304"/>
            </a:xfrm>
            <a:custGeom>
              <a:avLst/>
              <a:gdLst/>
              <a:ahLst/>
              <a:cxnLst>
                <a:cxn ang="0">
                  <a:pos x="410" y="156"/>
                </a:cxn>
                <a:cxn ang="0">
                  <a:pos x="408" y="137"/>
                </a:cxn>
                <a:cxn ang="0">
                  <a:pos x="404" y="119"/>
                </a:cxn>
                <a:cxn ang="0">
                  <a:pos x="396" y="100"/>
                </a:cxn>
                <a:cxn ang="0">
                  <a:pos x="386" y="83"/>
                </a:cxn>
                <a:cxn ang="0">
                  <a:pos x="373" y="69"/>
                </a:cxn>
                <a:cxn ang="0">
                  <a:pos x="357" y="53"/>
                </a:cxn>
                <a:cxn ang="0">
                  <a:pos x="341" y="38"/>
                </a:cxn>
                <a:cxn ang="0">
                  <a:pos x="320" y="28"/>
                </a:cxn>
                <a:cxn ang="0">
                  <a:pos x="300" y="18"/>
                </a:cxn>
                <a:cxn ang="0">
                  <a:pos x="276" y="9"/>
                </a:cxn>
                <a:cxn ang="0">
                  <a:pos x="252" y="4"/>
                </a:cxn>
                <a:cxn ang="0">
                  <a:pos x="229" y="0"/>
                </a:cxn>
                <a:cxn ang="0">
                  <a:pos x="203" y="0"/>
                </a:cxn>
                <a:cxn ang="0">
                  <a:pos x="178" y="0"/>
                </a:cxn>
                <a:cxn ang="0">
                  <a:pos x="153" y="4"/>
                </a:cxn>
                <a:cxn ang="0">
                  <a:pos x="130" y="8"/>
                </a:cxn>
                <a:cxn ang="0">
                  <a:pos x="107" y="16"/>
                </a:cxn>
                <a:cxn ang="0">
                  <a:pos x="87" y="25"/>
                </a:cxn>
                <a:cxn ang="0">
                  <a:pos x="67" y="36"/>
                </a:cxn>
                <a:cxn ang="0">
                  <a:pos x="49" y="50"/>
                </a:cxn>
                <a:cxn ang="0">
                  <a:pos x="34" y="63"/>
                </a:cxn>
                <a:cxn ang="0">
                  <a:pos x="22" y="78"/>
                </a:cxn>
                <a:cxn ang="0">
                  <a:pos x="12" y="94"/>
                </a:cxn>
                <a:cxn ang="0">
                  <a:pos x="4" y="112"/>
                </a:cxn>
                <a:cxn ang="0">
                  <a:pos x="0" y="131"/>
                </a:cxn>
                <a:cxn ang="0">
                  <a:pos x="0" y="149"/>
                </a:cxn>
                <a:cxn ang="0">
                  <a:pos x="1" y="168"/>
                </a:cxn>
                <a:cxn ang="0">
                  <a:pos x="6" y="185"/>
                </a:cxn>
                <a:cxn ang="0">
                  <a:pos x="14" y="202"/>
                </a:cxn>
                <a:cxn ang="0">
                  <a:pos x="24" y="219"/>
                </a:cxn>
                <a:cxn ang="0">
                  <a:pos x="38" y="235"/>
                </a:cxn>
                <a:cxn ang="0">
                  <a:pos x="53" y="248"/>
                </a:cxn>
                <a:cxn ang="0">
                  <a:pos x="71" y="263"/>
                </a:cxn>
                <a:cxn ang="0">
                  <a:pos x="90" y="275"/>
                </a:cxn>
                <a:cxn ang="0">
                  <a:pos x="111" y="284"/>
                </a:cxn>
                <a:cxn ang="0">
                  <a:pos x="135" y="292"/>
                </a:cxn>
                <a:cxn ang="0">
                  <a:pos x="158" y="298"/>
                </a:cxn>
                <a:cxn ang="0">
                  <a:pos x="183" y="301"/>
                </a:cxn>
                <a:cxn ang="0">
                  <a:pos x="207" y="301"/>
                </a:cxn>
                <a:cxn ang="0">
                  <a:pos x="233" y="303"/>
                </a:cxn>
                <a:cxn ang="0">
                  <a:pos x="256" y="299"/>
                </a:cxn>
                <a:cxn ang="0">
                  <a:pos x="280" y="293"/>
                </a:cxn>
                <a:cxn ang="0">
                  <a:pos x="304" y="286"/>
                </a:cxn>
                <a:cxn ang="0">
                  <a:pos x="324" y="277"/>
                </a:cxn>
                <a:cxn ang="0">
                  <a:pos x="343" y="266"/>
                </a:cxn>
                <a:cxn ang="0">
                  <a:pos x="360" y="253"/>
                </a:cxn>
                <a:cxn ang="0">
                  <a:pos x="375" y="239"/>
                </a:cxn>
                <a:cxn ang="0">
                  <a:pos x="388" y="223"/>
                </a:cxn>
                <a:cxn ang="0">
                  <a:pos x="397" y="207"/>
                </a:cxn>
                <a:cxn ang="0">
                  <a:pos x="405" y="189"/>
                </a:cxn>
                <a:cxn ang="0">
                  <a:pos x="409" y="171"/>
                </a:cxn>
                <a:cxn ang="0">
                  <a:pos x="409" y="156"/>
                </a:cxn>
                <a:cxn ang="0">
                  <a:pos x="410" y="156"/>
                </a:cxn>
              </a:cxnLst>
              <a:rect l="0" t="0" r="r" b="b"/>
              <a:pathLst>
                <a:path w="411" h="304">
                  <a:moveTo>
                    <a:pt x="410" y="156"/>
                  </a:moveTo>
                  <a:lnTo>
                    <a:pt x="408" y="137"/>
                  </a:lnTo>
                  <a:lnTo>
                    <a:pt x="404" y="119"/>
                  </a:lnTo>
                  <a:lnTo>
                    <a:pt x="396" y="100"/>
                  </a:lnTo>
                  <a:lnTo>
                    <a:pt x="386" y="83"/>
                  </a:lnTo>
                  <a:lnTo>
                    <a:pt x="373" y="69"/>
                  </a:lnTo>
                  <a:lnTo>
                    <a:pt x="357" y="53"/>
                  </a:lnTo>
                  <a:lnTo>
                    <a:pt x="341" y="38"/>
                  </a:lnTo>
                  <a:lnTo>
                    <a:pt x="320" y="28"/>
                  </a:lnTo>
                  <a:lnTo>
                    <a:pt x="300" y="18"/>
                  </a:lnTo>
                  <a:lnTo>
                    <a:pt x="276" y="9"/>
                  </a:lnTo>
                  <a:lnTo>
                    <a:pt x="252" y="4"/>
                  </a:lnTo>
                  <a:lnTo>
                    <a:pt x="229" y="0"/>
                  </a:lnTo>
                  <a:lnTo>
                    <a:pt x="203" y="0"/>
                  </a:lnTo>
                  <a:lnTo>
                    <a:pt x="178" y="0"/>
                  </a:lnTo>
                  <a:lnTo>
                    <a:pt x="153" y="4"/>
                  </a:lnTo>
                  <a:lnTo>
                    <a:pt x="130" y="8"/>
                  </a:lnTo>
                  <a:lnTo>
                    <a:pt x="107" y="16"/>
                  </a:lnTo>
                  <a:lnTo>
                    <a:pt x="87" y="25"/>
                  </a:lnTo>
                  <a:lnTo>
                    <a:pt x="67" y="36"/>
                  </a:lnTo>
                  <a:lnTo>
                    <a:pt x="49" y="50"/>
                  </a:lnTo>
                  <a:lnTo>
                    <a:pt x="34" y="63"/>
                  </a:lnTo>
                  <a:lnTo>
                    <a:pt x="22" y="78"/>
                  </a:lnTo>
                  <a:lnTo>
                    <a:pt x="12" y="94"/>
                  </a:lnTo>
                  <a:lnTo>
                    <a:pt x="4" y="112"/>
                  </a:lnTo>
                  <a:lnTo>
                    <a:pt x="0" y="131"/>
                  </a:lnTo>
                  <a:lnTo>
                    <a:pt x="0" y="149"/>
                  </a:lnTo>
                  <a:lnTo>
                    <a:pt x="1" y="168"/>
                  </a:lnTo>
                  <a:lnTo>
                    <a:pt x="6" y="185"/>
                  </a:lnTo>
                  <a:lnTo>
                    <a:pt x="14" y="202"/>
                  </a:lnTo>
                  <a:lnTo>
                    <a:pt x="24" y="219"/>
                  </a:lnTo>
                  <a:lnTo>
                    <a:pt x="38" y="235"/>
                  </a:lnTo>
                  <a:lnTo>
                    <a:pt x="53" y="248"/>
                  </a:lnTo>
                  <a:lnTo>
                    <a:pt x="71" y="263"/>
                  </a:lnTo>
                  <a:lnTo>
                    <a:pt x="90" y="275"/>
                  </a:lnTo>
                  <a:lnTo>
                    <a:pt x="111" y="284"/>
                  </a:lnTo>
                  <a:lnTo>
                    <a:pt x="135" y="292"/>
                  </a:lnTo>
                  <a:lnTo>
                    <a:pt x="158" y="298"/>
                  </a:lnTo>
                  <a:lnTo>
                    <a:pt x="183" y="301"/>
                  </a:lnTo>
                  <a:lnTo>
                    <a:pt x="207" y="301"/>
                  </a:lnTo>
                  <a:lnTo>
                    <a:pt x="233" y="303"/>
                  </a:lnTo>
                  <a:lnTo>
                    <a:pt x="256" y="299"/>
                  </a:lnTo>
                  <a:lnTo>
                    <a:pt x="280" y="293"/>
                  </a:lnTo>
                  <a:lnTo>
                    <a:pt x="304" y="286"/>
                  </a:lnTo>
                  <a:lnTo>
                    <a:pt x="324" y="277"/>
                  </a:lnTo>
                  <a:lnTo>
                    <a:pt x="343" y="266"/>
                  </a:lnTo>
                  <a:lnTo>
                    <a:pt x="360" y="253"/>
                  </a:lnTo>
                  <a:lnTo>
                    <a:pt x="375" y="239"/>
                  </a:lnTo>
                  <a:lnTo>
                    <a:pt x="388" y="223"/>
                  </a:lnTo>
                  <a:lnTo>
                    <a:pt x="397" y="207"/>
                  </a:lnTo>
                  <a:lnTo>
                    <a:pt x="405" y="189"/>
                  </a:lnTo>
                  <a:lnTo>
                    <a:pt x="409" y="171"/>
                  </a:lnTo>
                  <a:lnTo>
                    <a:pt x="409" y="156"/>
                  </a:lnTo>
                  <a:lnTo>
                    <a:pt x="410" y="156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96" name="Freeform 1980"/>
            <p:cNvSpPr>
              <a:spLocks/>
            </p:cNvSpPr>
            <p:nvPr/>
          </p:nvSpPr>
          <p:spPr bwMode="auto">
            <a:xfrm>
              <a:off x="2726" y="2928"/>
              <a:ext cx="411" cy="15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410" y="0"/>
                </a:cxn>
                <a:cxn ang="0">
                  <a:pos x="410" y="153"/>
                </a:cxn>
                <a:cxn ang="0">
                  <a:pos x="0" y="149"/>
                </a:cxn>
              </a:cxnLst>
              <a:rect l="0" t="0" r="r" b="b"/>
              <a:pathLst>
                <a:path w="411" h="154">
                  <a:moveTo>
                    <a:pt x="0" y="149"/>
                  </a:moveTo>
                  <a:lnTo>
                    <a:pt x="0" y="0"/>
                  </a:lnTo>
                  <a:lnTo>
                    <a:pt x="410" y="0"/>
                  </a:lnTo>
                  <a:lnTo>
                    <a:pt x="410" y="153"/>
                  </a:lnTo>
                  <a:lnTo>
                    <a:pt x="0" y="149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97" name="Freeform 1981"/>
            <p:cNvSpPr>
              <a:spLocks/>
            </p:cNvSpPr>
            <p:nvPr/>
          </p:nvSpPr>
          <p:spPr bwMode="auto">
            <a:xfrm>
              <a:off x="2733" y="2930"/>
              <a:ext cx="389" cy="302"/>
            </a:xfrm>
            <a:custGeom>
              <a:avLst/>
              <a:gdLst/>
              <a:ahLst/>
              <a:cxnLst>
                <a:cxn ang="0">
                  <a:pos x="388" y="156"/>
                </a:cxn>
                <a:cxn ang="0">
                  <a:pos x="385" y="136"/>
                </a:cxn>
                <a:cxn ang="0">
                  <a:pos x="381" y="119"/>
                </a:cxn>
                <a:cxn ang="0">
                  <a:pos x="374" y="101"/>
                </a:cxn>
                <a:cxn ang="0">
                  <a:pos x="365" y="84"/>
                </a:cxn>
                <a:cxn ang="0">
                  <a:pos x="353" y="68"/>
                </a:cxn>
                <a:cxn ang="0">
                  <a:pos x="338" y="53"/>
                </a:cxn>
                <a:cxn ang="0">
                  <a:pos x="321" y="39"/>
                </a:cxn>
                <a:cxn ang="0">
                  <a:pos x="303" y="28"/>
                </a:cxn>
                <a:cxn ang="0">
                  <a:pos x="282" y="17"/>
                </a:cxn>
                <a:cxn ang="0">
                  <a:pos x="260" y="10"/>
                </a:cxn>
                <a:cxn ang="0">
                  <a:pos x="237" y="3"/>
                </a:cxn>
                <a:cxn ang="0">
                  <a:pos x="215" y="0"/>
                </a:cxn>
                <a:cxn ang="0">
                  <a:pos x="191" y="0"/>
                </a:cxn>
                <a:cxn ang="0">
                  <a:pos x="167" y="1"/>
                </a:cxn>
                <a:cxn ang="0">
                  <a:pos x="144" y="3"/>
                </a:cxn>
                <a:cxn ang="0">
                  <a:pos x="122" y="9"/>
                </a:cxn>
                <a:cxn ang="0">
                  <a:pos x="101" y="16"/>
                </a:cxn>
                <a:cxn ang="0">
                  <a:pos x="81" y="26"/>
                </a:cxn>
                <a:cxn ang="0">
                  <a:pos x="63" y="37"/>
                </a:cxn>
                <a:cxn ang="0">
                  <a:pos x="46" y="49"/>
                </a:cxn>
                <a:cxn ang="0">
                  <a:pos x="32" y="63"/>
                </a:cxn>
                <a:cxn ang="0">
                  <a:pos x="20" y="79"/>
                </a:cxn>
                <a:cxn ang="0">
                  <a:pos x="10" y="95"/>
                </a:cxn>
                <a:cxn ang="0">
                  <a:pos x="4" y="112"/>
                </a:cxn>
                <a:cxn ang="0">
                  <a:pos x="0" y="130"/>
                </a:cxn>
                <a:cxn ang="0">
                  <a:pos x="0" y="147"/>
                </a:cxn>
                <a:cxn ang="0">
                  <a:pos x="0" y="167"/>
                </a:cxn>
                <a:cxn ang="0">
                  <a:pos x="5" y="185"/>
                </a:cxn>
                <a:cxn ang="0">
                  <a:pos x="12" y="202"/>
                </a:cxn>
                <a:cxn ang="0">
                  <a:pos x="22" y="218"/>
                </a:cxn>
                <a:cxn ang="0">
                  <a:pos x="35" y="233"/>
                </a:cxn>
                <a:cxn ang="0">
                  <a:pos x="49" y="248"/>
                </a:cxn>
                <a:cxn ang="0">
                  <a:pos x="66" y="262"/>
                </a:cxn>
                <a:cxn ang="0">
                  <a:pos x="85" y="275"/>
                </a:cxn>
                <a:cxn ang="0">
                  <a:pos x="104" y="283"/>
                </a:cxn>
                <a:cxn ang="0">
                  <a:pos x="127" y="291"/>
                </a:cxn>
                <a:cxn ang="0">
                  <a:pos x="149" y="298"/>
                </a:cxn>
                <a:cxn ang="0">
                  <a:pos x="173" y="300"/>
                </a:cxn>
                <a:cxn ang="0">
                  <a:pos x="196" y="301"/>
                </a:cxn>
                <a:cxn ang="0">
                  <a:pos x="220" y="301"/>
                </a:cxn>
                <a:cxn ang="0">
                  <a:pos x="243" y="299"/>
                </a:cxn>
                <a:cxn ang="0">
                  <a:pos x="265" y="293"/>
                </a:cxn>
                <a:cxn ang="0">
                  <a:pos x="286" y="286"/>
                </a:cxn>
                <a:cxn ang="0">
                  <a:pos x="306" y="277"/>
                </a:cxn>
                <a:cxn ang="0">
                  <a:pos x="325" y="265"/>
                </a:cxn>
                <a:cxn ang="0">
                  <a:pos x="340" y="253"/>
                </a:cxn>
                <a:cxn ang="0">
                  <a:pos x="354" y="238"/>
                </a:cxn>
                <a:cxn ang="0">
                  <a:pos x="366" y="223"/>
                </a:cxn>
                <a:cxn ang="0">
                  <a:pos x="375" y="206"/>
                </a:cxn>
                <a:cxn ang="0">
                  <a:pos x="382" y="189"/>
                </a:cxn>
                <a:cxn ang="0">
                  <a:pos x="386" y="169"/>
                </a:cxn>
                <a:cxn ang="0">
                  <a:pos x="386" y="156"/>
                </a:cxn>
                <a:cxn ang="0">
                  <a:pos x="388" y="156"/>
                </a:cxn>
              </a:cxnLst>
              <a:rect l="0" t="0" r="r" b="b"/>
              <a:pathLst>
                <a:path w="389" h="302">
                  <a:moveTo>
                    <a:pt x="388" y="156"/>
                  </a:moveTo>
                  <a:lnTo>
                    <a:pt x="385" y="136"/>
                  </a:lnTo>
                  <a:lnTo>
                    <a:pt x="381" y="119"/>
                  </a:lnTo>
                  <a:lnTo>
                    <a:pt x="374" y="101"/>
                  </a:lnTo>
                  <a:lnTo>
                    <a:pt x="365" y="84"/>
                  </a:lnTo>
                  <a:lnTo>
                    <a:pt x="353" y="68"/>
                  </a:lnTo>
                  <a:lnTo>
                    <a:pt x="338" y="53"/>
                  </a:lnTo>
                  <a:lnTo>
                    <a:pt x="321" y="39"/>
                  </a:lnTo>
                  <a:lnTo>
                    <a:pt x="303" y="28"/>
                  </a:lnTo>
                  <a:lnTo>
                    <a:pt x="282" y="17"/>
                  </a:lnTo>
                  <a:lnTo>
                    <a:pt x="260" y="10"/>
                  </a:lnTo>
                  <a:lnTo>
                    <a:pt x="237" y="3"/>
                  </a:lnTo>
                  <a:lnTo>
                    <a:pt x="215" y="0"/>
                  </a:lnTo>
                  <a:lnTo>
                    <a:pt x="191" y="0"/>
                  </a:lnTo>
                  <a:lnTo>
                    <a:pt x="167" y="1"/>
                  </a:lnTo>
                  <a:lnTo>
                    <a:pt x="144" y="3"/>
                  </a:lnTo>
                  <a:lnTo>
                    <a:pt x="122" y="9"/>
                  </a:lnTo>
                  <a:lnTo>
                    <a:pt x="101" y="16"/>
                  </a:lnTo>
                  <a:lnTo>
                    <a:pt x="81" y="26"/>
                  </a:lnTo>
                  <a:lnTo>
                    <a:pt x="63" y="37"/>
                  </a:lnTo>
                  <a:lnTo>
                    <a:pt x="46" y="49"/>
                  </a:lnTo>
                  <a:lnTo>
                    <a:pt x="32" y="63"/>
                  </a:lnTo>
                  <a:lnTo>
                    <a:pt x="20" y="79"/>
                  </a:lnTo>
                  <a:lnTo>
                    <a:pt x="10" y="95"/>
                  </a:lnTo>
                  <a:lnTo>
                    <a:pt x="4" y="112"/>
                  </a:lnTo>
                  <a:lnTo>
                    <a:pt x="0" y="130"/>
                  </a:lnTo>
                  <a:lnTo>
                    <a:pt x="0" y="147"/>
                  </a:lnTo>
                  <a:lnTo>
                    <a:pt x="0" y="167"/>
                  </a:lnTo>
                  <a:lnTo>
                    <a:pt x="5" y="185"/>
                  </a:lnTo>
                  <a:lnTo>
                    <a:pt x="12" y="202"/>
                  </a:lnTo>
                  <a:lnTo>
                    <a:pt x="22" y="218"/>
                  </a:lnTo>
                  <a:lnTo>
                    <a:pt x="35" y="233"/>
                  </a:lnTo>
                  <a:lnTo>
                    <a:pt x="49" y="248"/>
                  </a:lnTo>
                  <a:lnTo>
                    <a:pt x="66" y="262"/>
                  </a:lnTo>
                  <a:lnTo>
                    <a:pt x="85" y="275"/>
                  </a:lnTo>
                  <a:lnTo>
                    <a:pt x="104" y="283"/>
                  </a:lnTo>
                  <a:lnTo>
                    <a:pt x="127" y="291"/>
                  </a:lnTo>
                  <a:lnTo>
                    <a:pt x="149" y="298"/>
                  </a:lnTo>
                  <a:lnTo>
                    <a:pt x="173" y="300"/>
                  </a:lnTo>
                  <a:lnTo>
                    <a:pt x="196" y="301"/>
                  </a:lnTo>
                  <a:lnTo>
                    <a:pt x="220" y="301"/>
                  </a:lnTo>
                  <a:lnTo>
                    <a:pt x="243" y="299"/>
                  </a:lnTo>
                  <a:lnTo>
                    <a:pt x="265" y="293"/>
                  </a:lnTo>
                  <a:lnTo>
                    <a:pt x="286" y="286"/>
                  </a:lnTo>
                  <a:lnTo>
                    <a:pt x="306" y="277"/>
                  </a:lnTo>
                  <a:lnTo>
                    <a:pt x="325" y="265"/>
                  </a:lnTo>
                  <a:lnTo>
                    <a:pt x="340" y="253"/>
                  </a:lnTo>
                  <a:lnTo>
                    <a:pt x="354" y="238"/>
                  </a:lnTo>
                  <a:lnTo>
                    <a:pt x="366" y="223"/>
                  </a:lnTo>
                  <a:lnTo>
                    <a:pt x="375" y="206"/>
                  </a:lnTo>
                  <a:lnTo>
                    <a:pt x="382" y="189"/>
                  </a:lnTo>
                  <a:lnTo>
                    <a:pt x="386" y="169"/>
                  </a:lnTo>
                  <a:lnTo>
                    <a:pt x="386" y="156"/>
                  </a:lnTo>
                  <a:lnTo>
                    <a:pt x="388" y="156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98" name="Freeform 1982"/>
            <p:cNvSpPr>
              <a:spLocks/>
            </p:cNvSpPr>
            <p:nvPr/>
          </p:nvSpPr>
          <p:spPr bwMode="auto">
            <a:xfrm>
              <a:off x="2733" y="2928"/>
              <a:ext cx="389" cy="154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388" y="153"/>
                </a:cxn>
                <a:cxn ang="0">
                  <a:pos x="0" y="148"/>
                </a:cxn>
              </a:cxnLst>
              <a:rect l="0" t="0" r="r" b="b"/>
              <a:pathLst>
                <a:path w="389" h="154">
                  <a:moveTo>
                    <a:pt x="0" y="148"/>
                  </a:moveTo>
                  <a:lnTo>
                    <a:pt x="0" y="0"/>
                  </a:lnTo>
                  <a:lnTo>
                    <a:pt x="388" y="0"/>
                  </a:lnTo>
                  <a:lnTo>
                    <a:pt x="388" y="153"/>
                  </a:lnTo>
                  <a:lnTo>
                    <a:pt x="0" y="148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199" name="Freeform 1983"/>
            <p:cNvSpPr>
              <a:spLocks/>
            </p:cNvSpPr>
            <p:nvPr/>
          </p:nvSpPr>
          <p:spPr bwMode="auto">
            <a:xfrm>
              <a:off x="2739" y="2928"/>
              <a:ext cx="367" cy="303"/>
            </a:xfrm>
            <a:custGeom>
              <a:avLst/>
              <a:gdLst/>
              <a:ahLst/>
              <a:cxnLst>
                <a:cxn ang="0">
                  <a:pos x="366" y="156"/>
                </a:cxn>
                <a:cxn ang="0">
                  <a:pos x="363" y="138"/>
                </a:cxn>
                <a:cxn ang="0">
                  <a:pos x="360" y="121"/>
                </a:cxn>
                <a:cxn ang="0">
                  <a:pos x="352" y="101"/>
                </a:cxn>
                <a:cxn ang="0">
                  <a:pos x="344" y="85"/>
                </a:cxn>
                <a:cxn ang="0">
                  <a:pos x="333" y="70"/>
                </a:cxn>
                <a:cxn ang="0">
                  <a:pos x="319" y="55"/>
                </a:cxn>
                <a:cxn ang="0">
                  <a:pos x="302" y="41"/>
                </a:cxn>
                <a:cxn ang="0">
                  <a:pos x="285" y="29"/>
                </a:cxn>
                <a:cxn ang="0">
                  <a:pos x="266" y="18"/>
                </a:cxn>
                <a:cxn ang="0">
                  <a:pos x="247" y="11"/>
                </a:cxn>
                <a:cxn ang="0">
                  <a:pos x="224" y="5"/>
                </a:cxn>
                <a:cxn ang="0">
                  <a:pos x="202" y="1"/>
                </a:cxn>
                <a:cxn ang="0">
                  <a:pos x="180" y="0"/>
                </a:cxn>
                <a:cxn ang="0">
                  <a:pos x="158" y="2"/>
                </a:cxn>
                <a:cxn ang="0">
                  <a:pos x="136" y="5"/>
                </a:cxn>
                <a:cxn ang="0">
                  <a:pos x="115" y="11"/>
                </a:cxn>
                <a:cxn ang="0">
                  <a:pos x="96" y="17"/>
                </a:cxn>
                <a:cxn ang="0">
                  <a:pos x="76" y="26"/>
                </a:cxn>
                <a:cxn ang="0">
                  <a:pos x="59" y="37"/>
                </a:cxn>
                <a:cxn ang="0">
                  <a:pos x="43" y="51"/>
                </a:cxn>
                <a:cxn ang="0">
                  <a:pos x="30" y="64"/>
                </a:cxn>
                <a:cxn ang="0">
                  <a:pos x="18" y="80"/>
                </a:cxn>
                <a:cxn ang="0">
                  <a:pos x="10" y="95"/>
                </a:cxn>
                <a:cxn ang="0">
                  <a:pos x="3" y="113"/>
                </a:cxn>
                <a:cxn ang="0">
                  <a:pos x="0" y="131"/>
                </a:cxn>
                <a:cxn ang="0">
                  <a:pos x="0" y="148"/>
                </a:cxn>
                <a:cxn ang="0">
                  <a:pos x="1" y="168"/>
                </a:cxn>
                <a:cxn ang="0">
                  <a:pos x="4" y="184"/>
                </a:cxn>
                <a:cxn ang="0">
                  <a:pos x="12" y="203"/>
                </a:cxn>
                <a:cxn ang="0">
                  <a:pos x="20" y="220"/>
                </a:cxn>
                <a:cxn ang="0">
                  <a:pos x="34" y="234"/>
                </a:cxn>
                <a:cxn ang="0">
                  <a:pos x="47" y="248"/>
                </a:cxn>
                <a:cxn ang="0">
                  <a:pos x="62" y="263"/>
                </a:cxn>
                <a:cxn ang="0">
                  <a:pos x="81" y="273"/>
                </a:cxn>
                <a:cxn ang="0">
                  <a:pos x="99" y="284"/>
                </a:cxn>
                <a:cxn ang="0">
                  <a:pos x="120" y="291"/>
                </a:cxn>
                <a:cxn ang="0">
                  <a:pos x="140" y="296"/>
                </a:cxn>
                <a:cxn ang="0">
                  <a:pos x="162" y="301"/>
                </a:cxn>
                <a:cxn ang="0">
                  <a:pos x="185" y="302"/>
                </a:cxn>
                <a:cxn ang="0">
                  <a:pos x="208" y="302"/>
                </a:cxn>
                <a:cxn ang="0">
                  <a:pos x="229" y="300"/>
                </a:cxn>
                <a:cxn ang="0">
                  <a:pos x="249" y="295"/>
                </a:cxn>
                <a:cxn ang="0">
                  <a:pos x="270" y="287"/>
                </a:cxn>
                <a:cxn ang="0">
                  <a:pos x="289" y="279"/>
                </a:cxn>
                <a:cxn ang="0">
                  <a:pos x="306" y="266"/>
                </a:cxn>
                <a:cxn ang="0">
                  <a:pos x="321" y="254"/>
                </a:cxn>
                <a:cxn ang="0">
                  <a:pos x="335" y="240"/>
                </a:cxn>
                <a:cxn ang="0">
                  <a:pos x="345" y="225"/>
                </a:cxn>
                <a:cxn ang="0">
                  <a:pos x="355" y="208"/>
                </a:cxn>
                <a:cxn ang="0">
                  <a:pos x="360" y="189"/>
                </a:cxn>
                <a:cxn ang="0">
                  <a:pos x="364" y="171"/>
                </a:cxn>
                <a:cxn ang="0">
                  <a:pos x="364" y="156"/>
                </a:cxn>
                <a:cxn ang="0">
                  <a:pos x="366" y="156"/>
                </a:cxn>
              </a:cxnLst>
              <a:rect l="0" t="0" r="r" b="b"/>
              <a:pathLst>
                <a:path w="367" h="303">
                  <a:moveTo>
                    <a:pt x="366" y="156"/>
                  </a:moveTo>
                  <a:lnTo>
                    <a:pt x="363" y="138"/>
                  </a:lnTo>
                  <a:lnTo>
                    <a:pt x="360" y="121"/>
                  </a:lnTo>
                  <a:lnTo>
                    <a:pt x="352" y="101"/>
                  </a:lnTo>
                  <a:lnTo>
                    <a:pt x="344" y="85"/>
                  </a:lnTo>
                  <a:lnTo>
                    <a:pt x="333" y="70"/>
                  </a:lnTo>
                  <a:lnTo>
                    <a:pt x="319" y="55"/>
                  </a:lnTo>
                  <a:lnTo>
                    <a:pt x="302" y="41"/>
                  </a:lnTo>
                  <a:lnTo>
                    <a:pt x="285" y="29"/>
                  </a:lnTo>
                  <a:lnTo>
                    <a:pt x="266" y="18"/>
                  </a:lnTo>
                  <a:lnTo>
                    <a:pt x="247" y="11"/>
                  </a:lnTo>
                  <a:lnTo>
                    <a:pt x="224" y="5"/>
                  </a:lnTo>
                  <a:lnTo>
                    <a:pt x="202" y="1"/>
                  </a:lnTo>
                  <a:lnTo>
                    <a:pt x="180" y="0"/>
                  </a:lnTo>
                  <a:lnTo>
                    <a:pt x="158" y="2"/>
                  </a:lnTo>
                  <a:lnTo>
                    <a:pt x="136" y="5"/>
                  </a:lnTo>
                  <a:lnTo>
                    <a:pt x="115" y="11"/>
                  </a:lnTo>
                  <a:lnTo>
                    <a:pt x="96" y="17"/>
                  </a:lnTo>
                  <a:lnTo>
                    <a:pt x="76" y="26"/>
                  </a:lnTo>
                  <a:lnTo>
                    <a:pt x="59" y="37"/>
                  </a:lnTo>
                  <a:lnTo>
                    <a:pt x="43" y="51"/>
                  </a:lnTo>
                  <a:lnTo>
                    <a:pt x="30" y="64"/>
                  </a:lnTo>
                  <a:lnTo>
                    <a:pt x="18" y="80"/>
                  </a:lnTo>
                  <a:lnTo>
                    <a:pt x="10" y="95"/>
                  </a:lnTo>
                  <a:lnTo>
                    <a:pt x="3" y="113"/>
                  </a:lnTo>
                  <a:lnTo>
                    <a:pt x="0" y="131"/>
                  </a:lnTo>
                  <a:lnTo>
                    <a:pt x="0" y="148"/>
                  </a:lnTo>
                  <a:lnTo>
                    <a:pt x="1" y="168"/>
                  </a:lnTo>
                  <a:lnTo>
                    <a:pt x="4" y="184"/>
                  </a:lnTo>
                  <a:lnTo>
                    <a:pt x="12" y="203"/>
                  </a:lnTo>
                  <a:lnTo>
                    <a:pt x="20" y="220"/>
                  </a:lnTo>
                  <a:lnTo>
                    <a:pt x="34" y="234"/>
                  </a:lnTo>
                  <a:lnTo>
                    <a:pt x="47" y="248"/>
                  </a:lnTo>
                  <a:lnTo>
                    <a:pt x="62" y="263"/>
                  </a:lnTo>
                  <a:lnTo>
                    <a:pt x="81" y="273"/>
                  </a:lnTo>
                  <a:lnTo>
                    <a:pt x="99" y="284"/>
                  </a:lnTo>
                  <a:lnTo>
                    <a:pt x="120" y="291"/>
                  </a:lnTo>
                  <a:lnTo>
                    <a:pt x="140" y="296"/>
                  </a:lnTo>
                  <a:lnTo>
                    <a:pt x="162" y="301"/>
                  </a:lnTo>
                  <a:lnTo>
                    <a:pt x="185" y="302"/>
                  </a:lnTo>
                  <a:lnTo>
                    <a:pt x="208" y="302"/>
                  </a:lnTo>
                  <a:lnTo>
                    <a:pt x="229" y="300"/>
                  </a:lnTo>
                  <a:lnTo>
                    <a:pt x="249" y="295"/>
                  </a:lnTo>
                  <a:lnTo>
                    <a:pt x="270" y="287"/>
                  </a:lnTo>
                  <a:lnTo>
                    <a:pt x="289" y="279"/>
                  </a:lnTo>
                  <a:lnTo>
                    <a:pt x="306" y="266"/>
                  </a:lnTo>
                  <a:lnTo>
                    <a:pt x="321" y="254"/>
                  </a:lnTo>
                  <a:lnTo>
                    <a:pt x="335" y="240"/>
                  </a:lnTo>
                  <a:lnTo>
                    <a:pt x="345" y="225"/>
                  </a:lnTo>
                  <a:lnTo>
                    <a:pt x="355" y="208"/>
                  </a:lnTo>
                  <a:lnTo>
                    <a:pt x="360" y="189"/>
                  </a:lnTo>
                  <a:lnTo>
                    <a:pt x="364" y="171"/>
                  </a:lnTo>
                  <a:lnTo>
                    <a:pt x="364" y="156"/>
                  </a:lnTo>
                  <a:lnTo>
                    <a:pt x="366" y="156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00" name="Freeform 1984"/>
            <p:cNvSpPr>
              <a:spLocks/>
            </p:cNvSpPr>
            <p:nvPr/>
          </p:nvSpPr>
          <p:spPr bwMode="auto">
            <a:xfrm>
              <a:off x="2738" y="2928"/>
              <a:ext cx="368" cy="15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0"/>
                </a:cxn>
                <a:cxn ang="0">
                  <a:pos x="367" y="0"/>
                </a:cxn>
                <a:cxn ang="0">
                  <a:pos x="367" y="152"/>
                </a:cxn>
                <a:cxn ang="0">
                  <a:pos x="0" y="148"/>
                </a:cxn>
              </a:cxnLst>
              <a:rect l="0" t="0" r="r" b="b"/>
              <a:pathLst>
                <a:path w="368" h="153">
                  <a:moveTo>
                    <a:pt x="0" y="148"/>
                  </a:moveTo>
                  <a:lnTo>
                    <a:pt x="0" y="0"/>
                  </a:lnTo>
                  <a:lnTo>
                    <a:pt x="367" y="0"/>
                  </a:lnTo>
                  <a:lnTo>
                    <a:pt x="367" y="152"/>
                  </a:lnTo>
                  <a:lnTo>
                    <a:pt x="0" y="148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01" name="Freeform 1985"/>
            <p:cNvSpPr>
              <a:spLocks/>
            </p:cNvSpPr>
            <p:nvPr/>
          </p:nvSpPr>
          <p:spPr bwMode="auto">
            <a:xfrm>
              <a:off x="2745" y="2928"/>
              <a:ext cx="345" cy="302"/>
            </a:xfrm>
            <a:custGeom>
              <a:avLst/>
              <a:gdLst/>
              <a:ahLst/>
              <a:cxnLst>
                <a:cxn ang="0">
                  <a:pos x="344" y="155"/>
                </a:cxn>
                <a:cxn ang="0">
                  <a:pos x="341" y="137"/>
                </a:cxn>
                <a:cxn ang="0">
                  <a:pos x="338" y="120"/>
                </a:cxn>
                <a:cxn ang="0">
                  <a:pos x="332" y="100"/>
                </a:cxn>
                <a:cxn ang="0">
                  <a:pos x="323" y="84"/>
                </a:cxn>
                <a:cxn ang="0">
                  <a:pos x="313" y="69"/>
                </a:cxn>
                <a:cxn ang="0">
                  <a:pos x="299" y="53"/>
                </a:cxn>
                <a:cxn ang="0">
                  <a:pos x="285" y="40"/>
                </a:cxn>
                <a:cxn ang="0">
                  <a:pos x="268" y="28"/>
                </a:cxn>
                <a:cxn ang="0">
                  <a:pos x="251" y="18"/>
                </a:cxn>
                <a:cxn ang="0">
                  <a:pos x="232" y="11"/>
                </a:cxn>
                <a:cxn ang="0">
                  <a:pos x="211" y="5"/>
                </a:cxn>
                <a:cxn ang="0">
                  <a:pos x="191" y="0"/>
                </a:cxn>
                <a:cxn ang="0">
                  <a:pos x="170" y="0"/>
                </a:cxn>
                <a:cxn ang="0">
                  <a:pos x="149" y="1"/>
                </a:cxn>
                <a:cxn ang="0">
                  <a:pos x="129" y="5"/>
                </a:cxn>
                <a:cxn ang="0">
                  <a:pos x="109" y="10"/>
                </a:cxn>
                <a:cxn ang="0">
                  <a:pos x="90" y="17"/>
                </a:cxn>
                <a:cxn ang="0">
                  <a:pos x="73" y="26"/>
                </a:cxn>
                <a:cxn ang="0">
                  <a:pos x="56" y="36"/>
                </a:cxn>
                <a:cxn ang="0">
                  <a:pos x="42" y="50"/>
                </a:cxn>
                <a:cxn ang="0">
                  <a:pos x="28" y="64"/>
                </a:cxn>
                <a:cxn ang="0">
                  <a:pos x="19" y="78"/>
                </a:cxn>
                <a:cxn ang="0">
                  <a:pos x="10" y="95"/>
                </a:cxn>
                <a:cxn ang="0">
                  <a:pos x="4" y="112"/>
                </a:cxn>
                <a:cxn ang="0">
                  <a:pos x="0" y="130"/>
                </a:cxn>
                <a:cxn ang="0">
                  <a:pos x="0" y="147"/>
                </a:cxn>
                <a:cxn ang="0">
                  <a:pos x="1" y="167"/>
                </a:cxn>
                <a:cxn ang="0">
                  <a:pos x="5" y="184"/>
                </a:cxn>
                <a:cxn ang="0">
                  <a:pos x="12" y="200"/>
                </a:cxn>
                <a:cxn ang="0">
                  <a:pos x="20" y="217"/>
                </a:cxn>
                <a:cxn ang="0">
                  <a:pos x="32" y="233"/>
                </a:cxn>
                <a:cxn ang="0">
                  <a:pos x="44" y="247"/>
                </a:cxn>
                <a:cxn ang="0">
                  <a:pos x="59" y="262"/>
                </a:cxn>
                <a:cxn ang="0">
                  <a:pos x="76" y="272"/>
                </a:cxn>
                <a:cxn ang="0">
                  <a:pos x="93" y="281"/>
                </a:cxn>
                <a:cxn ang="0">
                  <a:pos x="113" y="289"/>
                </a:cxn>
                <a:cxn ang="0">
                  <a:pos x="132" y="295"/>
                </a:cxn>
                <a:cxn ang="0">
                  <a:pos x="154" y="300"/>
                </a:cxn>
                <a:cxn ang="0">
                  <a:pos x="173" y="301"/>
                </a:cxn>
                <a:cxn ang="0">
                  <a:pos x="195" y="301"/>
                </a:cxn>
                <a:cxn ang="0">
                  <a:pos x="215" y="297"/>
                </a:cxn>
                <a:cxn ang="0">
                  <a:pos x="235" y="293"/>
                </a:cxn>
                <a:cxn ang="0">
                  <a:pos x="254" y="286"/>
                </a:cxn>
                <a:cxn ang="0">
                  <a:pos x="272" y="277"/>
                </a:cxn>
                <a:cxn ang="0">
                  <a:pos x="288" y="265"/>
                </a:cxn>
                <a:cxn ang="0">
                  <a:pos x="302" y="251"/>
                </a:cxn>
                <a:cxn ang="0">
                  <a:pos x="314" y="238"/>
                </a:cxn>
                <a:cxn ang="0">
                  <a:pos x="324" y="223"/>
                </a:cxn>
                <a:cxn ang="0">
                  <a:pos x="333" y="206"/>
                </a:cxn>
                <a:cxn ang="0">
                  <a:pos x="339" y="189"/>
                </a:cxn>
                <a:cxn ang="0">
                  <a:pos x="342" y="169"/>
                </a:cxn>
                <a:cxn ang="0">
                  <a:pos x="342" y="155"/>
                </a:cxn>
                <a:cxn ang="0">
                  <a:pos x="344" y="155"/>
                </a:cxn>
              </a:cxnLst>
              <a:rect l="0" t="0" r="r" b="b"/>
              <a:pathLst>
                <a:path w="345" h="302">
                  <a:moveTo>
                    <a:pt x="344" y="155"/>
                  </a:moveTo>
                  <a:lnTo>
                    <a:pt x="341" y="137"/>
                  </a:lnTo>
                  <a:lnTo>
                    <a:pt x="338" y="120"/>
                  </a:lnTo>
                  <a:lnTo>
                    <a:pt x="332" y="100"/>
                  </a:lnTo>
                  <a:lnTo>
                    <a:pt x="323" y="84"/>
                  </a:lnTo>
                  <a:lnTo>
                    <a:pt x="313" y="69"/>
                  </a:lnTo>
                  <a:lnTo>
                    <a:pt x="299" y="53"/>
                  </a:lnTo>
                  <a:lnTo>
                    <a:pt x="285" y="40"/>
                  </a:lnTo>
                  <a:lnTo>
                    <a:pt x="268" y="28"/>
                  </a:lnTo>
                  <a:lnTo>
                    <a:pt x="251" y="18"/>
                  </a:lnTo>
                  <a:lnTo>
                    <a:pt x="232" y="11"/>
                  </a:lnTo>
                  <a:lnTo>
                    <a:pt x="211" y="5"/>
                  </a:lnTo>
                  <a:lnTo>
                    <a:pt x="191" y="0"/>
                  </a:lnTo>
                  <a:lnTo>
                    <a:pt x="170" y="0"/>
                  </a:lnTo>
                  <a:lnTo>
                    <a:pt x="149" y="1"/>
                  </a:lnTo>
                  <a:lnTo>
                    <a:pt x="129" y="5"/>
                  </a:lnTo>
                  <a:lnTo>
                    <a:pt x="109" y="10"/>
                  </a:lnTo>
                  <a:lnTo>
                    <a:pt x="90" y="17"/>
                  </a:lnTo>
                  <a:lnTo>
                    <a:pt x="73" y="26"/>
                  </a:lnTo>
                  <a:lnTo>
                    <a:pt x="56" y="36"/>
                  </a:lnTo>
                  <a:lnTo>
                    <a:pt x="42" y="50"/>
                  </a:lnTo>
                  <a:lnTo>
                    <a:pt x="28" y="64"/>
                  </a:lnTo>
                  <a:lnTo>
                    <a:pt x="19" y="78"/>
                  </a:lnTo>
                  <a:lnTo>
                    <a:pt x="10" y="95"/>
                  </a:lnTo>
                  <a:lnTo>
                    <a:pt x="4" y="112"/>
                  </a:lnTo>
                  <a:lnTo>
                    <a:pt x="0" y="130"/>
                  </a:lnTo>
                  <a:lnTo>
                    <a:pt x="0" y="147"/>
                  </a:lnTo>
                  <a:lnTo>
                    <a:pt x="1" y="167"/>
                  </a:lnTo>
                  <a:lnTo>
                    <a:pt x="5" y="184"/>
                  </a:lnTo>
                  <a:lnTo>
                    <a:pt x="12" y="200"/>
                  </a:lnTo>
                  <a:lnTo>
                    <a:pt x="20" y="217"/>
                  </a:lnTo>
                  <a:lnTo>
                    <a:pt x="32" y="233"/>
                  </a:lnTo>
                  <a:lnTo>
                    <a:pt x="44" y="247"/>
                  </a:lnTo>
                  <a:lnTo>
                    <a:pt x="59" y="262"/>
                  </a:lnTo>
                  <a:lnTo>
                    <a:pt x="76" y="272"/>
                  </a:lnTo>
                  <a:lnTo>
                    <a:pt x="93" y="281"/>
                  </a:lnTo>
                  <a:lnTo>
                    <a:pt x="113" y="289"/>
                  </a:lnTo>
                  <a:lnTo>
                    <a:pt x="132" y="295"/>
                  </a:lnTo>
                  <a:lnTo>
                    <a:pt x="154" y="300"/>
                  </a:lnTo>
                  <a:lnTo>
                    <a:pt x="173" y="301"/>
                  </a:lnTo>
                  <a:lnTo>
                    <a:pt x="195" y="301"/>
                  </a:lnTo>
                  <a:lnTo>
                    <a:pt x="215" y="297"/>
                  </a:lnTo>
                  <a:lnTo>
                    <a:pt x="235" y="293"/>
                  </a:lnTo>
                  <a:lnTo>
                    <a:pt x="254" y="286"/>
                  </a:lnTo>
                  <a:lnTo>
                    <a:pt x="272" y="277"/>
                  </a:lnTo>
                  <a:lnTo>
                    <a:pt x="288" y="265"/>
                  </a:lnTo>
                  <a:lnTo>
                    <a:pt x="302" y="251"/>
                  </a:lnTo>
                  <a:lnTo>
                    <a:pt x="314" y="238"/>
                  </a:lnTo>
                  <a:lnTo>
                    <a:pt x="324" y="223"/>
                  </a:lnTo>
                  <a:lnTo>
                    <a:pt x="333" y="206"/>
                  </a:lnTo>
                  <a:lnTo>
                    <a:pt x="339" y="189"/>
                  </a:lnTo>
                  <a:lnTo>
                    <a:pt x="342" y="169"/>
                  </a:lnTo>
                  <a:lnTo>
                    <a:pt x="342" y="155"/>
                  </a:lnTo>
                  <a:lnTo>
                    <a:pt x="344" y="15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02" name="Freeform 1986"/>
            <p:cNvSpPr>
              <a:spLocks/>
            </p:cNvSpPr>
            <p:nvPr/>
          </p:nvSpPr>
          <p:spPr bwMode="auto">
            <a:xfrm>
              <a:off x="2745" y="2928"/>
              <a:ext cx="345" cy="15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0"/>
                </a:cxn>
                <a:cxn ang="0">
                  <a:pos x="344" y="0"/>
                </a:cxn>
                <a:cxn ang="0">
                  <a:pos x="344" y="152"/>
                </a:cxn>
                <a:cxn ang="0">
                  <a:pos x="0" y="148"/>
                </a:cxn>
              </a:cxnLst>
              <a:rect l="0" t="0" r="r" b="b"/>
              <a:pathLst>
                <a:path w="345" h="153">
                  <a:moveTo>
                    <a:pt x="0" y="148"/>
                  </a:moveTo>
                  <a:lnTo>
                    <a:pt x="0" y="0"/>
                  </a:lnTo>
                  <a:lnTo>
                    <a:pt x="344" y="0"/>
                  </a:lnTo>
                  <a:lnTo>
                    <a:pt x="344" y="152"/>
                  </a:lnTo>
                  <a:lnTo>
                    <a:pt x="0" y="14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03" name="Freeform 1987"/>
            <p:cNvSpPr>
              <a:spLocks/>
            </p:cNvSpPr>
            <p:nvPr/>
          </p:nvSpPr>
          <p:spPr bwMode="auto">
            <a:xfrm>
              <a:off x="2751" y="2928"/>
              <a:ext cx="323" cy="301"/>
            </a:xfrm>
            <a:custGeom>
              <a:avLst/>
              <a:gdLst/>
              <a:ahLst/>
              <a:cxnLst>
                <a:cxn ang="0">
                  <a:pos x="322" y="154"/>
                </a:cxn>
                <a:cxn ang="0">
                  <a:pos x="320" y="136"/>
                </a:cxn>
                <a:cxn ang="0">
                  <a:pos x="316" y="119"/>
                </a:cxn>
                <a:cxn ang="0">
                  <a:pos x="311" y="100"/>
                </a:cxn>
                <a:cxn ang="0">
                  <a:pos x="303" y="83"/>
                </a:cxn>
                <a:cxn ang="0">
                  <a:pos x="293" y="67"/>
                </a:cxn>
                <a:cxn ang="0">
                  <a:pos x="281" y="52"/>
                </a:cxn>
                <a:cxn ang="0">
                  <a:pos x="267" y="39"/>
                </a:cxn>
                <a:cxn ang="0">
                  <a:pos x="252" y="28"/>
                </a:cxn>
                <a:cxn ang="0">
                  <a:pos x="235" y="17"/>
                </a:cxn>
                <a:cxn ang="0">
                  <a:pos x="217" y="10"/>
                </a:cxn>
                <a:cxn ang="0">
                  <a:pos x="198" y="4"/>
                </a:cxn>
                <a:cxn ang="0">
                  <a:pos x="179" y="0"/>
                </a:cxn>
                <a:cxn ang="0">
                  <a:pos x="159" y="0"/>
                </a:cxn>
                <a:cxn ang="0">
                  <a:pos x="140" y="0"/>
                </a:cxn>
                <a:cxn ang="0">
                  <a:pos x="120" y="3"/>
                </a:cxn>
                <a:cxn ang="0">
                  <a:pos x="102" y="8"/>
                </a:cxn>
                <a:cxn ang="0">
                  <a:pos x="85" y="16"/>
                </a:cxn>
                <a:cxn ang="0">
                  <a:pos x="68" y="25"/>
                </a:cxn>
                <a:cxn ang="0">
                  <a:pos x="53" y="35"/>
                </a:cxn>
                <a:cxn ang="0">
                  <a:pos x="39" y="49"/>
                </a:cxn>
                <a:cxn ang="0">
                  <a:pos x="28" y="63"/>
                </a:cxn>
                <a:cxn ang="0">
                  <a:pos x="17" y="78"/>
                </a:cxn>
                <a:cxn ang="0">
                  <a:pos x="9" y="93"/>
                </a:cxn>
                <a:cxn ang="0">
                  <a:pos x="4" y="110"/>
                </a:cxn>
                <a:cxn ang="0">
                  <a:pos x="0" y="129"/>
                </a:cxn>
                <a:cxn ang="0">
                  <a:pos x="0" y="146"/>
                </a:cxn>
                <a:cxn ang="0">
                  <a:pos x="1" y="165"/>
                </a:cxn>
                <a:cxn ang="0">
                  <a:pos x="5" y="182"/>
                </a:cxn>
                <a:cxn ang="0">
                  <a:pos x="11" y="199"/>
                </a:cxn>
                <a:cxn ang="0">
                  <a:pos x="19" y="216"/>
                </a:cxn>
                <a:cxn ang="0">
                  <a:pos x="30" y="231"/>
                </a:cxn>
                <a:cxn ang="0">
                  <a:pos x="42" y="245"/>
                </a:cxn>
                <a:cxn ang="0">
                  <a:pos x="55" y="259"/>
                </a:cxn>
                <a:cxn ang="0">
                  <a:pos x="71" y="271"/>
                </a:cxn>
                <a:cxn ang="0">
                  <a:pos x="87" y="279"/>
                </a:cxn>
                <a:cxn ang="0">
                  <a:pos x="106" y="288"/>
                </a:cxn>
                <a:cxn ang="0">
                  <a:pos x="124" y="295"/>
                </a:cxn>
                <a:cxn ang="0">
                  <a:pos x="144" y="297"/>
                </a:cxn>
                <a:cxn ang="0">
                  <a:pos x="163" y="299"/>
                </a:cxn>
                <a:cxn ang="0">
                  <a:pos x="182" y="300"/>
                </a:cxn>
                <a:cxn ang="0">
                  <a:pos x="202" y="296"/>
                </a:cxn>
                <a:cxn ang="0">
                  <a:pos x="221" y="291"/>
                </a:cxn>
                <a:cxn ang="0">
                  <a:pos x="238" y="284"/>
                </a:cxn>
                <a:cxn ang="0">
                  <a:pos x="254" y="274"/>
                </a:cxn>
                <a:cxn ang="0">
                  <a:pos x="270" y="264"/>
                </a:cxn>
                <a:cxn ang="0">
                  <a:pos x="282" y="250"/>
                </a:cxn>
                <a:cxn ang="0">
                  <a:pos x="294" y="237"/>
                </a:cxn>
                <a:cxn ang="0">
                  <a:pos x="304" y="222"/>
                </a:cxn>
                <a:cxn ang="0">
                  <a:pos x="312" y="205"/>
                </a:cxn>
                <a:cxn ang="0">
                  <a:pos x="317" y="187"/>
                </a:cxn>
                <a:cxn ang="0">
                  <a:pos x="321" y="169"/>
                </a:cxn>
                <a:cxn ang="0">
                  <a:pos x="321" y="154"/>
                </a:cxn>
                <a:cxn ang="0">
                  <a:pos x="322" y="154"/>
                </a:cxn>
              </a:cxnLst>
              <a:rect l="0" t="0" r="r" b="b"/>
              <a:pathLst>
                <a:path w="323" h="301">
                  <a:moveTo>
                    <a:pt x="322" y="154"/>
                  </a:moveTo>
                  <a:lnTo>
                    <a:pt x="320" y="136"/>
                  </a:lnTo>
                  <a:lnTo>
                    <a:pt x="316" y="119"/>
                  </a:lnTo>
                  <a:lnTo>
                    <a:pt x="311" y="100"/>
                  </a:lnTo>
                  <a:lnTo>
                    <a:pt x="303" y="83"/>
                  </a:lnTo>
                  <a:lnTo>
                    <a:pt x="293" y="67"/>
                  </a:lnTo>
                  <a:lnTo>
                    <a:pt x="281" y="52"/>
                  </a:lnTo>
                  <a:lnTo>
                    <a:pt x="267" y="39"/>
                  </a:lnTo>
                  <a:lnTo>
                    <a:pt x="252" y="28"/>
                  </a:lnTo>
                  <a:lnTo>
                    <a:pt x="235" y="17"/>
                  </a:lnTo>
                  <a:lnTo>
                    <a:pt x="217" y="10"/>
                  </a:lnTo>
                  <a:lnTo>
                    <a:pt x="198" y="4"/>
                  </a:lnTo>
                  <a:lnTo>
                    <a:pt x="179" y="0"/>
                  </a:lnTo>
                  <a:lnTo>
                    <a:pt x="159" y="0"/>
                  </a:lnTo>
                  <a:lnTo>
                    <a:pt x="140" y="0"/>
                  </a:lnTo>
                  <a:lnTo>
                    <a:pt x="120" y="3"/>
                  </a:lnTo>
                  <a:lnTo>
                    <a:pt x="102" y="8"/>
                  </a:lnTo>
                  <a:lnTo>
                    <a:pt x="85" y="16"/>
                  </a:lnTo>
                  <a:lnTo>
                    <a:pt x="68" y="25"/>
                  </a:lnTo>
                  <a:lnTo>
                    <a:pt x="53" y="35"/>
                  </a:lnTo>
                  <a:lnTo>
                    <a:pt x="39" y="49"/>
                  </a:lnTo>
                  <a:lnTo>
                    <a:pt x="28" y="63"/>
                  </a:lnTo>
                  <a:lnTo>
                    <a:pt x="17" y="78"/>
                  </a:lnTo>
                  <a:lnTo>
                    <a:pt x="9" y="93"/>
                  </a:lnTo>
                  <a:lnTo>
                    <a:pt x="4" y="110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1" y="165"/>
                  </a:lnTo>
                  <a:lnTo>
                    <a:pt x="5" y="182"/>
                  </a:lnTo>
                  <a:lnTo>
                    <a:pt x="11" y="199"/>
                  </a:lnTo>
                  <a:lnTo>
                    <a:pt x="19" y="216"/>
                  </a:lnTo>
                  <a:lnTo>
                    <a:pt x="30" y="231"/>
                  </a:lnTo>
                  <a:lnTo>
                    <a:pt x="42" y="245"/>
                  </a:lnTo>
                  <a:lnTo>
                    <a:pt x="55" y="259"/>
                  </a:lnTo>
                  <a:lnTo>
                    <a:pt x="71" y="271"/>
                  </a:lnTo>
                  <a:lnTo>
                    <a:pt x="87" y="279"/>
                  </a:lnTo>
                  <a:lnTo>
                    <a:pt x="106" y="288"/>
                  </a:lnTo>
                  <a:lnTo>
                    <a:pt x="124" y="295"/>
                  </a:lnTo>
                  <a:lnTo>
                    <a:pt x="144" y="297"/>
                  </a:lnTo>
                  <a:lnTo>
                    <a:pt x="163" y="299"/>
                  </a:lnTo>
                  <a:lnTo>
                    <a:pt x="182" y="300"/>
                  </a:lnTo>
                  <a:lnTo>
                    <a:pt x="202" y="296"/>
                  </a:lnTo>
                  <a:lnTo>
                    <a:pt x="221" y="291"/>
                  </a:lnTo>
                  <a:lnTo>
                    <a:pt x="238" y="284"/>
                  </a:lnTo>
                  <a:lnTo>
                    <a:pt x="254" y="274"/>
                  </a:lnTo>
                  <a:lnTo>
                    <a:pt x="270" y="264"/>
                  </a:lnTo>
                  <a:lnTo>
                    <a:pt x="282" y="250"/>
                  </a:lnTo>
                  <a:lnTo>
                    <a:pt x="294" y="237"/>
                  </a:lnTo>
                  <a:lnTo>
                    <a:pt x="304" y="222"/>
                  </a:lnTo>
                  <a:lnTo>
                    <a:pt x="312" y="205"/>
                  </a:lnTo>
                  <a:lnTo>
                    <a:pt x="317" y="187"/>
                  </a:lnTo>
                  <a:lnTo>
                    <a:pt x="321" y="169"/>
                  </a:lnTo>
                  <a:lnTo>
                    <a:pt x="321" y="154"/>
                  </a:lnTo>
                  <a:lnTo>
                    <a:pt x="322" y="15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04" name="Freeform 1988"/>
            <p:cNvSpPr>
              <a:spLocks/>
            </p:cNvSpPr>
            <p:nvPr/>
          </p:nvSpPr>
          <p:spPr bwMode="auto">
            <a:xfrm>
              <a:off x="2751" y="2928"/>
              <a:ext cx="323" cy="15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0"/>
                </a:cxn>
                <a:cxn ang="0">
                  <a:pos x="322" y="0"/>
                </a:cxn>
                <a:cxn ang="0">
                  <a:pos x="322" y="152"/>
                </a:cxn>
                <a:cxn ang="0">
                  <a:pos x="0" y="147"/>
                </a:cxn>
              </a:cxnLst>
              <a:rect l="0" t="0" r="r" b="b"/>
              <a:pathLst>
                <a:path w="323" h="153">
                  <a:moveTo>
                    <a:pt x="0" y="147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152"/>
                  </a:lnTo>
                  <a:lnTo>
                    <a:pt x="0" y="14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05" name="Freeform 1989"/>
            <p:cNvSpPr>
              <a:spLocks/>
            </p:cNvSpPr>
            <p:nvPr/>
          </p:nvSpPr>
          <p:spPr bwMode="auto">
            <a:xfrm>
              <a:off x="2757" y="2927"/>
              <a:ext cx="302" cy="299"/>
            </a:xfrm>
            <a:custGeom>
              <a:avLst/>
              <a:gdLst/>
              <a:ahLst/>
              <a:cxnLst>
                <a:cxn ang="0">
                  <a:pos x="301" y="154"/>
                </a:cxn>
                <a:cxn ang="0">
                  <a:pos x="298" y="137"/>
                </a:cxn>
                <a:cxn ang="0">
                  <a:pos x="294" y="119"/>
                </a:cxn>
                <a:cxn ang="0">
                  <a:pos x="290" y="100"/>
                </a:cxn>
                <a:cxn ang="0">
                  <a:pos x="283" y="82"/>
                </a:cxn>
                <a:cxn ang="0">
                  <a:pos x="273" y="67"/>
                </a:cxn>
                <a:cxn ang="0">
                  <a:pos x="262" y="52"/>
                </a:cxn>
                <a:cxn ang="0">
                  <a:pos x="248" y="40"/>
                </a:cxn>
                <a:cxn ang="0">
                  <a:pos x="234" y="29"/>
                </a:cxn>
                <a:cxn ang="0">
                  <a:pos x="220" y="18"/>
                </a:cxn>
                <a:cxn ang="0">
                  <a:pos x="202" y="10"/>
                </a:cxn>
                <a:cxn ang="0">
                  <a:pos x="184" y="4"/>
                </a:cxn>
                <a:cxn ang="0">
                  <a:pos x="167" y="1"/>
                </a:cxn>
                <a:cxn ang="0">
                  <a:pos x="149" y="0"/>
                </a:cxn>
                <a:cxn ang="0">
                  <a:pos x="130" y="1"/>
                </a:cxn>
                <a:cxn ang="0">
                  <a:pos x="112" y="4"/>
                </a:cxn>
                <a:cxn ang="0">
                  <a:pos x="95" y="9"/>
                </a:cxn>
                <a:cxn ang="0">
                  <a:pos x="80" y="16"/>
                </a:cxn>
                <a:cxn ang="0">
                  <a:pos x="64" y="24"/>
                </a:cxn>
                <a:cxn ang="0">
                  <a:pos x="49" y="35"/>
                </a:cxn>
                <a:cxn ang="0">
                  <a:pos x="36" y="49"/>
                </a:cxn>
                <a:cxn ang="0">
                  <a:pos x="25" y="63"/>
                </a:cxn>
                <a:cxn ang="0">
                  <a:pos x="16" y="77"/>
                </a:cxn>
                <a:cxn ang="0">
                  <a:pos x="9" y="93"/>
                </a:cxn>
                <a:cxn ang="0">
                  <a:pos x="3" y="110"/>
                </a:cxn>
                <a:cxn ang="0">
                  <a:pos x="0" y="128"/>
                </a:cxn>
                <a:cxn ang="0">
                  <a:pos x="0" y="145"/>
                </a:cxn>
                <a:cxn ang="0">
                  <a:pos x="2" y="165"/>
                </a:cxn>
                <a:cxn ang="0">
                  <a:pos x="5" y="182"/>
                </a:cxn>
                <a:cxn ang="0">
                  <a:pos x="11" y="199"/>
                </a:cxn>
                <a:cxn ang="0">
                  <a:pos x="17" y="216"/>
                </a:cxn>
                <a:cxn ang="0">
                  <a:pos x="27" y="230"/>
                </a:cxn>
                <a:cxn ang="0">
                  <a:pos x="39" y="244"/>
                </a:cxn>
                <a:cxn ang="0">
                  <a:pos x="53" y="257"/>
                </a:cxn>
                <a:cxn ang="0">
                  <a:pos x="66" y="270"/>
                </a:cxn>
                <a:cxn ang="0">
                  <a:pos x="83" y="280"/>
                </a:cxn>
                <a:cxn ang="0">
                  <a:pos x="99" y="288"/>
                </a:cxn>
                <a:cxn ang="0">
                  <a:pos x="116" y="293"/>
                </a:cxn>
                <a:cxn ang="0">
                  <a:pos x="135" y="296"/>
                </a:cxn>
                <a:cxn ang="0">
                  <a:pos x="152" y="297"/>
                </a:cxn>
                <a:cxn ang="0">
                  <a:pos x="170" y="298"/>
                </a:cxn>
                <a:cxn ang="0">
                  <a:pos x="188" y="296"/>
                </a:cxn>
                <a:cxn ang="0">
                  <a:pos x="206" y="290"/>
                </a:cxn>
                <a:cxn ang="0">
                  <a:pos x="222" y="283"/>
                </a:cxn>
                <a:cxn ang="0">
                  <a:pos x="237" y="274"/>
                </a:cxn>
                <a:cxn ang="0">
                  <a:pos x="251" y="264"/>
                </a:cxn>
                <a:cxn ang="0">
                  <a:pos x="264" y="250"/>
                </a:cxn>
                <a:cxn ang="0">
                  <a:pos x="275" y="236"/>
                </a:cxn>
                <a:cxn ang="0">
                  <a:pos x="284" y="222"/>
                </a:cxn>
                <a:cxn ang="0">
                  <a:pos x="291" y="205"/>
                </a:cxn>
                <a:cxn ang="0">
                  <a:pos x="295" y="187"/>
                </a:cxn>
                <a:cxn ang="0">
                  <a:pos x="298" y="169"/>
                </a:cxn>
                <a:cxn ang="0">
                  <a:pos x="298" y="154"/>
                </a:cxn>
                <a:cxn ang="0">
                  <a:pos x="301" y="154"/>
                </a:cxn>
              </a:cxnLst>
              <a:rect l="0" t="0" r="r" b="b"/>
              <a:pathLst>
                <a:path w="302" h="299">
                  <a:moveTo>
                    <a:pt x="301" y="154"/>
                  </a:moveTo>
                  <a:lnTo>
                    <a:pt x="298" y="137"/>
                  </a:lnTo>
                  <a:lnTo>
                    <a:pt x="294" y="119"/>
                  </a:lnTo>
                  <a:lnTo>
                    <a:pt x="290" y="100"/>
                  </a:lnTo>
                  <a:lnTo>
                    <a:pt x="283" y="82"/>
                  </a:lnTo>
                  <a:lnTo>
                    <a:pt x="273" y="67"/>
                  </a:lnTo>
                  <a:lnTo>
                    <a:pt x="262" y="52"/>
                  </a:lnTo>
                  <a:lnTo>
                    <a:pt x="248" y="40"/>
                  </a:lnTo>
                  <a:lnTo>
                    <a:pt x="234" y="29"/>
                  </a:lnTo>
                  <a:lnTo>
                    <a:pt x="220" y="18"/>
                  </a:lnTo>
                  <a:lnTo>
                    <a:pt x="202" y="10"/>
                  </a:lnTo>
                  <a:lnTo>
                    <a:pt x="184" y="4"/>
                  </a:lnTo>
                  <a:lnTo>
                    <a:pt x="167" y="1"/>
                  </a:lnTo>
                  <a:lnTo>
                    <a:pt x="149" y="0"/>
                  </a:lnTo>
                  <a:lnTo>
                    <a:pt x="130" y="1"/>
                  </a:lnTo>
                  <a:lnTo>
                    <a:pt x="112" y="4"/>
                  </a:lnTo>
                  <a:lnTo>
                    <a:pt x="95" y="9"/>
                  </a:lnTo>
                  <a:lnTo>
                    <a:pt x="80" y="16"/>
                  </a:lnTo>
                  <a:lnTo>
                    <a:pt x="64" y="24"/>
                  </a:lnTo>
                  <a:lnTo>
                    <a:pt x="49" y="35"/>
                  </a:lnTo>
                  <a:lnTo>
                    <a:pt x="36" y="49"/>
                  </a:lnTo>
                  <a:lnTo>
                    <a:pt x="25" y="63"/>
                  </a:lnTo>
                  <a:lnTo>
                    <a:pt x="16" y="77"/>
                  </a:lnTo>
                  <a:lnTo>
                    <a:pt x="9" y="93"/>
                  </a:lnTo>
                  <a:lnTo>
                    <a:pt x="3" y="110"/>
                  </a:lnTo>
                  <a:lnTo>
                    <a:pt x="0" y="128"/>
                  </a:lnTo>
                  <a:lnTo>
                    <a:pt x="0" y="145"/>
                  </a:lnTo>
                  <a:lnTo>
                    <a:pt x="2" y="165"/>
                  </a:lnTo>
                  <a:lnTo>
                    <a:pt x="5" y="182"/>
                  </a:lnTo>
                  <a:lnTo>
                    <a:pt x="11" y="199"/>
                  </a:lnTo>
                  <a:lnTo>
                    <a:pt x="17" y="216"/>
                  </a:lnTo>
                  <a:lnTo>
                    <a:pt x="27" y="230"/>
                  </a:lnTo>
                  <a:lnTo>
                    <a:pt x="39" y="244"/>
                  </a:lnTo>
                  <a:lnTo>
                    <a:pt x="53" y="257"/>
                  </a:lnTo>
                  <a:lnTo>
                    <a:pt x="66" y="270"/>
                  </a:lnTo>
                  <a:lnTo>
                    <a:pt x="83" y="280"/>
                  </a:lnTo>
                  <a:lnTo>
                    <a:pt x="99" y="288"/>
                  </a:lnTo>
                  <a:lnTo>
                    <a:pt x="116" y="293"/>
                  </a:lnTo>
                  <a:lnTo>
                    <a:pt x="135" y="296"/>
                  </a:lnTo>
                  <a:lnTo>
                    <a:pt x="152" y="297"/>
                  </a:lnTo>
                  <a:lnTo>
                    <a:pt x="170" y="298"/>
                  </a:lnTo>
                  <a:lnTo>
                    <a:pt x="188" y="296"/>
                  </a:lnTo>
                  <a:lnTo>
                    <a:pt x="206" y="290"/>
                  </a:lnTo>
                  <a:lnTo>
                    <a:pt x="222" y="283"/>
                  </a:lnTo>
                  <a:lnTo>
                    <a:pt x="237" y="274"/>
                  </a:lnTo>
                  <a:lnTo>
                    <a:pt x="251" y="264"/>
                  </a:lnTo>
                  <a:lnTo>
                    <a:pt x="264" y="250"/>
                  </a:lnTo>
                  <a:lnTo>
                    <a:pt x="275" y="236"/>
                  </a:lnTo>
                  <a:lnTo>
                    <a:pt x="284" y="222"/>
                  </a:lnTo>
                  <a:lnTo>
                    <a:pt x="291" y="205"/>
                  </a:lnTo>
                  <a:lnTo>
                    <a:pt x="295" y="187"/>
                  </a:lnTo>
                  <a:lnTo>
                    <a:pt x="298" y="169"/>
                  </a:lnTo>
                  <a:lnTo>
                    <a:pt x="298" y="154"/>
                  </a:lnTo>
                  <a:lnTo>
                    <a:pt x="301" y="15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06" name="Freeform 1990"/>
            <p:cNvSpPr>
              <a:spLocks/>
            </p:cNvSpPr>
            <p:nvPr/>
          </p:nvSpPr>
          <p:spPr bwMode="auto">
            <a:xfrm>
              <a:off x="2757" y="2928"/>
              <a:ext cx="302" cy="15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0"/>
                </a:cxn>
                <a:cxn ang="0">
                  <a:pos x="301" y="0"/>
                </a:cxn>
                <a:cxn ang="0">
                  <a:pos x="301" y="152"/>
                </a:cxn>
                <a:cxn ang="0">
                  <a:pos x="0" y="147"/>
                </a:cxn>
              </a:cxnLst>
              <a:rect l="0" t="0" r="r" b="b"/>
              <a:pathLst>
                <a:path w="302" h="153">
                  <a:moveTo>
                    <a:pt x="0" y="147"/>
                  </a:moveTo>
                  <a:lnTo>
                    <a:pt x="0" y="0"/>
                  </a:lnTo>
                  <a:lnTo>
                    <a:pt x="301" y="0"/>
                  </a:lnTo>
                  <a:lnTo>
                    <a:pt x="301" y="152"/>
                  </a:lnTo>
                  <a:lnTo>
                    <a:pt x="0" y="14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07" name="Freeform 1991"/>
            <p:cNvSpPr>
              <a:spLocks/>
            </p:cNvSpPr>
            <p:nvPr/>
          </p:nvSpPr>
          <p:spPr bwMode="auto">
            <a:xfrm>
              <a:off x="2765" y="2926"/>
              <a:ext cx="277" cy="298"/>
            </a:xfrm>
            <a:custGeom>
              <a:avLst/>
              <a:gdLst/>
              <a:ahLst/>
              <a:cxnLst>
                <a:cxn ang="0">
                  <a:pos x="276" y="155"/>
                </a:cxn>
                <a:cxn ang="0">
                  <a:pos x="274" y="136"/>
                </a:cxn>
                <a:cxn ang="0">
                  <a:pos x="271" y="119"/>
                </a:cxn>
                <a:cxn ang="0">
                  <a:pos x="266" y="99"/>
                </a:cxn>
                <a:cxn ang="0">
                  <a:pos x="259" y="83"/>
                </a:cxn>
                <a:cxn ang="0">
                  <a:pos x="251" y="68"/>
                </a:cxn>
                <a:cxn ang="0">
                  <a:pos x="240" y="52"/>
                </a:cxn>
                <a:cxn ang="0">
                  <a:pos x="229" y="40"/>
                </a:cxn>
                <a:cxn ang="0">
                  <a:pos x="215" y="28"/>
                </a:cxn>
                <a:cxn ang="0">
                  <a:pos x="201" y="18"/>
                </a:cxn>
                <a:cxn ang="0">
                  <a:pos x="185" y="10"/>
                </a:cxn>
                <a:cxn ang="0">
                  <a:pos x="168" y="5"/>
                </a:cxn>
                <a:cxn ang="0">
                  <a:pos x="153" y="1"/>
                </a:cxn>
                <a:cxn ang="0">
                  <a:pos x="136" y="0"/>
                </a:cxn>
                <a:cxn ang="0">
                  <a:pos x="119" y="1"/>
                </a:cxn>
                <a:cxn ang="0">
                  <a:pos x="104" y="4"/>
                </a:cxn>
                <a:cxn ang="0">
                  <a:pos x="87" y="9"/>
                </a:cxn>
                <a:cxn ang="0">
                  <a:pos x="72" y="16"/>
                </a:cxn>
                <a:cxn ang="0">
                  <a:pos x="57" y="24"/>
                </a:cxn>
                <a:cxn ang="0">
                  <a:pos x="45" y="35"/>
                </a:cxn>
                <a:cxn ang="0">
                  <a:pos x="32" y="49"/>
                </a:cxn>
                <a:cxn ang="0">
                  <a:pos x="23" y="62"/>
                </a:cxn>
                <a:cxn ang="0">
                  <a:pos x="14" y="76"/>
                </a:cxn>
                <a:cxn ang="0">
                  <a:pos x="8" y="93"/>
                </a:cxn>
                <a:cxn ang="0">
                  <a:pos x="1" y="110"/>
                </a:cxn>
                <a:cxn ang="0">
                  <a:pos x="0" y="127"/>
                </a:cxn>
                <a:cxn ang="0">
                  <a:pos x="0" y="145"/>
                </a:cxn>
                <a:cxn ang="0">
                  <a:pos x="0" y="164"/>
                </a:cxn>
                <a:cxn ang="0">
                  <a:pos x="3" y="182"/>
                </a:cxn>
                <a:cxn ang="0">
                  <a:pos x="8" y="197"/>
                </a:cxn>
                <a:cxn ang="0">
                  <a:pos x="15" y="214"/>
                </a:cxn>
                <a:cxn ang="0">
                  <a:pos x="24" y="230"/>
                </a:cxn>
                <a:cxn ang="0">
                  <a:pos x="35" y="244"/>
                </a:cxn>
                <a:cxn ang="0">
                  <a:pos x="47" y="258"/>
                </a:cxn>
                <a:cxn ang="0">
                  <a:pos x="60" y="269"/>
                </a:cxn>
                <a:cxn ang="0">
                  <a:pos x="75" y="279"/>
                </a:cxn>
                <a:cxn ang="0">
                  <a:pos x="90" y="286"/>
                </a:cxn>
                <a:cxn ang="0">
                  <a:pos x="106" y="293"/>
                </a:cxn>
                <a:cxn ang="0">
                  <a:pos x="123" y="297"/>
                </a:cxn>
                <a:cxn ang="0">
                  <a:pos x="139" y="297"/>
                </a:cxn>
                <a:cxn ang="0">
                  <a:pos x="157" y="297"/>
                </a:cxn>
                <a:cxn ang="0">
                  <a:pos x="173" y="296"/>
                </a:cxn>
                <a:cxn ang="0">
                  <a:pos x="189" y="290"/>
                </a:cxn>
                <a:cxn ang="0">
                  <a:pos x="204" y="283"/>
                </a:cxn>
                <a:cxn ang="0">
                  <a:pos x="217" y="274"/>
                </a:cxn>
                <a:cxn ang="0">
                  <a:pos x="231" y="264"/>
                </a:cxn>
                <a:cxn ang="0">
                  <a:pos x="243" y="250"/>
                </a:cxn>
                <a:cxn ang="0">
                  <a:pos x="253" y="236"/>
                </a:cxn>
                <a:cxn ang="0">
                  <a:pos x="262" y="222"/>
                </a:cxn>
                <a:cxn ang="0">
                  <a:pos x="268" y="205"/>
                </a:cxn>
                <a:cxn ang="0">
                  <a:pos x="272" y="187"/>
                </a:cxn>
                <a:cxn ang="0">
                  <a:pos x="275" y="169"/>
                </a:cxn>
                <a:cxn ang="0">
                  <a:pos x="275" y="155"/>
                </a:cxn>
                <a:cxn ang="0">
                  <a:pos x="276" y="155"/>
                </a:cxn>
              </a:cxnLst>
              <a:rect l="0" t="0" r="r" b="b"/>
              <a:pathLst>
                <a:path w="277" h="298">
                  <a:moveTo>
                    <a:pt x="276" y="155"/>
                  </a:moveTo>
                  <a:lnTo>
                    <a:pt x="274" y="136"/>
                  </a:lnTo>
                  <a:lnTo>
                    <a:pt x="271" y="119"/>
                  </a:lnTo>
                  <a:lnTo>
                    <a:pt x="266" y="99"/>
                  </a:lnTo>
                  <a:lnTo>
                    <a:pt x="259" y="83"/>
                  </a:lnTo>
                  <a:lnTo>
                    <a:pt x="251" y="68"/>
                  </a:lnTo>
                  <a:lnTo>
                    <a:pt x="240" y="52"/>
                  </a:lnTo>
                  <a:lnTo>
                    <a:pt x="229" y="40"/>
                  </a:lnTo>
                  <a:lnTo>
                    <a:pt x="215" y="28"/>
                  </a:lnTo>
                  <a:lnTo>
                    <a:pt x="201" y="18"/>
                  </a:lnTo>
                  <a:lnTo>
                    <a:pt x="185" y="10"/>
                  </a:lnTo>
                  <a:lnTo>
                    <a:pt x="168" y="5"/>
                  </a:lnTo>
                  <a:lnTo>
                    <a:pt x="153" y="1"/>
                  </a:lnTo>
                  <a:lnTo>
                    <a:pt x="136" y="0"/>
                  </a:lnTo>
                  <a:lnTo>
                    <a:pt x="119" y="1"/>
                  </a:lnTo>
                  <a:lnTo>
                    <a:pt x="104" y="4"/>
                  </a:lnTo>
                  <a:lnTo>
                    <a:pt x="87" y="9"/>
                  </a:lnTo>
                  <a:lnTo>
                    <a:pt x="72" y="16"/>
                  </a:lnTo>
                  <a:lnTo>
                    <a:pt x="57" y="24"/>
                  </a:lnTo>
                  <a:lnTo>
                    <a:pt x="45" y="35"/>
                  </a:lnTo>
                  <a:lnTo>
                    <a:pt x="32" y="49"/>
                  </a:lnTo>
                  <a:lnTo>
                    <a:pt x="23" y="62"/>
                  </a:lnTo>
                  <a:lnTo>
                    <a:pt x="14" y="76"/>
                  </a:lnTo>
                  <a:lnTo>
                    <a:pt x="8" y="93"/>
                  </a:lnTo>
                  <a:lnTo>
                    <a:pt x="1" y="110"/>
                  </a:lnTo>
                  <a:lnTo>
                    <a:pt x="0" y="127"/>
                  </a:lnTo>
                  <a:lnTo>
                    <a:pt x="0" y="145"/>
                  </a:lnTo>
                  <a:lnTo>
                    <a:pt x="0" y="164"/>
                  </a:lnTo>
                  <a:lnTo>
                    <a:pt x="3" y="182"/>
                  </a:lnTo>
                  <a:lnTo>
                    <a:pt x="8" y="197"/>
                  </a:lnTo>
                  <a:lnTo>
                    <a:pt x="15" y="214"/>
                  </a:lnTo>
                  <a:lnTo>
                    <a:pt x="24" y="230"/>
                  </a:lnTo>
                  <a:lnTo>
                    <a:pt x="35" y="244"/>
                  </a:lnTo>
                  <a:lnTo>
                    <a:pt x="47" y="258"/>
                  </a:lnTo>
                  <a:lnTo>
                    <a:pt x="60" y="269"/>
                  </a:lnTo>
                  <a:lnTo>
                    <a:pt x="75" y="279"/>
                  </a:lnTo>
                  <a:lnTo>
                    <a:pt x="90" y="286"/>
                  </a:lnTo>
                  <a:lnTo>
                    <a:pt x="106" y="293"/>
                  </a:lnTo>
                  <a:lnTo>
                    <a:pt x="123" y="297"/>
                  </a:lnTo>
                  <a:lnTo>
                    <a:pt x="139" y="297"/>
                  </a:lnTo>
                  <a:lnTo>
                    <a:pt x="157" y="297"/>
                  </a:lnTo>
                  <a:lnTo>
                    <a:pt x="173" y="296"/>
                  </a:lnTo>
                  <a:lnTo>
                    <a:pt x="189" y="290"/>
                  </a:lnTo>
                  <a:lnTo>
                    <a:pt x="204" y="283"/>
                  </a:lnTo>
                  <a:lnTo>
                    <a:pt x="217" y="274"/>
                  </a:lnTo>
                  <a:lnTo>
                    <a:pt x="231" y="264"/>
                  </a:lnTo>
                  <a:lnTo>
                    <a:pt x="243" y="250"/>
                  </a:lnTo>
                  <a:lnTo>
                    <a:pt x="253" y="236"/>
                  </a:lnTo>
                  <a:lnTo>
                    <a:pt x="262" y="222"/>
                  </a:lnTo>
                  <a:lnTo>
                    <a:pt x="268" y="205"/>
                  </a:lnTo>
                  <a:lnTo>
                    <a:pt x="272" y="187"/>
                  </a:lnTo>
                  <a:lnTo>
                    <a:pt x="275" y="169"/>
                  </a:lnTo>
                  <a:lnTo>
                    <a:pt x="275" y="155"/>
                  </a:lnTo>
                  <a:lnTo>
                    <a:pt x="276" y="15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08" name="Freeform 1992"/>
            <p:cNvSpPr>
              <a:spLocks/>
            </p:cNvSpPr>
            <p:nvPr/>
          </p:nvSpPr>
          <p:spPr bwMode="auto">
            <a:xfrm>
              <a:off x="2765" y="2928"/>
              <a:ext cx="277" cy="15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0"/>
                </a:cxn>
                <a:cxn ang="0">
                  <a:pos x="276" y="0"/>
                </a:cxn>
                <a:cxn ang="0">
                  <a:pos x="276" y="152"/>
                </a:cxn>
                <a:cxn ang="0">
                  <a:pos x="0" y="147"/>
                </a:cxn>
              </a:cxnLst>
              <a:rect l="0" t="0" r="r" b="b"/>
              <a:pathLst>
                <a:path w="277" h="153">
                  <a:moveTo>
                    <a:pt x="0" y="147"/>
                  </a:moveTo>
                  <a:lnTo>
                    <a:pt x="0" y="0"/>
                  </a:lnTo>
                  <a:lnTo>
                    <a:pt x="276" y="0"/>
                  </a:lnTo>
                  <a:lnTo>
                    <a:pt x="276" y="152"/>
                  </a:lnTo>
                  <a:lnTo>
                    <a:pt x="0" y="14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09" name="Freeform 1993"/>
            <p:cNvSpPr>
              <a:spLocks/>
            </p:cNvSpPr>
            <p:nvPr/>
          </p:nvSpPr>
          <p:spPr bwMode="auto">
            <a:xfrm>
              <a:off x="2771" y="2926"/>
              <a:ext cx="256" cy="298"/>
            </a:xfrm>
            <a:custGeom>
              <a:avLst/>
              <a:gdLst/>
              <a:ahLst/>
              <a:cxnLst>
                <a:cxn ang="0">
                  <a:pos x="255" y="154"/>
                </a:cxn>
                <a:cxn ang="0">
                  <a:pos x="253" y="135"/>
                </a:cxn>
                <a:cxn ang="0">
                  <a:pos x="250" y="118"/>
                </a:cxn>
                <a:cxn ang="0">
                  <a:pos x="245" y="99"/>
                </a:cxn>
                <a:cxn ang="0">
                  <a:pos x="240" y="83"/>
                </a:cxn>
                <a:cxn ang="0">
                  <a:pos x="232" y="67"/>
                </a:cxn>
                <a:cxn ang="0">
                  <a:pos x="221" y="52"/>
                </a:cxn>
                <a:cxn ang="0">
                  <a:pos x="210" y="39"/>
                </a:cxn>
                <a:cxn ang="0">
                  <a:pos x="198" y="28"/>
                </a:cxn>
                <a:cxn ang="0">
                  <a:pos x="185" y="18"/>
                </a:cxn>
                <a:cxn ang="0">
                  <a:pos x="170" y="10"/>
                </a:cxn>
                <a:cxn ang="0">
                  <a:pos x="156" y="4"/>
                </a:cxn>
                <a:cxn ang="0">
                  <a:pos x="142" y="0"/>
                </a:cxn>
                <a:cxn ang="0">
                  <a:pos x="125" y="0"/>
                </a:cxn>
                <a:cxn ang="0">
                  <a:pos x="110" y="0"/>
                </a:cxn>
                <a:cxn ang="0">
                  <a:pos x="95" y="3"/>
                </a:cxn>
                <a:cxn ang="0">
                  <a:pos x="81" y="7"/>
                </a:cxn>
                <a:cxn ang="0">
                  <a:pos x="66" y="15"/>
                </a:cxn>
                <a:cxn ang="0">
                  <a:pos x="52" y="24"/>
                </a:cxn>
                <a:cxn ang="0">
                  <a:pos x="41" y="35"/>
                </a:cxn>
                <a:cxn ang="0">
                  <a:pos x="30" y="47"/>
                </a:cxn>
                <a:cxn ang="0">
                  <a:pos x="20" y="60"/>
                </a:cxn>
                <a:cxn ang="0">
                  <a:pos x="13" y="75"/>
                </a:cxn>
                <a:cxn ang="0">
                  <a:pos x="7" y="91"/>
                </a:cxn>
                <a:cxn ang="0">
                  <a:pos x="2" y="109"/>
                </a:cxn>
                <a:cxn ang="0">
                  <a:pos x="0" y="127"/>
                </a:cxn>
                <a:cxn ang="0">
                  <a:pos x="0" y="143"/>
                </a:cxn>
                <a:cxn ang="0">
                  <a:pos x="0" y="163"/>
                </a:cxn>
                <a:cxn ang="0">
                  <a:pos x="2" y="178"/>
                </a:cxn>
                <a:cxn ang="0">
                  <a:pos x="8" y="197"/>
                </a:cxn>
                <a:cxn ang="0">
                  <a:pos x="13" y="213"/>
                </a:cxn>
                <a:cxn ang="0">
                  <a:pos x="22" y="228"/>
                </a:cxn>
                <a:cxn ang="0">
                  <a:pos x="32" y="242"/>
                </a:cxn>
                <a:cxn ang="0">
                  <a:pos x="43" y="256"/>
                </a:cxn>
                <a:cxn ang="0">
                  <a:pos x="56" y="268"/>
                </a:cxn>
                <a:cxn ang="0">
                  <a:pos x="69" y="276"/>
                </a:cxn>
                <a:cxn ang="0">
                  <a:pos x="83" y="286"/>
                </a:cxn>
                <a:cxn ang="0">
                  <a:pos x="98" y="291"/>
                </a:cxn>
                <a:cxn ang="0">
                  <a:pos x="113" y="295"/>
                </a:cxn>
                <a:cxn ang="0">
                  <a:pos x="129" y="297"/>
                </a:cxn>
                <a:cxn ang="0">
                  <a:pos x="145" y="297"/>
                </a:cxn>
                <a:cxn ang="0">
                  <a:pos x="159" y="294"/>
                </a:cxn>
                <a:cxn ang="0">
                  <a:pos x="174" y="289"/>
                </a:cxn>
                <a:cxn ang="0">
                  <a:pos x="188" y="281"/>
                </a:cxn>
                <a:cxn ang="0">
                  <a:pos x="201" y="273"/>
                </a:cxn>
                <a:cxn ang="0">
                  <a:pos x="212" y="262"/>
                </a:cxn>
                <a:cxn ang="0">
                  <a:pos x="224" y="250"/>
                </a:cxn>
                <a:cxn ang="0">
                  <a:pos x="233" y="235"/>
                </a:cxn>
                <a:cxn ang="0">
                  <a:pos x="240" y="220"/>
                </a:cxn>
                <a:cxn ang="0">
                  <a:pos x="247" y="205"/>
                </a:cxn>
                <a:cxn ang="0">
                  <a:pos x="250" y="186"/>
                </a:cxn>
                <a:cxn ang="0">
                  <a:pos x="253" y="169"/>
                </a:cxn>
                <a:cxn ang="0">
                  <a:pos x="253" y="154"/>
                </a:cxn>
                <a:cxn ang="0">
                  <a:pos x="255" y="154"/>
                </a:cxn>
              </a:cxnLst>
              <a:rect l="0" t="0" r="r" b="b"/>
              <a:pathLst>
                <a:path w="256" h="298">
                  <a:moveTo>
                    <a:pt x="255" y="154"/>
                  </a:moveTo>
                  <a:lnTo>
                    <a:pt x="253" y="135"/>
                  </a:lnTo>
                  <a:lnTo>
                    <a:pt x="250" y="118"/>
                  </a:lnTo>
                  <a:lnTo>
                    <a:pt x="245" y="99"/>
                  </a:lnTo>
                  <a:lnTo>
                    <a:pt x="240" y="83"/>
                  </a:lnTo>
                  <a:lnTo>
                    <a:pt x="232" y="67"/>
                  </a:lnTo>
                  <a:lnTo>
                    <a:pt x="221" y="52"/>
                  </a:lnTo>
                  <a:lnTo>
                    <a:pt x="210" y="39"/>
                  </a:lnTo>
                  <a:lnTo>
                    <a:pt x="198" y="28"/>
                  </a:lnTo>
                  <a:lnTo>
                    <a:pt x="185" y="18"/>
                  </a:lnTo>
                  <a:lnTo>
                    <a:pt x="170" y="10"/>
                  </a:lnTo>
                  <a:lnTo>
                    <a:pt x="156" y="4"/>
                  </a:lnTo>
                  <a:lnTo>
                    <a:pt x="142" y="0"/>
                  </a:lnTo>
                  <a:lnTo>
                    <a:pt x="125" y="0"/>
                  </a:lnTo>
                  <a:lnTo>
                    <a:pt x="110" y="0"/>
                  </a:lnTo>
                  <a:lnTo>
                    <a:pt x="95" y="3"/>
                  </a:lnTo>
                  <a:lnTo>
                    <a:pt x="81" y="7"/>
                  </a:lnTo>
                  <a:lnTo>
                    <a:pt x="66" y="15"/>
                  </a:lnTo>
                  <a:lnTo>
                    <a:pt x="52" y="24"/>
                  </a:lnTo>
                  <a:lnTo>
                    <a:pt x="41" y="35"/>
                  </a:lnTo>
                  <a:lnTo>
                    <a:pt x="30" y="47"/>
                  </a:lnTo>
                  <a:lnTo>
                    <a:pt x="20" y="60"/>
                  </a:lnTo>
                  <a:lnTo>
                    <a:pt x="13" y="75"/>
                  </a:lnTo>
                  <a:lnTo>
                    <a:pt x="7" y="91"/>
                  </a:lnTo>
                  <a:lnTo>
                    <a:pt x="2" y="109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63"/>
                  </a:lnTo>
                  <a:lnTo>
                    <a:pt x="2" y="178"/>
                  </a:lnTo>
                  <a:lnTo>
                    <a:pt x="8" y="197"/>
                  </a:lnTo>
                  <a:lnTo>
                    <a:pt x="13" y="213"/>
                  </a:lnTo>
                  <a:lnTo>
                    <a:pt x="22" y="228"/>
                  </a:lnTo>
                  <a:lnTo>
                    <a:pt x="32" y="242"/>
                  </a:lnTo>
                  <a:lnTo>
                    <a:pt x="43" y="256"/>
                  </a:lnTo>
                  <a:lnTo>
                    <a:pt x="56" y="268"/>
                  </a:lnTo>
                  <a:lnTo>
                    <a:pt x="69" y="276"/>
                  </a:lnTo>
                  <a:lnTo>
                    <a:pt x="83" y="286"/>
                  </a:lnTo>
                  <a:lnTo>
                    <a:pt x="98" y="291"/>
                  </a:lnTo>
                  <a:lnTo>
                    <a:pt x="113" y="295"/>
                  </a:lnTo>
                  <a:lnTo>
                    <a:pt x="129" y="297"/>
                  </a:lnTo>
                  <a:lnTo>
                    <a:pt x="145" y="297"/>
                  </a:lnTo>
                  <a:lnTo>
                    <a:pt x="159" y="294"/>
                  </a:lnTo>
                  <a:lnTo>
                    <a:pt x="174" y="289"/>
                  </a:lnTo>
                  <a:lnTo>
                    <a:pt x="188" y="281"/>
                  </a:lnTo>
                  <a:lnTo>
                    <a:pt x="201" y="273"/>
                  </a:lnTo>
                  <a:lnTo>
                    <a:pt x="212" y="262"/>
                  </a:lnTo>
                  <a:lnTo>
                    <a:pt x="224" y="250"/>
                  </a:lnTo>
                  <a:lnTo>
                    <a:pt x="233" y="235"/>
                  </a:lnTo>
                  <a:lnTo>
                    <a:pt x="240" y="220"/>
                  </a:lnTo>
                  <a:lnTo>
                    <a:pt x="247" y="205"/>
                  </a:lnTo>
                  <a:lnTo>
                    <a:pt x="250" y="186"/>
                  </a:lnTo>
                  <a:lnTo>
                    <a:pt x="253" y="169"/>
                  </a:lnTo>
                  <a:lnTo>
                    <a:pt x="253" y="154"/>
                  </a:lnTo>
                  <a:lnTo>
                    <a:pt x="255" y="154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10" name="Freeform 1994"/>
            <p:cNvSpPr>
              <a:spLocks/>
            </p:cNvSpPr>
            <p:nvPr/>
          </p:nvSpPr>
          <p:spPr bwMode="auto">
            <a:xfrm>
              <a:off x="2770" y="2928"/>
              <a:ext cx="257" cy="153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0" y="0"/>
                </a:cxn>
                <a:cxn ang="0">
                  <a:pos x="256" y="0"/>
                </a:cxn>
                <a:cxn ang="0">
                  <a:pos x="256" y="152"/>
                </a:cxn>
                <a:cxn ang="0">
                  <a:pos x="0" y="146"/>
                </a:cxn>
              </a:cxnLst>
              <a:rect l="0" t="0" r="r" b="b"/>
              <a:pathLst>
                <a:path w="257" h="153">
                  <a:moveTo>
                    <a:pt x="0" y="146"/>
                  </a:moveTo>
                  <a:lnTo>
                    <a:pt x="0" y="0"/>
                  </a:lnTo>
                  <a:lnTo>
                    <a:pt x="256" y="0"/>
                  </a:lnTo>
                  <a:lnTo>
                    <a:pt x="256" y="152"/>
                  </a:lnTo>
                  <a:lnTo>
                    <a:pt x="0" y="146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11" name="Freeform 1995"/>
            <p:cNvSpPr>
              <a:spLocks/>
            </p:cNvSpPr>
            <p:nvPr/>
          </p:nvSpPr>
          <p:spPr bwMode="auto">
            <a:xfrm>
              <a:off x="2777" y="2925"/>
              <a:ext cx="234" cy="297"/>
            </a:xfrm>
            <a:custGeom>
              <a:avLst/>
              <a:gdLst/>
              <a:ahLst/>
              <a:cxnLst>
                <a:cxn ang="0">
                  <a:pos x="233" y="155"/>
                </a:cxn>
                <a:cxn ang="0">
                  <a:pos x="231" y="136"/>
                </a:cxn>
                <a:cxn ang="0">
                  <a:pos x="228" y="118"/>
                </a:cxn>
                <a:cxn ang="0">
                  <a:pos x="224" y="100"/>
                </a:cxn>
                <a:cxn ang="0">
                  <a:pos x="219" y="83"/>
                </a:cxn>
                <a:cxn ang="0">
                  <a:pos x="211" y="67"/>
                </a:cxn>
                <a:cxn ang="0">
                  <a:pos x="203" y="52"/>
                </a:cxn>
                <a:cxn ang="0">
                  <a:pos x="192" y="39"/>
                </a:cxn>
                <a:cxn ang="0">
                  <a:pos x="181" y="28"/>
                </a:cxn>
                <a:cxn ang="0">
                  <a:pos x="170" y="18"/>
                </a:cxn>
                <a:cxn ang="0">
                  <a:pos x="155" y="10"/>
                </a:cxn>
                <a:cxn ang="0">
                  <a:pos x="142" y="4"/>
                </a:cxn>
                <a:cxn ang="0">
                  <a:pos x="129" y="0"/>
                </a:cxn>
                <a:cxn ang="0">
                  <a:pos x="115" y="0"/>
                </a:cxn>
                <a:cxn ang="0">
                  <a:pos x="100" y="1"/>
                </a:cxn>
                <a:cxn ang="0">
                  <a:pos x="87" y="3"/>
                </a:cxn>
                <a:cxn ang="0">
                  <a:pos x="74" y="8"/>
                </a:cxn>
                <a:cxn ang="0">
                  <a:pos x="60" y="16"/>
                </a:cxn>
                <a:cxn ang="0">
                  <a:pos x="48" y="24"/>
                </a:cxn>
                <a:cxn ang="0">
                  <a:pos x="37" y="36"/>
                </a:cxn>
                <a:cxn ang="0">
                  <a:pos x="28" y="47"/>
                </a:cxn>
                <a:cxn ang="0">
                  <a:pos x="19" y="61"/>
                </a:cxn>
                <a:cxn ang="0">
                  <a:pos x="12" y="76"/>
                </a:cxn>
                <a:cxn ang="0">
                  <a:pos x="6" y="92"/>
                </a:cxn>
                <a:cxn ang="0">
                  <a:pos x="2" y="108"/>
                </a:cxn>
                <a:cxn ang="0">
                  <a:pos x="0" y="126"/>
                </a:cxn>
                <a:cxn ang="0">
                  <a:pos x="0" y="143"/>
                </a:cxn>
                <a:cxn ang="0">
                  <a:pos x="0" y="162"/>
                </a:cxn>
                <a:cxn ang="0">
                  <a:pos x="3" y="179"/>
                </a:cxn>
                <a:cxn ang="0">
                  <a:pos x="7" y="195"/>
                </a:cxn>
                <a:cxn ang="0">
                  <a:pos x="13" y="213"/>
                </a:cxn>
                <a:cxn ang="0">
                  <a:pos x="21" y="228"/>
                </a:cxn>
                <a:cxn ang="0">
                  <a:pos x="29" y="243"/>
                </a:cxn>
                <a:cxn ang="0">
                  <a:pos x="39" y="255"/>
                </a:cxn>
                <a:cxn ang="0">
                  <a:pos x="51" y="267"/>
                </a:cxn>
                <a:cxn ang="0">
                  <a:pos x="63" y="276"/>
                </a:cxn>
                <a:cxn ang="0">
                  <a:pos x="76" y="284"/>
                </a:cxn>
                <a:cxn ang="0">
                  <a:pos x="89" y="290"/>
                </a:cxn>
                <a:cxn ang="0">
                  <a:pos x="104" y="295"/>
                </a:cxn>
                <a:cxn ang="0">
                  <a:pos x="117" y="295"/>
                </a:cxn>
                <a:cxn ang="0">
                  <a:pos x="132" y="296"/>
                </a:cxn>
                <a:cxn ang="0">
                  <a:pos x="146" y="292"/>
                </a:cxn>
                <a:cxn ang="0">
                  <a:pos x="159" y="288"/>
                </a:cxn>
                <a:cxn ang="0">
                  <a:pos x="172" y="282"/>
                </a:cxn>
                <a:cxn ang="0">
                  <a:pos x="183" y="273"/>
                </a:cxn>
                <a:cxn ang="0">
                  <a:pos x="195" y="262"/>
                </a:cxn>
                <a:cxn ang="0">
                  <a:pos x="204" y="248"/>
                </a:cxn>
                <a:cxn ang="0">
                  <a:pos x="213" y="235"/>
                </a:cxn>
                <a:cxn ang="0">
                  <a:pos x="219" y="220"/>
                </a:cxn>
                <a:cxn ang="0">
                  <a:pos x="226" y="203"/>
                </a:cxn>
                <a:cxn ang="0">
                  <a:pos x="229" y="187"/>
                </a:cxn>
                <a:cxn ang="0">
                  <a:pos x="231" y="169"/>
                </a:cxn>
                <a:cxn ang="0">
                  <a:pos x="232" y="155"/>
                </a:cxn>
                <a:cxn ang="0">
                  <a:pos x="233" y="155"/>
                </a:cxn>
              </a:cxnLst>
              <a:rect l="0" t="0" r="r" b="b"/>
              <a:pathLst>
                <a:path w="234" h="297">
                  <a:moveTo>
                    <a:pt x="233" y="155"/>
                  </a:moveTo>
                  <a:lnTo>
                    <a:pt x="231" y="136"/>
                  </a:lnTo>
                  <a:lnTo>
                    <a:pt x="228" y="118"/>
                  </a:lnTo>
                  <a:lnTo>
                    <a:pt x="224" y="100"/>
                  </a:lnTo>
                  <a:lnTo>
                    <a:pt x="219" y="83"/>
                  </a:lnTo>
                  <a:lnTo>
                    <a:pt x="211" y="67"/>
                  </a:lnTo>
                  <a:lnTo>
                    <a:pt x="203" y="52"/>
                  </a:lnTo>
                  <a:lnTo>
                    <a:pt x="192" y="39"/>
                  </a:lnTo>
                  <a:lnTo>
                    <a:pt x="181" y="28"/>
                  </a:lnTo>
                  <a:lnTo>
                    <a:pt x="170" y="18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29" y="0"/>
                  </a:lnTo>
                  <a:lnTo>
                    <a:pt x="115" y="0"/>
                  </a:lnTo>
                  <a:lnTo>
                    <a:pt x="100" y="1"/>
                  </a:lnTo>
                  <a:lnTo>
                    <a:pt x="87" y="3"/>
                  </a:lnTo>
                  <a:lnTo>
                    <a:pt x="74" y="8"/>
                  </a:lnTo>
                  <a:lnTo>
                    <a:pt x="60" y="16"/>
                  </a:lnTo>
                  <a:lnTo>
                    <a:pt x="48" y="24"/>
                  </a:lnTo>
                  <a:lnTo>
                    <a:pt x="37" y="36"/>
                  </a:lnTo>
                  <a:lnTo>
                    <a:pt x="28" y="47"/>
                  </a:lnTo>
                  <a:lnTo>
                    <a:pt x="19" y="61"/>
                  </a:lnTo>
                  <a:lnTo>
                    <a:pt x="12" y="76"/>
                  </a:lnTo>
                  <a:lnTo>
                    <a:pt x="6" y="92"/>
                  </a:lnTo>
                  <a:lnTo>
                    <a:pt x="2" y="108"/>
                  </a:lnTo>
                  <a:lnTo>
                    <a:pt x="0" y="126"/>
                  </a:lnTo>
                  <a:lnTo>
                    <a:pt x="0" y="143"/>
                  </a:lnTo>
                  <a:lnTo>
                    <a:pt x="0" y="162"/>
                  </a:lnTo>
                  <a:lnTo>
                    <a:pt x="3" y="179"/>
                  </a:lnTo>
                  <a:lnTo>
                    <a:pt x="7" y="195"/>
                  </a:lnTo>
                  <a:lnTo>
                    <a:pt x="13" y="213"/>
                  </a:lnTo>
                  <a:lnTo>
                    <a:pt x="21" y="228"/>
                  </a:lnTo>
                  <a:lnTo>
                    <a:pt x="29" y="243"/>
                  </a:lnTo>
                  <a:lnTo>
                    <a:pt x="39" y="255"/>
                  </a:lnTo>
                  <a:lnTo>
                    <a:pt x="51" y="267"/>
                  </a:lnTo>
                  <a:lnTo>
                    <a:pt x="63" y="276"/>
                  </a:lnTo>
                  <a:lnTo>
                    <a:pt x="76" y="284"/>
                  </a:lnTo>
                  <a:lnTo>
                    <a:pt x="89" y="290"/>
                  </a:lnTo>
                  <a:lnTo>
                    <a:pt x="104" y="295"/>
                  </a:lnTo>
                  <a:lnTo>
                    <a:pt x="117" y="295"/>
                  </a:lnTo>
                  <a:lnTo>
                    <a:pt x="132" y="296"/>
                  </a:lnTo>
                  <a:lnTo>
                    <a:pt x="146" y="292"/>
                  </a:lnTo>
                  <a:lnTo>
                    <a:pt x="159" y="288"/>
                  </a:lnTo>
                  <a:lnTo>
                    <a:pt x="172" y="282"/>
                  </a:lnTo>
                  <a:lnTo>
                    <a:pt x="183" y="273"/>
                  </a:lnTo>
                  <a:lnTo>
                    <a:pt x="195" y="262"/>
                  </a:lnTo>
                  <a:lnTo>
                    <a:pt x="204" y="248"/>
                  </a:lnTo>
                  <a:lnTo>
                    <a:pt x="213" y="235"/>
                  </a:lnTo>
                  <a:lnTo>
                    <a:pt x="219" y="220"/>
                  </a:lnTo>
                  <a:lnTo>
                    <a:pt x="226" y="203"/>
                  </a:lnTo>
                  <a:lnTo>
                    <a:pt x="229" y="187"/>
                  </a:lnTo>
                  <a:lnTo>
                    <a:pt x="231" y="169"/>
                  </a:lnTo>
                  <a:lnTo>
                    <a:pt x="232" y="155"/>
                  </a:lnTo>
                  <a:lnTo>
                    <a:pt x="233" y="155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12" name="Freeform 1996"/>
            <p:cNvSpPr>
              <a:spLocks/>
            </p:cNvSpPr>
            <p:nvPr/>
          </p:nvSpPr>
          <p:spPr bwMode="auto">
            <a:xfrm>
              <a:off x="2776" y="2928"/>
              <a:ext cx="235" cy="152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0" y="0"/>
                </a:cxn>
                <a:cxn ang="0">
                  <a:pos x="234" y="0"/>
                </a:cxn>
                <a:cxn ang="0">
                  <a:pos x="234" y="151"/>
                </a:cxn>
                <a:cxn ang="0">
                  <a:pos x="0" y="146"/>
                </a:cxn>
              </a:cxnLst>
              <a:rect l="0" t="0" r="r" b="b"/>
              <a:pathLst>
                <a:path w="235" h="152">
                  <a:moveTo>
                    <a:pt x="0" y="146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151"/>
                  </a:lnTo>
                  <a:lnTo>
                    <a:pt x="0" y="146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13" name="Freeform 1997"/>
            <p:cNvSpPr>
              <a:spLocks/>
            </p:cNvSpPr>
            <p:nvPr/>
          </p:nvSpPr>
          <p:spPr bwMode="auto">
            <a:xfrm>
              <a:off x="2783" y="2924"/>
              <a:ext cx="212" cy="297"/>
            </a:xfrm>
            <a:custGeom>
              <a:avLst/>
              <a:gdLst/>
              <a:ahLst/>
              <a:cxnLst>
                <a:cxn ang="0">
                  <a:pos x="211" y="155"/>
                </a:cxn>
                <a:cxn ang="0">
                  <a:pos x="209" y="135"/>
                </a:cxn>
                <a:cxn ang="0">
                  <a:pos x="207" y="118"/>
                </a:cxn>
                <a:cxn ang="0">
                  <a:pos x="203" y="99"/>
                </a:cxn>
                <a:cxn ang="0">
                  <a:pos x="198" y="84"/>
                </a:cxn>
                <a:cxn ang="0">
                  <a:pos x="191" y="68"/>
                </a:cxn>
                <a:cxn ang="0">
                  <a:pos x="184" y="53"/>
                </a:cxn>
                <a:cxn ang="0">
                  <a:pos x="174" y="39"/>
                </a:cxn>
                <a:cxn ang="0">
                  <a:pos x="164" y="29"/>
                </a:cxn>
                <a:cxn ang="0">
                  <a:pos x="154" y="17"/>
                </a:cxn>
                <a:cxn ang="0">
                  <a:pos x="141" y="9"/>
                </a:cxn>
                <a:cxn ang="0">
                  <a:pos x="130" y="4"/>
                </a:cxn>
                <a:cxn ang="0">
                  <a:pos x="117" y="0"/>
                </a:cxn>
                <a:cxn ang="0">
                  <a:pos x="104" y="0"/>
                </a:cxn>
                <a:cxn ang="0">
                  <a:pos x="91" y="1"/>
                </a:cxn>
                <a:cxn ang="0">
                  <a:pos x="78" y="4"/>
                </a:cxn>
                <a:cxn ang="0">
                  <a:pos x="67" y="9"/>
                </a:cxn>
                <a:cxn ang="0">
                  <a:pos x="54" y="15"/>
                </a:cxn>
                <a:cxn ang="0">
                  <a:pos x="44" y="24"/>
                </a:cxn>
                <a:cxn ang="0">
                  <a:pos x="35" y="35"/>
                </a:cxn>
                <a:cxn ang="0">
                  <a:pos x="26" y="48"/>
                </a:cxn>
                <a:cxn ang="0">
                  <a:pos x="18" y="61"/>
                </a:cxn>
                <a:cxn ang="0">
                  <a:pos x="12" y="76"/>
                </a:cxn>
                <a:cxn ang="0">
                  <a:pos x="6" y="91"/>
                </a:cxn>
                <a:cxn ang="0">
                  <a:pos x="1" y="108"/>
                </a:cxn>
                <a:cxn ang="0">
                  <a:pos x="0" y="126"/>
                </a:cxn>
                <a:cxn ang="0">
                  <a:pos x="0" y="142"/>
                </a:cxn>
                <a:cxn ang="0">
                  <a:pos x="0" y="163"/>
                </a:cxn>
                <a:cxn ang="0">
                  <a:pos x="3" y="179"/>
                </a:cxn>
                <a:cxn ang="0">
                  <a:pos x="6" y="196"/>
                </a:cxn>
                <a:cxn ang="0">
                  <a:pos x="13" y="212"/>
                </a:cxn>
                <a:cxn ang="0">
                  <a:pos x="19" y="227"/>
                </a:cxn>
                <a:cxn ang="0">
                  <a:pos x="27" y="241"/>
                </a:cxn>
                <a:cxn ang="0">
                  <a:pos x="36" y="254"/>
                </a:cxn>
                <a:cxn ang="0">
                  <a:pos x="46" y="266"/>
                </a:cxn>
                <a:cxn ang="0">
                  <a:pos x="57" y="275"/>
                </a:cxn>
                <a:cxn ang="0">
                  <a:pos x="69" y="283"/>
                </a:cxn>
                <a:cxn ang="0">
                  <a:pos x="81" y="290"/>
                </a:cxn>
                <a:cxn ang="0">
                  <a:pos x="94" y="293"/>
                </a:cxn>
                <a:cxn ang="0">
                  <a:pos x="107" y="295"/>
                </a:cxn>
                <a:cxn ang="0">
                  <a:pos x="120" y="296"/>
                </a:cxn>
                <a:cxn ang="0">
                  <a:pos x="132" y="293"/>
                </a:cxn>
                <a:cxn ang="0">
                  <a:pos x="144" y="288"/>
                </a:cxn>
                <a:cxn ang="0">
                  <a:pos x="155" y="281"/>
                </a:cxn>
                <a:cxn ang="0">
                  <a:pos x="166" y="273"/>
                </a:cxn>
                <a:cxn ang="0">
                  <a:pos x="176" y="261"/>
                </a:cxn>
                <a:cxn ang="0">
                  <a:pos x="185" y="249"/>
                </a:cxn>
                <a:cxn ang="0">
                  <a:pos x="193" y="235"/>
                </a:cxn>
                <a:cxn ang="0">
                  <a:pos x="199" y="221"/>
                </a:cxn>
                <a:cxn ang="0">
                  <a:pos x="205" y="204"/>
                </a:cxn>
                <a:cxn ang="0">
                  <a:pos x="208" y="186"/>
                </a:cxn>
                <a:cxn ang="0">
                  <a:pos x="209" y="168"/>
                </a:cxn>
                <a:cxn ang="0">
                  <a:pos x="210" y="155"/>
                </a:cxn>
                <a:cxn ang="0">
                  <a:pos x="211" y="155"/>
                </a:cxn>
              </a:cxnLst>
              <a:rect l="0" t="0" r="r" b="b"/>
              <a:pathLst>
                <a:path w="212" h="297">
                  <a:moveTo>
                    <a:pt x="211" y="155"/>
                  </a:moveTo>
                  <a:lnTo>
                    <a:pt x="209" y="135"/>
                  </a:lnTo>
                  <a:lnTo>
                    <a:pt x="207" y="118"/>
                  </a:lnTo>
                  <a:lnTo>
                    <a:pt x="203" y="99"/>
                  </a:lnTo>
                  <a:lnTo>
                    <a:pt x="198" y="84"/>
                  </a:lnTo>
                  <a:lnTo>
                    <a:pt x="191" y="68"/>
                  </a:lnTo>
                  <a:lnTo>
                    <a:pt x="184" y="53"/>
                  </a:lnTo>
                  <a:lnTo>
                    <a:pt x="174" y="39"/>
                  </a:lnTo>
                  <a:lnTo>
                    <a:pt x="164" y="29"/>
                  </a:lnTo>
                  <a:lnTo>
                    <a:pt x="154" y="17"/>
                  </a:lnTo>
                  <a:lnTo>
                    <a:pt x="141" y="9"/>
                  </a:lnTo>
                  <a:lnTo>
                    <a:pt x="130" y="4"/>
                  </a:lnTo>
                  <a:lnTo>
                    <a:pt x="117" y="0"/>
                  </a:lnTo>
                  <a:lnTo>
                    <a:pt x="104" y="0"/>
                  </a:lnTo>
                  <a:lnTo>
                    <a:pt x="91" y="1"/>
                  </a:lnTo>
                  <a:lnTo>
                    <a:pt x="78" y="4"/>
                  </a:lnTo>
                  <a:lnTo>
                    <a:pt x="67" y="9"/>
                  </a:lnTo>
                  <a:lnTo>
                    <a:pt x="54" y="15"/>
                  </a:lnTo>
                  <a:lnTo>
                    <a:pt x="44" y="24"/>
                  </a:lnTo>
                  <a:lnTo>
                    <a:pt x="35" y="35"/>
                  </a:lnTo>
                  <a:lnTo>
                    <a:pt x="26" y="48"/>
                  </a:lnTo>
                  <a:lnTo>
                    <a:pt x="18" y="61"/>
                  </a:lnTo>
                  <a:lnTo>
                    <a:pt x="12" y="76"/>
                  </a:lnTo>
                  <a:lnTo>
                    <a:pt x="6" y="91"/>
                  </a:lnTo>
                  <a:lnTo>
                    <a:pt x="1" y="108"/>
                  </a:lnTo>
                  <a:lnTo>
                    <a:pt x="0" y="126"/>
                  </a:lnTo>
                  <a:lnTo>
                    <a:pt x="0" y="142"/>
                  </a:lnTo>
                  <a:lnTo>
                    <a:pt x="0" y="163"/>
                  </a:lnTo>
                  <a:lnTo>
                    <a:pt x="3" y="179"/>
                  </a:lnTo>
                  <a:lnTo>
                    <a:pt x="6" y="196"/>
                  </a:lnTo>
                  <a:lnTo>
                    <a:pt x="13" y="212"/>
                  </a:lnTo>
                  <a:lnTo>
                    <a:pt x="19" y="227"/>
                  </a:lnTo>
                  <a:lnTo>
                    <a:pt x="27" y="241"/>
                  </a:lnTo>
                  <a:lnTo>
                    <a:pt x="36" y="254"/>
                  </a:lnTo>
                  <a:lnTo>
                    <a:pt x="46" y="266"/>
                  </a:lnTo>
                  <a:lnTo>
                    <a:pt x="57" y="275"/>
                  </a:lnTo>
                  <a:lnTo>
                    <a:pt x="69" y="283"/>
                  </a:lnTo>
                  <a:lnTo>
                    <a:pt x="81" y="290"/>
                  </a:lnTo>
                  <a:lnTo>
                    <a:pt x="94" y="293"/>
                  </a:lnTo>
                  <a:lnTo>
                    <a:pt x="107" y="295"/>
                  </a:lnTo>
                  <a:lnTo>
                    <a:pt x="120" y="296"/>
                  </a:lnTo>
                  <a:lnTo>
                    <a:pt x="132" y="293"/>
                  </a:lnTo>
                  <a:lnTo>
                    <a:pt x="144" y="288"/>
                  </a:lnTo>
                  <a:lnTo>
                    <a:pt x="155" y="281"/>
                  </a:lnTo>
                  <a:lnTo>
                    <a:pt x="166" y="273"/>
                  </a:lnTo>
                  <a:lnTo>
                    <a:pt x="176" y="261"/>
                  </a:lnTo>
                  <a:lnTo>
                    <a:pt x="185" y="249"/>
                  </a:lnTo>
                  <a:lnTo>
                    <a:pt x="193" y="235"/>
                  </a:lnTo>
                  <a:lnTo>
                    <a:pt x="199" y="221"/>
                  </a:lnTo>
                  <a:lnTo>
                    <a:pt x="205" y="204"/>
                  </a:lnTo>
                  <a:lnTo>
                    <a:pt x="208" y="186"/>
                  </a:lnTo>
                  <a:lnTo>
                    <a:pt x="209" y="168"/>
                  </a:lnTo>
                  <a:lnTo>
                    <a:pt x="210" y="155"/>
                  </a:lnTo>
                  <a:lnTo>
                    <a:pt x="211" y="155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14" name="Freeform 1998"/>
            <p:cNvSpPr>
              <a:spLocks/>
            </p:cNvSpPr>
            <p:nvPr/>
          </p:nvSpPr>
          <p:spPr bwMode="auto">
            <a:xfrm>
              <a:off x="2783" y="2928"/>
              <a:ext cx="212" cy="152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11" y="151"/>
                </a:cxn>
                <a:cxn ang="0">
                  <a:pos x="0" y="145"/>
                </a:cxn>
              </a:cxnLst>
              <a:rect l="0" t="0" r="r" b="b"/>
              <a:pathLst>
                <a:path w="212" h="152">
                  <a:moveTo>
                    <a:pt x="0" y="145"/>
                  </a:moveTo>
                  <a:lnTo>
                    <a:pt x="0" y="0"/>
                  </a:lnTo>
                  <a:lnTo>
                    <a:pt x="211" y="0"/>
                  </a:lnTo>
                  <a:lnTo>
                    <a:pt x="211" y="151"/>
                  </a:lnTo>
                  <a:lnTo>
                    <a:pt x="0" y="145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15" name="Freeform 1999"/>
            <p:cNvSpPr>
              <a:spLocks/>
            </p:cNvSpPr>
            <p:nvPr/>
          </p:nvSpPr>
          <p:spPr bwMode="auto">
            <a:xfrm>
              <a:off x="2789" y="2923"/>
              <a:ext cx="190" cy="295"/>
            </a:xfrm>
            <a:custGeom>
              <a:avLst/>
              <a:gdLst/>
              <a:ahLst/>
              <a:cxnLst>
                <a:cxn ang="0">
                  <a:pos x="189" y="153"/>
                </a:cxn>
                <a:cxn ang="0">
                  <a:pos x="188" y="136"/>
                </a:cxn>
                <a:cxn ang="0">
                  <a:pos x="185" y="118"/>
                </a:cxn>
                <a:cxn ang="0">
                  <a:pos x="183" y="100"/>
                </a:cxn>
                <a:cxn ang="0">
                  <a:pos x="178" y="83"/>
                </a:cxn>
                <a:cxn ang="0">
                  <a:pos x="171" y="69"/>
                </a:cxn>
                <a:cxn ang="0">
                  <a:pos x="165" y="53"/>
                </a:cxn>
                <a:cxn ang="0">
                  <a:pos x="157" y="39"/>
                </a:cxn>
                <a:cxn ang="0">
                  <a:pos x="147" y="28"/>
                </a:cxn>
                <a:cxn ang="0">
                  <a:pos x="138" y="18"/>
                </a:cxn>
                <a:cxn ang="0">
                  <a:pos x="127" y="10"/>
                </a:cxn>
                <a:cxn ang="0">
                  <a:pos x="116" y="5"/>
                </a:cxn>
                <a:cxn ang="0">
                  <a:pos x="105" y="0"/>
                </a:cxn>
                <a:cxn ang="0">
                  <a:pos x="93" y="0"/>
                </a:cxn>
                <a:cxn ang="0">
                  <a:pos x="82" y="0"/>
                </a:cxn>
                <a:cxn ang="0">
                  <a:pos x="71" y="4"/>
                </a:cxn>
                <a:cxn ang="0">
                  <a:pos x="60" y="9"/>
                </a:cxn>
                <a:cxn ang="0">
                  <a:pos x="49" y="16"/>
                </a:cxn>
                <a:cxn ang="0">
                  <a:pos x="40" y="24"/>
                </a:cxn>
                <a:cxn ang="0">
                  <a:pos x="31" y="34"/>
                </a:cxn>
                <a:cxn ang="0">
                  <a:pos x="23" y="46"/>
                </a:cxn>
                <a:cxn ang="0">
                  <a:pos x="16" y="61"/>
                </a:cxn>
                <a:cxn ang="0">
                  <a:pos x="10" y="75"/>
                </a:cxn>
                <a:cxn ang="0">
                  <a:pos x="7" y="91"/>
                </a:cxn>
                <a:cxn ang="0">
                  <a:pos x="2" y="108"/>
                </a:cxn>
                <a:cxn ang="0">
                  <a:pos x="0" y="126"/>
                </a:cxn>
                <a:cxn ang="0">
                  <a:pos x="0" y="142"/>
                </a:cxn>
                <a:cxn ang="0">
                  <a:pos x="0" y="161"/>
                </a:cxn>
                <a:cxn ang="0">
                  <a:pos x="3" y="178"/>
                </a:cxn>
                <a:cxn ang="0">
                  <a:pos x="7" y="194"/>
                </a:cxn>
                <a:cxn ang="0">
                  <a:pos x="11" y="211"/>
                </a:cxn>
                <a:cxn ang="0">
                  <a:pos x="17" y="226"/>
                </a:cxn>
                <a:cxn ang="0">
                  <a:pos x="24" y="240"/>
                </a:cxn>
                <a:cxn ang="0">
                  <a:pos x="33" y="253"/>
                </a:cxn>
                <a:cxn ang="0">
                  <a:pos x="42" y="267"/>
                </a:cxn>
                <a:cxn ang="0">
                  <a:pos x="52" y="275"/>
                </a:cxn>
                <a:cxn ang="0">
                  <a:pos x="63" y="284"/>
                </a:cxn>
                <a:cxn ang="0">
                  <a:pos x="72" y="289"/>
                </a:cxn>
                <a:cxn ang="0">
                  <a:pos x="85" y="292"/>
                </a:cxn>
                <a:cxn ang="0">
                  <a:pos x="95" y="294"/>
                </a:cxn>
                <a:cxn ang="0">
                  <a:pos x="107" y="294"/>
                </a:cxn>
                <a:cxn ang="0">
                  <a:pos x="119" y="292"/>
                </a:cxn>
                <a:cxn ang="0">
                  <a:pos x="129" y="287"/>
                </a:cxn>
                <a:cxn ang="0">
                  <a:pos x="140" y="281"/>
                </a:cxn>
                <a:cxn ang="0">
                  <a:pos x="149" y="272"/>
                </a:cxn>
                <a:cxn ang="0">
                  <a:pos x="158" y="261"/>
                </a:cxn>
                <a:cxn ang="0">
                  <a:pos x="166" y="248"/>
                </a:cxn>
                <a:cxn ang="0">
                  <a:pos x="174" y="234"/>
                </a:cxn>
                <a:cxn ang="0">
                  <a:pos x="179" y="220"/>
                </a:cxn>
                <a:cxn ang="0">
                  <a:pos x="183" y="204"/>
                </a:cxn>
                <a:cxn ang="0">
                  <a:pos x="185" y="186"/>
                </a:cxn>
                <a:cxn ang="0">
                  <a:pos x="188" y="169"/>
                </a:cxn>
                <a:cxn ang="0">
                  <a:pos x="188" y="153"/>
                </a:cxn>
                <a:cxn ang="0">
                  <a:pos x="189" y="153"/>
                </a:cxn>
              </a:cxnLst>
              <a:rect l="0" t="0" r="r" b="b"/>
              <a:pathLst>
                <a:path w="190" h="295">
                  <a:moveTo>
                    <a:pt x="189" y="153"/>
                  </a:moveTo>
                  <a:lnTo>
                    <a:pt x="188" y="136"/>
                  </a:lnTo>
                  <a:lnTo>
                    <a:pt x="185" y="118"/>
                  </a:lnTo>
                  <a:lnTo>
                    <a:pt x="183" y="100"/>
                  </a:lnTo>
                  <a:lnTo>
                    <a:pt x="178" y="83"/>
                  </a:lnTo>
                  <a:lnTo>
                    <a:pt x="171" y="69"/>
                  </a:lnTo>
                  <a:lnTo>
                    <a:pt x="165" y="53"/>
                  </a:lnTo>
                  <a:lnTo>
                    <a:pt x="157" y="39"/>
                  </a:lnTo>
                  <a:lnTo>
                    <a:pt x="147" y="28"/>
                  </a:lnTo>
                  <a:lnTo>
                    <a:pt x="138" y="18"/>
                  </a:lnTo>
                  <a:lnTo>
                    <a:pt x="127" y="10"/>
                  </a:lnTo>
                  <a:lnTo>
                    <a:pt x="116" y="5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1" y="4"/>
                  </a:lnTo>
                  <a:lnTo>
                    <a:pt x="60" y="9"/>
                  </a:lnTo>
                  <a:lnTo>
                    <a:pt x="49" y="16"/>
                  </a:lnTo>
                  <a:lnTo>
                    <a:pt x="40" y="24"/>
                  </a:lnTo>
                  <a:lnTo>
                    <a:pt x="31" y="34"/>
                  </a:lnTo>
                  <a:lnTo>
                    <a:pt x="23" y="46"/>
                  </a:lnTo>
                  <a:lnTo>
                    <a:pt x="16" y="61"/>
                  </a:lnTo>
                  <a:lnTo>
                    <a:pt x="10" y="75"/>
                  </a:lnTo>
                  <a:lnTo>
                    <a:pt x="7" y="91"/>
                  </a:lnTo>
                  <a:lnTo>
                    <a:pt x="2" y="108"/>
                  </a:lnTo>
                  <a:lnTo>
                    <a:pt x="0" y="126"/>
                  </a:lnTo>
                  <a:lnTo>
                    <a:pt x="0" y="142"/>
                  </a:lnTo>
                  <a:lnTo>
                    <a:pt x="0" y="161"/>
                  </a:lnTo>
                  <a:lnTo>
                    <a:pt x="3" y="178"/>
                  </a:lnTo>
                  <a:lnTo>
                    <a:pt x="7" y="194"/>
                  </a:lnTo>
                  <a:lnTo>
                    <a:pt x="11" y="211"/>
                  </a:lnTo>
                  <a:lnTo>
                    <a:pt x="17" y="226"/>
                  </a:lnTo>
                  <a:lnTo>
                    <a:pt x="24" y="240"/>
                  </a:lnTo>
                  <a:lnTo>
                    <a:pt x="33" y="253"/>
                  </a:lnTo>
                  <a:lnTo>
                    <a:pt x="42" y="267"/>
                  </a:lnTo>
                  <a:lnTo>
                    <a:pt x="52" y="275"/>
                  </a:lnTo>
                  <a:lnTo>
                    <a:pt x="63" y="284"/>
                  </a:lnTo>
                  <a:lnTo>
                    <a:pt x="72" y="289"/>
                  </a:lnTo>
                  <a:lnTo>
                    <a:pt x="85" y="292"/>
                  </a:lnTo>
                  <a:lnTo>
                    <a:pt x="95" y="294"/>
                  </a:lnTo>
                  <a:lnTo>
                    <a:pt x="107" y="294"/>
                  </a:lnTo>
                  <a:lnTo>
                    <a:pt x="119" y="292"/>
                  </a:lnTo>
                  <a:lnTo>
                    <a:pt x="129" y="287"/>
                  </a:lnTo>
                  <a:lnTo>
                    <a:pt x="140" y="281"/>
                  </a:lnTo>
                  <a:lnTo>
                    <a:pt x="149" y="272"/>
                  </a:lnTo>
                  <a:lnTo>
                    <a:pt x="158" y="261"/>
                  </a:lnTo>
                  <a:lnTo>
                    <a:pt x="166" y="248"/>
                  </a:lnTo>
                  <a:lnTo>
                    <a:pt x="174" y="234"/>
                  </a:lnTo>
                  <a:lnTo>
                    <a:pt x="179" y="220"/>
                  </a:lnTo>
                  <a:lnTo>
                    <a:pt x="183" y="204"/>
                  </a:lnTo>
                  <a:lnTo>
                    <a:pt x="185" y="186"/>
                  </a:lnTo>
                  <a:lnTo>
                    <a:pt x="188" y="169"/>
                  </a:lnTo>
                  <a:lnTo>
                    <a:pt x="188" y="153"/>
                  </a:lnTo>
                  <a:lnTo>
                    <a:pt x="189" y="153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16" name="Freeform 2000"/>
            <p:cNvSpPr>
              <a:spLocks/>
            </p:cNvSpPr>
            <p:nvPr/>
          </p:nvSpPr>
          <p:spPr bwMode="auto">
            <a:xfrm>
              <a:off x="2789" y="2928"/>
              <a:ext cx="190" cy="15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0"/>
                </a:cxn>
                <a:cxn ang="0">
                  <a:pos x="189" y="0"/>
                </a:cxn>
                <a:cxn ang="0">
                  <a:pos x="189" y="149"/>
                </a:cxn>
                <a:cxn ang="0">
                  <a:pos x="0" y="144"/>
                </a:cxn>
              </a:cxnLst>
              <a:rect l="0" t="0" r="r" b="b"/>
              <a:pathLst>
                <a:path w="190" h="150">
                  <a:moveTo>
                    <a:pt x="0" y="144"/>
                  </a:moveTo>
                  <a:lnTo>
                    <a:pt x="0" y="0"/>
                  </a:lnTo>
                  <a:lnTo>
                    <a:pt x="189" y="0"/>
                  </a:lnTo>
                  <a:lnTo>
                    <a:pt x="189" y="149"/>
                  </a:lnTo>
                  <a:lnTo>
                    <a:pt x="0" y="144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17" name="Freeform 2001"/>
            <p:cNvSpPr>
              <a:spLocks/>
            </p:cNvSpPr>
            <p:nvPr/>
          </p:nvSpPr>
          <p:spPr bwMode="auto">
            <a:xfrm>
              <a:off x="2796" y="2922"/>
              <a:ext cx="168" cy="295"/>
            </a:xfrm>
            <a:custGeom>
              <a:avLst/>
              <a:gdLst/>
              <a:ahLst/>
              <a:cxnLst>
                <a:cxn ang="0">
                  <a:pos x="167" y="154"/>
                </a:cxn>
                <a:cxn ang="0">
                  <a:pos x="164" y="136"/>
                </a:cxn>
                <a:cxn ang="0">
                  <a:pos x="163" y="119"/>
                </a:cxn>
                <a:cxn ang="0">
                  <a:pos x="160" y="101"/>
                </a:cxn>
                <a:cxn ang="0">
                  <a:pos x="156" y="84"/>
                </a:cxn>
                <a:cxn ang="0">
                  <a:pos x="151" y="68"/>
                </a:cxn>
                <a:cxn ang="0">
                  <a:pos x="144" y="53"/>
                </a:cxn>
                <a:cxn ang="0">
                  <a:pos x="137" y="39"/>
                </a:cxn>
                <a:cxn ang="0">
                  <a:pos x="130" y="29"/>
                </a:cxn>
                <a:cxn ang="0">
                  <a:pos x="121" y="18"/>
                </a:cxn>
                <a:cxn ang="0">
                  <a:pos x="112" y="11"/>
                </a:cxn>
                <a:cxn ang="0">
                  <a:pos x="101" y="5"/>
                </a:cxn>
                <a:cxn ang="0">
                  <a:pos x="92" y="1"/>
                </a:cxn>
                <a:cxn ang="0">
                  <a:pos x="82" y="0"/>
                </a:cxn>
                <a:cxn ang="0">
                  <a:pos x="73" y="1"/>
                </a:cxn>
                <a:cxn ang="0">
                  <a:pos x="62" y="4"/>
                </a:cxn>
                <a:cxn ang="0">
                  <a:pos x="52" y="9"/>
                </a:cxn>
                <a:cxn ang="0">
                  <a:pos x="44" y="16"/>
                </a:cxn>
                <a:cxn ang="0">
                  <a:pos x="35" y="24"/>
                </a:cxn>
                <a:cxn ang="0">
                  <a:pos x="27" y="34"/>
                </a:cxn>
                <a:cxn ang="0">
                  <a:pos x="19" y="47"/>
                </a:cxn>
                <a:cxn ang="0">
                  <a:pos x="14" y="61"/>
                </a:cxn>
                <a:cxn ang="0">
                  <a:pos x="9" y="76"/>
                </a:cxn>
                <a:cxn ang="0">
                  <a:pos x="5" y="91"/>
                </a:cxn>
                <a:cxn ang="0">
                  <a:pos x="1" y="108"/>
                </a:cxn>
                <a:cxn ang="0">
                  <a:pos x="0" y="125"/>
                </a:cxn>
                <a:cxn ang="0">
                  <a:pos x="0" y="142"/>
                </a:cxn>
                <a:cxn ang="0">
                  <a:pos x="0" y="160"/>
                </a:cxn>
                <a:cxn ang="0">
                  <a:pos x="2" y="177"/>
                </a:cxn>
                <a:cxn ang="0">
                  <a:pos x="5" y="194"/>
                </a:cxn>
                <a:cxn ang="0">
                  <a:pos x="9" y="211"/>
                </a:cxn>
                <a:cxn ang="0">
                  <a:pos x="15" y="226"/>
                </a:cxn>
                <a:cxn ang="0">
                  <a:pos x="22" y="239"/>
                </a:cxn>
                <a:cxn ang="0">
                  <a:pos x="28" y="253"/>
                </a:cxn>
                <a:cxn ang="0">
                  <a:pos x="36" y="265"/>
                </a:cxn>
                <a:cxn ang="0">
                  <a:pos x="45" y="273"/>
                </a:cxn>
                <a:cxn ang="0">
                  <a:pos x="55" y="283"/>
                </a:cxn>
                <a:cxn ang="0">
                  <a:pos x="64" y="288"/>
                </a:cxn>
                <a:cxn ang="0">
                  <a:pos x="74" y="293"/>
                </a:cxn>
                <a:cxn ang="0">
                  <a:pos x="83" y="293"/>
                </a:cxn>
                <a:cxn ang="0">
                  <a:pos x="95" y="294"/>
                </a:cxn>
                <a:cxn ang="0">
                  <a:pos x="104" y="292"/>
                </a:cxn>
                <a:cxn ang="0">
                  <a:pos x="113" y="286"/>
                </a:cxn>
                <a:cxn ang="0">
                  <a:pos x="122" y="279"/>
                </a:cxn>
                <a:cxn ang="0">
                  <a:pos x="131" y="272"/>
                </a:cxn>
                <a:cxn ang="0">
                  <a:pos x="139" y="262"/>
                </a:cxn>
                <a:cxn ang="0">
                  <a:pos x="145" y="248"/>
                </a:cxn>
                <a:cxn ang="0">
                  <a:pos x="152" y="234"/>
                </a:cxn>
                <a:cxn ang="0">
                  <a:pos x="157" y="221"/>
                </a:cxn>
                <a:cxn ang="0">
                  <a:pos x="160" y="204"/>
                </a:cxn>
                <a:cxn ang="0">
                  <a:pos x="164" y="187"/>
                </a:cxn>
                <a:cxn ang="0">
                  <a:pos x="165" y="168"/>
                </a:cxn>
                <a:cxn ang="0">
                  <a:pos x="165" y="154"/>
                </a:cxn>
                <a:cxn ang="0">
                  <a:pos x="167" y="154"/>
                </a:cxn>
              </a:cxnLst>
              <a:rect l="0" t="0" r="r" b="b"/>
              <a:pathLst>
                <a:path w="168" h="295">
                  <a:moveTo>
                    <a:pt x="167" y="154"/>
                  </a:moveTo>
                  <a:lnTo>
                    <a:pt x="164" y="136"/>
                  </a:lnTo>
                  <a:lnTo>
                    <a:pt x="163" y="119"/>
                  </a:lnTo>
                  <a:lnTo>
                    <a:pt x="160" y="101"/>
                  </a:lnTo>
                  <a:lnTo>
                    <a:pt x="156" y="84"/>
                  </a:lnTo>
                  <a:lnTo>
                    <a:pt x="151" y="68"/>
                  </a:lnTo>
                  <a:lnTo>
                    <a:pt x="144" y="53"/>
                  </a:lnTo>
                  <a:lnTo>
                    <a:pt x="137" y="39"/>
                  </a:lnTo>
                  <a:lnTo>
                    <a:pt x="130" y="29"/>
                  </a:lnTo>
                  <a:lnTo>
                    <a:pt x="121" y="18"/>
                  </a:lnTo>
                  <a:lnTo>
                    <a:pt x="112" y="11"/>
                  </a:lnTo>
                  <a:lnTo>
                    <a:pt x="101" y="5"/>
                  </a:lnTo>
                  <a:lnTo>
                    <a:pt x="92" y="1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2" y="4"/>
                  </a:lnTo>
                  <a:lnTo>
                    <a:pt x="52" y="9"/>
                  </a:lnTo>
                  <a:lnTo>
                    <a:pt x="44" y="16"/>
                  </a:lnTo>
                  <a:lnTo>
                    <a:pt x="35" y="24"/>
                  </a:lnTo>
                  <a:lnTo>
                    <a:pt x="27" y="34"/>
                  </a:lnTo>
                  <a:lnTo>
                    <a:pt x="19" y="47"/>
                  </a:lnTo>
                  <a:lnTo>
                    <a:pt x="14" y="61"/>
                  </a:lnTo>
                  <a:lnTo>
                    <a:pt x="9" y="76"/>
                  </a:lnTo>
                  <a:lnTo>
                    <a:pt x="5" y="91"/>
                  </a:lnTo>
                  <a:lnTo>
                    <a:pt x="1" y="108"/>
                  </a:lnTo>
                  <a:lnTo>
                    <a:pt x="0" y="125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11"/>
                  </a:lnTo>
                  <a:lnTo>
                    <a:pt x="15" y="226"/>
                  </a:lnTo>
                  <a:lnTo>
                    <a:pt x="22" y="239"/>
                  </a:lnTo>
                  <a:lnTo>
                    <a:pt x="28" y="253"/>
                  </a:lnTo>
                  <a:lnTo>
                    <a:pt x="36" y="265"/>
                  </a:lnTo>
                  <a:lnTo>
                    <a:pt x="45" y="273"/>
                  </a:lnTo>
                  <a:lnTo>
                    <a:pt x="55" y="283"/>
                  </a:lnTo>
                  <a:lnTo>
                    <a:pt x="64" y="288"/>
                  </a:lnTo>
                  <a:lnTo>
                    <a:pt x="74" y="293"/>
                  </a:lnTo>
                  <a:lnTo>
                    <a:pt x="83" y="293"/>
                  </a:lnTo>
                  <a:lnTo>
                    <a:pt x="95" y="294"/>
                  </a:lnTo>
                  <a:lnTo>
                    <a:pt x="104" y="292"/>
                  </a:lnTo>
                  <a:lnTo>
                    <a:pt x="113" y="286"/>
                  </a:lnTo>
                  <a:lnTo>
                    <a:pt x="122" y="279"/>
                  </a:lnTo>
                  <a:lnTo>
                    <a:pt x="131" y="272"/>
                  </a:lnTo>
                  <a:lnTo>
                    <a:pt x="139" y="262"/>
                  </a:lnTo>
                  <a:lnTo>
                    <a:pt x="145" y="248"/>
                  </a:lnTo>
                  <a:lnTo>
                    <a:pt x="152" y="234"/>
                  </a:lnTo>
                  <a:lnTo>
                    <a:pt x="157" y="221"/>
                  </a:lnTo>
                  <a:lnTo>
                    <a:pt x="160" y="204"/>
                  </a:lnTo>
                  <a:lnTo>
                    <a:pt x="164" y="187"/>
                  </a:lnTo>
                  <a:lnTo>
                    <a:pt x="165" y="168"/>
                  </a:lnTo>
                  <a:lnTo>
                    <a:pt x="165" y="154"/>
                  </a:lnTo>
                  <a:lnTo>
                    <a:pt x="167" y="154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18" name="Freeform 2002"/>
            <p:cNvSpPr>
              <a:spLocks/>
            </p:cNvSpPr>
            <p:nvPr/>
          </p:nvSpPr>
          <p:spPr bwMode="auto">
            <a:xfrm>
              <a:off x="2796" y="2928"/>
              <a:ext cx="168" cy="149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0"/>
                </a:cxn>
                <a:cxn ang="0">
                  <a:pos x="167" y="0"/>
                </a:cxn>
                <a:cxn ang="0">
                  <a:pos x="167" y="148"/>
                </a:cxn>
                <a:cxn ang="0">
                  <a:pos x="0" y="144"/>
                </a:cxn>
              </a:cxnLst>
              <a:rect l="0" t="0" r="r" b="b"/>
              <a:pathLst>
                <a:path w="168" h="149">
                  <a:moveTo>
                    <a:pt x="0" y="144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48"/>
                  </a:lnTo>
                  <a:lnTo>
                    <a:pt x="0" y="144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19" name="Freeform 2003"/>
            <p:cNvSpPr>
              <a:spLocks/>
            </p:cNvSpPr>
            <p:nvPr/>
          </p:nvSpPr>
          <p:spPr bwMode="auto">
            <a:xfrm>
              <a:off x="2802" y="2922"/>
              <a:ext cx="146" cy="294"/>
            </a:xfrm>
            <a:custGeom>
              <a:avLst/>
              <a:gdLst/>
              <a:ahLst/>
              <a:cxnLst>
                <a:cxn ang="0">
                  <a:pos x="145" y="153"/>
                </a:cxn>
                <a:cxn ang="0">
                  <a:pos x="143" y="135"/>
                </a:cxn>
                <a:cxn ang="0">
                  <a:pos x="142" y="118"/>
                </a:cxn>
                <a:cxn ang="0">
                  <a:pos x="138" y="99"/>
                </a:cxn>
                <a:cxn ang="0">
                  <a:pos x="136" y="84"/>
                </a:cxn>
                <a:cxn ang="0">
                  <a:pos x="130" y="68"/>
                </a:cxn>
                <a:cxn ang="0">
                  <a:pos x="125" y="53"/>
                </a:cxn>
                <a:cxn ang="0">
                  <a:pos x="119" y="39"/>
                </a:cxn>
                <a:cxn ang="0">
                  <a:pos x="113" y="28"/>
                </a:cxn>
                <a:cxn ang="0">
                  <a:pos x="105" y="17"/>
                </a:cxn>
                <a:cxn ang="0">
                  <a:pos x="97" y="10"/>
                </a:cxn>
                <a:cxn ang="0">
                  <a:pos x="89" y="4"/>
                </a:cxn>
                <a:cxn ang="0">
                  <a:pos x="80" y="0"/>
                </a:cxn>
                <a:cxn ang="0">
                  <a:pos x="72" y="0"/>
                </a:cxn>
                <a:cxn ang="0">
                  <a:pos x="62" y="0"/>
                </a:cxn>
                <a:cxn ang="0">
                  <a:pos x="54" y="4"/>
                </a:cxn>
                <a:cxn ang="0">
                  <a:pos x="45" y="8"/>
                </a:cxn>
                <a:cxn ang="0">
                  <a:pos x="38" y="15"/>
                </a:cxn>
                <a:cxn ang="0">
                  <a:pos x="30" y="23"/>
                </a:cxn>
                <a:cxn ang="0">
                  <a:pos x="23" y="34"/>
                </a:cxn>
                <a:cxn ang="0">
                  <a:pos x="18" y="47"/>
                </a:cxn>
                <a:cxn ang="0">
                  <a:pos x="12" y="61"/>
                </a:cxn>
                <a:cxn ang="0">
                  <a:pos x="8" y="73"/>
                </a:cxn>
                <a:cxn ang="0">
                  <a:pos x="4" y="89"/>
                </a:cxn>
                <a:cxn ang="0">
                  <a:pos x="1" y="106"/>
                </a:cxn>
                <a:cxn ang="0">
                  <a:pos x="0" y="124"/>
                </a:cxn>
                <a:cxn ang="0">
                  <a:pos x="0" y="140"/>
                </a:cxn>
                <a:cxn ang="0">
                  <a:pos x="0" y="159"/>
                </a:cxn>
                <a:cxn ang="0">
                  <a:pos x="2" y="175"/>
                </a:cxn>
                <a:cxn ang="0">
                  <a:pos x="5" y="192"/>
                </a:cxn>
                <a:cxn ang="0">
                  <a:pos x="8" y="209"/>
                </a:cxn>
                <a:cxn ang="0">
                  <a:pos x="13" y="223"/>
                </a:cxn>
                <a:cxn ang="0">
                  <a:pos x="19" y="238"/>
                </a:cxn>
                <a:cxn ang="0">
                  <a:pos x="25" y="251"/>
                </a:cxn>
                <a:cxn ang="0">
                  <a:pos x="32" y="263"/>
                </a:cxn>
                <a:cxn ang="0">
                  <a:pos x="39" y="272"/>
                </a:cxn>
                <a:cxn ang="0">
                  <a:pos x="47" y="279"/>
                </a:cxn>
                <a:cxn ang="0">
                  <a:pos x="56" y="286"/>
                </a:cxn>
                <a:cxn ang="0">
                  <a:pos x="64" y="290"/>
                </a:cxn>
                <a:cxn ang="0">
                  <a:pos x="73" y="292"/>
                </a:cxn>
                <a:cxn ang="0">
                  <a:pos x="82" y="293"/>
                </a:cxn>
                <a:cxn ang="0">
                  <a:pos x="90" y="290"/>
                </a:cxn>
                <a:cxn ang="0">
                  <a:pos x="98" y="285"/>
                </a:cxn>
                <a:cxn ang="0">
                  <a:pos x="106" y="279"/>
                </a:cxn>
                <a:cxn ang="0">
                  <a:pos x="114" y="270"/>
                </a:cxn>
                <a:cxn ang="0">
                  <a:pos x="121" y="260"/>
                </a:cxn>
                <a:cxn ang="0">
                  <a:pos x="126" y="246"/>
                </a:cxn>
                <a:cxn ang="0">
                  <a:pos x="131" y="234"/>
                </a:cxn>
                <a:cxn ang="0">
                  <a:pos x="136" y="218"/>
                </a:cxn>
                <a:cxn ang="0">
                  <a:pos x="139" y="204"/>
                </a:cxn>
                <a:cxn ang="0">
                  <a:pos x="142" y="186"/>
                </a:cxn>
                <a:cxn ang="0">
                  <a:pos x="144" y="167"/>
                </a:cxn>
                <a:cxn ang="0">
                  <a:pos x="144" y="153"/>
                </a:cxn>
                <a:cxn ang="0">
                  <a:pos x="145" y="153"/>
                </a:cxn>
              </a:cxnLst>
              <a:rect l="0" t="0" r="r" b="b"/>
              <a:pathLst>
                <a:path w="146" h="294">
                  <a:moveTo>
                    <a:pt x="145" y="153"/>
                  </a:moveTo>
                  <a:lnTo>
                    <a:pt x="143" y="135"/>
                  </a:lnTo>
                  <a:lnTo>
                    <a:pt x="142" y="118"/>
                  </a:lnTo>
                  <a:lnTo>
                    <a:pt x="138" y="99"/>
                  </a:lnTo>
                  <a:lnTo>
                    <a:pt x="136" y="84"/>
                  </a:lnTo>
                  <a:lnTo>
                    <a:pt x="130" y="68"/>
                  </a:lnTo>
                  <a:lnTo>
                    <a:pt x="125" y="53"/>
                  </a:lnTo>
                  <a:lnTo>
                    <a:pt x="119" y="39"/>
                  </a:lnTo>
                  <a:lnTo>
                    <a:pt x="113" y="28"/>
                  </a:lnTo>
                  <a:lnTo>
                    <a:pt x="105" y="17"/>
                  </a:lnTo>
                  <a:lnTo>
                    <a:pt x="97" y="10"/>
                  </a:lnTo>
                  <a:lnTo>
                    <a:pt x="89" y="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4" y="4"/>
                  </a:lnTo>
                  <a:lnTo>
                    <a:pt x="45" y="8"/>
                  </a:lnTo>
                  <a:lnTo>
                    <a:pt x="38" y="15"/>
                  </a:lnTo>
                  <a:lnTo>
                    <a:pt x="30" y="23"/>
                  </a:lnTo>
                  <a:lnTo>
                    <a:pt x="23" y="34"/>
                  </a:lnTo>
                  <a:lnTo>
                    <a:pt x="18" y="47"/>
                  </a:lnTo>
                  <a:lnTo>
                    <a:pt x="12" y="61"/>
                  </a:lnTo>
                  <a:lnTo>
                    <a:pt x="8" y="73"/>
                  </a:lnTo>
                  <a:lnTo>
                    <a:pt x="4" y="89"/>
                  </a:lnTo>
                  <a:lnTo>
                    <a:pt x="1" y="106"/>
                  </a:lnTo>
                  <a:lnTo>
                    <a:pt x="0" y="124"/>
                  </a:lnTo>
                  <a:lnTo>
                    <a:pt x="0" y="140"/>
                  </a:lnTo>
                  <a:lnTo>
                    <a:pt x="0" y="159"/>
                  </a:lnTo>
                  <a:lnTo>
                    <a:pt x="2" y="175"/>
                  </a:lnTo>
                  <a:lnTo>
                    <a:pt x="5" y="192"/>
                  </a:lnTo>
                  <a:lnTo>
                    <a:pt x="8" y="209"/>
                  </a:lnTo>
                  <a:lnTo>
                    <a:pt x="13" y="223"/>
                  </a:lnTo>
                  <a:lnTo>
                    <a:pt x="19" y="238"/>
                  </a:lnTo>
                  <a:lnTo>
                    <a:pt x="25" y="251"/>
                  </a:lnTo>
                  <a:lnTo>
                    <a:pt x="32" y="263"/>
                  </a:lnTo>
                  <a:lnTo>
                    <a:pt x="39" y="272"/>
                  </a:lnTo>
                  <a:lnTo>
                    <a:pt x="47" y="279"/>
                  </a:lnTo>
                  <a:lnTo>
                    <a:pt x="56" y="286"/>
                  </a:lnTo>
                  <a:lnTo>
                    <a:pt x="64" y="290"/>
                  </a:lnTo>
                  <a:lnTo>
                    <a:pt x="73" y="292"/>
                  </a:lnTo>
                  <a:lnTo>
                    <a:pt x="82" y="293"/>
                  </a:lnTo>
                  <a:lnTo>
                    <a:pt x="90" y="290"/>
                  </a:lnTo>
                  <a:lnTo>
                    <a:pt x="98" y="285"/>
                  </a:lnTo>
                  <a:lnTo>
                    <a:pt x="106" y="279"/>
                  </a:lnTo>
                  <a:lnTo>
                    <a:pt x="114" y="270"/>
                  </a:lnTo>
                  <a:lnTo>
                    <a:pt x="121" y="260"/>
                  </a:lnTo>
                  <a:lnTo>
                    <a:pt x="126" y="246"/>
                  </a:lnTo>
                  <a:lnTo>
                    <a:pt x="131" y="234"/>
                  </a:lnTo>
                  <a:lnTo>
                    <a:pt x="136" y="218"/>
                  </a:lnTo>
                  <a:lnTo>
                    <a:pt x="139" y="204"/>
                  </a:lnTo>
                  <a:lnTo>
                    <a:pt x="142" y="186"/>
                  </a:lnTo>
                  <a:lnTo>
                    <a:pt x="144" y="167"/>
                  </a:lnTo>
                  <a:lnTo>
                    <a:pt x="144" y="153"/>
                  </a:lnTo>
                  <a:lnTo>
                    <a:pt x="145" y="15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20" name="Freeform 2004"/>
            <p:cNvSpPr>
              <a:spLocks/>
            </p:cNvSpPr>
            <p:nvPr/>
          </p:nvSpPr>
          <p:spPr bwMode="auto">
            <a:xfrm>
              <a:off x="2802" y="2928"/>
              <a:ext cx="146" cy="149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0"/>
                </a:cxn>
                <a:cxn ang="0">
                  <a:pos x="145" y="0"/>
                </a:cxn>
                <a:cxn ang="0">
                  <a:pos x="145" y="148"/>
                </a:cxn>
                <a:cxn ang="0">
                  <a:pos x="0" y="144"/>
                </a:cxn>
              </a:cxnLst>
              <a:rect l="0" t="0" r="r" b="b"/>
              <a:pathLst>
                <a:path w="146" h="149">
                  <a:moveTo>
                    <a:pt x="0" y="144"/>
                  </a:moveTo>
                  <a:lnTo>
                    <a:pt x="0" y="0"/>
                  </a:lnTo>
                  <a:lnTo>
                    <a:pt x="145" y="0"/>
                  </a:lnTo>
                  <a:lnTo>
                    <a:pt x="145" y="148"/>
                  </a:lnTo>
                  <a:lnTo>
                    <a:pt x="0" y="1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21" name="Freeform 2005"/>
            <p:cNvSpPr>
              <a:spLocks/>
            </p:cNvSpPr>
            <p:nvPr/>
          </p:nvSpPr>
          <p:spPr bwMode="auto">
            <a:xfrm>
              <a:off x="2587" y="2736"/>
              <a:ext cx="871" cy="320"/>
            </a:xfrm>
            <a:custGeom>
              <a:avLst/>
              <a:gdLst/>
              <a:ahLst/>
              <a:cxnLst>
                <a:cxn ang="0">
                  <a:pos x="870" y="162"/>
                </a:cxn>
                <a:cxn ang="0">
                  <a:pos x="864" y="141"/>
                </a:cxn>
                <a:cxn ang="0">
                  <a:pos x="856" y="123"/>
                </a:cxn>
                <a:cxn ang="0">
                  <a:pos x="839" y="103"/>
                </a:cxn>
                <a:cxn ang="0">
                  <a:pos x="819" y="86"/>
                </a:cxn>
                <a:cxn ang="0">
                  <a:pos x="791" y="69"/>
                </a:cxn>
                <a:cxn ang="0">
                  <a:pos x="759" y="54"/>
                </a:cxn>
                <a:cxn ang="0">
                  <a:pos x="719" y="40"/>
                </a:cxn>
                <a:cxn ang="0">
                  <a:pos x="679" y="28"/>
                </a:cxn>
                <a:cxn ang="0">
                  <a:pos x="635" y="18"/>
                </a:cxn>
                <a:cxn ang="0">
                  <a:pos x="585" y="11"/>
                </a:cxn>
                <a:cxn ang="0">
                  <a:pos x="534" y="4"/>
                </a:cxn>
                <a:cxn ang="0">
                  <a:pos x="482" y="0"/>
                </a:cxn>
                <a:cxn ang="0">
                  <a:pos x="430" y="0"/>
                </a:cxn>
                <a:cxn ang="0">
                  <a:pos x="376" y="2"/>
                </a:cxn>
                <a:cxn ang="0">
                  <a:pos x="324" y="5"/>
                </a:cxn>
                <a:cxn ang="0">
                  <a:pos x="274" y="11"/>
                </a:cxn>
                <a:cxn ang="0">
                  <a:pos x="226" y="19"/>
                </a:cxn>
                <a:cxn ang="0">
                  <a:pos x="181" y="29"/>
                </a:cxn>
                <a:cxn ang="0">
                  <a:pos x="140" y="42"/>
                </a:cxn>
                <a:cxn ang="0">
                  <a:pos x="104" y="56"/>
                </a:cxn>
                <a:cxn ang="0">
                  <a:pos x="72" y="72"/>
                </a:cxn>
                <a:cxn ang="0">
                  <a:pos x="44" y="88"/>
                </a:cxn>
                <a:cxn ang="0">
                  <a:pos x="25" y="106"/>
                </a:cxn>
                <a:cxn ang="0">
                  <a:pos x="7" y="124"/>
                </a:cxn>
                <a:cxn ang="0">
                  <a:pos x="0" y="145"/>
                </a:cxn>
                <a:cxn ang="0">
                  <a:pos x="0" y="162"/>
                </a:cxn>
                <a:cxn ang="0">
                  <a:pos x="1" y="182"/>
                </a:cxn>
                <a:cxn ang="0">
                  <a:pos x="11" y="200"/>
                </a:cxn>
                <a:cxn ang="0">
                  <a:pos x="27" y="219"/>
                </a:cxn>
                <a:cxn ang="0">
                  <a:pos x="50" y="237"/>
                </a:cxn>
                <a:cxn ang="0">
                  <a:pos x="79" y="253"/>
                </a:cxn>
                <a:cxn ang="0">
                  <a:pos x="110" y="267"/>
                </a:cxn>
                <a:cxn ang="0">
                  <a:pos x="149" y="281"/>
                </a:cxn>
                <a:cxn ang="0">
                  <a:pos x="191" y="295"/>
                </a:cxn>
                <a:cxn ang="0">
                  <a:pos x="236" y="302"/>
                </a:cxn>
                <a:cxn ang="0">
                  <a:pos x="285" y="310"/>
                </a:cxn>
                <a:cxn ang="0">
                  <a:pos x="334" y="317"/>
                </a:cxn>
                <a:cxn ang="0">
                  <a:pos x="387" y="319"/>
                </a:cxn>
                <a:cxn ang="0">
                  <a:pos x="440" y="319"/>
                </a:cxn>
                <a:cxn ang="0">
                  <a:pos x="493" y="318"/>
                </a:cxn>
                <a:cxn ang="0">
                  <a:pos x="544" y="315"/>
                </a:cxn>
                <a:cxn ang="0">
                  <a:pos x="594" y="308"/>
                </a:cxn>
                <a:cxn ang="0">
                  <a:pos x="644" y="301"/>
                </a:cxn>
                <a:cxn ang="0">
                  <a:pos x="687" y="289"/>
                </a:cxn>
                <a:cxn ang="0">
                  <a:pos x="727" y="278"/>
                </a:cxn>
                <a:cxn ang="0">
                  <a:pos x="763" y="265"/>
                </a:cxn>
                <a:cxn ang="0">
                  <a:pos x="797" y="248"/>
                </a:cxn>
                <a:cxn ang="0">
                  <a:pos x="822" y="233"/>
                </a:cxn>
                <a:cxn ang="0">
                  <a:pos x="844" y="214"/>
                </a:cxn>
                <a:cxn ang="0">
                  <a:pos x="858" y="195"/>
                </a:cxn>
                <a:cxn ang="0">
                  <a:pos x="866" y="176"/>
                </a:cxn>
                <a:cxn ang="0">
                  <a:pos x="867" y="162"/>
                </a:cxn>
                <a:cxn ang="0">
                  <a:pos x="870" y="162"/>
                </a:cxn>
              </a:cxnLst>
              <a:rect l="0" t="0" r="r" b="b"/>
              <a:pathLst>
                <a:path w="871" h="320">
                  <a:moveTo>
                    <a:pt x="870" y="162"/>
                  </a:moveTo>
                  <a:lnTo>
                    <a:pt x="864" y="141"/>
                  </a:lnTo>
                  <a:lnTo>
                    <a:pt x="856" y="123"/>
                  </a:lnTo>
                  <a:lnTo>
                    <a:pt x="839" y="103"/>
                  </a:lnTo>
                  <a:lnTo>
                    <a:pt x="819" y="86"/>
                  </a:lnTo>
                  <a:lnTo>
                    <a:pt x="791" y="69"/>
                  </a:lnTo>
                  <a:lnTo>
                    <a:pt x="759" y="54"/>
                  </a:lnTo>
                  <a:lnTo>
                    <a:pt x="719" y="40"/>
                  </a:lnTo>
                  <a:lnTo>
                    <a:pt x="679" y="28"/>
                  </a:lnTo>
                  <a:lnTo>
                    <a:pt x="635" y="18"/>
                  </a:lnTo>
                  <a:lnTo>
                    <a:pt x="585" y="11"/>
                  </a:lnTo>
                  <a:lnTo>
                    <a:pt x="534" y="4"/>
                  </a:lnTo>
                  <a:lnTo>
                    <a:pt x="482" y="0"/>
                  </a:lnTo>
                  <a:lnTo>
                    <a:pt x="430" y="0"/>
                  </a:lnTo>
                  <a:lnTo>
                    <a:pt x="376" y="2"/>
                  </a:lnTo>
                  <a:lnTo>
                    <a:pt x="324" y="5"/>
                  </a:lnTo>
                  <a:lnTo>
                    <a:pt x="274" y="11"/>
                  </a:lnTo>
                  <a:lnTo>
                    <a:pt x="226" y="19"/>
                  </a:lnTo>
                  <a:lnTo>
                    <a:pt x="181" y="29"/>
                  </a:lnTo>
                  <a:lnTo>
                    <a:pt x="140" y="42"/>
                  </a:lnTo>
                  <a:lnTo>
                    <a:pt x="104" y="56"/>
                  </a:lnTo>
                  <a:lnTo>
                    <a:pt x="72" y="72"/>
                  </a:lnTo>
                  <a:lnTo>
                    <a:pt x="44" y="88"/>
                  </a:lnTo>
                  <a:lnTo>
                    <a:pt x="25" y="106"/>
                  </a:lnTo>
                  <a:lnTo>
                    <a:pt x="7" y="124"/>
                  </a:lnTo>
                  <a:lnTo>
                    <a:pt x="0" y="145"/>
                  </a:lnTo>
                  <a:lnTo>
                    <a:pt x="0" y="162"/>
                  </a:lnTo>
                  <a:lnTo>
                    <a:pt x="1" y="182"/>
                  </a:lnTo>
                  <a:lnTo>
                    <a:pt x="11" y="200"/>
                  </a:lnTo>
                  <a:lnTo>
                    <a:pt x="27" y="219"/>
                  </a:lnTo>
                  <a:lnTo>
                    <a:pt x="50" y="237"/>
                  </a:lnTo>
                  <a:lnTo>
                    <a:pt x="79" y="253"/>
                  </a:lnTo>
                  <a:lnTo>
                    <a:pt x="110" y="267"/>
                  </a:lnTo>
                  <a:lnTo>
                    <a:pt x="149" y="281"/>
                  </a:lnTo>
                  <a:lnTo>
                    <a:pt x="191" y="295"/>
                  </a:lnTo>
                  <a:lnTo>
                    <a:pt x="236" y="302"/>
                  </a:lnTo>
                  <a:lnTo>
                    <a:pt x="285" y="310"/>
                  </a:lnTo>
                  <a:lnTo>
                    <a:pt x="334" y="317"/>
                  </a:lnTo>
                  <a:lnTo>
                    <a:pt x="387" y="319"/>
                  </a:lnTo>
                  <a:lnTo>
                    <a:pt x="440" y="319"/>
                  </a:lnTo>
                  <a:lnTo>
                    <a:pt x="493" y="318"/>
                  </a:lnTo>
                  <a:lnTo>
                    <a:pt x="544" y="315"/>
                  </a:lnTo>
                  <a:lnTo>
                    <a:pt x="594" y="308"/>
                  </a:lnTo>
                  <a:lnTo>
                    <a:pt x="644" y="301"/>
                  </a:lnTo>
                  <a:lnTo>
                    <a:pt x="687" y="289"/>
                  </a:lnTo>
                  <a:lnTo>
                    <a:pt x="727" y="278"/>
                  </a:lnTo>
                  <a:lnTo>
                    <a:pt x="763" y="265"/>
                  </a:lnTo>
                  <a:lnTo>
                    <a:pt x="797" y="248"/>
                  </a:lnTo>
                  <a:lnTo>
                    <a:pt x="822" y="233"/>
                  </a:lnTo>
                  <a:lnTo>
                    <a:pt x="844" y="214"/>
                  </a:lnTo>
                  <a:lnTo>
                    <a:pt x="858" y="195"/>
                  </a:lnTo>
                  <a:lnTo>
                    <a:pt x="866" y="176"/>
                  </a:lnTo>
                  <a:lnTo>
                    <a:pt x="867" y="162"/>
                  </a:lnTo>
                  <a:lnTo>
                    <a:pt x="870" y="162"/>
                  </a:lnTo>
                </a:path>
              </a:pathLst>
            </a:custGeom>
            <a:solidFill>
              <a:srgbClr val="0050B0"/>
            </a:solidFill>
            <a:ln w="12700" cap="rnd" cmpd="sng">
              <a:solidFill>
                <a:srgbClr val="005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22" name="Freeform 2006"/>
            <p:cNvSpPr>
              <a:spLocks/>
            </p:cNvSpPr>
            <p:nvPr/>
          </p:nvSpPr>
          <p:spPr bwMode="auto">
            <a:xfrm>
              <a:off x="2598" y="2747"/>
              <a:ext cx="837" cy="308"/>
            </a:xfrm>
            <a:custGeom>
              <a:avLst/>
              <a:gdLst/>
              <a:ahLst/>
              <a:cxnLst>
                <a:cxn ang="0">
                  <a:pos x="836" y="154"/>
                </a:cxn>
                <a:cxn ang="0">
                  <a:pos x="831" y="135"/>
                </a:cxn>
                <a:cxn ang="0">
                  <a:pos x="823" y="118"/>
                </a:cxn>
                <a:cxn ang="0">
                  <a:pos x="806" y="99"/>
                </a:cxn>
                <a:cxn ang="0">
                  <a:pos x="787" y="82"/>
                </a:cxn>
                <a:cxn ang="0">
                  <a:pos x="761" y="67"/>
                </a:cxn>
                <a:cxn ang="0">
                  <a:pos x="729" y="51"/>
                </a:cxn>
                <a:cxn ang="0">
                  <a:pos x="692" y="39"/>
                </a:cxn>
                <a:cxn ang="0">
                  <a:pos x="652" y="26"/>
                </a:cxn>
                <a:cxn ang="0">
                  <a:pos x="611" y="16"/>
                </a:cxn>
                <a:cxn ang="0">
                  <a:pos x="562" y="9"/>
                </a:cxn>
                <a:cxn ang="0">
                  <a:pos x="513" y="3"/>
                </a:cxn>
                <a:cxn ang="0">
                  <a:pos x="464" y="0"/>
                </a:cxn>
                <a:cxn ang="0">
                  <a:pos x="413" y="0"/>
                </a:cxn>
                <a:cxn ang="0">
                  <a:pos x="361" y="0"/>
                </a:cxn>
                <a:cxn ang="0">
                  <a:pos x="312" y="6"/>
                </a:cxn>
                <a:cxn ang="0">
                  <a:pos x="263" y="11"/>
                </a:cxn>
                <a:cxn ang="0">
                  <a:pos x="217" y="17"/>
                </a:cxn>
                <a:cxn ang="0">
                  <a:pos x="175" y="28"/>
                </a:cxn>
                <a:cxn ang="0">
                  <a:pos x="135" y="39"/>
                </a:cxn>
                <a:cxn ang="0">
                  <a:pos x="99" y="54"/>
                </a:cxn>
                <a:cxn ang="0">
                  <a:pos x="69" y="68"/>
                </a:cxn>
                <a:cxn ang="0">
                  <a:pos x="41" y="84"/>
                </a:cxn>
                <a:cxn ang="0">
                  <a:pos x="23" y="102"/>
                </a:cxn>
                <a:cxn ang="0">
                  <a:pos x="7" y="119"/>
                </a:cxn>
                <a:cxn ang="0">
                  <a:pos x="0" y="137"/>
                </a:cxn>
                <a:cxn ang="0">
                  <a:pos x="0" y="156"/>
                </a:cxn>
                <a:cxn ang="0">
                  <a:pos x="0" y="175"/>
                </a:cxn>
                <a:cxn ang="0">
                  <a:pos x="10" y="192"/>
                </a:cxn>
                <a:cxn ang="0">
                  <a:pos x="25" y="211"/>
                </a:cxn>
                <a:cxn ang="0">
                  <a:pos x="47" y="229"/>
                </a:cxn>
                <a:cxn ang="0">
                  <a:pos x="76" y="244"/>
                </a:cxn>
                <a:cxn ang="0">
                  <a:pos x="105" y="259"/>
                </a:cxn>
                <a:cxn ang="0">
                  <a:pos x="143" y="270"/>
                </a:cxn>
                <a:cxn ang="0">
                  <a:pos x="183" y="284"/>
                </a:cxn>
                <a:cxn ang="0">
                  <a:pos x="227" y="291"/>
                </a:cxn>
                <a:cxn ang="0">
                  <a:pos x="274" y="299"/>
                </a:cxn>
                <a:cxn ang="0">
                  <a:pos x="321" y="306"/>
                </a:cxn>
                <a:cxn ang="0">
                  <a:pos x="374" y="307"/>
                </a:cxn>
                <a:cxn ang="0">
                  <a:pos x="423" y="307"/>
                </a:cxn>
                <a:cxn ang="0">
                  <a:pos x="474" y="307"/>
                </a:cxn>
                <a:cxn ang="0">
                  <a:pos x="524" y="304"/>
                </a:cxn>
                <a:cxn ang="0">
                  <a:pos x="572" y="297"/>
                </a:cxn>
                <a:cxn ang="0">
                  <a:pos x="619" y="290"/>
                </a:cxn>
                <a:cxn ang="0">
                  <a:pos x="660" y="279"/>
                </a:cxn>
                <a:cxn ang="0">
                  <a:pos x="700" y="268"/>
                </a:cxn>
                <a:cxn ang="0">
                  <a:pos x="733" y="254"/>
                </a:cxn>
                <a:cxn ang="0">
                  <a:pos x="767" y="238"/>
                </a:cxn>
                <a:cxn ang="0">
                  <a:pos x="791" y="224"/>
                </a:cxn>
                <a:cxn ang="0">
                  <a:pos x="811" y="206"/>
                </a:cxn>
                <a:cxn ang="0">
                  <a:pos x="826" y="188"/>
                </a:cxn>
                <a:cxn ang="0">
                  <a:pos x="833" y="170"/>
                </a:cxn>
                <a:cxn ang="0">
                  <a:pos x="834" y="154"/>
                </a:cxn>
                <a:cxn ang="0">
                  <a:pos x="836" y="154"/>
                </a:cxn>
              </a:cxnLst>
              <a:rect l="0" t="0" r="r" b="b"/>
              <a:pathLst>
                <a:path w="837" h="308">
                  <a:moveTo>
                    <a:pt x="836" y="154"/>
                  </a:moveTo>
                  <a:lnTo>
                    <a:pt x="831" y="135"/>
                  </a:lnTo>
                  <a:lnTo>
                    <a:pt x="823" y="118"/>
                  </a:lnTo>
                  <a:lnTo>
                    <a:pt x="806" y="99"/>
                  </a:lnTo>
                  <a:lnTo>
                    <a:pt x="787" y="82"/>
                  </a:lnTo>
                  <a:lnTo>
                    <a:pt x="761" y="67"/>
                  </a:lnTo>
                  <a:lnTo>
                    <a:pt x="729" y="51"/>
                  </a:lnTo>
                  <a:lnTo>
                    <a:pt x="692" y="39"/>
                  </a:lnTo>
                  <a:lnTo>
                    <a:pt x="652" y="26"/>
                  </a:lnTo>
                  <a:lnTo>
                    <a:pt x="611" y="16"/>
                  </a:lnTo>
                  <a:lnTo>
                    <a:pt x="562" y="9"/>
                  </a:lnTo>
                  <a:lnTo>
                    <a:pt x="513" y="3"/>
                  </a:lnTo>
                  <a:lnTo>
                    <a:pt x="464" y="0"/>
                  </a:lnTo>
                  <a:lnTo>
                    <a:pt x="413" y="0"/>
                  </a:lnTo>
                  <a:lnTo>
                    <a:pt x="361" y="0"/>
                  </a:lnTo>
                  <a:lnTo>
                    <a:pt x="312" y="6"/>
                  </a:lnTo>
                  <a:lnTo>
                    <a:pt x="263" y="11"/>
                  </a:lnTo>
                  <a:lnTo>
                    <a:pt x="217" y="17"/>
                  </a:lnTo>
                  <a:lnTo>
                    <a:pt x="175" y="28"/>
                  </a:lnTo>
                  <a:lnTo>
                    <a:pt x="135" y="39"/>
                  </a:lnTo>
                  <a:lnTo>
                    <a:pt x="99" y="54"/>
                  </a:lnTo>
                  <a:lnTo>
                    <a:pt x="69" y="68"/>
                  </a:lnTo>
                  <a:lnTo>
                    <a:pt x="41" y="84"/>
                  </a:lnTo>
                  <a:lnTo>
                    <a:pt x="23" y="102"/>
                  </a:lnTo>
                  <a:lnTo>
                    <a:pt x="7" y="119"/>
                  </a:lnTo>
                  <a:lnTo>
                    <a:pt x="0" y="137"/>
                  </a:lnTo>
                  <a:lnTo>
                    <a:pt x="0" y="156"/>
                  </a:lnTo>
                  <a:lnTo>
                    <a:pt x="0" y="175"/>
                  </a:lnTo>
                  <a:lnTo>
                    <a:pt x="10" y="192"/>
                  </a:lnTo>
                  <a:lnTo>
                    <a:pt x="25" y="211"/>
                  </a:lnTo>
                  <a:lnTo>
                    <a:pt x="47" y="229"/>
                  </a:lnTo>
                  <a:lnTo>
                    <a:pt x="76" y="244"/>
                  </a:lnTo>
                  <a:lnTo>
                    <a:pt x="105" y="259"/>
                  </a:lnTo>
                  <a:lnTo>
                    <a:pt x="143" y="270"/>
                  </a:lnTo>
                  <a:lnTo>
                    <a:pt x="183" y="284"/>
                  </a:lnTo>
                  <a:lnTo>
                    <a:pt x="227" y="291"/>
                  </a:lnTo>
                  <a:lnTo>
                    <a:pt x="274" y="299"/>
                  </a:lnTo>
                  <a:lnTo>
                    <a:pt x="321" y="306"/>
                  </a:lnTo>
                  <a:lnTo>
                    <a:pt x="374" y="307"/>
                  </a:lnTo>
                  <a:lnTo>
                    <a:pt x="423" y="307"/>
                  </a:lnTo>
                  <a:lnTo>
                    <a:pt x="474" y="307"/>
                  </a:lnTo>
                  <a:lnTo>
                    <a:pt x="524" y="304"/>
                  </a:lnTo>
                  <a:lnTo>
                    <a:pt x="572" y="297"/>
                  </a:lnTo>
                  <a:lnTo>
                    <a:pt x="619" y="290"/>
                  </a:lnTo>
                  <a:lnTo>
                    <a:pt x="660" y="279"/>
                  </a:lnTo>
                  <a:lnTo>
                    <a:pt x="700" y="268"/>
                  </a:lnTo>
                  <a:lnTo>
                    <a:pt x="733" y="254"/>
                  </a:lnTo>
                  <a:lnTo>
                    <a:pt x="767" y="238"/>
                  </a:lnTo>
                  <a:lnTo>
                    <a:pt x="791" y="224"/>
                  </a:lnTo>
                  <a:lnTo>
                    <a:pt x="811" y="206"/>
                  </a:lnTo>
                  <a:lnTo>
                    <a:pt x="826" y="188"/>
                  </a:lnTo>
                  <a:lnTo>
                    <a:pt x="833" y="170"/>
                  </a:lnTo>
                  <a:lnTo>
                    <a:pt x="834" y="154"/>
                  </a:lnTo>
                  <a:lnTo>
                    <a:pt x="836" y="154"/>
                  </a:lnTo>
                </a:path>
              </a:pathLst>
            </a:custGeom>
            <a:solidFill>
              <a:srgbClr val="1060B0"/>
            </a:solidFill>
            <a:ln w="12700" cap="rnd" cmpd="sng">
              <a:solidFill>
                <a:srgbClr val="106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23" name="Freeform 2007"/>
            <p:cNvSpPr>
              <a:spLocks/>
            </p:cNvSpPr>
            <p:nvPr/>
          </p:nvSpPr>
          <p:spPr bwMode="auto">
            <a:xfrm>
              <a:off x="2608" y="2755"/>
              <a:ext cx="806" cy="299"/>
            </a:xfrm>
            <a:custGeom>
              <a:avLst/>
              <a:gdLst/>
              <a:ahLst/>
              <a:cxnLst>
                <a:cxn ang="0">
                  <a:pos x="805" y="151"/>
                </a:cxn>
                <a:cxn ang="0">
                  <a:pos x="800" y="133"/>
                </a:cxn>
                <a:cxn ang="0">
                  <a:pos x="792" y="116"/>
                </a:cxn>
                <a:cxn ang="0">
                  <a:pos x="777" y="97"/>
                </a:cxn>
                <a:cxn ang="0">
                  <a:pos x="757" y="81"/>
                </a:cxn>
                <a:cxn ang="0">
                  <a:pos x="731" y="66"/>
                </a:cxn>
                <a:cxn ang="0">
                  <a:pos x="701" y="50"/>
                </a:cxn>
                <a:cxn ang="0">
                  <a:pos x="665" y="38"/>
                </a:cxn>
                <a:cxn ang="0">
                  <a:pos x="627" y="28"/>
                </a:cxn>
                <a:cxn ang="0">
                  <a:pos x="587" y="17"/>
                </a:cxn>
                <a:cxn ang="0">
                  <a:pos x="541" y="10"/>
                </a:cxn>
                <a:cxn ang="0">
                  <a:pos x="493" y="5"/>
                </a:cxn>
                <a:cxn ang="0">
                  <a:pos x="447" y="0"/>
                </a:cxn>
                <a:cxn ang="0">
                  <a:pos x="397" y="1"/>
                </a:cxn>
                <a:cxn ang="0">
                  <a:pos x="348" y="3"/>
                </a:cxn>
                <a:cxn ang="0">
                  <a:pos x="300" y="8"/>
                </a:cxn>
                <a:cxn ang="0">
                  <a:pos x="253" y="13"/>
                </a:cxn>
                <a:cxn ang="0">
                  <a:pos x="210" y="20"/>
                </a:cxn>
                <a:cxn ang="0">
                  <a:pos x="168" y="30"/>
                </a:cxn>
                <a:cxn ang="0">
                  <a:pos x="130" y="40"/>
                </a:cxn>
                <a:cxn ang="0">
                  <a:pos x="96" y="53"/>
                </a:cxn>
                <a:cxn ang="0">
                  <a:pos x="68" y="67"/>
                </a:cxn>
                <a:cxn ang="0">
                  <a:pos x="42" y="83"/>
                </a:cxn>
                <a:cxn ang="0">
                  <a:pos x="23" y="99"/>
                </a:cxn>
                <a:cxn ang="0">
                  <a:pos x="7" y="117"/>
                </a:cxn>
                <a:cxn ang="0">
                  <a:pos x="0" y="135"/>
                </a:cxn>
                <a:cxn ang="0">
                  <a:pos x="0" y="151"/>
                </a:cxn>
                <a:cxn ang="0">
                  <a:pos x="1" y="171"/>
                </a:cxn>
                <a:cxn ang="0">
                  <a:pos x="11" y="188"/>
                </a:cxn>
                <a:cxn ang="0">
                  <a:pos x="26" y="206"/>
                </a:cxn>
                <a:cxn ang="0">
                  <a:pos x="46" y="223"/>
                </a:cxn>
                <a:cxn ang="0">
                  <a:pos x="74" y="237"/>
                </a:cxn>
                <a:cxn ang="0">
                  <a:pos x="102" y="251"/>
                </a:cxn>
                <a:cxn ang="0">
                  <a:pos x="138" y="264"/>
                </a:cxn>
                <a:cxn ang="0">
                  <a:pos x="176" y="276"/>
                </a:cxn>
                <a:cxn ang="0">
                  <a:pos x="220" y="283"/>
                </a:cxn>
                <a:cxn ang="0">
                  <a:pos x="265" y="291"/>
                </a:cxn>
                <a:cxn ang="0">
                  <a:pos x="310" y="296"/>
                </a:cxn>
                <a:cxn ang="0">
                  <a:pos x="360" y="298"/>
                </a:cxn>
                <a:cxn ang="0">
                  <a:pos x="407" y="298"/>
                </a:cxn>
                <a:cxn ang="0">
                  <a:pos x="457" y="298"/>
                </a:cxn>
                <a:cxn ang="0">
                  <a:pos x="504" y="294"/>
                </a:cxn>
                <a:cxn ang="0">
                  <a:pos x="550" y="288"/>
                </a:cxn>
                <a:cxn ang="0">
                  <a:pos x="596" y="282"/>
                </a:cxn>
                <a:cxn ang="0">
                  <a:pos x="637" y="271"/>
                </a:cxn>
                <a:cxn ang="0">
                  <a:pos x="674" y="260"/>
                </a:cxn>
                <a:cxn ang="0">
                  <a:pos x="706" y="247"/>
                </a:cxn>
                <a:cxn ang="0">
                  <a:pos x="738" y="231"/>
                </a:cxn>
                <a:cxn ang="0">
                  <a:pos x="762" y="217"/>
                </a:cxn>
                <a:cxn ang="0">
                  <a:pos x="781" y="201"/>
                </a:cxn>
                <a:cxn ang="0">
                  <a:pos x="794" y="184"/>
                </a:cxn>
                <a:cxn ang="0">
                  <a:pos x="801" y="166"/>
                </a:cxn>
                <a:cxn ang="0">
                  <a:pos x="802" y="151"/>
                </a:cxn>
                <a:cxn ang="0">
                  <a:pos x="805" y="151"/>
                </a:cxn>
              </a:cxnLst>
              <a:rect l="0" t="0" r="r" b="b"/>
              <a:pathLst>
                <a:path w="806" h="299">
                  <a:moveTo>
                    <a:pt x="805" y="151"/>
                  </a:moveTo>
                  <a:lnTo>
                    <a:pt x="800" y="133"/>
                  </a:lnTo>
                  <a:lnTo>
                    <a:pt x="792" y="116"/>
                  </a:lnTo>
                  <a:lnTo>
                    <a:pt x="777" y="97"/>
                  </a:lnTo>
                  <a:lnTo>
                    <a:pt x="757" y="81"/>
                  </a:lnTo>
                  <a:lnTo>
                    <a:pt x="731" y="66"/>
                  </a:lnTo>
                  <a:lnTo>
                    <a:pt x="701" y="50"/>
                  </a:lnTo>
                  <a:lnTo>
                    <a:pt x="665" y="38"/>
                  </a:lnTo>
                  <a:lnTo>
                    <a:pt x="627" y="28"/>
                  </a:lnTo>
                  <a:lnTo>
                    <a:pt x="587" y="17"/>
                  </a:lnTo>
                  <a:lnTo>
                    <a:pt x="541" y="10"/>
                  </a:lnTo>
                  <a:lnTo>
                    <a:pt x="493" y="5"/>
                  </a:lnTo>
                  <a:lnTo>
                    <a:pt x="447" y="0"/>
                  </a:lnTo>
                  <a:lnTo>
                    <a:pt x="397" y="1"/>
                  </a:lnTo>
                  <a:lnTo>
                    <a:pt x="348" y="3"/>
                  </a:lnTo>
                  <a:lnTo>
                    <a:pt x="300" y="8"/>
                  </a:lnTo>
                  <a:lnTo>
                    <a:pt x="253" y="13"/>
                  </a:lnTo>
                  <a:lnTo>
                    <a:pt x="210" y="20"/>
                  </a:lnTo>
                  <a:lnTo>
                    <a:pt x="168" y="30"/>
                  </a:lnTo>
                  <a:lnTo>
                    <a:pt x="130" y="40"/>
                  </a:lnTo>
                  <a:lnTo>
                    <a:pt x="96" y="53"/>
                  </a:lnTo>
                  <a:lnTo>
                    <a:pt x="68" y="67"/>
                  </a:lnTo>
                  <a:lnTo>
                    <a:pt x="42" y="83"/>
                  </a:lnTo>
                  <a:lnTo>
                    <a:pt x="23" y="99"/>
                  </a:lnTo>
                  <a:lnTo>
                    <a:pt x="7" y="117"/>
                  </a:lnTo>
                  <a:lnTo>
                    <a:pt x="0" y="135"/>
                  </a:lnTo>
                  <a:lnTo>
                    <a:pt x="0" y="151"/>
                  </a:lnTo>
                  <a:lnTo>
                    <a:pt x="1" y="171"/>
                  </a:lnTo>
                  <a:lnTo>
                    <a:pt x="11" y="188"/>
                  </a:lnTo>
                  <a:lnTo>
                    <a:pt x="26" y="206"/>
                  </a:lnTo>
                  <a:lnTo>
                    <a:pt x="46" y="223"/>
                  </a:lnTo>
                  <a:lnTo>
                    <a:pt x="74" y="237"/>
                  </a:lnTo>
                  <a:lnTo>
                    <a:pt x="102" y="251"/>
                  </a:lnTo>
                  <a:lnTo>
                    <a:pt x="138" y="264"/>
                  </a:lnTo>
                  <a:lnTo>
                    <a:pt x="176" y="276"/>
                  </a:lnTo>
                  <a:lnTo>
                    <a:pt x="220" y="283"/>
                  </a:lnTo>
                  <a:lnTo>
                    <a:pt x="265" y="291"/>
                  </a:lnTo>
                  <a:lnTo>
                    <a:pt x="310" y="296"/>
                  </a:lnTo>
                  <a:lnTo>
                    <a:pt x="360" y="298"/>
                  </a:lnTo>
                  <a:lnTo>
                    <a:pt x="407" y="298"/>
                  </a:lnTo>
                  <a:lnTo>
                    <a:pt x="457" y="298"/>
                  </a:lnTo>
                  <a:lnTo>
                    <a:pt x="504" y="294"/>
                  </a:lnTo>
                  <a:lnTo>
                    <a:pt x="550" y="288"/>
                  </a:lnTo>
                  <a:lnTo>
                    <a:pt x="596" y="282"/>
                  </a:lnTo>
                  <a:lnTo>
                    <a:pt x="637" y="271"/>
                  </a:lnTo>
                  <a:lnTo>
                    <a:pt x="674" y="260"/>
                  </a:lnTo>
                  <a:lnTo>
                    <a:pt x="706" y="247"/>
                  </a:lnTo>
                  <a:lnTo>
                    <a:pt x="738" y="231"/>
                  </a:lnTo>
                  <a:lnTo>
                    <a:pt x="762" y="217"/>
                  </a:lnTo>
                  <a:lnTo>
                    <a:pt x="781" y="201"/>
                  </a:lnTo>
                  <a:lnTo>
                    <a:pt x="794" y="184"/>
                  </a:lnTo>
                  <a:lnTo>
                    <a:pt x="801" y="166"/>
                  </a:lnTo>
                  <a:lnTo>
                    <a:pt x="802" y="151"/>
                  </a:lnTo>
                  <a:lnTo>
                    <a:pt x="805" y="151"/>
                  </a:lnTo>
                </a:path>
              </a:pathLst>
            </a:custGeom>
            <a:solidFill>
              <a:srgbClr val="1060C0"/>
            </a:solidFill>
            <a:ln w="12700" cap="rnd" cmpd="sng">
              <a:solidFill>
                <a:srgbClr val="106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24" name="Freeform 2008"/>
            <p:cNvSpPr>
              <a:spLocks/>
            </p:cNvSpPr>
            <p:nvPr/>
          </p:nvSpPr>
          <p:spPr bwMode="auto">
            <a:xfrm>
              <a:off x="2620" y="2765"/>
              <a:ext cx="772" cy="289"/>
            </a:xfrm>
            <a:custGeom>
              <a:avLst/>
              <a:gdLst/>
              <a:ahLst/>
              <a:cxnLst>
                <a:cxn ang="0">
                  <a:pos x="771" y="146"/>
                </a:cxn>
                <a:cxn ang="0">
                  <a:pos x="766" y="128"/>
                </a:cxn>
                <a:cxn ang="0">
                  <a:pos x="758" y="111"/>
                </a:cxn>
                <a:cxn ang="0">
                  <a:pos x="743" y="93"/>
                </a:cxn>
                <a:cxn ang="0">
                  <a:pos x="726" y="78"/>
                </a:cxn>
                <a:cxn ang="0">
                  <a:pos x="701" y="62"/>
                </a:cxn>
                <a:cxn ang="0">
                  <a:pos x="671" y="49"/>
                </a:cxn>
                <a:cxn ang="0">
                  <a:pos x="638" y="37"/>
                </a:cxn>
                <a:cxn ang="0">
                  <a:pos x="600" y="27"/>
                </a:cxn>
                <a:cxn ang="0">
                  <a:pos x="562" y="17"/>
                </a:cxn>
                <a:cxn ang="0">
                  <a:pos x="518" y="10"/>
                </a:cxn>
                <a:cxn ang="0">
                  <a:pos x="471" y="5"/>
                </a:cxn>
                <a:cxn ang="0">
                  <a:pos x="428" y="0"/>
                </a:cxn>
                <a:cxn ang="0">
                  <a:pos x="380" y="0"/>
                </a:cxn>
                <a:cxn ang="0">
                  <a:pos x="333" y="3"/>
                </a:cxn>
                <a:cxn ang="0">
                  <a:pos x="287" y="6"/>
                </a:cxn>
                <a:cxn ang="0">
                  <a:pos x="242" y="13"/>
                </a:cxn>
                <a:cxn ang="0">
                  <a:pos x="201" y="20"/>
                </a:cxn>
                <a:cxn ang="0">
                  <a:pos x="160" y="28"/>
                </a:cxn>
                <a:cxn ang="0">
                  <a:pos x="123" y="38"/>
                </a:cxn>
                <a:cxn ang="0">
                  <a:pos x="91" y="52"/>
                </a:cxn>
                <a:cxn ang="0">
                  <a:pos x="64" y="65"/>
                </a:cxn>
                <a:cxn ang="0">
                  <a:pos x="39" y="79"/>
                </a:cxn>
                <a:cxn ang="0">
                  <a:pos x="22" y="96"/>
                </a:cxn>
                <a:cxn ang="0">
                  <a:pos x="5" y="112"/>
                </a:cxn>
                <a:cxn ang="0">
                  <a:pos x="0" y="130"/>
                </a:cxn>
                <a:cxn ang="0">
                  <a:pos x="0" y="146"/>
                </a:cxn>
                <a:cxn ang="0">
                  <a:pos x="0" y="165"/>
                </a:cxn>
                <a:cxn ang="0">
                  <a:pos x="10" y="181"/>
                </a:cxn>
                <a:cxn ang="0">
                  <a:pos x="24" y="197"/>
                </a:cxn>
                <a:cxn ang="0">
                  <a:pos x="42" y="214"/>
                </a:cxn>
                <a:cxn ang="0">
                  <a:pos x="70" y="228"/>
                </a:cxn>
                <a:cxn ang="0">
                  <a:pos x="98" y="241"/>
                </a:cxn>
                <a:cxn ang="0">
                  <a:pos x="131" y="254"/>
                </a:cxn>
                <a:cxn ang="0">
                  <a:pos x="169" y="266"/>
                </a:cxn>
                <a:cxn ang="0">
                  <a:pos x="209" y="272"/>
                </a:cxn>
                <a:cxn ang="0">
                  <a:pos x="253" y="279"/>
                </a:cxn>
                <a:cxn ang="0">
                  <a:pos x="296" y="285"/>
                </a:cxn>
                <a:cxn ang="0">
                  <a:pos x="344" y="288"/>
                </a:cxn>
                <a:cxn ang="0">
                  <a:pos x="390" y="288"/>
                </a:cxn>
                <a:cxn ang="0">
                  <a:pos x="438" y="288"/>
                </a:cxn>
                <a:cxn ang="0">
                  <a:pos x="483" y="284"/>
                </a:cxn>
                <a:cxn ang="0">
                  <a:pos x="527" y="278"/>
                </a:cxn>
                <a:cxn ang="0">
                  <a:pos x="571" y="272"/>
                </a:cxn>
                <a:cxn ang="0">
                  <a:pos x="610" y="261"/>
                </a:cxn>
                <a:cxn ang="0">
                  <a:pos x="646" y="252"/>
                </a:cxn>
                <a:cxn ang="0">
                  <a:pos x="678" y="238"/>
                </a:cxn>
                <a:cxn ang="0">
                  <a:pos x="706" y="224"/>
                </a:cxn>
                <a:cxn ang="0">
                  <a:pos x="729" y="210"/>
                </a:cxn>
                <a:cxn ang="0">
                  <a:pos x="748" y="193"/>
                </a:cxn>
                <a:cxn ang="0">
                  <a:pos x="761" y="176"/>
                </a:cxn>
                <a:cxn ang="0">
                  <a:pos x="768" y="159"/>
                </a:cxn>
                <a:cxn ang="0">
                  <a:pos x="768" y="146"/>
                </a:cxn>
                <a:cxn ang="0">
                  <a:pos x="771" y="146"/>
                </a:cxn>
              </a:cxnLst>
              <a:rect l="0" t="0" r="r" b="b"/>
              <a:pathLst>
                <a:path w="772" h="289">
                  <a:moveTo>
                    <a:pt x="771" y="146"/>
                  </a:moveTo>
                  <a:lnTo>
                    <a:pt x="766" y="128"/>
                  </a:lnTo>
                  <a:lnTo>
                    <a:pt x="758" y="111"/>
                  </a:lnTo>
                  <a:lnTo>
                    <a:pt x="743" y="93"/>
                  </a:lnTo>
                  <a:lnTo>
                    <a:pt x="726" y="78"/>
                  </a:lnTo>
                  <a:lnTo>
                    <a:pt x="701" y="62"/>
                  </a:lnTo>
                  <a:lnTo>
                    <a:pt x="671" y="49"/>
                  </a:lnTo>
                  <a:lnTo>
                    <a:pt x="638" y="37"/>
                  </a:lnTo>
                  <a:lnTo>
                    <a:pt x="600" y="27"/>
                  </a:lnTo>
                  <a:lnTo>
                    <a:pt x="562" y="17"/>
                  </a:lnTo>
                  <a:lnTo>
                    <a:pt x="518" y="10"/>
                  </a:lnTo>
                  <a:lnTo>
                    <a:pt x="471" y="5"/>
                  </a:lnTo>
                  <a:lnTo>
                    <a:pt x="428" y="0"/>
                  </a:lnTo>
                  <a:lnTo>
                    <a:pt x="380" y="0"/>
                  </a:lnTo>
                  <a:lnTo>
                    <a:pt x="333" y="3"/>
                  </a:lnTo>
                  <a:lnTo>
                    <a:pt x="287" y="6"/>
                  </a:lnTo>
                  <a:lnTo>
                    <a:pt x="242" y="13"/>
                  </a:lnTo>
                  <a:lnTo>
                    <a:pt x="201" y="20"/>
                  </a:lnTo>
                  <a:lnTo>
                    <a:pt x="160" y="28"/>
                  </a:lnTo>
                  <a:lnTo>
                    <a:pt x="123" y="38"/>
                  </a:lnTo>
                  <a:lnTo>
                    <a:pt x="91" y="52"/>
                  </a:lnTo>
                  <a:lnTo>
                    <a:pt x="64" y="65"/>
                  </a:lnTo>
                  <a:lnTo>
                    <a:pt x="39" y="79"/>
                  </a:lnTo>
                  <a:lnTo>
                    <a:pt x="22" y="96"/>
                  </a:lnTo>
                  <a:lnTo>
                    <a:pt x="5" y="112"/>
                  </a:lnTo>
                  <a:lnTo>
                    <a:pt x="0" y="130"/>
                  </a:lnTo>
                  <a:lnTo>
                    <a:pt x="0" y="146"/>
                  </a:lnTo>
                  <a:lnTo>
                    <a:pt x="0" y="165"/>
                  </a:lnTo>
                  <a:lnTo>
                    <a:pt x="10" y="181"/>
                  </a:lnTo>
                  <a:lnTo>
                    <a:pt x="24" y="197"/>
                  </a:lnTo>
                  <a:lnTo>
                    <a:pt x="42" y="214"/>
                  </a:lnTo>
                  <a:lnTo>
                    <a:pt x="70" y="228"/>
                  </a:lnTo>
                  <a:lnTo>
                    <a:pt x="98" y="241"/>
                  </a:lnTo>
                  <a:lnTo>
                    <a:pt x="131" y="254"/>
                  </a:lnTo>
                  <a:lnTo>
                    <a:pt x="169" y="266"/>
                  </a:lnTo>
                  <a:lnTo>
                    <a:pt x="209" y="272"/>
                  </a:lnTo>
                  <a:lnTo>
                    <a:pt x="253" y="279"/>
                  </a:lnTo>
                  <a:lnTo>
                    <a:pt x="296" y="285"/>
                  </a:lnTo>
                  <a:lnTo>
                    <a:pt x="344" y="288"/>
                  </a:lnTo>
                  <a:lnTo>
                    <a:pt x="390" y="288"/>
                  </a:lnTo>
                  <a:lnTo>
                    <a:pt x="438" y="288"/>
                  </a:lnTo>
                  <a:lnTo>
                    <a:pt x="483" y="284"/>
                  </a:lnTo>
                  <a:lnTo>
                    <a:pt x="527" y="278"/>
                  </a:lnTo>
                  <a:lnTo>
                    <a:pt x="571" y="272"/>
                  </a:lnTo>
                  <a:lnTo>
                    <a:pt x="610" y="261"/>
                  </a:lnTo>
                  <a:lnTo>
                    <a:pt x="646" y="252"/>
                  </a:lnTo>
                  <a:lnTo>
                    <a:pt x="678" y="238"/>
                  </a:lnTo>
                  <a:lnTo>
                    <a:pt x="706" y="224"/>
                  </a:lnTo>
                  <a:lnTo>
                    <a:pt x="729" y="210"/>
                  </a:lnTo>
                  <a:lnTo>
                    <a:pt x="748" y="193"/>
                  </a:lnTo>
                  <a:lnTo>
                    <a:pt x="761" y="176"/>
                  </a:lnTo>
                  <a:lnTo>
                    <a:pt x="768" y="159"/>
                  </a:lnTo>
                  <a:lnTo>
                    <a:pt x="768" y="146"/>
                  </a:lnTo>
                  <a:lnTo>
                    <a:pt x="771" y="146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25" name="Freeform 2009"/>
            <p:cNvSpPr>
              <a:spLocks/>
            </p:cNvSpPr>
            <p:nvPr/>
          </p:nvSpPr>
          <p:spPr bwMode="auto">
            <a:xfrm>
              <a:off x="2630" y="2775"/>
              <a:ext cx="741" cy="278"/>
            </a:xfrm>
            <a:custGeom>
              <a:avLst/>
              <a:gdLst/>
              <a:ahLst/>
              <a:cxnLst>
                <a:cxn ang="0">
                  <a:pos x="740" y="140"/>
                </a:cxn>
                <a:cxn ang="0">
                  <a:pos x="735" y="123"/>
                </a:cxn>
                <a:cxn ang="0">
                  <a:pos x="727" y="107"/>
                </a:cxn>
                <a:cxn ang="0">
                  <a:pos x="713" y="90"/>
                </a:cxn>
                <a:cxn ang="0">
                  <a:pos x="695" y="75"/>
                </a:cxn>
                <a:cxn ang="0">
                  <a:pos x="672" y="61"/>
                </a:cxn>
                <a:cxn ang="0">
                  <a:pos x="644" y="46"/>
                </a:cxn>
                <a:cxn ang="0">
                  <a:pos x="611" y="35"/>
                </a:cxn>
                <a:cxn ang="0">
                  <a:pos x="576" y="26"/>
                </a:cxn>
                <a:cxn ang="0">
                  <a:pos x="539" y="16"/>
                </a:cxn>
                <a:cxn ang="0">
                  <a:pos x="497" y="11"/>
                </a:cxn>
                <a:cxn ang="0">
                  <a:pos x="453" y="4"/>
                </a:cxn>
                <a:cxn ang="0">
                  <a:pos x="410" y="0"/>
                </a:cxn>
                <a:cxn ang="0">
                  <a:pos x="365" y="1"/>
                </a:cxn>
                <a:cxn ang="0">
                  <a:pos x="319" y="3"/>
                </a:cxn>
                <a:cxn ang="0">
                  <a:pos x="276" y="7"/>
                </a:cxn>
                <a:cxn ang="0">
                  <a:pos x="233" y="12"/>
                </a:cxn>
                <a:cxn ang="0">
                  <a:pos x="193" y="18"/>
                </a:cxn>
                <a:cxn ang="0">
                  <a:pos x="154" y="28"/>
                </a:cxn>
                <a:cxn ang="0">
                  <a:pos x="119" y="38"/>
                </a:cxn>
                <a:cxn ang="0">
                  <a:pos x="88" y="50"/>
                </a:cxn>
                <a:cxn ang="0">
                  <a:pos x="63" y="63"/>
                </a:cxn>
                <a:cxn ang="0">
                  <a:pos x="39" y="77"/>
                </a:cxn>
                <a:cxn ang="0">
                  <a:pos x="22" y="91"/>
                </a:cxn>
                <a:cxn ang="0">
                  <a:pos x="7" y="108"/>
                </a:cxn>
                <a:cxn ang="0">
                  <a:pos x="0" y="125"/>
                </a:cxn>
                <a:cxn ang="0">
                  <a:pos x="0" y="141"/>
                </a:cxn>
                <a:cxn ang="0">
                  <a:pos x="1" y="158"/>
                </a:cxn>
                <a:cxn ang="0">
                  <a:pos x="9" y="174"/>
                </a:cxn>
                <a:cxn ang="0">
                  <a:pos x="24" y="190"/>
                </a:cxn>
                <a:cxn ang="0">
                  <a:pos x="43" y="206"/>
                </a:cxn>
                <a:cxn ang="0">
                  <a:pos x="68" y="219"/>
                </a:cxn>
                <a:cxn ang="0">
                  <a:pos x="95" y="232"/>
                </a:cxn>
                <a:cxn ang="0">
                  <a:pos x="127" y="244"/>
                </a:cxn>
                <a:cxn ang="0">
                  <a:pos x="163" y="255"/>
                </a:cxn>
                <a:cxn ang="0">
                  <a:pos x="202" y="262"/>
                </a:cxn>
                <a:cxn ang="0">
                  <a:pos x="244" y="268"/>
                </a:cxn>
                <a:cxn ang="0">
                  <a:pos x="285" y="274"/>
                </a:cxn>
                <a:cxn ang="0">
                  <a:pos x="330" y="276"/>
                </a:cxn>
                <a:cxn ang="0">
                  <a:pos x="375" y="277"/>
                </a:cxn>
                <a:cxn ang="0">
                  <a:pos x="420" y="276"/>
                </a:cxn>
                <a:cxn ang="0">
                  <a:pos x="464" y="274"/>
                </a:cxn>
                <a:cxn ang="0">
                  <a:pos x="506" y="268"/>
                </a:cxn>
                <a:cxn ang="0">
                  <a:pos x="548" y="262"/>
                </a:cxn>
                <a:cxn ang="0">
                  <a:pos x="586" y="252"/>
                </a:cxn>
                <a:cxn ang="0">
                  <a:pos x="620" y="242"/>
                </a:cxn>
                <a:cxn ang="0">
                  <a:pos x="650" y="229"/>
                </a:cxn>
                <a:cxn ang="0">
                  <a:pos x="678" y="216"/>
                </a:cxn>
                <a:cxn ang="0">
                  <a:pos x="700" y="202"/>
                </a:cxn>
                <a:cxn ang="0">
                  <a:pos x="718" y="186"/>
                </a:cxn>
                <a:cxn ang="0">
                  <a:pos x="729" y="170"/>
                </a:cxn>
                <a:cxn ang="0">
                  <a:pos x="736" y="153"/>
                </a:cxn>
                <a:cxn ang="0">
                  <a:pos x="737" y="140"/>
                </a:cxn>
                <a:cxn ang="0">
                  <a:pos x="740" y="140"/>
                </a:cxn>
              </a:cxnLst>
              <a:rect l="0" t="0" r="r" b="b"/>
              <a:pathLst>
                <a:path w="741" h="278">
                  <a:moveTo>
                    <a:pt x="740" y="140"/>
                  </a:moveTo>
                  <a:lnTo>
                    <a:pt x="735" y="123"/>
                  </a:lnTo>
                  <a:lnTo>
                    <a:pt x="727" y="107"/>
                  </a:lnTo>
                  <a:lnTo>
                    <a:pt x="713" y="90"/>
                  </a:lnTo>
                  <a:lnTo>
                    <a:pt x="695" y="75"/>
                  </a:lnTo>
                  <a:lnTo>
                    <a:pt x="672" y="61"/>
                  </a:lnTo>
                  <a:lnTo>
                    <a:pt x="644" y="46"/>
                  </a:lnTo>
                  <a:lnTo>
                    <a:pt x="611" y="35"/>
                  </a:lnTo>
                  <a:lnTo>
                    <a:pt x="576" y="26"/>
                  </a:lnTo>
                  <a:lnTo>
                    <a:pt x="539" y="16"/>
                  </a:lnTo>
                  <a:lnTo>
                    <a:pt x="497" y="11"/>
                  </a:lnTo>
                  <a:lnTo>
                    <a:pt x="453" y="4"/>
                  </a:lnTo>
                  <a:lnTo>
                    <a:pt x="410" y="0"/>
                  </a:lnTo>
                  <a:lnTo>
                    <a:pt x="365" y="1"/>
                  </a:lnTo>
                  <a:lnTo>
                    <a:pt x="319" y="3"/>
                  </a:lnTo>
                  <a:lnTo>
                    <a:pt x="276" y="7"/>
                  </a:lnTo>
                  <a:lnTo>
                    <a:pt x="233" y="12"/>
                  </a:lnTo>
                  <a:lnTo>
                    <a:pt x="193" y="18"/>
                  </a:lnTo>
                  <a:lnTo>
                    <a:pt x="154" y="28"/>
                  </a:lnTo>
                  <a:lnTo>
                    <a:pt x="119" y="38"/>
                  </a:lnTo>
                  <a:lnTo>
                    <a:pt x="88" y="50"/>
                  </a:lnTo>
                  <a:lnTo>
                    <a:pt x="63" y="63"/>
                  </a:lnTo>
                  <a:lnTo>
                    <a:pt x="39" y="77"/>
                  </a:lnTo>
                  <a:lnTo>
                    <a:pt x="22" y="91"/>
                  </a:lnTo>
                  <a:lnTo>
                    <a:pt x="7" y="108"/>
                  </a:lnTo>
                  <a:lnTo>
                    <a:pt x="0" y="125"/>
                  </a:lnTo>
                  <a:lnTo>
                    <a:pt x="0" y="141"/>
                  </a:lnTo>
                  <a:lnTo>
                    <a:pt x="1" y="158"/>
                  </a:lnTo>
                  <a:lnTo>
                    <a:pt x="9" y="174"/>
                  </a:lnTo>
                  <a:lnTo>
                    <a:pt x="24" y="190"/>
                  </a:lnTo>
                  <a:lnTo>
                    <a:pt x="43" y="206"/>
                  </a:lnTo>
                  <a:lnTo>
                    <a:pt x="68" y="219"/>
                  </a:lnTo>
                  <a:lnTo>
                    <a:pt x="95" y="232"/>
                  </a:lnTo>
                  <a:lnTo>
                    <a:pt x="127" y="244"/>
                  </a:lnTo>
                  <a:lnTo>
                    <a:pt x="163" y="255"/>
                  </a:lnTo>
                  <a:lnTo>
                    <a:pt x="202" y="262"/>
                  </a:lnTo>
                  <a:lnTo>
                    <a:pt x="244" y="268"/>
                  </a:lnTo>
                  <a:lnTo>
                    <a:pt x="285" y="274"/>
                  </a:lnTo>
                  <a:lnTo>
                    <a:pt x="330" y="276"/>
                  </a:lnTo>
                  <a:lnTo>
                    <a:pt x="375" y="277"/>
                  </a:lnTo>
                  <a:lnTo>
                    <a:pt x="420" y="276"/>
                  </a:lnTo>
                  <a:lnTo>
                    <a:pt x="464" y="274"/>
                  </a:lnTo>
                  <a:lnTo>
                    <a:pt x="506" y="268"/>
                  </a:lnTo>
                  <a:lnTo>
                    <a:pt x="548" y="262"/>
                  </a:lnTo>
                  <a:lnTo>
                    <a:pt x="586" y="252"/>
                  </a:lnTo>
                  <a:lnTo>
                    <a:pt x="620" y="242"/>
                  </a:lnTo>
                  <a:lnTo>
                    <a:pt x="650" y="229"/>
                  </a:lnTo>
                  <a:lnTo>
                    <a:pt x="678" y="216"/>
                  </a:lnTo>
                  <a:lnTo>
                    <a:pt x="700" y="202"/>
                  </a:lnTo>
                  <a:lnTo>
                    <a:pt x="718" y="186"/>
                  </a:lnTo>
                  <a:lnTo>
                    <a:pt x="729" y="170"/>
                  </a:lnTo>
                  <a:lnTo>
                    <a:pt x="736" y="153"/>
                  </a:lnTo>
                  <a:lnTo>
                    <a:pt x="737" y="140"/>
                  </a:lnTo>
                  <a:lnTo>
                    <a:pt x="740" y="140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26" name="Freeform 2010"/>
            <p:cNvSpPr>
              <a:spLocks/>
            </p:cNvSpPr>
            <p:nvPr/>
          </p:nvSpPr>
          <p:spPr bwMode="auto">
            <a:xfrm>
              <a:off x="2642" y="2786"/>
              <a:ext cx="707" cy="266"/>
            </a:xfrm>
            <a:custGeom>
              <a:avLst/>
              <a:gdLst/>
              <a:ahLst/>
              <a:cxnLst>
                <a:cxn ang="0">
                  <a:pos x="706" y="133"/>
                </a:cxn>
                <a:cxn ang="0">
                  <a:pos x="701" y="117"/>
                </a:cxn>
                <a:cxn ang="0">
                  <a:pos x="694" y="102"/>
                </a:cxn>
                <a:cxn ang="0">
                  <a:pos x="680" y="86"/>
                </a:cxn>
                <a:cxn ang="0">
                  <a:pos x="663" y="71"/>
                </a:cxn>
                <a:cxn ang="0">
                  <a:pos x="641" y="56"/>
                </a:cxn>
                <a:cxn ang="0">
                  <a:pos x="614" y="44"/>
                </a:cxn>
                <a:cxn ang="0">
                  <a:pos x="583" y="33"/>
                </a:cxn>
                <a:cxn ang="0">
                  <a:pos x="549" y="22"/>
                </a:cxn>
                <a:cxn ang="0">
                  <a:pos x="513" y="14"/>
                </a:cxn>
                <a:cxn ang="0">
                  <a:pos x="473" y="8"/>
                </a:cxn>
                <a:cxn ang="0">
                  <a:pos x="432" y="2"/>
                </a:cxn>
                <a:cxn ang="0">
                  <a:pos x="391" y="0"/>
                </a:cxn>
                <a:cxn ang="0">
                  <a:pos x="348" y="0"/>
                </a:cxn>
                <a:cxn ang="0">
                  <a:pos x="305" y="1"/>
                </a:cxn>
                <a:cxn ang="0">
                  <a:pos x="262" y="6"/>
                </a:cxn>
                <a:cxn ang="0">
                  <a:pos x="221" y="11"/>
                </a:cxn>
                <a:cxn ang="0">
                  <a:pos x="183" y="17"/>
                </a:cxn>
                <a:cxn ang="0">
                  <a:pos x="147" y="26"/>
                </a:cxn>
                <a:cxn ang="0">
                  <a:pos x="114" y="35"/>
                </a:cxn>
                <a:cxn ang="0">
                  <a:pos x="83" y="48"/>
                </a:cxn>
                <a:cxn ang="0">
                  <a:pos x="59" y="60"/>
                </a:cxn>
                <a:cxn ang="0">
                  <a:pos x="36" y="73"/>
                </a:cxn>
                <a:cxn ang="0">
                  <a:pos x="20" y="88"/>
                </a:cxn>
                <a:cxn ang="0">
                  <a:pos x="6" y="103"/>
                </a:cxn>
                <a:cxn ang="0">
                  <a:pos x="0" y="120"/>
                </a:cxn>
                <a:cxn ang="0">
                  <a:pos x="0" y="135"/>
                </a:cxn>
                <a:cxn ang="0">
                  <a:pos x="0" y="152"/>
                </a:cxn>
                <a:cxn ang="0">
                  <a:pos x="9" y="167"/>
                </a:cxn>
                <a:cxn ang="0">
                  <a:pos x="22" y="182"/>
                </a:cxn>
                <a:cxn ang="0">
                  <a:pos x="40" y="198"/>
                </a:cxn>
                <a:cxn ang="0">
                  <a:pos x="65" y="208"/>
                </a:cxn>
                <a:cxn ang="0">
                  <a:pos x="90" y="222"/>
                </a:cxn>
                <a:cxn ang="0">
                  <a:pos x="121" y="233"/>
                </a:cxn>
                <a:cxn ang="0">
                  <a:pos x="155" y="244"/>
                </a:cxn>
                <a:cxn ang="0">
                  <a:pos x="193" y="251"/>
                </a:cxn>
                <a:cxn ang="0">
                  <a:pos x="232" y="257"/>
                </a:cxn>
                <a:cxn ang="0">
                  <a:pos x="272" y="263"/>
                </a:cxn>
                <a:cxn ang="0">
                  <a:pos x="315" y="265"/>
                </a:cxn>
                <a:cxn ang="0">
                  <a:pos x="357" y="265"/>
                </a:cxn>
                <a:cxn ang="0">
                  <a:pos x="401" y="265"/>
                </a:cxn>
                <a:cxn ang="0">
                  <a:pos x="442" y="262"/>
                </a:cxn>
                <a:cxn ang="0">
                  <a:pos x="483" y="256"/>
                </a:cxn>
                <a:cxn ang="0">
                  <a:pos x="524" y="250"/>
                </a:cxn>
                <a:cxn ang="0">
                  <a:pos x="558" y="241"/>
                </a:cxn>
                <a:cxn ang="0">
                  <a:pos x="592" y="231"/>
                </a:cxn>
                <a:cxn ang="0">
                  <a:pos x="620" y="220"/>
                </a:cxn>
                <a:cxn ang="0">
                  <a:pos x="648" y="206"/>
                </a:cxn>
                <a:cxn ang="0">
                  <a:pos x="667" y="193"/>
                </a:cxn>
                <a:cxn ang="0">
                  <a:pos x="685" y="178"/>
                </a:cxn>
                <a:cxn ang="0">
                  <a:pos x="696" y="163"/>
                </a:cxn>
                <a:cxn ang="0">
                  <a:pos x="703" y="146"/>
                </a:cxn>
                <a:cxn ang="0">
                  <a:pos x="704" y="133"/>
                </a:cxn>
                <a:cxn ang="0">
                  <a:pos x="706" y="133"/>
                </a:cxn>
              </a:cxnLst>
              <a:rect l="0" t="0" r="r" b="b"/>
              <a:pathLst>
                <a:path w="707" h="266">
                  <a:moveTo>
                    <a:pt x="706" y="133"/>
                  </a:moveTo>
                  <a:lnTo>
                    <a:pt x="701" y="117"/>
                  </a:lnTo>
                  <a:lnTo>
                    <a:pt x="694" y="102"/>
                  </a:lnTo>
                  <a:lnTo>
                    <a:pt x="680" y="86"/>
                  </a:lnTo>
                  <a:lnTo>
                    <a:pt x="663" y="71"/>
                  </a:lnTo>
                  <a:lnTo>
                    <a:pt x="641" y="56"/>
                  </a:lnTo>
                  <a:lnTo>
                    <a:pt x="614" y="44"/>
                  </a:lnTo>
                  <a:lnTo>
                    <a:pt x="583" y="33"/>
                  </a:lnTo>
                  <a:lnTo>
                    <a:pt x="549" y="22"/>
                  </a:lnTo>
                  <a:lnTo>
                    <a:pt x="513" y="14"/>
                  </a:lnTo>
                  <a:lnTo>
                    <a:pt x="473" y="8"/>
                  </a:lnTo>
                  <a:lnTo>
                    <a:pt x="432" y="2"/>
                  </a:lnTo>
                  <a:lnTo>
                    <a:pt x="391" y="0"/>
                  </a:lnTo>
                  <a:lnTo>
                    <a:pt x="348" y="0"/>
                  </a:lnTo>
                  <a:lnTo>
                    <a:pt x="305" y="1"/>
                  </a:lnTo>
                  <a:lnTo>
                    <a:pt x="262" y="6"/>
                  </a:lnTo>
                  <a:lnTo>
                    <a:pt x="221" y="11"/>
                  </a:lnTo>
                  <a:lnTo>
                    <a:pt x="183" y="17"/>
                  </a:lnTo>
                  <a:lnTo>
                    <a:pt x="147" y="26"/>
                  </a:lnTo>
                  <a:lnTo>
                    <a:pt x="114" y="35"/>
                  </a:lnTo>
                  <a:lnTo>
                    <a:pt x="83" y="48"/>
                  </a:lnTo>
                  <a:lnTo>
                    <a:pt x="59" y="60"/>
                  </a:lnTo>
                  <a:lnTo>
                    <a:pt x="36" y="73"/>
                  </a:lnTo>
                  <a:lnTo>
                    <a:pt x="20" y="88"/>
                  </a:lnTo>
                  <a:lnTo>
                    <a:pt x="6" y="103"/>
                  </a:lnTo>
                  <a:lnTo>
                    <a:pt x="0" y="120"/>
                  </a:lnTo>
                  <a:lnTo>
                    <a:pt x="0" y="135"/>
                  </a:lnTo>
                  <a:lnTo>
                    <a:pt x="0" y="152"/>
                  </a:lnTo>
                  <a:lnTo>
                    <a:pt x="9" y="167"/>
                  </a:lnTo>
                  <a:lnTo>
                    <a:pt x="22" y="182"/>
                  </a:lnTo>
                  <a:lnTo>
                    <a:pt x="40" y="198"/>
                  </a:lnTo>
                  <a:lnTo>
                    <a:pt x="65" y="208"/>
                  </a:lnTo>
                  <a:lnTo>
                    <a:pt x="90" y="222"/>
                  </a:lnTo>
                  <a:lnTo>
                    <a:pt x="121" y="233"/>
                  </a:lnTo>
                  <a:lnTo>
                    <a:pt x="155" y="244"/>
                  </a:lnTo>
                  <a:lnTo>
                    <a:pt x="193" y="251"/>
                  </a:lnTo>
                  <a:lnTo>
                    <a:pt x="232" y="257"/>
                  </a:lnTo>
                  <a:lnTo>
                    <a:pt x="272" y="263"/>
                  </a:lnTo>
                  <a:lnTo>
                    <a:pt x="315" y="265"/>
                  </a:lnTo>
                  <a:lnTo>
                    <a:pt x="357" y="265"/>
                  </a:lnTo>
                  <a:lnTo>
                    <a:pt x="401" y="265"/>
                  </a:lnTo>
                  <a:lnTo>
                    <a:pt x="442" y="262"/>
                  </a:lnTo>
                  <a:lnTo>
                    <a:pt x="483" y="256"/>
                  </a:lnTo>
                  <a:lnTo>
                    <a:pt x="524" y="250"/>
                  </a:lnTo>
                  <a:lnTo>
                    <a:pt x="558" y="241"/>
                  </a:lnTo>
                  <a:lnTo>
                    <a:pt x="592" y="231"/>
                  </a:lnTo>
                  <a:lnTo>
                    <a:pt x="620" y="220"/>
                  </a:lnTo>
                  <a:lnTo>
                    <a:pt x="648" y="206"/>
                  </a:lnTo>
                  <a:lnTo>
                    <a:pt x="667" y="193"/>
                  </a:lnTo>
                  <a:lnTo>
                    <a:pt x="685" y="178"/>
                  </a:lnTo>
                  <a:lnTo>
                    <a:pt x="696" y="163"/>
                  </a:lnTo>
                  <a:lnTo>
                    <a:pt x="703" y="146"/>
                  </a:lnTo>
                  <a:lnTo>
                    <a:pt x="704" y="133"/>
                  </a:lnTo>
                  <a:lnTo>
                    <a:pt x="706" y="133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27" name="Freeform 2011"/>
            <p:cNvSpPr>
              <a:spLocks/>
            </p:cNvSpPr>
            <p:nvPr/>
          </p:nvSpPr>
          <p:spPr bwMode="auto">
            <a:xfrm>
              <a:off x="2653" y="2795"/>
              <a:ext cx="674" cy="256"/>
            </a:xfrm>
            <a:custGeom>
              <a:avLst/>
              <a:gdLst/>
              <a:ahLst/>
              <a:cxnLst>
                <a:cxn ang="0">
                  <a:pos x="673" y="128"/>
                </a:cxn>
                <a:cxn ang="0">
                  <a:pos x="669" y="113"/>
                </a:cxn>
                <a:cxn ang="0">
                  <a:pos x="661" y="98"/>
                </a:cxn>
                <a:cxn ang="0">
                  <a:pos x="648" y="82"/>
                </a:cxn>
                <a:cxn ang="0">
                  <a:pos x="632" y="69"/>
                </a:cxn>
                <a:cxn ang="0">
                  <a:pos x="611" y="55"/>
                </a:cxn>
                <a:cxn ang="0">
                  <a:pos x="586" y="42"/>
                </a:cxn>
                <a:cxn ang="0">
                  <a:pos x="556" y="31"/>
                </a:cxn>
                <a:cxn ang="0">
                  <a:pos x="523" y="23"/>
                </a:cxn>
                <a:cxn ang="0">
                  <a:pos x="490" y="14"/>
                </a:cxn>
                <a:cxn ang="0">
                  <a:pos x="451" y="8"/>
                </a:cxn>
                <a:cxn ang="0">
                  <a:pos x="411" y="4"/>
                </a:cxn>
                <a:cxn ang="0">
                  <a:pos x="373" y="0"/>
                </a:cxn>
                <a:cxn ang="0">
                  <a:pos x="332" y="0"/>
                </a:cxn>
                <a:cxn ang="0">
                  <a:pos x="289" y="3"/>
                </a:cxn>
                <a:cxn ang="0">
                  <a:pos x="250" y="6"/>
                </a:cxn>
                <a:cxn ang="0">
                  <a:pos x="211" y="10"/>
                </a:cxn>
                <a:cxn ang="0">
                  <a:pos x="175" y="18"/>
                </a:cxn>
                <a:cxn ang="0">
                  <a:pos x="140" y="25"/>
                </a:cxn>
                <a:cxn ang="0">
                  <a:pos x="108" y="35"/>
                </a:cxn>
                <a:cxn ang="0">
                  <a:pos x="80" y="47"/>
                </a:cxn>
                <a:cxn ang="0">
                  <a:pos x="57" y="58"/>
                </a:cxn>
                <a:cxn ang="0">
                  <a:pos x="34" y="71"/>
                </a:cxn>
                <a:cxn ang="0">
                  <a:pos x="18" y="86"/>
                </a:cxn>
                <a:cxn ang="0">
                  <a:pos x="5" y="100"/>
                </a:cxn>
                <a:cxn ang="0">
                  <a:pos x="0" y="116"/>
                </a:cxn>
                <a:cxn ang="0">
                  <a:pos x="0" y="130"/>
                </a:cxn>
                <a:cxn ang="0">
                  <a:pos x="1" y="146"/>
                </a:cxn>
                <a:cxn ang="0">
                  <a:pos x="9" y="161"/>
                </a:cxn>
                <a:cxn ang="0">
                  <a:pos x="21" y="174"/>
                </a:cxn>
                <a:cxn ang="0">
                  <a:pos x="38" y="190"/>
                </a:cxn>
                <a:cxn ang="0">
                  <a:pos x="62" y="202"/>
                </a:cxn>
                <a:cxn ang="0">
                  <a:pos x="85" y="213"/>
                </a:cxn>
                <a:cxn ang="0">
                  <a:pos x="115" y="224"/>
                </a:cxn>
                <a:cxn ang="0">
                  <a:pos x="148" y="234"/>
                </a:cxn>
                <a:cxn ang="0">
                  <a:pos x="184" y="241"/>
                </a:cxn>
                <a:cxn ang="0">
                  <a:pos x="221" y="247"/>
                </a:cxn>
                <a:cxn ang="0">
                  <a:pos x="260" y="253"/>
                </a:cxn>
                <a:cxn ang="0">
                  <a:pos x="302" y="254"/>
                </a:cxn>
                <a:cxn ang="0">
                  <a:pos x="341" y="255"/>
                </a:cxn>
                <a:cxn ang="0">
                  <a:pos x="383" y="254"/>
                </a:cxn>
                <a:cxn ang="0">
                  <a:pos x="422" y="252"/>
                </a:cxn>
                <a:cxn ang="0">
                  <a:pos x="461" y="247"/>
                </a:cxn>
                <a:cxn ang="0">
                  <a:pos x="500" y="241"/>
                </a:cxn>
                <a:cxn ang="0">
                  <a:pos x="534" y="232"/>
                </a:cxn>
                <a:cxn ang="0">
                  <a:pos x="564" y="222"/>
                </a:cxn>
                <a:cxn ang="0">
                  <a:pos x="592" y="212"/>
                </a:cxn>
                <a:cxn ang="0">
                  <a:pos x="617" y="199"/>
                </a:cxn>
                <a:cxn ang="0">
                  <a:pos x="637" y="186"/>
                </a:cxn>
                <a:cxn ang="0">
                  <a:pos x="653" y="172"/>
                </a:cxn>
                <a:cxn ang="0">
                  <a:pos x="664" y="156"/>
                </a:cxn>
                <a:cxn ang="0">
                  <a:pos x="669" y="141"/>
                </a:cxn>
                <a:cxn ang="0">
                  <a:pos x="669" y="128"/>
                </a:cxn>
                <a:cxn ang="0">
                  <a:pos x="673" y="128"/>
                </a:cxn>
              </a:cxnLst>
              <a:rect l="0" t="0" r="r" b="b"/>
              <a:pathLst>
                <a:path w="674" h="256">
                  <a:moveTo>
                    <a:pt x="673" y="128"/>
                  </a:moveTo>
                  <a:lnTo>
                    <a:pt x="669" y="113"/>
                  </a:lnTo>
                  <a:lnTo>
                    <a:pt x="661" y="98"/>
                  </a:lnTo>
                  <a:lnTo>
                    <a:pt x="648" y="82"/>
                  </a:lnTo>
                  <a:lnTo>
                    <a:pt x="632" y="69"/>
                  </a:lnTo>
                  <a:lnTo>
                    <a:pt x="611" y="55"/>
                  </a:lnTo>
                  <a:lnTo>
                    <a:pt x="586" y="42"/>
                  </a:lnTo>
                  <a:lnTo>
                    <a:pt x="556" y="31"/>
                  </a:lnTo>
                  <a:lnTo>
                    <a:pt x="523" y="23"/>
                  </a:lnTo>
                  <a:lnTo>
                    <a:pt x="490" y="14"/>
                  </a:lnTo>
                  <a:lnTo>
                    <a:pt x="451" y="8"/>
                  </a:lnTo>
                  <a:lnTo>
                    <a:pt x="411" y="4"/>
                  </a:lnTo>
                  <a:lnTo>
                    <a:pt x="373" y="0"/>
                  </a:lnTo>
                  <a:lnTo>
                    <a:pt x="332" y="0"/>
                  </a:lnTo>
                  <a:lnTo>
                    <a:pt x="289" y="3"/>
                  </a:lnTo>
                  <a:lnTo>
                    <a:pt x="250" y="6"/>
                  </a:lnTo>
                  <a:lnTo>
                    <a:pt x="211" y="10"/>
                  </a:lnTo>
                  <a:lnTo>
                    <a:pt x="175" y="18"/>
                  </a:lnTo>
                  <a:lnTo>
                    <a:pt x="140" y="25"/>
                  </a:lnTo>
                  <a:lnTo>
                    <a:pt x="108" y="35"/>
                  </a:lnTo>
                  <a:lnTo>
                    <a:pt x="80" y="47"/>
                  </a:lnTo>
                  <a:lnTo>
                    <a:pt x="57" y="58"/>
                  </a:lnTo>
                  <a:lnTo>
                    <a:pt x="34" y="71"/>
                  </a:lnTo>
                  <a:lnTo>
                    <a:pt x="18" y="86"/>
                  </a:lnTo>
                  <a:lnTo>
                    <a:pt x="5" y="100"/>
                  </a:lnTo>
                  <a:lnTo>
                    <a:pt x="0" y="116"/>
                  </a:lnTo>
                  <a:lnTo>
                    <a:pt x="0" y="130"/>
                  </a:lnTo>
                  <a:lnTo>
                    <a:pt x="1" y="146"/>
                  </a:lnTo>
                  <a:lnTo>
                    <a:pt x="9" y="161"/>
                  </a:lnTo>
                  <a:lnTo>
                    <a:pt x="21" y="174"/>
                  </a:lnTo>
                  <a:lnTo>
                    <a:pt x="38" y="190"/>
                  </a:lnTo>
                  <a:lnTo>
                    <a:pt x="62" y="202"/>
                  </a:lnTo>
                  <a:lnTo>
                    <a:pt x="85" y="213"/>
                  </a:lnTo>
                  <a:lnTo>
                    <a:pt x="115" y="224"/>
                  </a:lnTo>
                  <a:lnTo>
                    <a:pt x="148" y="234"/>
                  </a:lnTo>
                  <a:lnTo>
                    <a:pt x="184" y="241"/>
                  </a:lnTo>
                  <a:lnTo>
                    <a:pt x="221" y="247"/>
                  </a:lnTo>
                  <a:lnTo>
                    <a:pt x="260" y="253"/>
                  </a:lnTo>
                  <a:lnTo>
                    <a:pt x="302" y="254"/>
                  </a:lnTo>
                  <a:lnTo>
                    <a:pt x="341" y="255"/>
                  </a:lnTo>
                  <a:lnTo>
                    <a:pt x="383" y="254"/>
                  </a:lnTo>
                  <a:lnTo>
                    <a:pt x="422" y="252"/>
                  </a:lnTo>
                  <a:lnTo>
                    <a:pt x="461" y="247"/>
                  </a:lnTo>
                  <a:lnTo>
                    <a:pt x="500" y="241"/>
                  </a:lnTo>
                  <a:lnTo>
                    <a:pt x="534" y="232"/>
                  </a:lnTo>
                  <a:lnTo>
                    <a:pt x="564" y="222"/>
                  </a:lnTo>
                  <a:lnTo>
                    <a:pt x="592" y="212"/>
                  </a:lnTo>
                  <a:lnTo>
                    <a:pt x="617" y="199"/>
                  </a:lnTo>
                  <a:lnTo>
                    <a:pt x="637" y="186"/>
                  </a:lnTo>
                  <a:lnTo>
                    <a:pt x="653" y="172"/>
                  </a:lnTo>
                  <a:lnTo>
                    <a:pt x="664" y="156"/>
                  </a:lnTo>
                  <a:lnTo>
                    <a:pt x="669" y="141"/>
                  </a:lnTo>
                  <a:lnTo>
                    <a:pt x="669" y="128"/>
                  </a:lnTo>
                  <a:lnTo>
                    <a:pt x="673" y="128"/>
                  </a:lnTo>
                </a:path>
              </a:pathLst>
            </a:custGeom>
            <a:solidFill>
              <a:srgbClr val="4080C0"/>
            </a:solidFill>
            <a:ln w="12700" cap="rnd" cmpd="sng">
              <a:solidFill>
                <a:srgbClr val="4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28" name="Freeform 2012"/>
            <p:cNvSpPr>
              <a:spLocks/>
            </p:cNvSpPr>
            <p:nvPr/>
          </p:nvSpPr>
          <p:spPr bwMode="auto">
            <a:xfrm>
              <a:off x="2664" y="2805"/>
              <a:ext cx="641" cy="245"/>
            </a:xfrm>
            <a:custGeom>
              <a:avLst/>
              <a:gdLst/>
              <a:ahLst/>
              <a:cxnLst>
                <a:cxn ang="0">
                  <a:pos x="640" y="123"/>
                </a:cxn>
                <a:cxn ang="0">
                  <a:pos x="635" y="108"/>
                </a:cxn>
                <a:cxn ang="0">
                  <a:pos x="629" y="93"/>
                </a:cxn>
                <a:cxn ang="0">
                  <a:pos x="617" y="78"/>
                </a:cxn>
                <a:cxn ang="0">
                  <a:pos x="602" y="64"/>
                </a:cxn>
                <a:cxn ang="0">
                  <a:pos x="581" y="52"/>
                </a:cxn>
                <a:cxn ang="0">
                  <a:pos x="556" y="39"/>
                </a:cxn>
                <a:cxn ang="0">
                  <a:pos x="528" y="30"/>
                </a:cxn>
                <a:cxn ang="0">
                  <a:pos x="498" y="21"/>
                </a:cxn>
                <a:cxn ang="0">
                  <a:pos x="466" y="14"/>
                </a:cxn>
                <a:cxn ang="0">
                  <a:pos x="429" y="9"/>
                </a:cxn>
                <a:cxn ang="0">
                  <a:pos x="391" y="3"/>
                </a:cxn>
                <a:cxn ang="0">
                  <a:pos x="354" y="0"/>
                </a:cxn>
                <a:cxn ang="0">
                  <a:pos x="315" y="0"/>
                </a:cxn>
                <a:cxn ang="0">
                  <a:pos x="276" y="3"/>
                </a:cxn>
                <a:cxn ang="0">
                  <a:pos x="237" y="5"/>
                </a:cxn>
                <a:cxn ang="0">
                  <a:pos x="201" y="11"/>
                </a:cxn>
                <a:cxn ang="0">
                  <a:pos x="165" y="17"/>
                </a:cxn>
                <a:cxn ang="0">
                  <a:pos x="133" y="25"/>
                </a:cxn>
                <a:cxn ang="0">
                  <a:pos x="102" y="34"/>
                </a:cxn>
                <a:cxn ang="0">
                  <a:pos x="76" y="45"/>
                </a:cxn>
                <a:cxn ang="0">
                  <a:pos x="53" y="56"/>
                </a:cxn>
                <a:cxn ang="0">
                  <a:pos x="32" y="68"/>
                </a:cxn>
                <a:cxn ang="0">
                  <a:pos x="18" y="82"/>
                </a:cxn>
                <a:cxn ang="0">
                  <a:pos x="6" y="95"/>
                </a:cxn>
                <a:cxn ang="0">
                  <a:pos x="0" y="111"/>
                </a:cxn>
                <a:cxn ang="0">
                  <a:pos x="0" y="123"/>
                </a:cxn>
                <a:cxn ang="0">
                  <a:pos x="0" y="140"/>
                </a:cxn>
                <a:cxn ang="0">
                  <a:pos x="9" y="153"/>
                </a:cxn>
                <a:cxn ang="0">
                  <a:pos x="20" y="167"/>
                </a:cxn>
                <a:cxn ang="0">
                  <a:pos x="37" y="181"/>
                </a:cxn>
                <a:cxn ang="0">
                  <a:pos x="59" y="193"/>
                </a:cxn>
                <a:cxn ang="0">
                  <a:pos x="81" y="204"/>
                </a:cxn>
                <a:cxn ang="0">
                  <a:pos x="109" y="214"/>
                </a:cxn>
                <a:cxn ang="0">
                  <a:pos x="141" y="224"/>
                </a:cxn>
                <a:cxn ang="0">
                  <a:pos x="174" y="231"/>
                </a:cxn>
                <a:cxn ang="0">
                  <a:pos x="210" y="237"/>
                </a:cxn>
                <a:cxn ang="0">
                  <a:pos x="246" y="242"/>
                </a:cxn>
                <a:cxn ang="0">
                  <a:pos x="286" y="244"/>
                </a:cxn>
                <a:cxn ang="0">
                  <a:pos x="324" y="244"/>
                </a:cxn>
                <a:cxn ang="0">
                  <a:pos x="364" y="244"/>
                </a:cxn>
                <a:cxn ang="0">
                  <a:pos x="403" y="241"/>
                </a:cxn>
                <a:cxn ang="0">
                  <a:pos x="439" y="236"/>
                </a:cxn>
                <a:cxn ang="0">
                  <a:pos x="475" y="231"/>
                </a:cxn>
                <a:cxn ang="0">
                  <a:pos x="507" y="223"/>
                </a:cxn>
                <a:cxn ang="0">
                  <a:pos x="537" y="214"/>
                </a:cxn>
                <a:cxn ang="0">
                  <a:pos x="563" y="203"/>
                </a:cxn>
                <a:cxn ang="0">
                  <a:pos x="587" y="189"/>
                </a:cxn>
                <a:cxn ang="0">
                  <a:pos x="606" y="179"/>
                </a:cxn>
                <a:cxn ang="0">
                  <a:pos x="622" y="164"/>
                </a:cxn>
                <a:cxn ang="0">
                  <a:pos x="632" y="150"/>
                </a:cxn>
                <a:cxn ang="0">
                  <a:pos x="638" y="135"/>
                </a:cxn>
                <a:cxn ang="0">
                  <a:pos x="638" y="123"/>
                </a:cxn>
                <a:cxn ang="0">
                  <a:pos x="640" y="123"/>
                </a:cxn>
              </a:cxnLst>
              <a:rect l="0" t="0" r="r" b="b"/>
              <a:pathLst>
                <a:path w="641" h="245">
                  <a:moveTo>
                    <a:pt x="640" y="123"/>
                  </a:moveTo>
                  <a:lnTo>
                    <a:pt x="635" y="108"/>
                  </a:lnTo>
                  <a:lnTo>
                    <a:pt x="629" y="93"/>
                  </a:lnTo>
                  <a:lnTo>
                    <a:pt x="617" y="78"/>
                  </a:lnTo>
                  <a:lnTo>
                    <a:pt x="602" y="64"/>
                  </a:lnTo>
                  <a:lnTo>
                    <a:pt x="581" y="52"/>
                  </a:lnTo>
                  <a:lnTo>
                    <a:pt x="556" y="39"/>
                  </a:lnTo>
                  <a:lnTo>
                    <a:pt x="528" y="30"/>
                  </a:lnTo>
                  <a:lnTo>
                    <a:pt x="498" y="21"/>
                  </a:lnTo>
                  <a:lnTo>
                    <a:pt x="466" y="14"/>
                  </a:lnTo>
                  <a:lnTo>
                    <a:pt x="429" y="9"/>
                  </a:lnTo>
                  <a:lnTo>
                    <a:pt x="391" y="3"/>
                  </a:lnTo>
                  <a:lnTo>
                    <a:pt x="354" y="0"/>
                  </a:lnTo>
                  <a:lnTo>
                    <a:pt x="315" y="0"/>
                  </a:lnTo>
                  <a:lnTo>
                    <a:pt x="276" y="3"/>
                  </a:lnTo>
                  <a:lnTo>
                    <a:pt x="237" y="5"/>
                  </a:lnTo>
                  <a:lnTo>
                    <a:pt x="201" y="11"/>
                  </a:lnTo>
                  <a:lnTo>
                    <a:pt x="165" y="17"/>
                  </a:lnTo>
                  <a:lnTo>
                    <a:pt x="133" y="25"/>
                  </a:lnTo>
                  <a:lnTo>
                    <a:pt x="102" y="34"/>
                  </a:lnTo>
                  <a:lnTo>
                    <a:pt x="76" y="45"/>
                  </a:lnTo>
                  <a:lnTo>
                    <a:pt x="53" y="56"/>
                  </a:lnTo>
                  <a:lnTo>
                    <a:pt x="32" y="68"/>
                  </a:lnTo>
                  <a:lnTo>
                    <a:pt x="18" y="82"/>
                  </a:lnTo>
                  <a:lnTo>
                    <a:pt x="6" y="95"/>
                  </a:lnTo>
                  <a:lnTo>
                    <a:pt x="0" y="111"/>
                  </a:lnTo>
                  <a:lnTo>
                    <a:pt x="0" y="123"/>
                  </a:lnTo>
                  <a:lnTo>
                    <a:pt x="0" y="140"/>
                  </a:lnTo>
                  <a:lnTo>
                    <a:pt x="9" y="153"/>
                  </a:lnTo>
                  <a:lnTo>
                    <a:pt x="20" y="167"/>
                  </a:lnTo>
                  <a:lnTo>
                    <a:pt x="37" y="181"/>
                  </a:lnTo>
                  <a:lnTo>
                    <a:pt x="59" y="193"/>
                  </a:lnTo>
                  <a:lnTo>
                    <a:pt x="81" y="204"/>
                  </a:lnTo>
                  <a:lnTo>
                    <a:pt x="109" y="214"/>
                  </a:lnTo>
                  <a:lnTo>
                    <a:pt x="141" y="224"/>
                  </a:lnTo>
                  <a:lnTo>
                    <a:pt x="174" y="231"/>
                  </a:lnTo>
                  <a:lnTo>
                    <a:pt x="210" y="237"/>
                  </a:lnTo>
                  <a:lnTo>
                    <a:pt x="246" y="242"/>
                  </a:lnTo>
                  <a:lnTo>
                    <a:pt x="286" y="244"/>
                  </a:lnTo>
                  <a:lnTo>
                    <a:pt x="324" y="244"/>
                  </a:lnTo>
                  <a:lnTo>
                    <a:pt x="364" y="244"/>
                  </a:lnTo>
                  <a:lnTo>
                    <a:pt x="403" y="241"/>
                  </a:lnTo>
                  <a:lnTo>
                    <a:pt x="439" y="236"/>
                  </a:lnTo>
                  <a:lnTo>
                    <a:pt x="475" y="231"/>
                  </a:lnTo>
                  <a:lnTo>
                    <a:pt x="507" y="223"/>
                  </a:lnTo>
                  <a:lnTo>
                    <a:pt x="537" y="214"/>
                  </a:lnTo>
                  <a:lnTo>
                    <a:pt x="563" y="203"/>
                  </a:lnTo>
                  <a:lnTo>
                    <a:pt x="587" y="189"/>
                  </a:lnTo>
                  <a:lnTo>
                    <a:pt x="606" y="179"/>
                  </a:lnTo>
                  <a:lnTo>
                    <a:pt x="622" y="164"/>
                  </a:lnTo>
                  <a:lnTo>
                    <a:pt x="632" y="150"/>
                  </a:lnTo>
                  <a:lnTo>
                    <a:pt x="638" y="135"/>
                  </a:lnTo>
                  <a:lnTo>
                    <a:pt x="638" y="123"/>
                  </a:lnTo>
                  <a:lnTo>
                    <a:pt x="640" y="123"/>
                  </a:lnTo>
                </a:path>
              </a:pathLst>
            </a:custGeom>
            <a:solidFill>
              <a:srgbClr val="5080C0"/>
            </a:solidFill>
            <a:ln w="12700" cap="rnd" cmpd="sng">
              <a:solidFill>
                <a:srgbClr val="5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29" name="Freeform 2013"/>
            <p:cNvSpPr>
              <a:spLocks/>
            </p:cNvSpPr>
            <p:nvPr/>
          </p:nvSpPr>
          <p:spPr bwMode="auto">
            <a:xfrm>
              <a:off x="2675" y="2815"/>
              <a:ext cx="609" cy="235"/>
            </a:xfrm>
            <a:custGeom>
              <a:avLst/>
              <a:gdLst/>
              <a:ahLst/>
              <a:cxnLst>
                <a:cxn ang="0">
                  <a:pos x="608" y="118"/>
                </a:cxn>
                <a:cxn ang="0">
                  <a:pos x="603" y="103"/>
                </a:cxn>
                <a:cxn ang="0">
                  <a:pos x="597" y="90"/>
                </a:cxn>
                <a:cxn ang="0">
                  <a:pos x="584" y="75"/>
                </a:cxn>
                <a:cxn ang="0">
                  <a:pos x="570" y="62"/>
                </a:cxn>
                <a:cxn ang="0">
                  <a:pos x="551" y="50"/>
                </a:cxn>
                <a:cxn ang="0">
                  <a:pos x="528" y="38"/>
                </a:cxn>
                <a:cxn ang="0">
                  <a:pos x="500" y="28"/>
                </a:cxn>
                <a:cxn ang="0">
                  <a:pos x="472" y="21"/>
                </a:cxn>
                <a:cxn ang="0">
                  <a:pos x="441" y="12"/>
                </a:cxn>
                <a:cxn ang="0">
                  <a:pos x="407" y="7"/>
                </a:cxn>
                <a:cxn ang="0">
                  <a:pos x="370" y="4"/>
                </a:cxn>
                <a:cxn ang="0">
                  <a:pos x="336" y="0"/>
                </a:cxn>
                <a:cxn ang="0">
                  <a:pos x="298" y="1"/>
                </a:cxn>
                <a:cxn ang="0">
                  <a:pos x="261" y="3"/>
                </a:cxn>
                <a:cxn ang="0">
                  <a:pos x="225" y="6"/>
                </a:cxn>
                <a:cxn ang="0">
                  <a:pos x="191" y="10"/>
                </a:cxn>
                <a:cxn ang="0">
                  <a:pos x="157" y="16"/>
                </a:cxn>
                <a:cxn ang="0">
                  <a:pos x="126" y="24"/>
                </a:cxn>
                <a:cxn ang="0">
                  <a:pos x="98" y="32"/>
                </a:cxn>
                <a:cxn ang="0">
                  <a:pos x="72" y="43"/>
                </a:cxn>
                <a:cxn ang="0">
                  <a:pos x="50" y="54"/>
                </a:cxn>
                <a:cxn ang="0">
                  <a:pos x="31" y="66"/>
                </a:cxn>
                <a:cxn ang="0">
                  <a:pos x="18" y="78"/>
                </a:cxn>
                <a:cxn ang="0">
                  <a:pos x="4" y="91"/>
                </a:cxn>
                <a:cxn ang="0">
                  <a:pos x="0" y="106"/>
                </a:cxn>
                <a:cxn ang="0">
                  <a:pos x="0" y="118"/>
                </a:cxn>
                <a:cxn ang="0">
                  <a:pos x="1" y="134"/>
                </a:cxn>
                <a:cxn ang="0">
                  <a:pos x="8" y="146"/>
                </a:cxn>
                <a:cxn ang="0">
                  <a:pos x="19" y="160"/>
                </a:cxn>
                <a:cxn ang="0">
                  <a:pos x="35" y="171"/>
                </a:cxn>
                <a:cxn ang="0">
                  <a:pos x="55" y="183"/>
                </a:cxn>
                <a:cxn ang="0">
                  <a:pos x="77" y="194"/>
                </a:cxn>
                <a:cxn ang="0">
                  <a:pos x="104" y="205"/>
                </a:cxn>
                <a:cxn ang="0">
                  <a:pos x="134" y="214"/>
                </a:cxn>
                <a:cxn ang="0">
                  <a:pos x="166" y="220"/>
                </a:cxn>
                <a:cxn ang="0">
                  <a:pos x="200" y="226"/>
                </a:cxn>
                <a:cxn ang="0">
                  <a:pos x="234" y="231"/>
                </a:cxn>
                <a:cxn ang="0">
                  <a:pos x="272" y="233"/>
                </a:cxn>
                <a:cxn ang="0">
                  <a:pos x="308" y="234"/>
                </a:cxn>
                <a:cxn ang="0">
                  <a:pos x="346" y="234"/>
                </a:cxn>
                <a:cxn ang="0">
                  <a:pos x="381" y="231"/>
                </a:cxn>
                <a:cxn ang="0">
                  <a:pos x="416" y="226"/>
                </a:cxn>
                <a:cxn ang="0">
                  <a:pos x="451" y="221"/>
                </a:cxn>
                <a:cxn ang="0">
                  <a:pos x="482" y="213"/>
                </a:cxn>
                <a:cxn ang="0">
                  <a:pos x="510" y="205"/>
                </a:cxn>
                <a:cxn ang="0">
                  <a:pos x="535" y="194"/>
                </a:cxn>
                <a:cxn ang="0">
                  <a:pos x="558" y="183"/>
                </a:cxn>
                <a:cxn ang="0">
                  <a:pos x="575" y="170"/>
                </a:cxn>
                <a:cxn ang="0">
                  <a:pos x="591" y="157"/>
                </a:cxn>
                <a:cxn ang="0">
                  <a:pos x="600" y="143"/>
                </a:cxn>
                <a:cxn ang="0">
                  <a:pos x="605" y="129"/>
                </a:cxn>
                <a:cxn ang="0">
                  <a:pos x="606" y="118"/>
                </a:cxn>
                <a:cxn ang="0">
                  <a:pos x="608" y="118"/>
                </a:cxn>
              </a:cxnLst>
              <a:rect l="0" t="0" r="r" b="b"/>
              <a:pathLst>
                <a:path w="609" h="235">
                  <a:moveTo>
                    <a:pt x="608" y="118"/>
                  </a:moveTo>
                  <a:lnTo>
                    <a:pt x="603" y="103"/>
                  </a:lnTo>
                  <a:lnTo>
                    <a:pt x="597" y="90"/>
                  </a:lnTo>
                  <a:lnTo>
                    <a:pt x="584" y="75"/>
                  </a:lnTo>
                  <a:lnTo>
                    <a:pt x="570" y="62"/>
                  </a:lnTo>
                  <a:lnTo>
                    <a:pt x="551" y="50"/>
                  </a:lnTo>
                  <a:lnTo>
                    <a:pt x="528" y="38"/>
                  </a:lnTo>
                  <a:lnTo>
                    <a:pt x="500" y="28"/>
                  </a:lnTo>
                  <a:lnTo>
                    <a:pt x="472" y="21"/>
                  </a:lnTo>
                  <a:lnTo>
                    <a:pt x="441" y="12"/>
                  </a:lnTo>
                  <a:lnTo>
                    <a:pt x="407" y="7"/>
                  </a:lnTo>
                  <a:lnTo>
                    <a:pt x="370" y="4"/>
                  </a:lnTo>
                  <a:lnTo>
                    <a:pt x="336" y="0"/>
                  </a:lnTo>
                  <a:lnTo>
                    <a:pt x="298" y="1"/>
                  </a:lnTo>
                  <a:lnTo>
                    <a:pt x="261" y="3"/>
                  </a:lnTo>
                  <a:lnTo>
                    <a:pt x="225" y="6"/>
                  </a:lnTo>
                  <a:lnTo>
                    <a:pt x="191" y="10"/>
                  </a:lnTo>
                  <a:lnTo>
                    <a:pt x="157" y="16"/>
                  </a:lnTo>
                  <a:lnTo>
                    <a:pt x="126" y="24"/>
                  </a:lnTo>
                  <a:lnTo>
                    <a:pt x="98" y="32"/>
                  </a:lnTo>
                  <a:lnTo>
                    <a:pt x="72" y="43"/>
                  </a:lnTo>
                  <a:lnTo>
                    <a:pt x="50" y="54"/>
                  </a:lnTo>
                  <a:lnTo>
                    <a:pt x="31" y="66"/>
                  </a:lnTo>
                  <a:lnTo>
                    <a:pt x="18" y="78"/>
                  </a:lnTo>
                  <a:lnTo>
                    <a:pt x="4" y="91"/>
                  </a:lnTo>
                  <a:lnTo>
                    <a:pt x="0" y="106"/>
                  </a:lnTo>
                  <a:lnTo>
                    <a:pt x="0" y="118"/>
                  </a:lnTo>
                  <a:lnTo>
                    <a:pt x="1" y="134"/>
                  </a:lnTo>
                  <a:lnTo>
                    <a:pt x="8" y="146"/>
                  </a:lnTo>
                  <a:lnTo>
                    <a:pt x="19" y="160"/>
                  </a:lnTo>
                  <a:lnTo>
                    <a:pt x="35" y="171"/>
                  </a:lnTo>
                  <a:lnTo>
                    <a:pt x="55" y="183"/>
                  </a:lnTo>
                  <a:lnTo>
                    <a:pt x="77" y="194"/>
                  </a:lnTo>
                  <a:lnTo>
                    <a:pt x="104" y="205"/>
                  </a:lnTo>
                  <a:lnTo>
                    <a:pt x="134" y="214"/>
                  </a:lnTo>
                  <a:lnTo>
                    <a:pt x="166" y="220"/>
                  </a:lnTo>
                  <a:lnTo>
                    <a:pt x="200" y="226"/>
                  </a:lnTo>
                  <a:lnTo>
                    <a:pt x="234" y="231"/>
                  </a:lnTo>
                  <a:lnTo>
                    <a:pt x="272" y="233"/>
                  </a:lnTo>
                  <a:lnTo>
                    <a:pt x="308" y="234"/>
                  </a:lnTo>
                  <a:lnTo>
                    <a:pt x="346" y="234"/>
                  </a:lnTo>
                  <a:lnTo>
                    <a:pt x="381" y="231"/>
                  </a:lnTo>
                  <a:lnTo>
                    <a:pt x="416" y="226"/>
                  </a:lnTo>
                  <a:lnTo>
                    <a:pt x="451" y="221"/>
                  </a:lnTo>
                  <a:lnTo>
                    <a:pt x="482" y="213"/>
                  </a:lnTo>
                  <a:lnTo>
                    <a:pt x="510" y="205"/>
                  </a:lnTo>
                  <a:lnTo>
                    <a:pt x="535" y="194"/>
                  </a:lnTo>
                  <a:lnTo>
                    <a:pt x="558" y="183"/>
                  </a:lnTo>
                  <a:lnTo>
                    <a:pt x="575" y="170"/>
                  </a:lnTo>
                  <a:lnTo>
                    <a:pt x="591" y="157"/>
                  </a:lnTo>
                  <a:lnTo>
                    <a:pt x="600" y="143"/>
                  </a:lnTo>
                  <a:lnTo>
                    <a:pt x="605" y="129"/>
                  </a:lnTo>
                  <a:lnTo>
                    <a:pt x="606" y="118"/>
                  </a:lnTo>
                  <a:lnTo>
                    <a:pt x="608" y="118"/>
                  </a:lnTo>
                </a:path>
              </a:pathLst>
            </a:custGeom>
            <a:solidFill>
              <a:srgbClr val="6080C0"/>
            </a:solidFill>
            <a:ln w="12700" cap="rnd" cmpd="sng">
              <a:solidFill>
                <a:srgbClr val="6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30" name="Freeform 2014"/>
            <p:cNvSpPr>
              <a:spLocks/>
            </p:cNvSpPr>
            <p:nvPr/>
          </p:nvSpPr>
          <p:spPr bwMode="auto">
            <a:xfrm>
              <a:off x="2686" y="2825"/>
              <a:ext cx="576" cy="223"/>
            </a:xfrm>
            <a:custGeom>
              <a:avLst/>
              <a:gdLst/>
              <a:ahLst/>
              <a:cxnLst>
                <a:cxn ang="0">
                  <a:pos x="575" y="112"/>
                </a:cxn>
                <a:cxn ang="0">
                  <a:pos x="571" y="98"/>
                </a:cxn>
                <a:cxn ang="0">
                  <a:pos x="564" y="86"/>
                </a:cxn>
                <a:cxn ang="0">
                  <a:pos x="553" y="71"/>
                </a:cxn>
                <a:cxn ang="0">
                  <a:pos x="540" y="58"/>
                </a:cxn>
                <a:cxn ang="0">
                  <a:pos x="521" y="47"/>
                </a:cxn>
                <a:cxn ang="0">
                  <a:pos x="499" y="36"/>
                </a:cxn>
                <a:cxn ang="0">
                  <a:pos x="473" y="27"/>
                </a:cxn>
                <a:cxn ang="0">
                  <a:pos x="445" y="19"/>
                </a:cxn>
                <a:cxn ang="0">
                  <a:pos x="417" y="11"/>
                </a:cxn>
                <a:cxn ang="0">
                  <a:pos x="383" y="7"/>
                </a:cxn>
                <a:cxn ang="0">
                  <a:pos x="350" y="2"/>
                </a:cxn>
                <a:cxn ang="0">
                  <a:pos x="318" y="0"/>
                </a:cxn>
                <a:cxn ang="0">
                  <a:pos x="283" y="0"/>
                </a:cxn>
                <a:cxn ang="0">
                  <a:pos x="246" y="2"/>
                </a:cxn>
                <a:cxn ang="0">
                  <a:pos x="213" y="5"/>
                </a:cxn>
                <a:cxn ang="0">
                  <a:pos x="180" y="10"/>
                </a:cxn>
                <a:cxn ang="0">
                  <a:pos x="149" y="14"/>
                </a:cxn>
                <a:cxn ang="0">
                  <a:pos x="119" y="22"/>
                </a:cxn>
                <a:cxn ang="0">
                  <a:pos x="93" y="30"/>
                </a:cxn>
                <a:cxn ang="0">
                  <a:pos x="68" y="41"/>
                </a:cxn>
                <a:cxn ang="0">
                  <a:pos x="47" y="51"/>
                </a:cxn>
                <a:cxn ang="0">
                  <a:pos x="29" y="63"/>
                </a:cxn>
                <a:cxn ang="0">
                  <a:pos x="16" y="74"/>
                </a:cxn>
                <a:cxn ang="0">
                  <a:pos x="5" y="87"/>
                </a:cxn>
                <a:cxn ang="0">
                  <a:pos x="0" y="101"/>
                </a:cxn>
                <a:cxn ang="0">
                  <a:pos x="0" y="113"/>
                </a:cxn>
                <a:cxn ang="0">
                  <a:pos x="1" y="128"/>
                </a:cxn>
                <a:cxn ang="0">
                  <a:pos x="7" y="139"/>
                </a:cxn>
                <a:cxn ang="0">
                  <a:pos x="18" y="152"/>
                </a:cxn>
                <a:cxn ang="0">
                  <a:pos x="32" y="165"/>
                </a:cxn>
                <a:cxn ang="0">
                  <a:pos x="52" y="176"/>
                </a:cxn>
                <a:cxn ang="0">
                  <a:pos x="73" y="184"/>
                </a:cxn>
                <a:cxn ang="0">
                  <a:pos x="98" y="195"/>
                </a:cxn>
                <a:cxn ang="0">
                  <a:pos x="127" y="203"/>
                </a:cxn>
                <a:cxn ang="0">
                  <a:pos x="157" y="210"/>
                </a:cxn>
                <a:cxn ang="0">
                  <a:pos x="189" y="215"/>
                </a:cxn>
                <a:cxn ang="0">
                  <a:pos x="222" y="220"/>
                </a:cxn>
                <a:cxn ang="0">
                  <a:pos x="258" y="222"/>
                </a:cxn>
                <a:cxn ang="0">
                  <a:pos x="292" y="222"/>
                </a:cxn>
                <a:cxn ang="0">
                  <a:pos x="327" y="222"/>
                </a:cxn>
                <a:cxn ang="0">
                  <a:pos x="362" y="220"/>
                </a:cxn>
                <a:cxn ang="0">
                  <a:pos x="395" y="216"/>
                </a:cxn>
                <a:cxn ang="0">
                  <a:pos x="428" y="211"/>
                </a:cxn>
                <a:cxn ang="0">
                  <a:pos x="455" y="203"/>
                </a:cxn>
                <a:cxn ang="0">
                  <a:pos x="483" y="195"/>
                </a:cxn>
                <a:cxn ang="0">
                  <a:pos x="506" y="184"/>
                </a:cxn>
                <a:cxn ang="0">
                  <a:pos x="528" y="173"/>
                </a:cxn>
                <a:cxn ang="0">
                  <a:pos x="545" y="161"/>
                </a:cxn>
                <a:cxn ang="0">
                  <a:pos x="559" y="150"/>
                </a:cxn>
                <a:cxn ang="0">
                  <a:pos x="567" y="136"/>
                </a:cxn>
                <a:cxn ang="0">
                  <a:pos x="572" y="123"/>
                </a:cxn>
                <a:cxn ang="0">
                  <a:pos x="572" y="112"/>
                </a:cxn>
                <a:cxn ang="0">
                  <a:pos x="575" y="112"/>
                </a:cxn>
              </a:cxnLst>
              <a:rect l="0" t="0" r="r" b="b"/>
              <a:pathLst>
                <a:path w="576" h="223">
                  <a:moveTo>
                    <a:pt x="575" y="112"/>
                  </a:moveTo>
                  <a:lnTo>
                    <a:pt x="571" y="98"/>
                  </a:lnTo>
                  <a:lnTo>
                    <a:pt x="564" y="86"/>
                  </a:lnTo>
                  <a:lnTo>
                    <a:pt x="553" y="71"/>
                  </a:lnTo>
                  <a:lnTo>
                    <a:pt x="540" y="58"/>
                  </a:lnTo>
                  <a:lnTo>
                    <a:pt x="521" y="47"/>
                  </a:lnTo>
                  <a:lnTo>
                    <a:pt x="499" y="36"/>
                  </a:lnTo>
                  <a:lnTo>
                    <a:pt x="473" y="27"/>
                  </a:lnTo>
                  <a:lnTo>
                    <a:pt x="445" y="19"/>
                  </a:lnTo>
                  <a:lnTo>
                    <a:pt x="417" y="11"/>
                  </a:lnTo>
                  <a:lnTo>
                    <a:pt x="383" y="7"/>
                  </a:lnTo>
                  <a:lnTo>
                    <a:pt x="350" y="2"/>
                  </a:lnTo>
                  <a:lnTo>
                    <a:pt x="318" y="0"/>
                  </a:lnTo>
                  <a:lnTo>
                    <a:pt x="283" y="0"/>
                  </a:lnTo>
                  <a:lnTo>
                    <a:pt x="246" y="2"/>
                  </a:lnTo>
                  <a:lnTo>
                    <a:pt x="213" y="5"/>
                  </a:lnTo>
                  <a:lnTo>
                    <a:pt x="180" y="10"/>
                  </a:lnTo>
                  <a:lnTo>
                    <a:pt x="149" y="14"/>
                  </a:lnTo>
                  <a:lnTo>
                    <a:pt x="119" y="22"/>
                  </a:lnTo>
                  <a:lnTo>
                    <a:pt x="93" y="30"/>
                  </a:lnTo>
                  <a:lnTo>
                    <a:pt x="68" y="41"/>
                  </a:lnTo>
                  <a:lnTo>
                    <a:pt x="47" y="51"/>
                  </a:lnTo>
                  <a:lnTo>
                    <a:pt x="29" y="63"/>
                  </a:lnTo>
                  <a:lnTo>
                    <a:pt x="16" y="74"/>
                  </a:lnTo>
                  <a:lnTo>
                    <a:pt x="5" y="87"/>
                  </a:lnTo>
                  <a:lnTo>
                    <a:pt x="0" y="101"/>
                  </a:lnTo>
                  <a:lnTo>
                    <a:pt x="0" y="113"/>
                  </a:lnTo>
                  <a:lnTo>
                    <a:pt x="1" y="128"/>
                  </a:lnTo>
                  <a:lnTo>
                    <a:pt x="7" y="139"/>
                  </a:lnTo>
                  <a:lnTo>
                    <a:pt x="18" y="152"/>
                  </a:lnTo>
                  <a:lnTo>
                    <a:pt x="32" y="165"/>
                  </a:lnTo>
                  <a:lnTo>
                    <a:pt x="52" y="176"/>
                  </a:lnTo>
                  <a:lnTo>
                    <a:pt x="73" y="184"/>
                  </a:lnTo>
                  <a:lnTo>
                    <a:pt x="98" y="195"/>
                  </a:lnTo>
                  <a:lnTo>
                    <a:pt x="127" y="203"/>
                  </a:lnTo>
                  <a:lnTo>
                    <a:pt x="157" y="210"/>
                  </a:lnTo>
                  <a:lnTo>
                    <a:pt x="189" y="215"/>
                  </a:lnTo>
                  <a:lnTo>
                    <a:pt x="222" y="220"/>
                  </a:lnTo>
                  <a:lnTo>
                    <a:pt x="258" y="222"/>
                  </a:lnTo>
                  <a:lnTo>
                    <a:pt x="292" y="222"/>
                  </a:lnTo>
                  <a:lnTo>
                    <a:pt x="327" y="222"/>
                  </a:lnTo>
                  <a:lnTo>
                    <a:pt x="362" y="220"/>
                  </a:lnTo>
                  <a:lnTo>
                    <a:pt x="395" y="216"/>
                  </a:lnTo>
                  <a:lnTo>
                    <a:pt x="428" y="211"/>
                  </a:lnTo>
                  <a:lnTo>
                    <a:pt x="455" y="203"/>
                  </a:lnTo>
                  <a:lnTo>
                    <a:pt x="483" y="195"/>
                  </a:lnTo>
                  <a:lnTo>
                    <a:pt x="506" y="184"/>
                  </a:lnTo>
                  <a:lnTo>
                    <a:pt x="528" y="173"/>
                  </a:lnTo>
                  <a:lnTo>
                    <a:pt x="545" y="161"/>
                  </a:lnTo>
                  <a:lnTo>
                    <a:pt x="559" y="150"/>
                  </a:lnTo>
                  <a:lnTo>
                    <a:pt x="567" y="136"/>
                  </a:lnTo>
                  <a:lnTo>
                    <a:pt x="572" y="123"/>
                  </a:lnTo>
                  <a:lnTo>
                    <a:pt x="572" y="112"/>
                  </a:lnTo>
                  <a:lnTo>
                    <a:pt x="575" y="112"/>
                  </a:lnTo>
                </a:path>
              </a:pathLst>
            </a:custGeom>
            <a:solidFill>
              <a:srgbClr val="60A0C0"/>
            </a:solidFill>
            <a:ln w="12700" cap="rnd" cmpd="sng">
              <a:solidFill>
                <a:srgbClr val="6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31" name="Freeform 2015"/>
            <p:cNvSpPr>
              <a:spLocks/>
            </p:cNvSpPr>
            <p:nvPr/>
          </p:nvSpPr>
          <p:spPr bwMode="auto">
            <a:xfrm>
              <a:off x="2697" y="2835"/>
              <a:ext cx="543" cy="212"/>
            </a:xfrm>
            <a:custGeom>
              <a:avLst/>
              <a:gdLst/>
              <a:ahLst/>
              <a:cxnLst>
                <a:cxn ang="0">
                  <a:pos x="542" y="106"/>
                </a:cxn>
                <a:cxn ang="0">
                  <a:pos x="538" y="93"/>
                </a:cxn>
                <a:cxn ang="0">
                  <a:pos x="532" y="81"/>
                </a:cxn>
                <a:cxn ang="0">
                  <a:pos x="521" y="68"/>
                </a:cxn>
                <a:cxn ang="0">
                  <a:pos x="508" y="55"/>
                </a:cxn>
                <a:cxn ang="0">
                  <a:pos x="491" y="46"/>
                </a:cxn>
                <a:cxn ang="0">
                  <a:pos x="470" y="34"/>
                </a:cxn>
                <a:cxn ang="0">
                  <a:pos x="446" y="25"/>
                </a:cxn>
                <a:cxn ang="0">
                  <a:pos x="420" y="18"/>
                </a:cxn>
                <a:cxn ang="0">
                  <a:pos x="393" y="11"/>
                </a:cxn>
                <a:cxn ang="0">
                  <a:pos x="362" y="7"/>
                </a:cxn>
                <a:cxn ang="0">
                  <a:pos x="331" y="2"/>
                </a:cxn>
                <a:cxn ang="0">
                  <a:pos x="299" y="0"/>
                </a:cxn>
                <a:cxn ang="0">
                  <a:pos x="266" y="1"/>
                </a:cxn>
                <a:cxn ang="0">
                  <a:pos x="233" y="1"/>
                </a:cxn>
                <a:cxn ang="0">
                  <a:pos x="201" y="7"/>
                </a:cxn>
                <a:cxn ang="0">
                  <a:pos x="169" y="9"/>
                </a:cxn>
                <a:cxn ang="0">
                  <a:pos x="140" y="15"/>
                </a:cxn>
                <a:cxn ang="0">
                  <a:pos x="113" y="22"/>
                </a:cxn>
                <a:cxn ang="0">
                  <a:pos x="87" y="30"/>
                </a:cxn>
                <a:cxn ang="0">
                  <a:pos x="64" y="40"/>
                </a:cxn>
                <a:cxn ang="0">
                  <a:pos x="45" y="48"/>
                </a:cxn>
                <a:cxn ang="0">
                  <a:pos x="28" y="60"/>
                </a:cxn>
                <a:cxn ang="0">
                  <a:pos x="15" y="71"/>
                </a:cxn>
                <a:cxn ang="0">
                  <a:pos x="5" y="83"/>
                </a:cxn>
                <a:cxn ang="0">
                  <a:pos x="0" y="95"/>
                </a:cxn>
                <a:cxn ang="0">
                  <a:pos x="0" y="107"/>
                </a:cxn>
                <a:cxn ang="0">
                  <a:pos x="1" y="121"/>
                </a:cxn>
                <a:cxn ang="0">
                  <a:pos x="7" y="132"/>
                </a:cxn>
                <a:cxn ang="0">
                  <a:pos x="17" y="144"/>
                </a:cxn>
                <a:cxn ang="0">
                  <a:pos x="31" y="157"/>
                </a:cxn>
                <a:cxn ang="0">
                  <a:pos x="50" y="166"/>
                </a:cxn>
                <a:cxn ang="0">
                  <a:pos x="68" y="174"/>
                </a:cxn>
                <a:cxn ang="0">
                  <a:pos x="93" y="185"/>
                </a:cxn>
                <a:cxn ang="0">
                  <a:pos x="119" y="193"/>
                </a:cxn>
                <a:cxn ang="0">
                  <a:pos x="149" y="199"/>
                </a:cxn>
                <a:cxn ang="0">
                  <a:pos x="180" y="205"/>
                </a:cxn>
                <a:cxn ang="0">
                  <a:pos x="210" y="208"/>
                </a:cxn>
                <a:cxn ang="0">
                  <a:pos x="243" y="211"/>
                </a:cxn>
                <a:cxn ang="0">
                  <a:pos x="275" y="211"/>
                </a:cxn>
                <a:cxn ang="0">
                  <a:pos x="309" y="211"/>
                </a:cxn>
                <a:cxn ang="0">
                  <a:pos x="341" y="208"/>
                </a:cxn>
                <a:cxn ang="0">
                  <a:pos x="372" y="205"/>
                </a:cxn>
                <a:cxn ang="0">
                  <a:pos x="403" y="201"/>
                </a:cxn>
                <a:cxn ang="0">
                  <a:pos x="431" y="193"/>
                </a:cxn>
                <a:cxn ang="0">
                  <a:pos x="456" y="185"/>
                </a:cxn>
                <a:cxn ang="0">
                  <a:pos x="478" y="176"/>
                </a:cxn>
                <a:cxn ang="0">
                  <a:pos x="498" y="166"/>
                </a:cxn>
                <a:cxn ang="0">
                  <a:pos x="514" y="155"/>
                </a:cxn>
                <a:cxn ang="0">
                  <a:pos x="528" y="142"/>
                </a:cxn>
                <a:cxn ang="0">
                  <a:pos x="535" y="130"/>
                </a:cxn>
                <a:cxn ang="0">
                  <a:pos x="539" y="116"/>
                </a:cxn>
                <a:cxn ang="0">
                  <a:pos x="539" y="106"/>
                </a:cxn>
                <a:cxn ang="0">
                  <a:pos x="542" y="106"/>
                </a:cxn>
              </a:cxnLst>
              <a:rect l="0" t="0" r="r" b="b"/>
              <a:pathLst>
                <a:path w="543" h="212">
                  <a:moveTo>
                    <a:pt x="542" y="106"/>
                  </a:moveTo>
                  <a:lnTo>
                    <a:pt x="538" y="93"/>
                  </a:lnTo>
                  <a:lnTo>
                    <a:pt x="532" y="81"/>
                  </a:lnTo>
                  <a:lnTo>
                    <a:pt x="521" y="68"/>
                  </a:lnTo>
                  <a:lnTo>
                    <a:pt x="508" y="55"/>
                  </a:lnTo>
                  <a:lnTo>
                    <a:pt x="491" y="46"/>
                  </a:lnTo>
                  <a:lnTo>
                    <a:pt x="470" y="34"/>
                  </a:lnTo>
                  <a:lnTo>
                    <a:pt x="446" y="25"/>
                  </a:lnTo>
                  <a:lnTo>
                    <a:pt x="420" y="18"/>
                  </a:lnTo>
                  <a:lnTo>
                    <a:pt x="393" y="11"/>
                  </a:lnTo>
                  <a:lnTo>
                    <a:pt x="362" y="7"/>
                  </a:lnTo>
                  <a:lnTo>
                    <a:pt x="331" y="2"/>
                  </a:lnTo>
                  <a:lnTo>
                    <a:pt x="299" y="0"/>
                  </a:lnTo>
                  <a:lnTo>
                    <a:pt x="266" y="1"/>
                  </a:lnTo>
                  <a:lnTo>
                    <a:pt x="233" y="1"/>
                  </a:lnTo>
                  <a:lnTo>
                    <a:pt x="201" y="7"/>
                  </a:lnTo>
                  <a:lnTo>
                    <a:pt x="169" y="9"/>
                  </a:lnTo>
                  <a:lnTo>
                    <a:pt x="140" y="15"/>
                  </a:lnTo>
                  <a:lnTo>
                    <a:pt x="113" y="22"/>
                  </a:lnTo>
                  <a:lnTo>
                    <a:pt x="87" y="30"/>
                  </a:lnTo>
                  <a:lnTo>
                    <a:pt x="64" y="40"/>
                  </a:lnTo>
                  <a:lnTo>
                    <a:pt x="45" y="48"/>
                  </a:lnTo>
                  <a:lnTo>
                    <a:pt x="28" y="60"/>
                  </a:lnTo>
                  <a:lnTo>
                    <a:pt x="15" y="71"/>
                  </a:lnTo>
                  <a:lnTo>
                    <a:pt x="5" y="83"/>
                  </a:lnTo>
                  <a:lnTo>
                    <a:pt x="0" y="95"/>
                  </a:lnTo>
                  <a:lnTo>
                    <a:pt x="0" y="107"/>
                  </a:lnTo>
                  <a:lnTo>
                    <a:pt x="1" y="121"/>
                  </a:lnTo>
                  <a:lnTo>
                    <a:pt x="7" y="132"/>
                  </a:lnTo>
                  <a:lnTo>
                    <a:pt x="17" y="144"/>
                  </a:lnTo>
                  <a:lnTo>
                    <a:pt x="31" y="157"/>
                  </a:lnTo>
                  <a:lnTo>
                    <a:pt x="50" y="166"/>
                  </a:lnTo>
                  <a:lnTo>
                    <a:pt x="68" y="174"/>
                  </a:lnTo>
                  <a:lnTo>
                    <a:pt x="93" y="185"/>
                  </a:lnTo>
                  <a:lnTo>
                    <a:pt x="119" y="193"/>
                  </a:lnTo>
                  <a:lnTo>
                    <a:pt x="149" y="199"/>
                  </a:lnTo>
                  <a:lnTo>
                    <a:pt x="180" y="205"/>
                  </a:lnTo>
                  <a:lnTo>
                    <a:pt x="210" y="208"/>
                  </a:lnTo>
                  <a:lnTo>
                    <a:pt x="243" y="211"/>
                  </a:lnTo>
                  <a:lnTo>
                    <a:pt x="275" y="211"/>
                  </a:lnTo>
                  <a:lnTo>
                    <a:pt x="309" y="211"/>
                  </a:lnTo>
                  <a:lnTo>
                    <a:pt x="341" y="208"/>
                  </a:lnTo>
                  <a:lnTo>
                    <a:pt x="372" y="205"/>
                  </a:lnTo>
                  <a:lnTo>
                    <a:pt x="403" y="201"/>
                  </a:lnTo>
                  <a:lnTo>
                    <a:pt x="431" y="193"/>
                  </a:lnTo>
                  <a:lnTo>
                    <a:pt x="456" y="185"/>
                  </a:lnTo>
                  <a:lnTo>
                    <a:pt x="478" y="176"/>
                  </a:lnTo>
                  <a:lnTo>
                    <a:pt x="498" y="166"/>
                  </a:lnTo>
                  <a:lnTo>
                    <a:pt x="514" y="155"/>
                  </a:lnTo>
                  <a:lnTo>
                    <a:pt x="528" y="142"/>
                  </a:lnTo>
                  <a:lnTo>
                    <a:pt x="535" y="130"/>
                  </a:lnTo>
                  <a:lnTo>
                    <a:pt x="539" y="116"/>
                  </a:lnTo>
                  <a:lnTo>
                    <a:pt x="539" y="106"/>
                  </a:lnTo>
                  <a:lnTo>
                    <a:pt x="542" y="106"/>
                  </a:lnTo>
                </a:path>
              </a:pathLst>
            </a:custGeom>
            <a:solidFill>
              <a:srgbClr val="80A0C0"/>
            </a:solidFill>
            <a:ln w="12700" cap="rnd" cmpd="sng">
              <a:solidFill>
                <a:srgbClr val="8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32" name="Freeform 2016"/>
            <p:cNvSpPr>
              <a:spLocks/>
            </p:cNvSpPr>
            <p:nvPr/>
          </p:nvSpPr>
          <p:spPr bwMode="auto">
            <a:xfrm>
              <a:off x="2708" y="2844"/>
              <a:ext cx="510" cy="202"/>
            </a:xfrm>
            <a:custGeom>
              <a:avLst/>
              <a:gdLst/>
              <a:ahLst/>
              <a:cxnLst>
                <a:cxn ang="0">
                  <a:pos x="509" y="102"/>
                </a:cxn>
                <a:cxn ang="0">
                  <a:pos x="505" y="89"/>
                </a:cxn>
                <a:cxn ang="0">
                  <a:pos x="500" y="78"/>
                </a:cxn>
                <a:cxn ang="0">
                  <a:pos x="489" y="65"/>
                </a:cxn>
                <a:cxn ang="0">
                  <a:pos x="478" y="54"/>
                </a:cxn>
                <a:cxn ang="0">
                  <a:pos x="461" y="44"/>
                </a:cxn>
                <a:cxn ang="0">
                  <a:pos x="441" y="33"/>
                </a:cxn>
                <a:cxn ang="0">
                  <a:pos x="418" y="25"/>
                </a:cxn>
                <a:cxn ang="0">
                  <a:pos x="394" y="17"/>
                </a:cxn>
                <a:cxn ang="0">
                  <a:pos x="369" y="10"/>
                </a:cxn>
                <a:cxn ang="0">
                  <a:pos x="340" y="6"/>
                </a:cxn>
                <a:cxn ang="0">
                  <a:pos x="310" y="3"/>
                </a:cxn>
                <a:cxn ang="0">
                  <a:pos x="280" y="0"/>
                </a:cxn>
                <a:cxn ang="0">
                  <a:pos x="249" y="0"/>
                </a:cxn>
                <a:cxn ang="0">
                  <a:pos x="219" y="3"/>
                </a:cxn>
                <a:cxn ang="0">
                  <a:pos x="188" y="6"/>
                </a:cxn>
                <a:cxn ang="0">
                  <a:pos x="160" y="10"/>
                </a:cxn>
                <a:cxn ang="0">
                  <a:pos x="132" y="15"/>
                </a:cxn>
                <a:cxn ang="0">
                  <a:pos x="105" y="22"/>
                </a:cxn>
                <a:cxn ang="0">
                  <a:pos x="81" y="29"/>
                </a:cxn>
                <a:cxn ang="0">
                  <a:pos x="60" y="38"/>
                </a:cxn>
                <a:cxn ang="0">
                  <a:pos x="42" y="47"/>
                </a:cxn>
                <a:cxn ang="0">
                  <a:pos x="26" y="57"/>
                </a:cxn>
                <a:cxn ang="0">
                  <a:pos x="15" y="68"/>
                </a:cxn>
                <a:cxn ang="0">
                  <a:pos x="4" y="79"/>
                </a:cxn>
                <a:cxn ang="0">
                  <a:pos x="0" y="91"/>
                </a:cxn>
                <a:cxn ang="0">
                  <a:pos x="0" y="102"/>
                </a:cxn>
                <a:cxn ang="0">
                  <a:pos x="2" y="115"/>
                </a:cxn>
                <a:cxn ang="0">
                  <a:pos x="7" y="125"/>
                </a:cxn>
                <a:cxn ang="0">
                  <a:pos x="16" y="139"/>
                </a:cxn>
                <a:cxn ang="0">
                  <a:pos x="29" y="148"/>
                </a:cxn>
                <a:cxn ang="0">
                  <a:pos x="47" y="158"/>
                </a:cxn>
                <a:cxn ang="0">
                  <a:pos x="65" y="167"/>
                </a:cxn>
                <a:cxn ang="0">
                  <a:pos x="88" y="176"/>
                </a:cxn>
                <a:cxn ang="0">
                  <a:pos x="113" y="184"/>
                </a:cxn>
                <a:cxn ang="0">
                  <a:pos x="139" y="189"/>
                </a:cxn>
                <a:cxn ang="0">
                  <a:pos x="169" y="194"/>
                </a:cxn>
                <a:cxn ang="0">
                  <a:pos x="197" y="199"/>
                </a:cxn>
                <a:cxn ang="0">
                  <a:pos x="229" y="200"/>
                </a:cxn>
                <a:cxn ang="0">
                  <a:pos x="260" y="201"/>
                </a:cxn>
                <a:cxn ang="0">
                  <a:pos x="291" y="201"/>
                </a:cxn>
                <a:cxn ang="0">
                  <a:pos x="320" y="199"/>
                </a:cxn>
                <a:cxn ang="0">
                  <a:pos x="351" y="196"/>
                </a:cxn>
                <a:cxn ang="0">
                  <a:pos x="379" y="191"/>
                </a:cxn>
                <a:cxn ang="0">
                  <a:pos x="405" y="184"/>
                </a:cxn>
                <a:cxn ang="0">
                  <a:pos x="428" y="177"/>
                </a:cxn>
                <a:cxn ang="0">
                  <a:pos x="449" y="168"/>
                </a:cxn>
                <a:cxn ang="0">
                  <a:pos x="468" y="157"/>
                </a:cxn>
                <a:cxn ang="0">
                  <a:pos x="483" y="148"/>
                </a:cxn>
                <a:cxn ang="0">
                  <a:pos x="495" y="135"/>
                </a:cxn>
                <a:cxn ang="0">
                  <a:pos x="503" y="125"/>
                </a:cxn>
                <a:cxn ang="0">
                  <a:pos x="508" y="112"/>
                </a:cxn>
                <a:cxn ang="0">
                  <a:pos x="508" y="102"/>
                </a:cxn>
                <a:cxn ang="0">
                  <a:pos x="509" y="102"/>
                </a:cxn>
              </a:cxnLst>
              <a:rect l="0" t="0" r="r" b="b"/>
              <a:pathLst>
                <a:path w="510" h="202">
                  <a:moveTo>
                    <a:pt x="509" y="102"/>
                  </a:moveTo>
                  <a:lnTo>
                    <a:pt x="505" y="89"/>
                  </a:lnTo>
                  <a:lnTo>
                    <a:pt x="500" y="78"/>
                  </a:lnTo>
                  <a:lnTo>
                    <a:pt x="489" y="65"/>
                  </a:lnTo>
                  <a:lnTo>
                    <a:pt x="478" y="54"/>
                  </a:lnTo>
                  <a:lnTo>
                    <a:pt x="461" y="44"/>
                  </a:lnTo>
                  <a:lnTo>
                    <a:pt x="441" y="33"/>
                  </a:lnTo>
                  <a:lnTo>
                    <a:pt x="418" y="25"/>
                  </a:lnTo>
                  <a:lnTo>
                    <a:pt x="394" y="17"/>
                  </a:lnTo>
                  <a:lnTo>
                    <a:pt x="369" y="10"/>
                  </a:lnTo>
                  <a:lnTo>
                    <a:pt x="340" y="6"/>
                  </a:lnTo>
                  <a:lnTo>
                    <a:pt x="310" y="3"/>
                  </a:lnTo>
                  <a:lnTo>
                    <a:pt x="280" y="0"/>
                  </a:lnTo>
                  <a:lnTo>
                    <a:pt x="249" y="0"/>
                  </a:lnTo>
                  <a:lnTo>
                    <a:pt x="219" y="3"/>
                  </a:lnTo>
                  <a:lnTo>
                    <a:pt x="188" y="6"/>
                  </a:lnTo>
                  <a:lnTo>
                    <a:pt x="160" y="10"/>
                  </a:lnTo>
                  <a:lnTo>
                    <a:pt x="132" y="15"/>
                  </a:lnTo>
                  <a:lnTo>
                    <a:pt x="105" y="22"/>
                  </a:lnTo>
                  <a:lnTo>
                    <a:pt x="81" y="29"/>
                  </a:lnTo>
                  <a:lnTo>
                    <a:pt x="60" y="38"/>
                  </a:lnTo>
                  <a:lnTo>
                    <a:pt x="42" y="47"/>
                  </a:lnTo>
                  <a:lnTo>
                    <a:pt x="26" y="57"/>
                  </a:lnTo>
                  <a:lnTo>
                    <a:pt x="15" y="68"/>
                  </a:lnTo>
                  <a:lnTo>
                    <a:pt x="4" y="79"/>
                  </a:lnTo>
                  <a:lnTo>
                    <a:pt x="0" y="91"/>
                  </a:lnTo>
                  <a:lnTo>
                    <a:pt x="0" y="102"/>
                  </a:lnTo>
                  <a:lnTo>
                    <a:pt x="2" y="115"/>
                  </a:lnTo>
                  <a:lnTo>
                    <a:pt x="7" y="125"/>
                  </a:lnTo>
                  <a:lnTo>
                    <a:pt x="16" y="139"/>
                  </a:lnTo>
                  <a:lnTo>
                    <a:pt x="29" y="148"/>
                  </a:lnTo>
                  <a:lnTo>
                    <a:pt x="47" y="158"/>
                  </a:lnTo>
                  <a:lnTo>
                    <a:pt x="65" y="167"/>
                  </a:lnTo>
                  <a:lnTo>
                    <a:pt x="88" y="176"/>
                  </a:lnTo>
                  <a:lnTo>
                    <a:pt x="113" y="184"/>
                  </a:lnTo>
                  <a:lnTo>
                    <a:pt x="139" y="189"/>
                  </a:lnTo>
                  <a:lnTo>
                    <a:pt x="169" y="194"/>
                  </a:lnTo>
                  <a:lnTo>
                    <a:pt x="197" y="199"/>
                  </a:lnTo>
                  <a:lnTo>
                    <a:pt x="229" y="200"/>
                  </a:lnTo>
                  <a:lnTo>
                    <a:pt x="260" y="201"/>
                  </a:lnTo>
                  <a:lnTo>
                    <a:pt x="291" y="201"/>
                  </a:lnTo>
                  <a:lnTo>
                    <a:pt x="320" y="199"/>
                  </a:lnTo>
                  <a:lnTo>
                    <a:pt x="351" y="196"/>
                  </a:lnTo>
                  <a:lnTo>
                    <a:pt x="379" y="191"/>
                  </a:lnTo>
                  <a:lnTo>
                    <a:pt x="405" y="184"/>
                  </a:lnTo>
                  <a:lnTo>
                    <a:pt x="428" y="177"/>
                  </a:lnTo>
                  <a:lnTo>
                    <a:pt x="449" y="168"/>
                  </a:lnTo>
                  <a:lnTo>
                    <a:pt x="468" y="157"/>
                  </a:lnTo>
                  <a:lnTo>
                    <a:pt x="483" y="148"/>
                  </a:lnTo>
                  <a:lnTo>
                    <a:pt x="495" y="135"/>
                  </a:lnTo>
                  <a:lnTo>
                    <a:pt x="503" y="125"/>
                  </a:lnTo>
                  <a:lnTo>
                    <a:pt x="508" y="112"/>
                  </a:lnTo>
                  <a:lnTo>
                    <a:pt x="508" y="102"/>
                  </a:lnTo>
                  <a:lnTo>
                    <a:pt x="509" y="102"/>
                  </a:lnTo>
                </a:path>
              </a:pathLst>
            </a:custGeom>
            <a:solidFill>
              <a:srgbClr val="80A0D0"/>
            </a:solidFill>
            <a:ln w="12700" cap="rnd" cmpd="sng">
              <a:solidFill>
                <a:srgbClr val="80A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33" name="Freeform 2017"/>
            <p:cNvSpPr>
              <a:spLocks/>
            </p:cNvSpPr>
            <p:nvPr/>
          </p:nvSpPr>
          <p:spPr bwMode="auto">
            <a:xfrm>
              <a:off x="2719" y="2854"/>
              <a:ext cx="477" cy="191"/>
            </a:xfrm>
            <a:custGeom>
              <a:avLst/>
              <a:gdLst/>
              <a:ahLst/>
              <a:cxnLst>
                <a:cxn ang="0">
                  <a:pos x="476" y="96"/>
                </a:cxn>
                <a:cxn ang="0">
                  <a:pos x="473" y="85"/>
                </a:cxn>
                <a:cxn ang="0">
                  <a:pos x="468" y="73"/>
                </a:cxn>
                <a:cxn ang="0">
                  <a:pos x="458" y="61"/>
                </a:cxn>
                <a:cxn ang="0">
                  <a:pos x="445" y="51"/>
                </a:cxn>
                <a:cxn ang="0">
                  <a:pos x="431" y="41"/>
                </a:cxn>
                <a:cxn ang="0">
                  <a:pos x="412" y="30"/>
                </a:cxn>
                <a:cxn ang="0">
                  <a:pos x="391" y="23"/>
                </a:cxn>
                <a:cxn ang="0">
                  <a:pos x="368" y="15"/>
                </a:cxn>
                <a:cxn ang="0">
                  <a:pos x="344" y="11"/>
                </a:cxn>
                <a:cxn ang="0">
                  <a:pos x="317" y="6"/>
                </a:cxn>
                <a:cxn ang="0">
                  <a:pos x="289" y="3"/>
                </a:cxn>
                <a:cxn ang="0">
                  <a:pos x="262" y="0"/>
                </a:cxn>
                <a:cxn ang="0">
                  <a:pos x="233" y="1"/>
                </a:cxn>
                <a:cxn ang="0">
                  <a:pos x="204" y="3"/>
                </a:cxn>
                <a:cxn ang="0">
                  <a:pos x="176" y="5"/>
                </a:cxn>
                <a:cxn ang="0">
                  <a:pos x="150" y="10"/>
                </a:cxn>
                <a:cxn ang="0">
                  <a:pos x="123" y="15"/>
                </a:cxn>
                <a:cxn ang="0">
                  <a:pos x="99" y="21"/>
                </a:cxn>
                <a:cxn ang="0">
                  <a:pos x="77" y="28"/>
                </a:cxn>
                <a:cxn ang="0">
                  <a:pos x="56" y="36"/>
                </a:cxn>
                <a:cxn ang="0">
                  <a:pos x="40" y="45"/>
                </a:cxn>
                <a:cxn ang="0">
                  <a:pos x="24" y="54"/>
                </a:cxn>
                <a:cxn ang="0">
                  <a:pos x="14" y="64"/>
                </a:cxn>
                <a:cxn ang="0">
                  <a:pos x="4" y="75"/>
                </a:cxn>
                <a:cxn ang="0">
                  <a:pos x="0" y="86"/>
                </a:cxn>
                <a:cxn ang="0">
                  <a:pos x="0" y="97"/>
                </a:cxn>
                <a:cxn ang="0">
                  <a:pos x="1" y="109"/>
                </a:cxn>
                <a:cxn ang="0">
                  <a:pos x="6" y="119"/>
                </a:cxn>
                <a:cxn ang="0">
                  <a:pos x="15" y="130"/>
                </a:cxn>
                <a:cxn ang="0">
                  <a:pos x="27" y="140"/>
                </a:cxn>
                <a:cxn ang="0">
                  <a:pos x="44" y="148"/>
                </a:cxn>
                <a:cxn ang="0">
                  <a:pos x="61" y="158"/>
                </a:cxn>
                <a:cxn ang="0">
                  <a:pos x="82" y="166"/>
                </a:cxn>
                <a:cxn ang="0">
                  <a:pos x="105" y="174"/>
                </a:cxn>
                <a:cxn ang="0">
                  <a:pos x="131" y="179"/>
                </a:cxn>
                <a:cxn ang="0">
                  <a:pos x="158" y="184"/>
                </a:cxn>
                <a:cxn ang="0">
                  <a:pos x="185" y="188"/>
                </a:cxn>
                <a:cxn ang="0">
                  <a:pos x="214" y="189"/>
                </a:cxn>
                <a:cxn ang="0">
                  <a:pos x="244" y="190"/>
                </a:cxn>
                <a:cxn ang="0">
                  <a:pos x="272" y="190"/>
                </a:cxn>
                <a:cxn ang="0">
                  <a:pos x="301" y="188"/>
                </a:cxn>
                <a:cxn ang="0">
                  <a:pos x="329" y="186"/>
                </a:cxn>
                <a:cxn ang="0">
                  <a:pos x="356" y="181"/>
                </a:cxn>
                <a:cxn ang="0">
                  <a:pos x="380" y="174"/>
                </a:cxn>
                <a:cxn ang="0">
                  <a:pos x="402" y="169"/>
                </a:cxn>
                <a:cxn ang="0">
                  <a:pos x="420" y="159"/>
                </a:cxn>
                <a:cxn ang="0">
                  <a:pos x="439" y="149"/>
                </a:cxn>
                <a:cxn ang="0">
                  <a:pos x="452" y="140"/>
                </a:cxn>
                <a:cxn ang="0">
                  <a:pos x="463" y="130"/>
                </a:cxn>
                <a:cxn ang="0">
                  <a:pos x="471" y="118"/>
                </a:cxn>
                <a:cxn ang="0">
                  <a:pos x="475" y="107"/>
                </a:cxn>
                <a:cxn ang="0">
                  <a:pos x="475" y="96"/>
                </a:cxn>
                <a:cxn ang="0">
                  <a:pos x="476" y="96"/>
                </a:cxn>
              </a:cxnLst>
              <a:rect l="0" t="0" r="r" b="b"/>
              <a:pathLst>
                <a:path w="477" h="191">
                  <a:moveTo>
                    <a:pt x="476" y="96"/>
                  </a:moveTo>
                  <a:lnTo>
                    <a:pt x="473" y="85"/>
                  </a:lnTo>
                  <a:lnTo>
                    <a:pt x="468" y="73"/>
                  </a:lnTo>
                  <a:lnTo>
                    <a:pt x="458" y="61"/>
                  </a:lnTo>
                  <a:lnTo>
                    <a:pt x="445" y="51"/>
                  </a:lnTo>
                  <a:lnTo>
                    <a:pt x="431" y="41"/>
                  </a:lnTo>
                  <a:lnTo>
                    <a:pt x="412" y="30"/>
                  </a:lnTo>
                  <a:lnTo>
                    <a:pt x="391" y="23"/>
                  </a:lnTo>
                  <a:lnTo>
                    <a:pt x="368" y="15"/>
                  </a:lnTo>
                  <a:lnTo>
                    <a:pt x="344" y="11"/>
                  </a:lnTo>
                  <a:lnTo>
                    <a:pt x="317" y="6"/>
                  </a:lnTo>
                  <a:lnTo>
                    <a:pt x="289" y="3"/>
                  </a:lnTo>
                  <a:lnTo>
                    <a:pt x="262" y="0"/>
                  </a:lnTo>
                  <a:lnTo>
                    <a:pt x="233" y="1"/>
                  </a:lnTo>
                  <a:lnTo>
                    <a:pt x="204" y="3"/>
                  </a:lnTo>
                  <a:lnTo>
                    <a:pt x="176" y="5"/>
                  </a:lnTo>
                  <a:lnTo>
                    <a:pt x="150" y="10"/>
                  </a:lnTo>
                  <a:lnTo>
                    <a:pt x="123" y="15"/>
                  </a:lnTo>
                  <a:lnTo>
                    <a:pt x="99" y="21"/>
                  </a:lnTo>
                  <a:lnTo>
                    <a:pt x="77" y="28"/>
                  </a:lnTo>
                  <a:lnTo>
                    <a:pt x="56" y="36"/>
                  </a:lnTo>
                  <a:lnTo>
                    <a:pt x="40" y="45"/>
                  </a:lnTo>
                  <a:lnTo>
                    <a:pt x="24" y="54"/>
                  </a:lnTo>
                  <a:lnTo>
                    <a:pt x="14" y="64"/>
                  </a:lnTo>
                  <a:lnTo>
                    <a:pt x="4" y="75"/>
                  </a:lnTo>
                  <a:lnTo>
                    <a:pt x="0" y="86"/>
                  </a:lnTo>
                  <a:lnTo>
                    <a:pt x="0" y="97"/>
                  </a:lnTo>
                  <a:lnTo>
                    <a:pt x="1" y="109"/>
                  </a:lnTo>
                  <a:lnTo>
                    <a:pt x="6" y="119"/>
                  </a:lnTo>
                  <a:lnTo>
                    <a:pt x="15" y="130"/>
                  </a:lnTo>
                  <a:lnTo>
                    <a:pt x="27" y="140"/>
                  </a:lnTo>
                  <a:lnTo>
                    <a:pt x="44" y="148"/>
                  </a:lnTo>
                  <a:lnTo>
                    <a:pt x="61" y="158"/>
                  </a:lnTo>
                  <a:lnTo>
                    <a:pt x="82" y="166"/>
                  </a:lnTo>
                  <a:lnTo>
                    <a:pt x="105" y="174"/>
                  </a:lnTo>
                  <a:lnTo>
                    <a:pt x="131" y="179"/>
                  </a:lnTo>
                  <a:lnTo>
                    <a:pt x="158" y="184"/>
                  </a:lnTo>
                  <a:lnTo>
                    <a:pt x="185" y="188"/>
                  </a:lnTo>
                  <a:lnTo>
                    <a:pt x="214" y="189"/>
                  </a:lnTo>
                  <a:lnTo>
                    <a:pt x="244" y="190"/>
                  </a:lnTo>
                  <a:lnTo>
                    <a:pt x="272" y="190"/>
                  </a:lnTo>
                  <a:lnTo>
                    <a:pt x="301" y="188"/>
                  </a:lnTo>
                  <a:lnTo>
                    <a:pt x="329" y="186"/>
                  </a:lnTo>
                  <a:lnTo>
                    <a:pt x="356" y="181"/>
                  </a:lnTo>
                  <a:lnTo>
                    <a:pt x="380" y="174"/>
                  </a:lnTo>
                  <a:lnTo>
                    <a:pt x="402" y="169"/>
                  </a:lnTo>
                  <a:lnTo>
                    <a:pt x="420" y="159"/>
                  </a:lnTo>
                  <a:lnTo>
                    <a:pt x="439" y="149"/>
                  </a:lnTo>
                  <a:lnTo>
                    <a:pt x="452" y="140"/>
                  </a:lnTo>
                  <a:lnTo>
                    <a:pt x="463" y="130"/>
                  </a:lnTo>
                  <a:lnTo>
                    <a:pt x="471" y="118"/>
                  </a:lnTo>
                  <a:lnTo>
                    <a:pt x="475" y="107"/>
                  </a:lnTo>
                  <a:lnTo>
                    <a:pt x="475" y="96"/>
                  </a:lnTo>
                  <a:lnTo>
                    <a:pt x="476" y="96"/>
                  </a:lnTo>
                </a:path>
              </a:pathLst>
            </a:custGeom>
            <a:solidFill>
              <a:srgbClr val="80B0D0"/>
            </a:solidFill>
            <a:ln w="12700" cap="rnd" cmpd="sng">
              <a:solidFill>
                <a:srgbClr val="80B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34" name="Freeform 2018"/>
            <p:cNvSpPr>
              <a:spLocks/>
            </p:cNvSpPr>
            <p:nvPr/>
          </p:nvSpPr>
          <p:spPr bwMode="auto">
            <a:xfrm>
              <a:off x="2730" y="2865"/>
              <a:ext cx="444" cy="179"/>
            </a:xfrm>
            <a:custGeom>
              <a:avLst/>
              <a:gdLst/>
              <a:ahLst/>
              <a:cxnLst>
                <a:cxn ang="0">
                  <a:pos x="443" y="90"/>
                </a:cxn>
                <a:cxn ang="0">
                  <a:pos x="441" y="79"/>
                </a:cxn>
                <a:cxn ang="0">
                  <a:pos x="434" y="68"/>
                </a:cxn>
                <a:cxn ang="0">
                  <a:pos x="426" y="56"/>
                </a:cxn>
                <a:cxn ang="0">
                  <a:pos x="415" y="46"/>
                </a:cxn>
                <a:cxn ang="0">
                  <a:pos x="401" y="37"/>
                </a:cxn>
                <a:cxn ang="0">
                  <a:pos x="384" y="28"/>
                </a:cxn>
                <a:cxn ang="0">
                  <a:pos x="364" y="19"/>
                </a:cxn>
                <a:cxn ang="0">
                  <a:pos x="343" y="14"/>
                </a:cxn>
                <a:cxn ang="0">
                  <a:pos x="320" y="8"/>
                </a:cxn>
                <a:cxn ang="0">
                  <a:pos x="294" y="4"/>
                </a:cxn>
                <a:cxn ang="0">
                  <a:pos x="269" y="1"/>
                </a:cxn>
                <a:cxn ang="0">
                  <a:pos x="243" y="0"/>
                </a:cxn>
                <a:cxn ang="0">
                  <a:pos x="217" y="0"/>
                </a:cxn>
                <a:cxn ang="0">
                  <a:pos x="189" y="1"/>
                </a:cxn>
                <a:cxn ang="0">
                  <a:pos x="164" y="4"/>
                </a:cxn>
                <a:cxn ang="0">
                  <a:pos x="139" y="8"/>
                </a:cxn>
                <a:cxn ang="0">
                  <a:pos x="115" y="12"/>
                </a:cxn>
                <a:cxn ang="0">
                  <a:pos x="92" y="18"/>
                </a:cxn>
                <a:cxn ang="0">
                  <a:pos x="71" y="25"/>
                </a:cxn>
                <a:cxn ang="0">
                  <a:pos x="52" y="33"/>
                </a:cxn>
                <a:cxn ang="0">
                  <a:pos x="36" y="41"/>
                </a:cxn>
                <a:cxn ang="0">
                  <a:pos x="22" y="51"/>
                </a:cxn>
                <a:cxn ang="0">
                  <a:pos x="12" y="60"/>
                </a:cxn>
                <a:cxn ang="0">
                  <a:pos x="4" y="70"/>
                </a:cxn>
                <a:cxn ang="0">
                  <a:pos x="0" y="80"/>
                </a:cxn>
                <a:cxn ang="0">
                  <a:pos x="0" y="91"/>
                </a:cxn>
                <a:cxn ang="0">
                  <a:pos x="2" y="102"/>
                </a:cxn>
                <a:cxn ang="0">
                  <a:pos x="6" y="112"/>
                </a:cxn>
                <a:cxn ang="0">
                  <a:pos x="13" y="121"/>
                </a:cxn>
                <a:cxn ang="0">
                  <a:pos x="26" y="130"/>
                </a:cxn>
                <a:cxn ang="0">
                  <a:pos x="41" y="139"/>
                </a:cxn>
                <a:cxn ang="0">
                  <a:pos x="57" y="148"/>
                </a:cxn>
                <a:cxn ang="0">
                  <a:pos x="77" y="155"/>
                </a:cxn>
                <a:cxn ang="0">
                  <a:pos x="99" y="163"/>
                </a:cxn>
                <a:cxn ang="0">
                  <a:pos x="122" y="167"/>
                </a:cxn>
                <a:cxn ang="0">
                  <a:pos x="147" y="172"/>
                </a:cxn>
                <a:cxn ang="0">
                  <a:pos x="171" y="176"/>
                </a:cxn>
                <a:cxn ang="0">
                  <a:pos x="201" y="177"/>
                </a:cxn>
                <a:cxn ang="0">
                  <a:pos x="226" y="178"/>
                </a:cxn>
                <a:cxn ang="0">
                  <a:pos x="255" y="178"/>
                </a:cxn>
                <a:cxn ang="0">
                  <a:pos x="281" y="177"/>
                </a:cxn>
                <a:cxn ang="0">
                  <a:pos x="306" y="173"/>
                </a:cxn>
                <a:cxn ang="0">
                  <a:pos x="332" y="170"/>
                </a:cxn>
                <a:cxn ang="0">
                  <a:pos x="353" y="164"/>
                </a:cxn>
                <a:cxn ang="0">
                  <a:pos x="374" y="158"/>
                </a:cxn>
                <a:cxn ang="0">
                  <a:pos x="392" y="149"/>
                </a:cxn>
                <a:cxn ang="0">
                  <a:pos x="409" y="141"/>
                </a:cxn>
                <a:cxn ang="0">
                  <a:pos x="421" y="132"/>
                </a:cxn>
                <a:cxn ang="0">
                  <a:pos x="432" y="120"/>
                </a:cxn>
                <a:cxn ang="0">
                  <a:pos x="439" y="110"/>
                </a:cxn>
                <a:cxn ang="0">
                  <a:pos x="442" y="99"/>
                </a:cxn>
                <a:cxn ang="0">
                  <a:pos x="442" y="90"/>
                </a:cxn>
                <a:cxn ang="0">
                  <a:pos x="443" y="90"/>
                </a:cxn>
              </a:cxnLst>
              <a:rect l="0" t="0" r="r" b="b"/>
              <a:pathLst>
                <a:path w="444" h="179">
                  <a:moveTo>
                    <a:pt x="443" y="90"/>
                  </a:moveTo>
                  <a:lnTo>
                    <a:pt x="441" y="79"/>
                  </a:lnTo>
                  <a:lnTo>
                    <a:pt x="434" y="68"/>
                  </a:lnTo>
                  <a:lnTo>
                    <a:pt x="426" y="56"/>
                  </a:lnTo>
                  <a:lnTo>
                    <a:pt x="415" y="46"/>
                  </a:lnTo>
                  <a:lnTo>
                    <a:pt x="401" y="37"/>
                  </a:lnTo>
                  <a:lnTo>
                    <a:pt x="384" y="28"/>
                  </a:lnTo>
                  <a:lnTo>
                    <a:pt x="364" y="19"/>
                  </a:lnTo>
                  <a:lnTo>
                    <a:pt x="343" y="14"/>
                  </a:lnTo>
                  <a:lnTo>
                    <a:pt x="320" y="8"/>
                  </a:lnTo>
                  <a:lnTo>
                    <a:pt x="294" y="4"/>
                  </a:lnTo>
                  <a:lnTo>
                    <a:pt x="269" y="1"/>
                  </a:lnTo>
                  <a:lnTo>
                    <a:pt x="243" y="0"/>
                  </a:lnTo>
                  <a:lnTo>
                    <a:pt x="217" y="0"/>
                  </a:lnTo>
                  <a:lnTo>
                    <a:pt x="189" y="1"/>
                  </a:lnTo>
                  <a:lnTo>
                    <a:pt x="164" y="4"/>
                  </a:lnTo>
                  <a:lnTo>
                    <a:pt x="139" y="8"/>
                  </a:lnTo>
                  <a:lnTo>
                    <a:pt x="115" y="12"/>
                  </a:lnTo>
                  <a:lnTo>
                    <a:pt x="92" y="18"/>
                  </a:lnTo>
                  <a:lnTo>
                    <a:pt x="71" y="25"/>
                  </a:lnTo>
                  <a:lnTo>
                    <a:pt x="52" y="33"/>
                  </a:lnTo>
                  <a:lnTo>
                    <a:pt x="36" y="41"/>
                  </a:lnTo>
                  <a:lnTo>
                    <a:pt x="22" y="51"/>
                  </a:lnTo>
                  <a:lnTo>
                    <a:pt x="12" y="60"/>
                  </a:lnTo>
                  <a:lnTo>
                    <a:pt x="4" y="70"/>
                  </a:lnTo>
                  <a:lnTo>
                    <a:pt x="0" y="80"/>
                  </a:lnTo>
                  <a:lnTo>
                    <a:pt x="0" y="91"/>
                  </a:lnTo>
                  <a:lnTo>
                    <a:pt x="2" y="102"/>
                  </a:lnTo>
                  <a:lnTo>
                    <a:pt x="6" y="112"/>
                  </a:lnTo>
                  <a:lnTo>
                    <a:pt x="13" y="121"/>
                  </a:lnTo>
                  <a:lnTo>
                    <a:pt x="26" y="130"/>
                  </a:lnTo>
                  <a:lnTo>
                    <a:pt x="41" y="139"/>
                  </a:lnTo>
                  <a:lnTo>
                    <a:pt x="57" y="148"/>
                  </a:lnTo>
                  <a:lnTo>
                    <a:pt x="77" y="155"/>
                  </a:lnTo>
                  <a:lnTo>
                    <a:pt x="99" y="163"/>
                  </a:lnTo>
                  <a:lnTo>
                    <a:pt x="122" y="167"/>
                  </a:lnTo>
                  <a:lnTo>
                    <a:pt x="147" y="172"/>
                  </a:lnTo>
                  <a:lnTo>
                    <a:pt x="171" y="176"/>
                  </a:lnTo>
                  <a:lnTo>
                    <a:pt x="201" y="177"/>
                  </a:lnTo>
                  <a:lnTo>
                    <a:pt x="226" y="178"/>
                  </a:lnTo>
                  <a:lnTo>
                    <a:pt x="255" y="178"/>
                  </a:lnTo>
                  <a:lnTo>
                    <a:pt x="281" y="177"/>
                  </a:lnTo>
                  <a:lnTo>
                    <a:pt x="306" y="173"/>
                  </a:lnTo>
                  <a:lnTo>
                    <a:pt x="332" y="170"/>
                  </a:lnTo>
                  <a:lnTo>
                    <a:pt x="353" y="164"/>
                  </a:lnTo>
                  <a:lnTo>
                    <a:pt x="374" y="158"/>
                  </a:lnTo>
                  <a:lnTo>
                    <a:pt x="392" y="149"/>
                  </a:lnTo>
                  <a:lnTo>
                    <a:pt x="409" y="141"/>
                  </a:lnTo>
                  <a:lnTo>
                    <a:pt x="421" y="132"/>
                  </a:lnTo>
                  <a:lnTo>
                    <a:pt x="432" y="120"/>
                  </a:lnTo>
                  <a:lnTo>
                    <a:pt x="439" y="110"/>
                  </a:lnTo>
                  <a:lnTo>
                    <a:pt x="442" y="99"/>
                  </a:lnTo>
                  <a:lnTo>
                    <a:pt x="442" y="90"/>
                  </a:lnTo>
                  <a:lnTo>
                    <a:pt x="443" y="90"/>
                  </a:lnTo>
                </a:path>
              </a:pathLst>
            </a:custGeom>
            <a:solidFill>
              <a:srgbClr val="80C0E0"/>
            </a:solidFill>
            <a:ln w="12700" cap="rnd" cmpd="sng">
              <a:solidFill>
                <a:srgbClr val="8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35" name="Freeform 2019"/>
            <p:cNvSpPr>
              <a:spLocks/>
            </p:cNvSpPr>
            <p:nvPr/>
          </p:nvSpPr>
          <p:spPr bwMode="auto">
            <a:xfrm>
              <a:off x="2741" y="2875"/>
              <a:ext cx="413" cy="168"/>
            </a:xfrm>
            <a:custGeom>
              <a:avLst/>
              <a:gdLst/>
              <a:ahLst/>
              <a:cxnLst>
                <a:cxn ang="0">
                  <a:pos x="412" y="84"/>
                </a:cxn>
                <a:cxn ang="0">
                  <a:pos x="407" y="74"/>
                </a:cxn>
                <a:cxn ang="0">
                  <a:pos x="403" y="64"/>
                </a:cxn>
                <a:cxn ang="0">
                  <a:pos x="395" y="53"/>
                </a:cxn>
                <a:cxn ang="0">
                  <a:pos x="384" y="43"/>
                </a:cxn>
                <a:cxn ang="0">
                  <a:pos x="371" y="34"/>
                </a:cxn>
                <a:cxn ang="0">
                  <a:pos x="355" y="25"/>
                </a:cxn>
                <a:cxn ang="0">
                  <a:pos x="336" y="19"/>
                </a:cxn>
                <a:cxn ang="0">
                  <a:pos x="317" y="13"/>
                </a:cxn>
                <a:cxn ang="0">
                  <a:pos x="296" y="7"/>
                </a:cxn>
                <a:cxn ang="0">
                  <a:pos x="272" y="4"/>
                </a:cxn>
                <a:cxn ang="0">
                  <a:pos x="249" y="1"/>
                </a:cxn>
                <a:cxn ang="0">
                  <a:pos x="225" y="0"/>
                </a:cxn>
                <a:cxn ang="0">
                  <a:pos x="200" y="0"/>
                </a:cxn>
                <a:cxn ang="0">
                  <a:pos x="175" y="1"/>
                </a:cxn>
                <a:cxn ang="0">
                  <a:pos x="151" y="4"/>
                </a:cxn>
                <a:cxn ang="0">
                  <a:pos x="128" y="7"/>
                </a:cxn>
                <a:cxn ang="0">
                  <a:pos x="105" y="13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48" y="31"/>
                </a:cxn>
                <a:cxn ang="0">
                  <a:pos x="34" y="40"/>
                </a:cxn>
                <a:cxn ang="0">
                  <a:pos x="21" y="47"/>
                </a:cxn>
                <a:cxn ang="0">
                  <a:pos x="12" y="56"/>
                </a:cxn>
                <a:cxn ang="0">
                  <a:pos x="4" y="66"/>
                </a:cxn>
                <a:cxn ang="0">
                  <a:pos x="0" y="75"/>
                </a:cxn>
                <a:cxn ang="0">
                  <a:pos x="0" y="84"/>
                </a:cxn>
                <a:cxn ang="0">
                  <a:pos x="0" y="94"/>
                </a:cxn>
                <a:cxn ang="0">
                  <a:pos x="6" y="104"/>
                </a:cxn>
                <a:cxn ang="0">
                  <a:pos x="13" y="114"/>
                </a:cxn>
                <a:cxn ang="0">
                  <a:pos x="24" y="123"/>
                </a:cxn>
                <a:cxn ang="0">
                  <a:pos x="38" y="131"/>
                </a:cxn>
                <a:cxn ang="0">
                  <a:pos x="52" y="138"/>
                </a:cxn>
                <a:cxn ang="0">
                  <a:pos x="72" y="145"/>
                </a:cxn>
                <a:cxn ang="0">
                  <a:pos x="91" y="152"/>
                </a:cxn>
                <a:cxn ang="0">
                  <a:pos x="113" y="157"/>
                </a:cxn>
                <a:cxn ang="0">
                  <a:pos x="136" y="162"/>
                </a:cxn>
                <a:cxn ang="0">
                  <a:pos x="160" y="165"/>
                </a:cxn>
                <a:cxn ang="0">
                  <a:pos x="186" y="167"/>
                </a:cxn>
                <a:cxn ang="0">
                  <a:pos x="210" y="167"/>
                </a:cxn>
                <a:cxn ang="0">
                  <a:pos x="236" y="167"/>
                </a:cxn>
                <a:cxn ang="0">
                  <a:pos x="260" y="166"/>
                </a:cxn>
                <a:cxn ang="0">
                  <a:pos x="285" y="163"/>
                </a:cxn>
                <a:cxn ang="0">
                  <a:pos x="308" y="159"/>
                </a:cxn>
                <a:cxn ang="0">
                  <a:pos x="328" y="154"/>
                </a:cxn>
                <a:cxn ang="0">
                  <a:pos x="347" y="148"/>
                </a:cxn>
                <a:cxn ang="0">
                  <a:pos x="364" y="140"/>
                </a:cxn>
                <a:cxn ang="0">
                  <a:pos x="378" y="132"/>
                </a:cxn>
                <a:cxn ang="0">
                  <a:pos x="390" y="123"/>
                </a:cxn>
                <a:cxn ang="0">
                  <a:pos x="400" y="113"/>
                </a:cxn>
                <a:cxn ang="0">
                  <a:pos x="406" y="103"/>
                </a:cxn>
                <a:cxn ang="0">
                  <a:pos x="409" y="93"/>
                </a:cxn>
                <a:cxn ang="0">
                  <a:pos x="409" y="84"/>
                </a:cxn>
                <a:cxn ang="0">
                  <a:pos x="412" y="84"/>
                </a:cxn>
              </a:cxnLst>
              <a:rect l="0" t="0" r="r" b="b"/>
              <a:pathLst>
                <a:path w="413" h="168">
                  <a:moveTo>
                    <a:pt x="412" y="84"/>
                  </a:moveTo>
                  <a:lnTo>
                    <a:pt x="407" y="74"/>
                  </a:lnTo>
                  <a:lnTo>
                    <a:pt x="403" y="64"/>
                  </a:lnTo>
                  <a:lnTo>
                    <a:pt x="395" y="53"/>
                  </a:lnTo>
                  <a:lnTo>
                    <a:pt x="384" y="43"/>
                  </a:lnTo>
                  <a:lnTo>
                    <a:pt x="371" y="34"/>
                  </a:lnTo>
                  <a:lnTo>
                    <a:pt x="355" y="25"/>
                  </a:lnTo>
                  <a:lnTo>
                    <a:pt x="336" y="19"/>
                  </a:lnTo>
                  <a:lnTo>
                    <a:pt x="317" y="13"/>
                  </a:lnTo>
                  <a:lnTo>
                    <a:pt x="296" y="7"/>
                  </a:lnTo>
                  <a:lnTo>
                    <a:pt x="272" y="4"/>
                  </a:lnTo>
                  <a:lnTo>
                    <a:pt x="249" y="1"/>
                  </a:lnTo>
                  <a:lnTo>
                    <a:pt x="225" y="0"/>
                  </a:lnTo>
                  <a:lnTo>
                    <a:pt x="200" y="0"/>
                  </a:lnTo>
                  <a:lnTo>
                    <a:pt x="175" y="1"/>
                  </a:lnTo>
                  <a:lnTo>
                    <a:pt x="151" y="4"/>
                  </a:lnTo>
                  <a:lnTo>
                    <a:pt x="128" y="7"/>
                  </a:lnTo>
                  <a:lnTo>
                    <a:pt x="105" y="13"/>
                  </a:lnTo>
                  <a:lnTo>
                    <a:pt x="86" y="18"/>
                  </a:lnTo>
                  <a:lnTo>
                    <a:pt x="66" y="24"/>
                  </a:lnTo>
                  <a:lnTo>
                    <a:pt x="48" y="31"/>
                  </a:lnTo>
                  <a:lnTo>
                    <a:pt x="34" y="40"/>
                  </a:lnTo>
                  <a:lnTo>
                    <a:pt x="21" y="47"/>
                  </a:lnTo>
                  <a:lnTo>
                    <a:pt x="12" y="56"/>
                  </a:lnTo>
                  <a:lnTo>
                    <a:pt x="4" y="66"/>
                  </a:lnTo>
                  <a:lnTo>
                    <a:pt x="0" y="75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6" y="104"/>
                  </a:lnTo>
                  <a:lnTo>
                    <a:pt x="13" y="114"/>
                  </a:lnTo>
                  <a:lnTo>
                    <a:pt x="24" y="123"/>
                  </a:lnTo>
                  <a:lnTo>
                    <a:pt x="38" y="131"/>
                  </a:lnTo>
                  <a:lnTo>
                    <a:pt x="52" y="138"/>
                  </a:lnTo>
                  <a:lnTo>
                    <a:pt x="72" y="145"/>
                  </a:lnTo>
                  <a:lnTo>
                    <a:pt x="91" y="152"/>
                  </a:lnTo>
                  <a:lnTo>
                    <a:pt x="113" y="157"/>
                  </a:lnTo>
                  <a:lnTo>
                    <a:pt x="136" y="162"/>
                  </a:lnTo>
                  <a:lnTo>
                    <a:pt x="160" y="165"/>
                  </a:lnTo>
                  <a:lnTo>
                    <a:pt x="186" y="167"/>
                  </a:lnTo>
                  <a:lnTo>
                    <a:pt x="210" y="167"/>
                  </a:lnTo>
                  <a:lnTo>
                    <a:pt x="236" y="167"/>
                  </a:lnTo>
                  <a:lnTo>
                    <a:pt x="260" y="166"/>
                  </a:lnTo>
                  <a:lnTo>
                    <a:pt x="285" y="163"/>
                  </a:lnTo>
                  <a:lnTo>
                    <a:pt x="308" y="159"/>
                  </a:lnTo>
                  <a:lnTo>
                    <a:pt x="328" y="154"/>
                  </a:lnTo>
                  <a:lnTo>
                    <a:pt x="347" y="148"/>
                  </a:lnTo>
                  <a:lnTo>
                    <a:pt x="364" y="140"/>
                  </a:lnTo>
                  <a:lnTo>
                    <a:pt x="378" y="132"/>
                  </a:lnTo>
                  <a:lnTo>
                    <a:pt x="390" y="123"/>
                  </a:lnTo>
                  <a:lnTo>
                    <a:pt x="400" y="113"/>
                  </a:lnTo>
                  <a:lnTo>
                    <a:pt x="406" y="103"/>
                  </a:lnTo>
                  <a:lnTo>
                    <a:pt x="409" y="93"/>
                  </a:lnTo>
                  <a:lnTo>
                    <a:pt x="409" y="84"/>
                  </a:lnTo>
                  <a:lnTo>
                    <a:pt x="412" y="84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36" name="Freeform 2020"/>
            <p:cNvSpPr>
              <a:spLocks/>
            </p:cNvSpPr>
            <p:nvPr/>
          </p:nvSpPr>
          <p:spPr bwMode="auto">
            <a:xfrm>
              <a:off x="2752" y="2883"/>
              <a:ext cx="380" cy="160"/>
            </a:xfrm>
            <a:custGeom>
              <a:avLst/>
              <a:gdLst/>
              <a:ahLst/>
              <a:cxnLst>
                <a:cxn ang="0">
                  <a:pos x="379" y="81"/>
                </a:cxn>
                <a:cxn ang="0">
                  <a:pos x="375" y="70"/>
                </a:cxn>
                <a:cxn ang="0">
                  <a:pos x="371" y="61"/>
                </a:cxn>
                <a:cxn ang="0">
                  <a:pos x="363" y="50"/>
                </a:cxn>
                <a:cxn ang="0">
                  <a:pos x="354" y="42"/>
                </a:cxn>
                <a:cxn ang="0">
                  <a:pos x="341" y="34"/>
                </a:cxn>
                <a:cxn ang="0">
                  <a:pos x="325" y="26"/>
                </a:cxn>
                <a:cxn ang="0">
                  <a:pos x="309" y="19"/>
                </a:cxn>
                <a:cxn ang="0">
                  <a:pos x="291" y="15"/>
                </a:cxn>
                <a:cxn ang="0">
                  <a:pos x="272" y="8"/>
                </a:cxn>
                <a:cxn ang="0">
                  <a:pos x="251" y="6"/>
                </a:cxn>
                <a:cxn ang="0">
                  <a:pos x="228" y="3"/>
                </a:cxn>
                <a:cxn ang="0">
                  <a:pos x="207" y="0"/>
                </a:cxn>
                <a:cxn ang="0">
                  <a:pos x="184" y="1"/>
                </a:cxn>
                <a:cxn ang="0">
                  <a:pos x="161" y="4"/>
                </a:cxn>
                <a:cxn ang="0">
                  <a:pos x="139" y="6"/>
                </a:cxn>
                <a:cxn ang="0">
                  <a:pos x="117" y="10"/>
                </a:cxn>
                <a:cxn ang="0">
                  <a:pos x="97" y="15"/>
                </a:cxn>
                <a:cxn ang="0">
                  <a:pos x="77" y="19"/>
                </a:cxn>
                <a:cxn ang="0">
                  <a:pos x="61" y="25"/>
                </a:cxn>
                <a:cxn ang="0">
                  <a:pos x="45" y="32"/>
                </a:cxn>
                <a:cxn ang="0">
                  <a:pos x="31" y="39"/>
                </a:cxn>
                <a:cxn ang="0">
                  <a:pos x="19" y="47"/>
                </a:cxn>
                <a:cxn ang="0">
                  <a:pos x="11" y="55"/>
                </a:cxn>
                <a:cxn ang="0">
                  <a:pos x="4" y="63"/>
                </a:cxn>
                <a:cxn ang="0">
                  <a:pos x="0" y="73"/>
                </a:cxn>
                <a:cxn ang="0">
                  <a:pos x="0" y="81"/>
                </a:cxn>
                <a:cxn ang="0">
                  <a:pos x="0" y="92"/>
                </a:cxn>
                <a:cxn ang="0">
                  <a:pos x="5" y="100"/>
                </a:cxn>
                <a:cxn ang="0">
                  <a:pos x="13" y="108"/>
                </a:cxn>
                <a:cxn ang="0">
                  <a:pos x="21" y="118"/>
                </a:cxn>
                <a:cxn ang="0">
                  <a:pos x="36" y="124"/>
                </a:cxn>
                <a:cxn ang="0">
                  <a:pos x="49" y="131"/>
                </a:cxn>
                <a:cxn ang="0">
                  <a:pos x="66" y="137"/>
                </a:cxn>
                <a:cxn ang="0">
                  <a:pos x="85" y="144"/>
                </a:cxn>
                <a:cxn ang="0">
                  <a:pos x="105" y="148"/>
                </a:cxn>
                <a:cxn ang="0">
                  <a:pos x="126" y="153"/>
                </a:cxn>
                <a:cxn ang="0">
                  <a:pos x="148" y="157"/>
                </a:cxn>
                <a:cxn ang="0">
                  <a:pos x="172" y="158"/>
                </a:cxn>
                <a:cxn ang="0">
                  <a:pos x="195" y="158"/>
                </a:cxn>
                <a:cxn ang="0">
                  <a:pos x="218" y="159"/>
                </a:cxn>
                <a:cxn ang="0">
                  <a:pos x="240" y="157"/>
                </a:cxn>
                <a:cxn ang="0">
                  <a:pos x="262" y="154"/>
                </a:cxn>
                <a:cxn ang="0">
                  <a:pos x="284" y="151"/>
                </a:cxn>
                <a:cxn ang="0">
                  <a:pos x="303" y="146"/>
                </a:cxn>
                <a:cxn ang="0">
                  <a:pos x="320" y="140"/>
                </a:cxn>
                <a:cxn ang="0">
                  <a:pos x="335" y="134"/>
                </a:cxn>
                <a:cxn ang="0">
                  <a:pos x="348" y="126"/>
                </a:cxn>
                <a:cxn ang="0">
                  <a:pos x="360" y="118"/>
                </a:cxn>
                <a:cxn ang="0">
                  <a:pos x="369" y="109"/>
                </a:cxn>
                <a:cxn ang="0">
                  <a:pos x="374" y="100"/>
                </a:cxn>
                <a:cxn ang="0">
                  <a:pos x="378" y="89"/>
                </a:cxn>
                <a:cxn ang="0">
                  <a:pos x="376" y="81"/>
                </a:cxn>
                <a:cxn ang="0">
                  <a:pos x="379" y="81"/>
                </a:cxn>
              </a:cxnLst>
              <a:rect l="0" t="0" r="r" b="b"/>
              <a:pathLst>
                <a:path w="380" h="160">
                  <a:moveTo>
                    <a:pt x="379" y="81"/>
                  </a:moveTo>
                  <a:lnTo>
                    <a:pt x="375" y="70"/>
                  </a:lnTo>
                  <a:lnTo>
                    <a:pt x="371" y="61"/>
                  </a:lnTo>
                  <a:lnTo>
                    <a:pt x="363" y="50"/>
                  </a:lnTo>
                  <a:lnTo>
                    <a:pt x="354" y="42"/>
                  </a:lnTo>
                  <a:lnTo>
                    <a:pt x="341" y="34"/>
                  </a:lnTo>
                  <a:lnTo>
                    <a:pt x="325" y="26"/>
                  </a:lnTo>
                  <a:lnTo>
                    <a:pt x="309" y="19"/>
                  </a:lnTo>
                  <a:lnTo>
                    <a:pt x="291" y="15"/>
                  </a:lnTo>
                  <a:lnTo>
                    <a:pt x="272" y="8"/>
                  </a:lnTo>
                  <a:lnTo>
                    <a:pt x="251" y="6"/>
                  </a:lnTo>
                  <a:lnTo>
                    <a:pt x="228" y="3"/>
                  </a:lnTo>
                  <a:lnTo>
                    <a:pt x="207" y="0"/>
                  </a:lnTo>
                  <a:lnTo>
                    <a:pt x="184" y="1"/>
                  </a:lnTo>
                  <a:lnTo>
                    <a:pt x="161" y="4"/>
                  </a:lnTo>
                  <a:lnTo>
                    <a:pt x="139" y="6"/>
                  </a:lnTo>
                  <a:lnTo>
                    <a:pt x="117" y="10"/>
                  </a:lnTo>
                  <a:lnTo>
                    <a:pt x="97" y="15"/>
                  </a:lnTo>
                  <a:lnTo>
                    <a:pt x="77" y="19"/>
                  </a:lnTo>
                  <a:lnTo>
                    <a:pt x="61" y="25"/>
                  </a:lnTo>
                  <a:lnTo>
                    <a:pt x="45" y="32"/>
                  </a:lnTo>
                  <a:lnTo>
                    <a:pt x="31" y="39"/>
                  </a:lnTo>
                  <a:lnTo>
                    <a:pt x="19" y="47"/>
                  </a:lnTo>
                  <a:lnTo>
                    <a:pt x="11" y="55"/>
                  </a:lnTo>
                  <a:lnTo>
                    <a:pt x="4" y="63"/>
                  </a:lnTo>
                  <a:lnTo>
                    <a:pt x="0" y="73"/>
                  </a:lnTo>
                  <a:lnTo>
                    <a:pt x="0" y="81"/>
                  </a:lnTo>
                  <a:lnTo>
                    <a:pt x="0" y="92"/>
                  </a:lnTo>
                  <a:lnTo>
                    <a:pt x="5" y="100"/>
                  </a:lnTo>
                  <a:lnTo>
                    <a:pt x="13" y="108"/>
                  </a:lnTo>
                  <a:lnTo>
                    <a:pt x="21" y="118"/>
                  </a:lnTo>
                  <a:lnTo>
                    <a:pt x="36" y="124"/>
                  </a:lnTo>
                  <a:lnTo>
                    <a:pt x="49" y="131"/>
                  </a:lnTo>
                  <a:lnTo>
                    <a:pt x="66" y="137"/>
                  </a:lnTo>
                  <a:lnTo>
                    <a:pt x="85" y="144"/>
                  </a:lnTo>
                  <a:lnTo>
                    <a:pt x="105" y="148"/>
                  </a:lnTo>
                  <a:lnTo>
                    <a:pt x="126" y="153"/>
                  </a:lnTo>
                  <a:lnTo>
                    <a:pt x="148" y="157"/>
                  </a:lnTo>
                  <a:lnTo>
                    <a:pt x="172" y="158"/>
                  </a:lnTo>
                  <a:lnTo>
                    <a:pt x="195" y="158"/>
                  </a:lnTo>
                  <a:lnTo>
                    <a:pt x="218" y="159"/>
                  </a:lnTo>
                  <a:lnTo>
                    <a:pt x="240" y="157"/>
                  </a:lnTo>
                  <a:lnTo>
                    <a:pt x="262" y="154"/>
                  </a:lnTo>
                  <a:lnTo>
                    <a:pt x="284" y="151"/>
                  </a:lnTo>
                  <a:lnTo>
                    <a:pt x="303" y="146"/>
                  </a:lnTo>
                  <a:lnTo>
                    <a:pt x="320" y="140"/>
                  </a:lnTo>
                  <a:lnTo>
                    <a:pt x="335" y="134"/>
                  </a:lnTo>
                  <a:lnTo>
                    <a:pt x="348" y="126"/>
                  </a:lnTo>
                  <a:lnTo>
                    <a:pt x="360" y="118"/>
                  </a:lnTo>
                  <a:lnTo>
                    <a:pt x="369" y="109"/>
                  </a:lnTo>
                  <a:lnTo>
                    <a:pt x="374" y="100"/>
                  </a:lnTo>
                  <a:lnTo>
                    <a:pt x="378" y="89"/>
                  </a:lnTo>
                  <a:lnTo>
                    <a:pt x="376" y="81"/>
                  </a:lnTo>
                  <a:lnTo>
                    <a:pt x="379" y="81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37" name="Freeform 2021"/>
            <p:cNvSpPr>
              <a:spLocks/>
            </p:cNvSpPr>
            <p:nvPr/>
          </p:nvSpPr>
          <p:spPr bwMode="auto">
            <a:xfrm>
              <a:off x="2764" y="2895"/>
              <a:ext cx="345" cy="147"/>
            </a:xfrm>
            <a:custGeom>
              <a:avLst/>
              <a:gdLst/>
              <a:ahLst/>
              <a:cxnLst>
                <a:cxn ang="0">
                  <a:pos x="344" y="73"/>
                </a:cxn>
                <a:cxn ang="0">
                  <a:pos x="342" y="63"/>
                </a:cxn>
                <a:cxn ang="0">
                  <a:pos x="337" y="55"/>
                </a:cxn>
                <a:cxn ang="0">
                  <a:pos x="330" y="45"/>
                </a:cxn>
                <a:cxn ang="0">
                  <a:pos x="321" y="37"/>
                </a:cxn>
                <a:cxn ang="0">
                  <a:pos x="310" y="29"/>
                </a:cxn>
                <a:cxn ang="0">
                  <a:pos x="296" y="22"/>
                </a:cxn>
                <a:cxn ang="0">
                  <a:pos x="280" y="16"/>
                </a:cxn>
                <a:cxn ang="0">
                  <a:pos x="264" y="11"/>
                </a:cxn>
                <a:cxn ang="0">
                  <a:pos x="247" y="5"/>
                </a:cxn>
                <a:cxn ang="0">
                  <a:pos x="227" y="3"/>
                </a:cxn>
                <a:cxn ang="0">
                  <a:pos x="208" y="0"/>
                </a:cxn>
                <a:cxn ang="0">
                  <a:pos x="187" y="0"/>
                </a:cxn>
                <a:cxn ang="0">
                  <a:pos x="167" y="0"/>
                </a:cxn>
                <a:cxn ang="0">
                  <a:pos x="146" y="1"/>
                </a:cxn>
                <a:cxn ang="0">
                  <a:pos x="127" y="3"/>
                </a:cxn>
                <a:cxn ang="0">
                  <a:pos x="106" y="8"/>
                </a:cxn>
                <a:cxn ang="0">
                  <a:pos x="88" y="11"/>
                </a:cxn>
                <a:cxn ang="0">
                  <a:pos x="70" y="16"/>
                </a:cxn>
                <a:cxn ang="0">
                  <a:pos x="54" y="22"/>
                </a:cxn>
                <a:cxn ang="0">
                  <a:pos x="40" y="28"/>
                </a:cxn>
                <a:cxn ang="0">
                  <a:pos x="28" y="35"/>
                </a:cxn>
                <a:cxn ang="0">
                  <a:pos x="17" y="42"/>
                </a:cxn>
                <a:cxn ang="0">
                  <a:pos x="9" y="49"/>
                </a:cxn>
                <a:cxn ang="0">
                  <a:pos x="1" y="58"/>
                </a:cxn>
                <a:cxn ang="0">
                  <a:pos x="0" y="66"/>
                </a:cxn>
                <a:cxn ang="0">
                  <a:pos x="0" y="74"/>
                </a:cxn>
                <a:cxn ang="0">
                  <a:pos x="0" y="83"/>
                </a:cxn>
                <a:cxn ang="0">
                  <a:pos x="4" y="90"/>
                </a:cxn>
                <a:cxn ang="0">
                  <a:pos x="9" y="98"/>
                </a:cxn>
                <a:cxn ang="0">
                  <a:pos x="19" y="106"/>
                </a:cxn>
                <a:cxn ang="0">
                  <a:pos x="32" y="113"/>
                </a:cxn>
                <a:cxn ang="0">
                  <a:pos x="44" y="119"/>
                </a:cxn>
                <a:cxn ang="0">
                  <a:pos x="59" y="125"/>
                </a:cxn>
                <a:cxn ang="0">
                  <a:pos x="76" y="131"/>
                </a:cxn>
                <a:cxn ang="0">
                  <a:pos x="95" y="136"/>
                </a:cxn>
                <a:cxn ang="0">
                  <a:pos x="114" y="140"/>
                </a:cxn>
                <a:cxn ang="0">
                  <a:pos x="134" y="143"/>
                </a:cxn>
                <a:cxn ang="0">
                  <a:pos x="156" y="145"/>
                </a:cxn>
                <a:cxn ang="0">
                  <a:pos x="176" y="146"/>
                </a:cxn>
                <a:cxn ang="0">
                  <a:pos x="199" y="146"/>
                </a:cxn>
                <a:cxn ang="0">
                  <a:pos x="218" y="145"/>
                </a:cxn>
                <a:cxn ang="0">
                  <a:pos x="240" y="142"/>
                </a:cxn>
                <a:cxn ang="0">
                  <a:pos x="258" y="139"/>
                </a:cxn>
                <a:cxn ang="0">
                  <a:pos x="276" y="134"/>
                </a:cxn>
                <a:cxn ang="0">
                  <a:pos x="291" y="129"/>
                </a:cxn>
                <a:cxn ang="0">
                  <a:pos x="305" y="122"/>
                </a:cxn>
                <a:cxn ang="0">
                  <a:pos x="319" y="114"/>
                </a:cxn>
                <a:cxn ang="0">
                  <a:pos x="327" y="107"/>
                </a:cxn>
                <a:cxn ang="0">
                  <a:pos x="335" y="99"/>
                </a:cxn>
                <a:cxn ang="0">
                  <a:pos x="341" y="90"/>
                </a:cxn>
                <a:cxn ang="0">
                  <a:pos x="343" y="81"/>
                </a:cxn>
                <a:cxn ang="0">
                  <a:pos x="343" y="73"/>
                </a:cxn>
                <a:cxn ang="0">
                  <a:pos x="344" y="73"/>
                </a:cxn>
              </a:cxnLst>
              <a:rect l="0" t="0" r="r" b="b"/>
              <a:pathLst>
                <a:path w="345" h="147">
                  <a:moveTo>
                    <a:pt x="344" y="73"/>
                  </a:moveTo>
                  <a:lnTo>
                    <a:pt x="342" y="63"/>
                  </a:lnTo>
                  <a:lnTo>
                    <a:pt x="337" y="55"/>
                  </a:lnTo>
                  <a:lnTo>
                    <a:pt x="330" y="45"/>
                  </a:lnTo>
                  <a:lnTo>
                    <a:pt x="321" y="37"/>
                  </a:lnTo>
                  <a:lnTo>
                    <a:pt x="310" y="29"/>
                  </a:lnTo>
                  <a:lnTo>
                    <a:pt x="296" y="22"/>
                  </a:lnTo>
                  <a:lnTo>
                    <a:pt x="280" y="16"/>
                  </a:lnTo>
                  <a:lnTo>
                    <a:pt x="264" y="11"/>
                  </a:lnTo>
                  <a:lnTo>
                    <a:pt x="247" y="5"/>
                  </a:lnTo>
                  <a:lnTo>
                    <a:pt x="227" y="3"/>
                  </a:lnTo>
                  <a:lnTo>
                    <a:pt x="208" y="0"/>
                  </a:lnTo>
                  <a:lnTo>
                    <a:pt x="187" y="0"/>
                  </a:lnTo>
                  <a:lnTo>
                    <a:pt x="167" y="0"/>
                  </a:lnTo>
                  <a:lnTo>
                    <a:pt x="146" y="1"/>
                  </a:lnTo>
                  <a:lnTo>
                    <a:pt x="127" y="3"/>
                  </a:lnTo>
                  <a:lnTo>
                    <a:pt x="106" y="8"/>
                  </a:lnTo>
                  <a:lnTo>
                    <a:pt x="88" y="11"/>
                  </a:lnTo>
                  <a:lnTo>
                    <a:pt x="70" y="16"/>
                  </a:lnTo>
                  <a:lnTo>
                    <a:pt x="54" y="22"/>
                  </a:lnTo>
                  <a:lnTo>
                    <a:pt x="40" y="28"/>
                  </a:lnTo>
                  <a:lnTo>
                    <a:pt x="28" y="35"/>
                  </a:lnTo>
                  <a:lnTo>
                    <a:pt x="17" y="42"/>
                  </a:lnTo>
                  <a:lnTo>
                    <a:pt x="9" y="49"/>
                  </a:lnTo>
                  <a:lnTo>
                    <a:pt x="1" y="58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83"/>
                  </a:lnTo>
                  <a:lnTo>
                    <a:pt x="4" y="90"/>
                  </a:lnTo>
                  <a:lnTo>
                    <a:pt x="9" y="98"/>
                  </a:lnTo>
                  <a:lnTo>
                    <a:pt x="19" y="106"/>
                  </a:lnTo>
                  <a:lnTo>
                    <a:pt x="32" y="113"/>
                  </a:lnTo>
                  <a:lnTo>
                    <a:pt x="44" y="119"/>
                  </a:lnTo>
                  <a:lnTo>
                    <a:pt x="59" y="125"/>
                  </a:lnTo>
                  <a:lnTo>
                    <a:pt x="76" y="131"/>
                  </a:lnTo>
                  <a:lnTo>
                    <a:pt x="95" y="136"/>
                  </a:lnTo>
                  <a:lnTo>
                    <a:pt x="114" y="140"/>
                  </a:lnTo>
                  <a:lnTo>
                    <a:pt x="134" y="143"/>
                  </a:lnTo>
                  <a:lnTo>
                    <a:pt x="156" y="145"/>
                  </a:lnTo>
                  <a:lnTo>
                    <a:pt x="176" y="146"/>
                  </a:lnTo>
                  <a:lnTo>
                    <a:pt x="199" y="146"/>
                  </a:lnTo>
                  <a:lnTo>
                    <a:pt x="218" y="145"/>
                  </a:lnTo>
                  <a:lnTo>
                    <a:pt x="240" y="142"/>
                  </a:lnTo>
                  <a:lnTo>
                    <a:pt x="258" y="139"/>
                  </a:lnTo>
                  <a:lnTo>
                    <a:pt x="276" y="134"/>
                  </a:lnTo>
                  <a:lnTo>
                    <a:pt x="291" y="129"/>
                  </a:lnTo>
                  <a:lnTo>
                    <a:pt x="305" y="122"/>
                  </a:lnTo>
                  <a:lnTo>
                    <a:pt x="319" y="114"/>
                  </a:lnTo>
                  <a:lnTo>
                    <a:pt x="327" y="107"/>
                  </a:lnTo>
                  <a:lnTo>
                    <a:pt x="335" y="99"/>
                  </a:lnTo>
                  <a:lnTo>
                    <a:pt x="341" y="90"/>
                  </a:lnTo>
                  <a:lnTo>
                    <a:pt x="343" y="81"/>
                  </a:lnTo>
                  <a:lnTo>
                    <a:pt x="343" y="73"/>
                  </a:lnTo>
                  <a:lnTo>
                    <a:pt x="344" y="73"/>
                  </a:lnTo>
                </a:path>
              </a:pathLst>
            </a:custGeom>
            <a:solidFill>
              <a:srgbClr val="C0C0E0"/>
            </a:solidFill>
            <a:ln w="12700" cap="rnd" cmpd="sng">
              <a:solidFill>
                <a:srgbClr val="C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38" name="Freeform 2022"/>
            <p:cNvSpPr>
              <a:spLocks/>
            </p:cNvSpPr>
            <p:nvPr/>
          </p:nvSpPr>
          <p:spPr bwMode="auto">
            <a:xfrm>
              <a:off x="2774" y="2904"/>
              <a:ext cx="313" cy="137"/>
            </a:xfrm>
            <a:custGeom>
              <a:avLst/>
              <a:gdLst/>
              <a:ahLst/>
              <a:cxnLst>
                <a:cxn ang="0">
                  <a:pos x="312" y="68"/>
                </a:cxn>
                <a:cxn ang="0">
                  <a:pos x="310" y="59"/>
                </a:cxn>
                <a:cxn ang="0">
                  <a:pos x="306" y="52"/>
                </a:cxn>
                <a:cxn ang="0">
                  <a:pos x="299" y="42"/>
                </a:cxn>
                <a:cxn ang="0">
                  <a:pos x="291" y="35"/>
                </a:cxn>
                <a:cxn ang="0">
                  <a:pos x="281" y="27"/>
                </a:cxn>
                <a:cxn ang="0">
                  <a:pos x="269" y="20"/>
                </a:cxn>
                <a:cxn ang="0">
                  <a:pos x="254" y="15"/>
                </a:cxn>
                <a:cxn ang="0">
                  <a:pos x="239" y="10"/>
                </a:cxn>
                <a:cxn ang="0">
                  <a:pos x="224" y="6"/>
                </a:cxn>
                <a:cxn ang="0">
                  <a:pos x="206" y="4"/>
                </a:cxn>
                <a:cxn ang="0">
                  <a:pos x="189" y="2"/>
                </a:cxn>
                <a:cxn ang="0">
                  <a:pos x="170" y="0"/>
                </a:cxn>
                <a:cxn ang="0">
                  <a:pos x="150" y="1"/>
                </a:cxn>
                <a:cxn ang="0">
                  <a:pos x="133" y="2"/>
                </a:cxn>
                <a:cxn ang="0">
                  <a:pos x="114" y="4"/>
                </a:cxn>
                <a:cxn ang="0">
                  <a:pos x="96" y="7"/>
                </a:cxn>
                <a:cxn ang="0">
                  <a:pos x="80" y="12"/>
                </a:cxn>
                <a:cxn ang="0">
                  <a:pos x="64" y="16"/>
                </a:cxn>
                <a:cxn ang="0">
                  <a:pos x="49" y="21"/>
                </a:cxn>
                <a:cxn ang="0">
                  <a:pos x="37" y="27"/>
                </a:cxn>
                <a:cxn ang="0">
                  <a:pos x="26" y="34"/>
                </a:cxn>
                <a:cxn ang="0">
                  <a:pos x="16" y="40"/>
                </a:cxn>
                <a:cxn ang="0">
                  <a:pos x="9" y="47"/>
                </a:cxn>
                <a:cxn ang="0">
                  <a:pos x="3" y="54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7"/>
                </a:cxn>
                <a:cxn ang="0">
                  <a:pos x="5" y="84"/>
                </a:cxn>
                <a:cxn ang="0">
                  <a:pos x="10" y="91"/>
                </a:cxn>
                <a:cxn ang="0">
                  <a:pos x="18" y="98"/>
                </a:cxn>
                <a:cxn ang="0">
                  <a:pos x="29" y="105"/>
                </a:cxn>
                <a:cxn ang="0">
                  <a:pos x="40" y="111"/>
                </a:cxn>
                <a:cxn ang="0">
                  <a:pos x="55" y="117"/>
                </a:cxn>
                <a:cxn ang="0">
                  <a:pos x="71" y="122"/>
                </a:cxn>
                <a:cxn ang="0">
                  <a:pos x="87" y="127"/>
                </a:cxn>
                <a:cxn ang="0">
                  <a:pos x="105" y="130"/>
                </a:cxn>
                <a:cxn ang="0">
                  <a:pos x="122" y="133"/>
                </a:cxn>
                <a:cxn ang="0">
                  <a:pos x="142" y="134"/>
                </a:cxn>
                <a:cxn ang="0">
                  <a:pos x="161" y="136"/>
                </a:cxn>
                <a:cxn ang="0">
                  <a:pos x="181" y="136"/>
                </a:cxn>
                <a:cxn ang="0">
                  <a:pos x="199" y="134"/>
                </a:cxn>
                <a:cxn ang="0">
                  <a:pos x="218" y="133"/>
                </a:cxn>
                <a:cxn ang="0">
                  <a:pos x="236" y="129"/>
                </a:cxn>
                <a:cxn ang="0">
                  <a:pos x="252" y="126"/>
                </a:cxn>
                <a:cxn ang="0">
                  <a:pos x="266" y="121"/>
                </a:cxn>
                <a:cxn ang="0">
                  <a:pos x="277" y="115"/>
                </a:cxn>
                <a:cxn ang="0">
                  <a:pos x="289" y="108"/>
                </a:cxn>
                <a:cxn ang="0">
                  <a:pos x="298" y="102"/>
                </a:cxn>
                <a:cxn ang="0">
                  <a:pos x="306" y="93"/>
                </a:cxn>
                <a:cxn ang="0">
                  <a:pos x="309" y="84"/>
                </a:cxn>
                <a:cxn ang="0">
                  <a:pos x="312" y="75"/>
                </a:cxn>
                <a:cxn ang="0">
                  <a:pos x="312" y="68"/>
                </a:cxn>
              </a:cxnLst>
              <a:rect l="0" t="0" r="r" b="b"/>
              <a:pathLst>
                <a:path w="313" h="137">
                  <a:moveTo>
                    <a:pt x="312" y="68"/>
                  </a:moveTo>
                  <a:lnTo>
                    <a:pt x="310" y="59"/>
                  </a:lnTo>
                  <a:lnTo>
                    <a:pt x="306" y="52"/>
                  </a:lnTo>
                  <a:lnTo>
                    <a:pt x="299" y="42"/>
                  </a:lnTo>
                  <a:lnTo>
                    <a:pt x="291" y="35"/>
                  </a:lnTo>
                  <a:lnTo>
                    <a:pt x="281" y="27"/>
                  </a:lnTo>
                  <a:lnTo>
                    <a:pt x="269" y="20"/>
                  </a:lnTo>
                  <a:lnTo>
                    <a:pt x="254" y="15"/>
                  </a:lnTo>
                  <a:lnTo>
                    <a:pt x="239" y="10"/>
                  </a:lnTo>
                  <a:lnTo>
                    <a:pt x="224" y="6"/>
                  </a:lnTo>
                  <a:lnTo>
                    <a:pt x="206" y="4"/>
                  </a:lnTo>
                  <a:lnTo>
                    <a:pt x="189" y="2"/>
                  </a:lnTo>
                  <a:lnTo>
                    <a:pt x="170" y="0"/>
                  </a:lnTo>
                  <a:lnTo>
                    <a:pt x="150" y="1"/>
                  </a:lnTo>
                  <a:lnTo>
                    <a:pt x="133" y="2"/>
                  </a:lnTo>
                  <a:lnTo>
                    <a:pt x="114" y="4"/>
                  </a:lnTo>
                  <a:lnTo>
                    <a:pt x="96" y="7"/>
                  </a:lnTo>
                  <a:lnTo>
                    <a:pt x="80" y="12"/>
                  </a:lnTo>
                  <a:lnTo>
                    <a:pt x="64" y="16"/>
                  </a:lnTo>
                  <a:lnTo>
                    <a:pt x="49" y="21"/>
                  </a:lnTo>
                  <a:lnTo>
                    <a:pt x="37" y="27"/>
                  </a:lnTo>
                  <a:lnTo>
                    <a:pt x="26" y="34"/>
                  </a:lnTo>
                  <a:lnTo>
                    <a:pt x="16" y="40"/>
                  </a:lnTo>
                  <a:lnTo>
                    <a:pt x="9" y="47"/>
                  </a:lnTo>
                  <a:lnTo>
                    <a:pt x="3" y="54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7"/>
                  </a:lnTo>
                  <a:lnTo>
                    <a:pt x="5" y="84"/>
                  </a:lnTo>
                  <a:lnTo>
                    <a:pt x="10" y="91"/>
                  </a:lnTo>
                  <a:lnTo>
                    <a:pt x="18" y="98"/>
                  </a:lnTo>
                  <a:lnTo>
                    <a:pt x="29" y="105"/>
                  </a:lnTo>
                  <a:lnTo>
                    <a:pt x="40" y="111"/>
                  </a:lnTo>
                  <a:lnTo>
                    <a:pt x="55" y="117"/>
                  </a:lnTo>
                  <a:lnTo>
                    <a:pt x="71" y="122"/>
                  </a:lnTo>
                  <a:lnTo>
                    <a:pt x="87" y="127"/>
                  </a:lnTo>
                  <a:lnTo>
                    <a:pt x="105" y="130"/>
                  </a:lnTo>
                  <a:lnTo>
                    <a:pt x="122" y="133"/>
                  </a:lnTo>
                  <a:lnTo>
                    <a:pt x="142" y="134"/>
                  </a:lnTo>
                  <a:lnTo>
                    <a:pt x="161" y="136"/>
                  </a:lnTo>
                  <a:lnTo>
                    <a:pt x="181" y="136"/>
                  </a:lnTo>
                  <a:lnTo>
                    <a:pt x="199" y="134"/>
                  </a:lnTo>
                  <a:lnTo>
                    <a:pt x="218" y="133"/>
                  </a:lnTo>
                  <a:lnTo>
                    <a:pt x="236" y="129"/>
                  </a:lnTo>
                  <a:lnTo>
                    <a:pt x="252" y="126"/>
                  </a:lnTo>
                  <a:lnTo>
                    <a:pt x="266" y="121"/>
                  </a:lnTo>
                  <a:lnTo>
                    <a:pt x="277" y="115"/>
                  </a:lnTo>
                  <a:lnTo>
                    <a:pt x="289" y="108"/>
                  </a:lnTo>
                  <a:lnTo>
                    <a:pt x="298" y="102"/>
                  </a:lnTo>
                  <a:lnTo>
                    <a:pt x="306" y="93"/>
                  </a:lnTo>
                  <a:lnTo>
                    <a:pt x="309" y="84"/>
                  </a:lnTo>
                  <a:lnTo>
                    <a:pt x="312" y="75"/>
                  </a:lnTo>
                  <a:lnTo>
                    <a:pt x="312" y="68"/>
                  </a:lnTo>
                </a:path>
              </a:pathLst>
            </a:custGeom>
            <a:solidFill>
              <a:srgbClr val="C0D0F0"/>
            </a:solidFill>
            <a:ln w="12700" cap="rnd" cmpd="sng">
              <a:solidFill>
                <a:srgbClr val="C0D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39" name="Freeform 2023"/>
            <p:cNvSpPr>
              <a:spLocks/>
            </p:cNvSpPr>
            <p:nvPr/>
          </p:nvSpPr>
          <p:spPr bwMode="auto">
            <a:xfrm>
              <a:off x="2786" y="2914"/>
              <a:ext cx="280" cy="125"/>
            </a:xfrm>
            <a:custGeom>
              <a:avLst/>
              <a:gdLst/>
              <a:ahLst/>
              <a:cxnLst>
                <a:cxn ang="0">
                  <a:pos x="279" y="63"/>
                </a:cxn>
                <a:cxn ang="0">
                  <a:pos x="276" y="55"/>
                </a:cxn>
                <a:cxn ang="0">
                  <a:pos x="273" y="47"/>
                </a:cxn>
                <a:cxn ang="0">
                  <a:pos x="266" y="39"/>
                </a:cxn>
                <a:cxn ang="0">
                  <a:pos x="259" y="31"/>
                </a:cxn>
                <a:cxn ang="0">
                  <a:pos x="250" y="25"/>
                </a:cxn>
                <a:cxn ang="0">
                  <a:pos x="238" y="19"/>
                </a:cxn>
                <a:cxn ang="0">
                  <a:pos x="226" y="14"/>
                </a:cxn>
                <a:cxn ang="0">
                  <a:pos x="213" y="9"/>
                </a:cxn>
                <a:cxn ang="0">
                  <a:pos x="199" y="5"/>
                </a:cxn>
                <a:cxn ang="0">
                  <a:pos x="183" y="3"/>
                </a:cxn>
                <a:cxn ang="0">
                  <a:pos x="167" y="1"/>
                </a:cxn>
                <a:cxn ang="0">
                  <a:pos x="151" y="0"/>
                </a:cxn>
                <a:cxn ang="0">
                  <a:pos x="134" y="1"/>
                </a:cxn>
                <a:cxn ang="0">
                  <a:pos x="117" y="2"/>
                </a:cxn>
                <a:cxn ang="0">
                  <a:pos x="101" y="4"/>
                </a:cxn>
                <a:cxn ang="0">
                  <a:pos x="85" y="7"/>
                </a:cxn>
                <a:cxn ang="0">
                  <a:pos x="71" y="10"/>
                </a:cxn>
                <a:cxn ang="0">
                  <a:pos x="57" y="14"/>
                </a:cxn>
                <a:cxn ang="0">
                  <a:pos x="43" y="19"/>
                </a:cxn>
                <a:cxn ang="0">
                  <a:pos x="32" y="25"/>
                </a:cxn>
                <a:cxn ang="0">
                  <a:pos x="23" y="31"/>
                </a:cxn>
                <a:cxn ang="0">
                  <a:pos x="14" y="37"/>
                </a:cxn>
                <a:cxn ang="0">
                  <a:pos x="7" y="43"/>
                </a:cxn>
                <a:cxn ang="0">
                  <a:pos x="2" y="50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0" y="71"/>
                </a:cxn>
                <a:cxn ang="0">
                  <a:pos x="3" y="78"/>
                </a:cxn>
                <a:cxn ang="0">
                  <a:pos x="9" y="84"/>
                </a:cxn>
                <a:cxn ang="0">
                  <a:pos x="15" y="90"/>
                </a:cxn>
                <a:cxn ang="0">
                  <a:pos x="25" y="95"/>
                </a:cxn>
                <a:cxn ang="0">
                  <a:pos x="35" y="101"/>
                </a:cxn>
                <a:cxn ang="0">
                  <a:pos x="48" y="107"/>
                </a:cxn>
                <a:cxn ang="0">
                  <a:pos x="62" y="112"/>
                </a:cxn>
                <a:cxn ang="0">
                  <a:pos x="77" y="116"/>
                </a:cxn>
                <a:cxn ang="0">
                  <a:pos x="93" y="119"/>
                </a:cxn>
                <a:cxn ang="0">
                  <a:pos x="110" y="122"/>
                </a:cxn>
                <a:cxn ang="0">
                  <a:pos x="127" y="124"/>
                </a:cxn>
                <a:cxn ang="0">
                  <a:pos x="144" y="124"/>
                </a:cxn>
                <a:cxn ang="0">
                  <a:pos x="162" y="124"/>
                </a:cxn>
                <a:cxn ang="0">
                  <a:pos x="178" y="124"/>
                </a:cxn>
                <a:cxn ang="0">
                  <a:pos x="195" y="122"/>
                </a:cxn>
                <a:cxn ang="0">
                  <a:pos x="210" y="119"/>
                </a:cxn>
                <a:cxn ang="0">
                  <a:pos x="225" y="116"/>
                </a:cxn>
                <a:cxn ang="0">
                  <a:pos x="237" y="111"/>
                </a:cxn>
                <a:cxn ang="0">
                  <a:pos x="249" y="106"/>
                </a:cxn>
                <a:cxn ang="0">
                  <a:pos x="258" y="99"/>
                </a:cxn>
                <a:cxn ang="0">
                  <a:pos x="266" y="93"/>
                </a:cxn>
                <a:cxn ang="0">
                  <a:pos x="273" y="86"/>
                </a:cxn>
                <a:cxn ang="0">
                  <a:pos x="277" y="78"/>
                </a:cxn>
                <a:cxn ang="0">
                  <a:pos x="278" y="70"/>
                </a:cxn>
                <a:cxn ang="0">
                  <a:pos x="277" y="63"/>
                </a:cxn>
                <a:cxn ang="0">
                  <a:pos x="279" y="63"/>
                </a:cxn>
              </a:cxnLst>
              <a:rect l="0" t="0" r="r" b="b"/>
              <a:pathLst>
                <a:path w="280" h="125">
                  <a:moveTo>
                    <a:pt x="279" y="63"/>
                  </a:moveTo>
                  <a:lnTo>
                    <a:pt x="276" y="55"/>
                  </a:lnTo>
                  <a:lnTo>
                    <a:pt x="273" y="47"/>
                  </a:lnTo>
                  <a:lnTo>
                    <a:pt x="266" y="39"/>
                  </a:lnTo>
                  <a:lnTo>
                    <a:pt x="259" y="31"/>
                  </a:lnTo>
                  <a:lnTo>
                    <a:pt x="250" y="25"/>
                  </a:lnTo>
                  <a:lnTo>
                    <a:pt x="238" y="19"/>
                  </a:lnTo>
                  <a:lnTo>
                    <a:pt x="226" y="14"/>
                  </a:lnTo>
                  <a:lnTo>
                    <a:pt x="213" y="9"/>
                  </a:lnTo>
                  <a:lnTo>
                    <a:pt x="199" y="5"/>
                  </a:lnTo>
                  <a:lnTo>
                    <a:pt x="183" y="3"/>
                  </a:lnTo>
                  <a:lnTo>
                    <a:pt x="167" y="1"/>
                  </a:lnTo>
                  <a:lnTo>
                    <a:pt x="151" y="0"/>
                  </a:lnTo>
                  <a:lnTo>
                    <a:pt x="134" y="1"/>
                  </a:lnTo>
                  <a:lnTo>
                    <a:pt x="117" y="2"/>
                  </a:lnTo>
                  <a:lnTo>
                    <a:pt x="101" y="4"/>
                  </a:lnTo>
                  <a:lnTo>
                    <a:pt x="85" y="7"/>
                  </a:lnTo>
                  <a:lnTo>
                    <a:pt x="71" y="10"/>
                  </a:lnTo>
                  <a:lnTo>
                    <a:pt x="57" y="14"/>
                  </a:lnTo>
                  <a:lnTo>
                    <a:pt x="43" y="19"/>
                  </a:lnTo>
                  <a:lnTo>
                    <a:pt x="32" y="25"/>
                  </a:lnTo>
                  <a:lnTo>
                    <a:pt x="23" y="31"/>
                  </a:lnTo>
                  <a:lnTo>
                    <a:pt x="14" y="37"/>
                  </a:lnTo>
                  <a:lnTo>
                    <a:pt x="7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3" y="78"/>
                  </a:lnTo>
                  <a:lnTo>
                    <a:pt x="9" y="84"/>
                  </a:lnTo>
                  <a:lnTo>
                    <a:pt x="15" y="90"/>
                  </a:lnTo>
                  <a:lnTo>
                    <a:pt x="25" y="95"/>
                  </a:lnTo>
                  <a:lnTo>
                    <a:pt x="35" y="101"/>
                  </a:lnTo>
                  <a:lnTo>
                    <a:pt x="48" y="107"/>
                  </a:lnTo>
                  <a:lnTo>
                    <a:pt x="62" y="112"/>
                  </a:lnTo>
                  <a:lnTo>
                    <a:pt x="77" y="116"/>
                  </a:lnTo>
                  <a:lnTo>
                    <a:pt x="93" y="119"/>
                  </a:lnTo>
                  <a:lnTo>
                    <a:pt x="110" y="122"/>
                  </a:lnTo>
                  <a:lnTo>
                    <a:pt x="127" y="124"/>
                  </a:lnTo>
                  <a:lnTo>
                    <a:pt x="144" y="124"/>
                  </a:lnTo>
                  <a:lnTo>
                    <a:pt x="162" y="124"/>
                  </a:lnTo>
                  <a:lnTo>
                    <a:pt x="178" y="124"/>
                  </a:lnTo>
                  <a:lnTo>
                    <a:pt x="195" y="122"/>
                  </a:lnTo>
                  <a:lnTo>
                    <a:pt x="210" y="119"/>
                  </a:lnTo>
                  <a:lnTo>
                    <a:pt x="225" y="116"/>
                  </a:lnTo>
                  <a:lnTo>
                    <a:pt x="237" y="111"/>
                  </a:lnTo>
                  <a:lnTo>
                    <a:pt x="249" y="106"/>
                  </a:lnTo>
                  <a:lnTo>
                    <a:pt x="258" y="99"/>
                  </a:lnTo>
                  <a:lnTo>
                    <a:pt x="266" y="93"/>
                  </a:lnTo>
                  <a:lnTo>
                    <a:pt x="273" y="86"/>
                  </a:lnTo>
                  <a:lnTo>
                    <a:pt x="277" y="78"/>
                  </a:lnTo>
                  <a:lnTo>
                    <a:pt x="278" y="70"/>
                  </a:lnTo>
                  <a:lnTo>
                    <a:pt x="277" y="63"/>
                  </a:lnTo>
                  <a:lnTo>
                    <a:pt x="279" y="63"/>
                  </a:lnTo>
                </a:path>
              </a:pathLst>
            </a:custGeom>
            <a:solidFill>
              <a:srgbClr val="C0E0F0"/>
            </a:solidFill>
            <a:ln w="12700" cap="rnd" cmpd="sng">
              <a:solidFill>
                <a:srgbClr val="C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40" name="Freeform 2024"/>
            <p:cNvSpPr>
              <a:spLocks/>
            </p:cNvSpPr>
            <p:nvPr/>
          </p:nvSpPr>
          <p:spPr bwMode="auto">
            <a:xfrm>
              <a:off x="2797" y="2923"/>
              <a:ext cx="247" cy="116"/>
            </a:xfrm>
            <a:custGeom>
              <a:avLst/>
              <a:gdLst/>
              <a:ahLst/>
              <a:cxnLst>
                <a:cxn ang="0">
                  <a:pos x="246" y="58"/>
                </a:cxn>
                <a:cxn ang="0">
                  <a:pos x="244" y="50"/>
                </a:cxn>
                <a:cxn ang="0">
                  <a:pos x="240" y="44"/>
                </a:cxn>
                <a:cxn ang="0">
                  <a:pos x="235" y="36"/>
                </a:cxn>
                <a:cxn ang="0">
                  <a:pos x="227" y="30"/>
                </a:cxn>
                <a:cxn ang="0">
                  <a:pos x="220" y="23"/>
                </a:cxn>
                <a:cxn ang="0">
                  <a:pos x="211" y="17"/>
                </a:cxn>
                <a:cxn ang="0">
                  <a:pos x="199" y="13"/>
                </a:cxn>
                <a:cxn ang="0">
                  <a:pos x="186" y="9"/>
                </a:cxn>
                <a:cxn ang="0">
                  <a:pos x="175" y="5"/>
                </a:cxn>
                <a:cxn ang="0">
                  <a:pos x="160" y="3"/>
                </a:cxn>
                <a:cxn ang="0">
                  <a:pos x="146" y="2"/>
                </a:cxn>
                <a:cxn ang="0">
                  <a:pos x="132" y="0"/>
                </a:cxn>
                <a:cxn ang="0">
                  <a:pos x="118" y="1"/>
                </a:cxn>
                <a:cxn ang="0">
                  <a:pos x="103" y="3"/>
                </a:cxn>
                <a:cxn ang="0">
                  <a:pos x="88" y="5"/>
                </a:cxn>
                <a:cxn ang="0">
                  <a:pos x="75" y="8"/>
                </a:cxn>
                <a:cxn ang="0">
                  <a:pos x="63" y="10"/>
                </a:cxn>
                <a:cxn ang="0">
                  <a:pos x="49" y="15"/>
                </a:cxn>
                <a:cxn ang="0">
                  <a:pos x="39" y="19"/>
                </a:cxn>
                <a:cxn ang="0">
                  <a:pos x="28" y="24"/>
                </a:cxn>
                <a:cxn ang="0">
                  <a:pos x="19" y="30"/>
                </a:cxn>
                <a:cxn ang="0">
                  <a:pos x="12" y="35"/>
                </a:cxn>
                <a:cxn ang="0">
                  <a:pos x="6" y="41"/>
                </a:cxn>
                <a:cxn ang="0">
                  <a:pos x="1" y="46"/>
                </a:cxn>
                <a:cxn ang="0">
                  <a:pos x="0" y="53"/>
                </a:cxn>
                <a:cxn ang="0">
                  <a:pos x="0" y="60"/>
                </a:cxn>
                <a:cxn ang="0">
                  <a:pos x="0" y="66"/>
                </a:cxn>
                <a:cxn ang="0">
                  <a:pos x="3" y="71"/>
                </a:cxn>
                <a:cxn ang="0">
                  <a:pos x="8" y="78"/>
                </a:cxn>
                <a:cxn ang="0">
                  <a:pos x="14" y="83"/>
                </a:cxn>
                <a:cxn ang="0">
                  <a:pos x="23" y="88"/>
                </a:cxn>
                <a:cxn ang="0">
                  <a:pos x="32" y="94"/>
                </a:cxn>
                <a:cxn ang="0">
                  <a:pos x="43" y="98"/>
                </a:cxn>
                <a:cxn ang="0">
                  <a:pos x="55" y="102"/>
                </a:cxn>
                <a:cxn ang="0">
                  <a:pos x="69" y="106"/>
                </a:cxn>
                <a:cxn ang="0">
                  <a:pos x="82" y="109"/>
                </a:cxn>
                <a:cxn ang="0">
                  <a:pos x="97" y="113"/>
                </a:cxn>
                <a:cxn ang="0">
                  <a:pos x="113" y="114"/>
                </a:cxn>
                <a:cxn ang="0">
                  <a:pos x="127" y="114"/>
                </a:cxn>
                <a:cxn ang="0">
                  <a:pos x="143" y="115"/>
                </a:cxn>
                <a:cxn ang="0">
                  <a:pos x="158" y="114"/>
                </a:cxn>
                <a:cxn ang="0">
                  <a:pos x="173" y="113"/>
                </a:cxn>
                <a:cxn ang="0">
                  <a:pos x="186" y="110"/>
                </a:cxn>
                <a:cxn ang="0">
                  <a:pos x="199" y="107"/>
                </a:cxn>
                <a:cxn ang="0">
                  <a:pos x="211" y="102"/>
                </a:cxn>
                <a:cxn ang="0">
                  <a:pos x="220" y="97"/>
                </a:cxn>
                <a:cxn ang="0">
                  <a:pos x="229" y="92"/>
                </a:cxn>
                <a:cxn ang="0">
                  <a:pos x="236" y="86"/>
                </a:cxn>
                <a:cxn ang="0">
                  <a:pos x="241" y="79"/>
                </a:cxn>
                <a:cxn ang="0">
                  <a:pos x="244" y="71"/>
                </a:cxn>
                <a:cxn ang="0">
                  <a:pos x="246" y="63"/>
                </a:cxn>
                <a:cxn ang="0">
                  <a:pos x="245" y="58"/>
                </a:cxn>
                <a:cxn ang="0">
                  <a:pos x="246" y="58"/>
                </a:cxn>
              </a:cxnLst>
              <a:rect l="0" t="0" r="r" b="b"/>
              <a:pathLst>
                <a:path w="247" h="116">
                  <a:moveTo>
                    <a:pt x="246" y="58"/>
                  </a:moveTo>
                  <a:lnTo>
                    <a:pt x="244" y="50"/>
                  </a:lnTo>
                  <a:lnTo>
                    <a:pt x="240" y="44"/>
                  </a:lnTo>
                  <a:lnTo>
                    <a:pt x="235" y="36"/>
                  </a:lnTo>
                  <a:lnTo>
                    <a:pt x="227" y="30"/>
                  </a:lnTo>
                  <a:lnTo>
                    <a:pt x="220" y="23"/>
                  </a:lnTo>
                  <a:lnTo>
                    <a:pt x="211" y="17"/>
                  </a:lnTo>
                  <a:lnTo>
                    <a:pt x="199" y="13"/>
                  </a:lnTo>
                  <a:lnTo>
                    <a:pt x="186" y="9"/>
                  </a:lnTo>
                  <a:lnTo>
                    <a:pt x="175" y="5"/>
                  </a:lnTo>
                  <a:lnTo>
                    <a:pt x="160" y="3"/>
                  </a:lnTo>
                  <a:lnTo>
                    <a:pt x="146" y="2"/>
                  </a:lnTo>
                  <a:lnTo>
                    <a:pt x="132" y="0"/>
                  </a:lnTo>
                  <a:lnTo>
                    <a:pt x="118" y="1"/>
                  </a:lnTo>
                  <a:lnTo>
                    <a:pt x="103" y="3"/>
                  </a:lnTo>
                  <a:lnTo>
                    <a:pt x="88" y="5"/>
                  </a:lnTo>
                  <a:lnTo>
                    <a:pt x="75" y="8"/>
                  </a:lnTo>
                  <a:lnTo>
                    <a:pt x="63" y="10"/>
                  </a:lnTo>
                  <a:lnTo>
                    <a:pt x="49" y="15"/>
                  </a:lnTo>
                  <a:lnTo>
                    <a:pt x="39" y="19"/>
                  </a:lnTo>
                  <a:lnTo>
                    <a:pt x="28" y="24"/>
                  </a:lnTo>
                  <a:lnTo>
                    <a:pt x="19" y="30"/>
                  </a:lnTo>
                  <a:lnTo>
                    <a:pt x="12" y="35"/>
                  </a:lnTo>
                  <a:lnTo>
                    <a:pt x="6" y="41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3" y="71"/>
                  </a:lnTo>
                  <a:lnTo>
                    <a:pt x="8" y="78"/>
                  </a:lnTo>
                  <a:lnTo>
                    <a:pt x="14" y="83"/>
                  </a:lnTo>
                  <a:lnTo>
                    <a:pt x="23" y="88"/>
                  </a:lnTo>
                  <a:lnTo>
                    <a:pt x="32" y="94"/>
                  </a:lnTo>
                  <a:lnTo>
                    <a:pt x="43" y="98"/>
                  </a:lnTo>
                  <a:lnTo>
                    <a:pt x="55" y="102"/>
                  </a:lnTo>
                  <a:lnTo>
                    <a:pt x="69" y="106"/>
                  </a:lnTo>
                  <a:lnTo>
                    <a:pt x="82" y="109"/>
                  </a:lnTo>
                  <a:lnTo>
                    <a:pt x="97" y="113"/>
                  </a:lnTo>
                  <a:lnTo>
                    <a:pt x="113" y="114"/>
                  </a:lnTo>
                  <a:lnTo>
                    <a:pt x="127" y="114"/>
                  </a:lnTo>
                  <a:lnTo>
                    <a:pt x="143" y="115"/>
                  </a:lnTo>
                  <a:lnTo>
                    <a:pt x="158" y="114"/>
                  </a:lnTo>
                  <a:lnTo>
                    <a:pt x="173" y="113"/>
                  </a:lnTo>
                  <a:lnTo>
                    <a:pt x="186" y="110"/>
                  </a:lnTo>
                  <a:lnTo>
                    <a:pt x="199" y="107"/>
                  </a:lnTo>
                  <a:lnTo>
                    <a:pt x="211" y="102"/>
                  </a:lnTo>
                  <a:lnTo>
                    <a:pt x="220" y="97"/>
                  </a:lnTo>
                  <a:lnTo>
                    <a:pt x="229" y="92"/>
                  </a:lnTo>
                  <a:lnTo>
                    <a:pt x="236" y="86"/>
                  </a:lnTo>
                  <a:lnTo>
                    <a:pt x="241" y="79"/>
                  </a:lnTo>
                  <a:lnTo>
                    <a:pt x="244" y="71"/>
                  </a:lnTo>
                  <a:lnTo>
                    <a:pt x="246" y="63"/>
                  </a:lnTo>
                  <a:lnTo>
                    <a:pt x="245" y="58"/>
                  </a:lnTo>
                  <a:lnTo>
                    <a:pt x="246" y="58"/>
                  </a:lnTo>
                </a:path>
              </a:pathLst>
            </a:custGeom>
            <a:solidFill>
              <a:srgbClr val="D0E0F0"/>
            </a:solidFill>
            <a:ln w="12700" cap="rnd" cmpd="sng">
              <a:solidFill>
                <a:srgbClr val="D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41" name="Freeform 2025"/>
            <p:cNvSpPr>
              <a:spLocks/>
            </p:cNvSpPr>
            <p:nvPr/>
          </p:nvSpPr>
          <p:spPr bwMode="auto">
            <a:xfrm>
              <a:off x="2808" y="2933"/>
              <a:ext cx="214" cy="105"/>
            </a:xfrm>
            <a:custGeom>
              <a:avLst/>
              <a:gdLst/>
              <a:ahLst/>
              <a:cxnLst>
                <a:cxn ang="0">
                  <a:pos x="213" y="52"/>
                </a:cxn>
                <a:cxn ang="0">
                  <a:pos x="211" y="45"/>
                </a:cxn>
                <a:cxn ang="0">
                  <a:pos x="208" y="39"/>
                </a:cxn>
                <a:cxn ang="0">
                  <a:pos x="203" y="32"/>
                </a:cxn>
                <a:cxn ang="0">
                  <a:pos x="197" y="26"/>
                </a:cxn>
                <a:cxn ang="0">
                  <a:pos x="190" y="21"/>
                </a:cxn>
                <a:cxn ang="0">
                  <a:pos x="181" y="16"/>
                </a:cxn>
                <a:cxn ang="0">
                  <a:pos x="172" y="11"/>
                </a:cxn>
                <a:cxn ang="0">
                  <a:pos x="161" y="7"/>
                </a:cxn>
                <a:cxn ang="0">
                  <a:pos x="150" y="4"/>
                </a:cxn>
                <a:cxn ang="0">
                  <a:pos x="139" y="3"/>
                </a:cxn>
                <a:cxn ang="0">
                  <a:pos x="125" y="1"/>
                </a:cxn>
                <a:cxn ang="0">
                  <a:pos x="114" y="0"/>
                </a:cxn>
                <a:cxn ang="0">
                  <a:pos x="101" y="1"/>
                </a:cxn>
                <a:cxn ang="0">
                  <a:pos x="88" y="3"/>
                </a:cxn>
                <a:cxn ang="0">
                  <a:pos x="76" y="5"/>
                </a:cxn>
                <a:cxn ang="0">
                  <a:pos x="65" y="7"/>
                </a:cxn>
                <a:cxn ang="0">
                  <a:pos x="53" y="11"/>
                </a:cxn>
                <a:cxn ang="0">
                  <a:pos x="43" y="14"/>
                </a:cxn>
                <a:cxn ang="0">
                  <a:pos x="33" y="18"/>
                </a:cxn>
                <a:cxn ang="0">
                  <a:pos x="24" y="23"/>
                </a:cxn>
                <a:cxn ang="0">
                  <a:pos x="17" y="28"/>
                </a:cxn>
                <a:cxn ang="0">
                  <a:pos x="10" y="32"/>
                </a:cxn>
                <a:cxn ang="0">
                  <a:pos x="5" y="36"/>
                </a:cxn>
                <a:cxn ang="0">
                  <a:pos x="2" y="43"/>
                </a:cxn>
                <a:cxn ang="0">
                  <a:pos x="0" y="47"/>
                </a:cxn>
                <a:cxn ang="0">
                  <a:pos x="0" y="53"/>
                </a:cxn>
                <a:cxn ang="0">
                  <a:pos x="0" y="59"/>
                </a:cxn>
                <a:cxn ang="0">
                  <a:pos x="2" y="65"/>
                </a:cxn>
                <a:cxn ang="0">
                  <a:pos x="6" y="69"/>
                </a:cxn>
                <a:cxn ang="0">
                  <a:pos x="12" y="75"/>
                </a:cxn>
                <a:cxn ang="0">
                  <a:pos x="20" y="80"/>
                </a:cxn>
                <a:cxn ang="0">
                  <a:pos x="28" y="84"/>
                </a:cxn>
                <a:cxn ang="0">
                  <a:pos x="37" y="88"/>
                </a:cxn>
                <a:cxn ang="0">
                  <a:pos x="48" y="92"/>
                </a:cxn>
                <a:cxn ang="0">
                  <a:pos x="61" y="95"/>
                </a:cxn>
                <a:cxn ang="0">
                  <a:pos x="71" y="98"/>
                </a:cxn>
                <a:cxn ang="0">
                  <a:pos x="84" y="101"/>
                </a:cxn>
                <a:cxn ang="0">
                  <a:pos x="98" y="103"/>
                </a:cxn>
                <a:cxn ang="0">
                  <a:pos x="111" y="104"/>
                </a:cxn>
                <a:cxn ang="0">
                  <a:pos x="124" y="104"/>
                </a:cxn>
                <a:cxn ang="0">
                  <a:pos x="138" y="104"/>
                </a:cxn>
                <a:cxn ang="0">
                  <a:pos x="150" y="103"/>
                </a:cxn>
                <a:cxn ang="0">
                  <a:pos x="164" y="100"/>
                </a:cxn>
                <a:cxn ang="0">
                  <a:pos x="173" y="98"/>
                </a:cxn>
                <a:cxn ang="0">
                  <a:pos x="183" y="93"/>
                </a:cxn>
                <a:cxn ang="0">
                  <a:pos x="191" y="90"/>
                </a:cxn>
                <a:cxn ang="0">
                  <a:pos x="200" y="84"/>
                </a:cxn>
                <a:cxn ang="0">
                  <a:pos x="205" y="78"/>
                </a:cxn>
                <a:cxn ang="0">
                  <a:pos x="210" y="73"/>
                </a:cxn>
                <a:cxn ang="0">
                  <a:pos x="212" y="65"/>
                </a:cxn>
                <a:cxn ang="0">
                  <a:pos x="213" y="59"/>
                </a:cxn>
                <a:cxn ang="0">
                  <a:pos x="213" y="52"/>
                </a:cxn>
              </a:cxnLst>
              <a:rect l="0" t="0" r="r" b="b"/>
              <a:pathLst>
                <a:path w="214" h="105">
                  <a:moveTo>
                    <a:pt x="213" y="52"/>
                  </a:moveTo>
                  <a:lnTo>
                    <a:pt x="211" y="45"/>
                  </a:lnTo>
                  <a:lnTo>
                    <a:pt x="208" y="39"/>
                  </a:lnTo>
                  <a:lnTo>
                    <a:pt x="203" y="32"/>
                  </a:lnTo>
                  <a:lnTo>
                    <a:pt x="197" y="26"/>
                  </a:lnTo>
                  <a:lnTo>
                    <a:pt x="190" y="21"/>
                  </a:lnTo>
                  <a:lnTo>
                    <a:pt x="181" y="16"/>
                  </a:lnTo>
                  <a:lnTo>
                    <a:pt x="172" y="11"/>
                  </a:lnTo>
                  <a:lnTo>
                    <a:pt x="161" y="7"/>
                  </a:lnTo>
                  <a:lnTo>
                    <a:pt x="150" y="4"/>
                  </a:lnTo>
                  <a:lnTo>
                    <a:pt x="139" y="3"/>
                  </a:lnTo>
                  <a:lnTo>
                    <a:pt x="125" y="1"/>
                  </a:lnTo>
                  <a:lnTo>
                    <a:pt x="114" y="0"/>
                  </a:lnTo>
                  <a:lnTo>
                    <a:pt x="101" y="1"/>
                  </a:lnTo>
                  <a:lnTo>
                    <a:pt x="88" y="3"/>
                  </a:lnTo>
                  <a:lnTo>
                    <a:pt x="76" y="5"/>
                  </a:lnTo>
                  <a:lnTo>
                    <a:pt x="65" y="7"/>
                  </a:lnTo>
                  <a:lnTo>
                    <a:pt x="53" y="11"/>
                  </a:lnTo>
                  <a:lnTo>
                    <a:pt x="43" y="14"/>
                  </a:lnTo>
                  <a:lnTo>
                    <a:pt x="33" y="18"/>
                  </a:lnTo>
                  <a:lnTo>
                    <a:pt x="24" y="23"/>
                  </a:lnTo>
                  <a:lnTo>
                    <a:pt x="17" y="28"/>
                  </a:lnTo>
                  <a:lnTo>
                    <a:pt x="10" y="32"/>
                  </a:lnTo>
                  <a:lnTo>
                    <a:pt x="5" y="36"/>
                  </a:lnTo>
                  <a:lnTo>
                    <a:pt x="2" y="43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2" y="65"/>
                  </a:lnTo>
                  <a:lnTo>
                    <a:pt x="6" y="69"/>
                  </a:lnTo>
                  <a:lnTo>
                    <a:pt x="12" y="75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7" y="88"/>
                  </a:lnTo>
                  <a:lnTo>
                    <a:pt x="48" y="92"/>
                  </a:lnTo>
                  <a:lnTo>
                    <a:pt x="61" y="95"/>
                  </a:lnTo>
                  <a:lnTo>
                    <a:pt x="71" y="98"/>
                  </a:lnTo>
                  <a:lnTo>
                    <a:pt x="84" y="101"/>
                  </a:lnTo>
                  <a:lnTo>
                    <a:pt x="98" y="103"/>
                  </a:lnTo>
                  <a:lnTo>
                    <a:pt x="111" y="104"/>
                  </a:lnTo>
                  <a:lnTo>
                    <a:pt x="124" y="104"/>
                  </a:lnTo>
                  <a:lnTo>
                    <a:pt x="138" y="104"/>
                  </a:lnTo>
                  <a:lnTo>
                    <a:pt x="150" y="103"/>
                  </a:lnTo>
                  <a:lnTo>
                    <a:pt x="164" y="100"/>
                  </a:lnTo>
                  <a:lnTo>
                    <a:pt x="173" y="98"/>
                  </a:lnTo>
                  <a:lnTo>
                    <a:pt x="183" y="93"/>
                  </a:lnTo>
                  <a:lnTo>
                    <a:pt x="191" y="90"/>
                  </a:lnTo>
                  <a:lnTo>
                    <a:pt x="200" y="84"/>
                  </a:lnTo>
                  <a:lnTo>
                    <a:pt x="205" y="78"/>
                  </a:lnTo>
                  <a:lnTo>
                    <a:pt x="210" y="73"/>
                  </a:lnTo>
                  <a:lnTo>
                    <a:pt x="212" y="65"/>
                  </a:lnTo>
                  <a:lnTo>
                    <a:pt x="213" y="59"/>
                  </a:lnTo>
                  <a:lnTo>
                    <a:pt x="213" y="52"/>
                  </a:lnTo>
                </a:path>
              </a:pathLst>
            </a:custGeom>
            <a:solidFill>
              <a:srgbClr val="E0F0F0"/>
            </a:solidFill>
            <a:ln w="12700" cap="rnd" cmpd="sng">
              <a:solidFill>
                <a:srgbClr val="E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42" name="Freeform 2026"/>
            <p:cNvSpPr>
              <a:spLocks/>
            </p:cNvSpPr>
            <p:nvPr/>
          </p:nvSpPr>
          <p:spPr bwMode="auto">
            <a:xfrm>
              <a:off x="2819" y="2944"/>
              <a:ext cx="181" cy="93"/>
            </a:xfrm>
            <a:custGeom>
              <a:avLst/>
              <a:gdLst/>
              <a:ahLst/>
              <a:cxnLst>
                <a:cxn ang="0">
                  <a:pos x="180" y="46"/>
                </a:cxn>
                <a:cxn ang="0">
                  <a:pos x="177" y="40"/>
                </a:cxn>
                <a:cxn ang="0">
                  <a:pos x="176" y="34"/>
                </a:cxn>
                <a:cxn ang="0">
                  <a:pos x="171" y="28"/>
                </a:cxn>
                <a:cxn ang="0">
                  <a:pos x="167" y="22"/>
                </a:cxn>
                <a:cxn ang="0">
                  <a:pos x="160" y="17"/>
                </a:cxn>
                <a:cxn ang="0">
                  <a:pos x="153" y="12"/>
                </a:cxn>
                <a:cxn ang="0">
                  <a:pos x="144" y="9"/>
                </a:cxn>
                <a:cxn ang="0">
                  <a:pos x="136" y="5"/>
                </a:cxn>
                <a:cxn ang="0">
                  <a:pos x="126" y="2"/>
                </a:cxn>
                <a:cxn ang="0">
                  <a:pos x="116" y="1"/>
                </a:cxn>
                <a:cxn ang="0">
                  <a:pos x="105" y="0"/>
                </a:cxn>
                <a:cxn ang="0">
                  <a:pos x="96" y="0"/>
                </a:cxn>
                <a:cxn ang="0">
                  <a:pos x="85" y="0"/>
                </a:cxn>
                <a:cxn ang="0">
                  <a:pos x="74" y="1"/>
                </a:cxn>
                <a:cxn ang="0">
                  <a:pos x="64" y="4"/>
                </a:cxn>
                <a:cxn ang="0">
                  <a:pos x="55" y="6"/>
                </a:cxn>
                <a:cxn ang="0">
                  <a:pos x="45" y="9"/>
                </a:cxn>
                <a:cxn ang="0">
                  <a:pos x="35" y="12"/>
                </a:cxn>
                <a:cxn ang="0">
                  <a:pos x="27" y="15"/>
                </a:cxn>
                <a:cxn ang="0">
                  <a:pos x="21" y="20"/>
                </a:cxn>
                <a:cxn ang="0">
                  <a:pos x="14" y="24"/>
                </a:cxn>
                <a:cxn ang="0">
                  <a:pos x="9" y="28"/>
                </a:cxn>
                <a:cxn ang="0">
                  <a:pos x="4" y="33"/>
                </a:cxn>
                <a:cxn ang="0">
                  <a:pos x="2" y="37"/>
                </a:cxn>
                <a:cxn ang="0">
                  <a:pos x="0" y="41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2" y="57"/>
                </a:cxn>
                <a:cxn ang="0">
                  <a:pos x="5" y="62"/>
                </a:cxn>
                <a:cxn ang="0">
                  <a:pos x="10" y="65"/>
                </a:cxn>
                <a:cxn ang="0">
                  <a:pos x="17" y="70"/>
                </a:cxn>
                <a:cxn ang="0">
                  <a:pos x="23" y="73"/>
                </a:cxn>
                <a:cxn ang="0">
                  <a:pos x="32" y="77"/>
                </a:cxn>
                <a:cxn ang="0">
                  <a:pos x="41" y="81"/>
                </a:cxn>
                <a:cxn ang="0">
                  <a:pos x="50" y="84"/>
                </a:cxn>
                <a:cxn ang="0">
                  <a:pos x="62" y="87"/>
                </a:cxn>
                <a:cxn ang="0">
                  <a:pos x="72" y="89"/>
                </a:cxn>
                <a:cxn ang="0">
                  <a:pos x="84" y="91"/>
                </a:cxn>
                <a:cxn ang="0">
                  <a:pos x="95" y="92"/>
                </a:cxn>
                <a:cxn ang="0">
                  <a:pos x="107" y="92"/>
                </a:cxn>
                <a:cxn ang="0">
                  <a:pos x="118" y="92"/>
                </a:cxn>
                <a:cxn ang="0">
                  <a:pos x="128" y="91"/>
                </a:cxn>
                <a:cxn ang="0">
                  <a:pos x="138" y="89"/>
                </a:cxn>
                <a:cxn ang="0">
                  <a:pos x="148" y="87"/>
                </a:cxn>
                <a:cxn ang="0">
                  <a:pos x="155" y="83"/>
                </a:cxn>
                <a:cxn ang="0">
                  <a:pos x="163" y="79"/>
                </a:cxn>
                <a:cxn ang="0">
                  <a:pos x="169" y="73"/>
                </a:cxn>
                <a:cxn ang="0">
                  <a:pos x="174" y="69"/>
                </a:cxn>
                <a:cxn ang="0">
                  <a:pos x="177" y="64"/>
                </a:cxn>
                <a:cxn ang="0">
                  <a:pos x="180" y="57"/>
                </a:cxn>
                <a:cxn ang="0">
                  <a:pos x="180" y="50"/>
                </a:cxn>
                <a:cxn ang="0">
                  <a:pos x="180" y="46"/>
                </a:cxn>
              </a:cxnLst>
              <a:rect l="0" t="0" r="r" b="b"/>
              <a:pathLst>
                <a:path w="181" h="93">
                  <a:moveTo>
                    <a:pt x="180" y="46"/>
                  </a:moveTo>
                  <a:lnTo>
                    <a:pt x="177" y="40"/>
                  </a:lnTo>
                  <a:lnTo>
                    <a:pt x="176" y="34"/>
                  </a:lnTo>
                  <a:lnTo>
                    <a:pt x="171" y="28"/>
                  </a:lnTo>
                  <a:lnTo>
                    <a:pt x="167" y="22"/>
                  </a:lnTo>
                  <a:lnTo>
                    <a:pt x="160" y="17"/>
                  </a:lnTo>
                  <a:lnTo>
                    <a:pt x="153" y="12"/>
                  </a:lnTo>
                  <a:lnTo>
                    <a:pt x="144" y="9"/>
                  </a:lnTo>
                  <a:lnTo>
                    <a:pt x="136" y="5"/>
                  </a:lnTo>
                  <a:lnTo>
                    <a:pt x="126" y="2"/>
                  </a:lnTo>
                  <a:lnTo>
                    <a:pt x="116" y="1"/>
                  </a:lnTo>
                  <a:lnTo>
                    <a:pt x="105" y="0"/>
                  </a:lnTo>
                  <a:lnTo>
                    <a:pt x="96" y="0"/>
                  </a:lnTo>
                  <a:lnTo>
                    <a:pt x="85" y="0"/>
                  </a:lnTo>
                  <a:lnTo>
                    <a:pt x="74" y="1"/>
                  </a:lnTo>
                  <a:lnTo>
                    <a:pt x="64" y="4"/>
                  </a:lnTo>
                  <a:lnTo>
                    <a:pt x="55" y="6"/>
                  </a:lnTo>
                  <a:lnTo>
                    <a:pt x="45" y="9"/>
                  </a:lnTo>
                  <a:lnTo>
                    <a:pt x="35" y="12"/>
                  </a:lnTo>
                  <a:lnTo>
                    <a:pt x="27" y="15"/>
                  </a:lnTo>
                  <a:lnTo>
                    <a:pt x="21" y="20"/>
                  </a:lnTo>
                  <a:lnTo>
                    <a:pt x="14" y="24"/>
                  </a:lnTo>
                  <a:lnTo>
                    <a:pt x="9" y="28"/>
                  </a:lnTo>
                  <a:lnTo>
                    <a:pt x="4" y="33"/>
                  </a:lnTo>
                  <a:lnTo>
                    <a:pt x="2" y="37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2" y="57"/>
                  </a:lnTo>
                  <a:lnTo>
                    <a:pt x="5" y="62"/>
                  </a:lnTo>
                  <a:lnTo>
                    <a:pt x="10" y="65"/>
                  </a:lnTo>
                  <a:lnTo>
                    <a:pt x="17" y="70"/>
                  </a:lnTo>
                  <a:lnTo>
                    <a:pt x="23" y="73"/>
                  </a:lnTo>
                  <a:lnTo>
                    <a:pt x="32" y="77"/>
                  </a:lnTo>
                  <a:lnTo>
                    <a:pt x="41" y="81"/>
                  </a:lnTo>
                  <a:lnTo>
                    <a:pt x="50" y="84"/>
                  </a:lnTo>
                  <a:lnTo>
                    <a:pt x="62" y="87"/>
                  </a:lnTo>
                  <a:lnTo>
                    <a:pt x="72" y="89"/>
                  </a:lnTo>
                  <a:lnTo>
                    <a:pt x="84" y="91"/>
                  </a:lnTo>
                  <a:lnTo>
                    <a:pt x="95" y="92"/>
                  </a:lnTo>
                  <a:lnTo>
                    <a:pt x="107" y="92"/>
                  </a:lnTo>
                  <a:lnTo>
                    <a:pt x="118" y="92"/>
                  </a:lnTo>
                  <a:lnTo>
                    <a:pt x="128" y="91"/>
                  </a:lnTo>
                  <a:lnTo>
                    <a:pt x="138" y="89"/>
                  </a:lnTo>
                  <a:lnTo>
                    <a:pt x="148" y="87"/>
                  </a:lnTo>
                  <a:lnTo>
                    <a:pt x="155" y="83"/>
                  </a:lnTo>
                  <a:lnTo>
                    <a:pt x="163" y="79"/>
                  </a:lnTo>
                  <a:lnTo>
                    <a:pt x="169" y="73"/>
                  </a:lnTo>
                  <a:lnTo>
                    <a:pt x="174" y="69"/>
                  </a:lnTo>
                  <a:lnTo>
                    <a:pt x="177" y="64"/>
                  </a:lnTo>
                  <a:lnTo>
                    <a:pt x="180" y="57"/>
                  </a:lnTo>
                  <a:lnTo>
                    <a:pt x="180" y="50"/>
                  </a:lnTo>
                  <a:lnTo>
                    <a:pt x="180" y="46"/>
                  </a:lnTo>
                </a:path>
              </a:pathLst>
            </a:custGeom>
            <a:solidFill>
              <a:srgbClr val="F0F0FF"/>
            </a:solidFill>
            <a:ln w="12700" cap="rnd" cmpd="sng">
              <a:solidFill>
                <a:srgbClr val="F0F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43" name="Freeform 2027"/>
            <p:cNvSpPr>
              <a:spLocks/>
            </p:cNvSpPr>
            <p:nvPr/>
          </p:nvSpPr>
          <p:spPr bwMode="auto">
            <a:xfrm>
              <a:off x="2829" y="2953"/>
              <a:ext cx="150" cy="84"/>
            </a:xfrm>
            <a:custGeom>
              <a:avLst/>
              <a:gdLst/>
              <a:ahLst/>
              <a:cxnLst>
                <a:cxn ang="0">
                  <a:pos x="149" y="41"/>
                </a:cxn>
                <a:cxn ang="0">
                  <a:pos x="147" y="36"/>
                </a:cxn>
                <a:cxn ang="0">
                  <a:pos x="144" y="31"/>
                </a:cxn>
                <a:cxn ang="0">
                  <a:pos x="140" y="25"/>
                </a:cxn>
                <a:cxn ang="0">
                  <a:pos x="136" y="19"/>
                </a:cxn>
                <a:cxn ang="0">
                  <a:pos x="131" y="16"/>
                </a:cxn>
                <a:cxn ang="0">
                  <a:pos x="125" y="11"/>
                </a:cxn>
                <a:cxn ang="0">
                  <a:pos x="118" y="8"/>
                </a:cxn>
                <a:cxn ang="0">
                  <a:pos x="111" y="5"/>
                </a:cxn>
                <a:cxn ang="0">
                  <a:pos x="103" y="3"/>
                </a:cxn>
                <a:cxn ang="0">
                  <a:pos x="95" y="1"/>
                </a:cxn>
                <a:cxn ang="0">
                  <a:pos x="87" y="1"/>
                </a:cxn>
                <a:cxn ang="0">
                  <a:pos x="78" y="0"/>
                </a:cxn>
                <a:cxn ang="0">
                  <a:pos x="70" y="1"/>
                </a:cxn>
                <a:cxn ang="0">
                  <a:pos x="62" y="3"/>
                </a:cxn>
                <a:cxn ang="0">
                  <a:pos x="53" y="4"/>
                </a:cxn>
                <a:cxn ang="0">
                  <a:pos x="45" y="6"/>
                </a:cxn>
                <a:cxn ang="0">
                  <a:pos x="37" y="8"/>
                </a:cxn>
                <a:cxn ang="0">
                  <a:pos x="31" y="12"/>
                </a:cxn>
                <a:cxn ang="0">
                  <a:pos x="23" y="16"/>
                </a:cxn>
                <a:cxn ang="0">
                  <a:pos x="17" y="19"/>
                </a:cxn>
                <a:cxn ang="0">
                  <a:pos x="13" y="23"/>
                </a:cxn>
                <a:cxn ang="0">
                  <a:pos x="8" y="26"/>
                </a:cxn>
                <a:cxn ang="0">
                  <a:pos x="5" y="31"/>
                </a:cxn>
                <a:cxn ang="0">
                  <a:pos x="2" y="33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3" y="50"/>
                </a:cxn>
                <a:cxn ang="0">
                  <a:pos x="6" y="55"/>
                </a:cxn>
                <a:cxn ang="0">
                  <a:pos x="9" y="58"/>
                </a:cxn>
                <a:cxn ang="0">
                  <a:pos x="14" y="62"/>
                </a:cxn>
                <a:cxn ang="0">
                  <a:pos x="20" y="64"/>
                </a:cxn>
                <a:cxn ang="0">
                  <a:pos x="27" y="68"/>
                </a:cxn>
                <a:cxn ang="0">
                  <a:pos x="35" y="72"/>
                </a:cxn>
                <a:cxn ang="0">
                  <a:pos x="43" y="75"/>
                </a:cxn>
                <a:cxn ang="0">
                  <a:pos x="52" y="78"/>
                </a:cxn>
                <a:cxn ang="0">
                  <a:pos x="62" y="80"/>
                </a:cxn>
                <a:cxn ang="0">
                  <a:pos x="71" y="80"/>
                </a:cxn>
                <a:cxn ang="0">
                  <a:pos x="80" y="82"/>
                </a:cxn>
                <a:cxn ang="0">
                  <a:pos x="89" y="83"/>
                </a:cxn>
                <a:cxn ang="0">
                  <a:pos x="98" y="83"/>
                </a:cxn>
                <a:cxn ang="0">
                  <a:pos x="107" y="81"/>
                </a:cxn>
                <a:cxn ang="0">
                  <a:pos x="116" y="80"/>
                </a:cxn>
                <a:cxn ang="0">
                  <a:pos x="123" y="78"/>
                </a:cxn>
                <a:cxn ang="0">
                  <a:pos x="130" y="75"/>
                </a:cxn>
                <a:cxn ang="0">
                  <a:pos x="135" y="71"/>
                </a:cxn>
                <a:cxn ang="0">
                  <a:pos x="140" y="67"/>
                </a:cxn>
                <a:cxn ang="0">
                  <a:pos x="144" y="62"/>
                </a:cxn>
                <a:cxn ang="0">
                  <a:pos x="148" y="56"/>
                </a:cxn>
                <a:cxn ang="0">
                  <a:pos x="148" y="53"/>
                </a:cxn>
                <a:cxn ang="0">
                  <a:pos x="149" y="47"/>
                </a:cxn>
                <a:cxn ang="0">
                  <a:pos x="148" y="41"/>
                </a:cxn>
                <a:cxn ang="0">
                  <a:pos x="149" y="41"/>
                </a:cxn>
              </a:cxnLst>
              <a:rect l="0" t="0" r="r" b="b"/>
              <a:pathLst>
                <a:path w="150" h="84">
                  <a:moveTo>
                    <a:pt x="149" y="41"/>
                  </a:moveTo>
                  <a:lnTo>
                    <a:pt x="147" y="36"/>
                  </a:lnTo>
                  <a:lnTo>
                    <a:pt x="144" y="31"/>
                  </a:lnTo>
                  <a:lnTo>
                    <a:pt x="140" y="25"/>
                  </a:lnTo>
                  <a:lnTo>
                    <a:pt x="136" y="19"/>
                  </a:lnTo>
                  <a:lnTo>
                    <a:pt x="131" y="16"/>
                  </a:lnTo>
                  <a:lnTo>
                    <a:pt x="125" y="11"/>
                  </a:lnTo>
                  <a:lnTo>
                    <a:pt x="118" y="8"/>
                  </a:lnTo>
                  <a:lnTo>
                    <a:pt x="111" y="5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7" y="1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2" y="3"/>
                  </a:lnTo>
                  <a:lnTo>
                    <a:pt x="53" y="4"/>
                  </a:lnTo>
                  <a:lnTo>
                    <a:pt x="45" y="6"/>
                  </a:lnTo>
                  <a:lnTo>
                    <a:pt x="37" y="8"/>
                  </a:lnTo>
                  <a:lnTo>
                    <a:pt x="31" y="12"/>
                  </a:lnTo>
                  <a:lnTo>
                    <a:pt x="23" y="16"/>
                  </a:lnTo>
                  <a:lnTo>
                    <a:pt x="17" y="19"/>
                  </a:lnTo>
                  <a:lnTo>
                    <a:pt x="13" y="23"/>
                  </a:lnTo>
                  <a:lnTo>
                    <a:pt x="8" y="26"/>
                  </a:lnTo>
                  <a:lnTo>
                    <a:pt x="5" y="31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3" y="50"/>
                  </a:lnTo>
                  <a:lnTo>
                    <a:pt x="6" y="55"/>
                  </a:lnTo>
                  <a:lnTo>
                    <a:pt x="9" y="58"/>
                  </a:lnTo>
                  <a:lnTo>
                    <a:pt x="14" y="62"/>
                  </a:lnTo>
                  <a:lnTo>
                    <a:pt x="20" y="64"/>
                  </a:lnTo>
                  <a:lnTo>
                    <a:pt x="27" y="68"/>
                  </a:lnTo>
                  <a:lnTo>
                    <a:pt x="35" y="72"/>
                  </a:lnTo>
                  <a:lnTo>
                    <a:pt x="43" y="75"/>
                  </a:lnTo>
                  <a:lnTo>
                    <a:pt x="52" y="78"/>
                  </a:lnTo>
                  <a:lnTo>
                    <a:pt x="62" y="80"/>
                  </a:lnTo>
                  <a:lnTo>
                    <a:pt x="71" y="80"/>
                  </a:lnTo>
                  <a:lnTo>
                    <a:pt x="80" y="82"/>
                  </a:lnTo>
                  <a:lnTo>
                    <a:pt x="89" y="83"/>
                  </a:lnTo>
                  <a:lnTo>
                    <a:pt x="98" y="83"/>
                  </a:lnTo>
                  <a:lnTo>
                    <a:pt x="107" y="81"/>
                  </a:lnTo>
                  <a:lnTo>
                    <a:pt x="116" y="80"/>
                  </a:lnTo>
                  <a:lnTo>
                    <a:pt x="123" y="78"/>
                  </a:lnTo>
                  <a:lnTo>
                    <a:pt x="130" y="75"/>
                  </a:lnTo>
                  <a:lnTo>
                    <a:pt x="135" y="71"/>
                  </a:lnTo>
                  <a:lnTo>
                    <a:pt x="140" y="67"/>
                  </a:lnTo>
                  <a:lnTo>
                    <a:pt x="144" y="62"/>
                  </a:lnTo>
                  <a:lnTo>
                    <a:pt x="148" y="56"/>
                  </a:lnTo>
                  <a:lnTo>
                    <a:pt x="148" y="53"/>
                  </a:lnTo>
                  <a:lnTo>
                    <a:pt x="149" y="47"/>
                  </a:lnTo>
                  <a:lnTo>
                    <a:pt x="148" y="41"/>
                  </a:lnTo>
                  <a:lnTo>
                    <a:pt x="149" y="41"/>
                  </a:lnTo>
                </a:path>
              </a:pathLst>
            </a:custGeom>
            <a:solidFill>
              <a:srgbClr val="F0FFFF"/>
            </a:solidFill>
            <a:ln w="12700" cap="rnd" cmpd="sng">
              <a:solidFill>
                <a:srgbClr val="F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44" name="Freeform 2028"/>
            <p:cNvSpPr>
              <a:spLocks/>
            </p:cNvSpPr>
            <p:nvPr/>
          </p:nvSpPr>
          <p:spPr bwMode="auto">
            <a:xfrm>
              <a:off x="2841" y="2963"/>
              <a:ext cx="116" cy="72"/>
            </a:xfrm>
            <a:custGeom>
              <a:avLst/>
              <a:gdLst/>
              <a:ahLst/>
              <a:cxnLst>
                <a:cxn ang="0">
                  <a:pos x="115" y="37"/>
                </a:cxn>
                <a:cxn ang="0">
                  <a:pos x="114" y="31"/>
                </a:cxn>
                <a:cxn ang="0">
                  <a:pos x="111" y="27"/>
                </a:cxn>
                <a:cxn ang="0">
                  <a:pos x="108" y="22"/>
                </a:cxn>
                <a:cxn ang="0">
                  <a:pos x="104" y="16"/>
                </a:cxn>
                <a:cxn ang="0">
                  <a:pos x="99" y="13"/>
                </a:cxn>
                <a:cxn ang="0">
                  <a:pos x="95" y="9"/>
                </a:cxn>
                <a:cxn ang="0">
                  <a:pos x="90" y="6"/>
                </a:cxn>
                <a:cxn ang="0">
                  <a:pos x="83" y="4"/>
                </a:cxn>
                <a:cxn ang="0">
                  <a:pos x="77" y="1"/>
                </a:cxn>
                <a:cxn ang="0">
                  <a:pos x="72" y="1"/>
                </a:cxn>
                <a:cxn ang="0">
                  <a:pos x="65" y="0"/>
                </a:cxn>
                <a:cxn ang="0">
                  <a:pos x="59" y="0"/>
                </a:cxn>
                <a:cxn ang="0">
                  <a:pos x="52" y="1"/>
                </a:cxn>
                <a:cxn ang="0">
                  <a:pos x="46" y="2"/>
                </a:cxn>
                <a:cxn ang="0">
                  <a:pos x="40" y="4"/>
                </a:cxn>
                <a:cxn ang="0">
                  <a:pos x="33" y="6"/>
                </a:cxn>
                <a:cxn ang="0">
                  <a:pos x="28" y="9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3" y="17"/>
                </a:cxn>
                <a:cxn ang="0">
                  <a:pos x="9" y="21"/>
                </a:cxn>
                <a:cxn ang="0">
                  <a:pos x="5" y="23"/>
                </a:cxn>
                <a:cxn ang="0">
                  <a:pos x="4" y="27"/>
                </a:cxn>
                <a:cxn ang="0">
                  <a:pos x="1" y="29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4" y="46"/>
                </a:cxn>
                <a:cxn ang="0">
                  <a:pos x="6" y="50"/>
                </a:cxn>
                <a:cxn ang="0">
                  <a:pos x="11" y="54"/>
                </a:cxn>
                <a:cxn ang="0">
                  <a:pos x="15" y="56"/>
                </a:cxn>
                <a:cxn ang="0">
                  <a:pos x="20" y="58"/>
                </a:cxn>
                <a:cxn ang="0">
                  <a:pos x="28" y="62"/>
                </a:cxn>
                <a:cxn ang="0">
                  <a:pos x="33" y="64"/>
                </a:cxn>
                <a:cxn ang="0">
                  <a:pos x="41" y="66"/>
                </a:cxn>
                <a:cxn ang="0">
                  <a:pos x="47" y="68"/>
                </a:cxn>
                <a:cxn ang="0">
                  <a:pos x="55" y="70"/>
                </a:cxn>
                <a:cxn ang="0">
                  <a:pos x="63" y="70"/>
                </a:cxn>
                <a:cxn ang="0">
                  <a:pos x="70" y="71"/>
                </a:cxn>
                <a:cxn ang="0">
                  <a:pos x="77" y="71"/>
                </a:cxn>
                <a:cxn ang="0">
                  <a:pos x="83" y="71"/>
                </a:cxn>
                <a:cxn ang="0">
                  <a:pos x="91" y="70"/>
                </a:cxn>
                <a:cxn ang="0">
                  <a:pos x="97" y="68"/>
                </a:cxn>
                <a:cxn ang="0">
                  <a:pos x="101" y="65"/>
                </a:cxn>
                <a:cxn ang="0">
                  <a:pos x="106" y="62"/>
                </a:cxn>
                <a:cxn ang="0">
                  <a:pos x="110" y="58"/>
                </a:cxn>
                <a:cxn ang="0">
                  <a:pos x="113" y="54"/>
                </a:cxn>
                <a:cxn ang="0">
                  <a:pos x="114" y="50"/>
                </a:cxn>
                <a:cxn ang="0">
                  <a:pos x="115" y="45"/>
                </a:cxn>
                <a:cxn ang="0">
                  <a:pos x="115" y="39"/>
                </a:cxn>
                <a:cxn ang="0">
                  <a:pos x="115" y="37"/>
                </a:cxn>
              </a:cxnLst>
              <a:rect l="0" t="0" r="r" b="b"/>
              <a:pathLst>
                <a:path w="116" h="72">
                  <a:moveTo>
                    <a:pt x="115" y="37"/>
                  </a:moveTo>
                  <a:lnTo>
                    <a:pt x="114" y="31"/>
                  </a:lnTo>
                  <a:lnTo>
                    <a:pt x="111" y="27"/>
                  </a:lnTo>
                  <a:lnTo>
                    <a:pt x="108" y="22"/>
                  </a:lnTo>
                  <a:lnTo>
                    <a:pt x="104" y="16"/>
                  </a:lnTo>
                  <a:lnTo>
                    <a:pt x="99" y="13"/>
                  </a:lnTo>
                  <a:lnTo>
                    <a:pt x="95" y="9"/>
                  </a:lnTo>
                  <a:lnTo>
                    <a:pt x="90" y="6"/>
                  </a:lnTo>
                  <a:lnTo>
                    <a:pt x="83" y="4"/>
                  </a:lnTo>
                  <a:lnTo>
                    <a:pt x="77" y="1"/>
                  </a:lnTo>
                  <a:lnTo>
                    <a:pt x="72" y="1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6" y="2"/>
                  </a:lnTo>
                  <a:lnTo>
                    <a:pt x="40" y="4"/>
                  </a:lnTo>
                  <a:lnTo>
                    <a:pt x="33" y="6"/>
                  </a:lnTo>
                  <a:lnTo>
                    <a:pt x="28" y="9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3" y="17"/>
                  </a:lnTo>
                  <a:lnTo>
                    <a:pt x="9" y="21"/>
                  </a:lnTo>
                  <a:lnTo>
                    <a:pt x="5" y="23"/>
                  </a:lnTo>
                  <a:lnTo>
                    <a:pt x="4" y="27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11" y="54"/>
                  </a:lnTo>
                  <a:lnTo>
                    <a:pt x="15" y="56"/>
                  </a:lnTo>
                  <a:lnTo>
                    <a:pt x="20" y="58"/>
                  </a:lnTo>
                  <a:lnTo>
                    <a:pt x="28" y="62"/>
                  </a:lnTo>
                  <a:lnTo>
                    <a:pt x="33" y="64"/>
                  </a:lnTo>
                  <a:lnTo>
                    <a:pt x="41" y="66"/>
                  </a:lnTo>
                  <a:lnTo>
                    <a:pt x="47" y="68"/>
                  </a:lnTo>
                  <a:lnTo>
                    <a:pt x="55" y="70"/>
                  </a:lnTo>
                  <a:lnTo>
                    <a:pt x="63" y="70"/>
                  </a:lnTo>
                  <a:lnTo>
                    <a:pt x="70" y="71"/>
                  </a:lnTo>
                  <a:lnTo>
                    <a:pt x="77" y="71"/>
                  </a:lnTo>
                  <a:lnTo>
                    <a:pt x="83" y="71"/>
                  </a:lnTo>
                  <a:lnTo>
                    <a:pt x="91" y="70"/>
                  </a:lnTo>
                  <a:lnTo>
                    <a:pt x="97" y="68"/>
                  </a:lnTo>
                  <a:lnTo>
                    <a:pt x="101" y="65"/>
                  </a:lnTo>
                  <a:lnTo>
                    <a:pt x="106" y="62"/>
                  </a:lnTo>
                  <a:lnTo>
                    <a:pt x="110" y="58"/>
                  </a:lnTo>
                  <a:lnTo>
                    <a:pt x="113" y="54"/>
                  </a:lnTo>
                  <a:lnTo>
                    <a:pt x="114" y="50"/>
                  </a:lnTo>
                  <a:lnTo>
                    <a:pt x="115" y="45"/>
                  </a:lnTo>
                  <a:lnTo>
                    <a:pt x="115" y="39"/>
                  </a:lnTo>
                  <a:lnTo>
                    <a:pt x="115" y="3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45" name="Freeform 2029"/>
            <p:cNvSpPr>
              <a:spLocks/>
            </p:cNvSpPr>
            <p:nvPr/>
          </p:nvSpPr>
          <p:spPr bwMode="auto">
            <a:xfrm>
              <a:off x="2606" y="2689"/>
              <a:ext cx="832" cy="320"/>
            </a:xfrm>
            <a:custGeom>
              <a:avLst/>
              <a:gdLst/>
              <a:ahLst/>
              <a:cxnLst>
                <a:cxn ang="0">
                  <a:pos x="831" y="160"/>
                </a:cxn>
                <a:cxn ang="0">
                  <a:pos x="827" y="140"/>
                </a:cxn>
                <a:cxn ang="0">
                  <a:pos x="818" y="121"/>
                </a:cxn>
                <a:cxn ang="0">
                  <a:pos x="803" y="102"/>
                </a:cxn>
                <a:cxn ang="0">
                  <a:pos x="783" y="84"/>
                </a:cxn>
                <a:cxn ang="0">
                  <a:pos x="756" y="68"/>
                </a:cxn>
                <a:cxn ang="0">
                  <a:pos x="725" y="52"/>
                </a:cxn>
                <a:cxn ang="0">
                  <a:pos x="689" y="39"/>
                </a:cxn>
                <a:cxn ang="0">
                  <a:pos x="649" y="27"/>
                </a:cxn>
                <a:cxn ang="0">
                  <a:pos x="607" y="17"/>
                </a:cxn>
                <a:cxn ang="0">
                  <a:pos x="560" y="10"/>
                </a:cxn>
                <a:cxn ang="0">
                  <a:pos x="510" y="4"/>
                </a:cxn>
                <a:cxn ang="0">
                  <a:pos x="462" y="0"/>
                </a:cxn>
                <a:cxn ang="0">
                  <a:pos x="412" y="0"/>
                </a:cxn>
                <a:cxn ang="0">
                  <a:pos x="360" y="1"/>
                </a:cxn>
                <a:cxn ang="0">
                  <a:pos x="311" y="5"/>
                </a:cxn>
                <a:cxn ang="0">
                  <a:pos x="263" y="10"/>
                </a:cxn>
                <a:cxn ang="0">
                  <a:pos x="217" y="18"/>
                </a:cxn>
                <a:cxn ang="0">
                  <a:pos x="175" y="28"/>
                </a:cxn>
                <a:cxn ang="0">
                  <a:pos x="135" y="40"/>
                </a:cxn>
                <a:cxn ang="0">
                  <a:pos x="101" y="56"/>
                </a:cxn>
                <a:cxn ang="0">
                  <a:pos x="70" y="69"/>
                </a:cxn>
                <a:cxn ang="0">
                  <a:pos x="45" y="86"/>
                </a:cxn>
                <a:cxn ang="0">
                  <a:pos x="24" y="104"/>
                </a:cxn>
                <a:cxn ang="0">
                  <a:pos x="8" y="123"/>
                </a:cxn>
                <a:cxn ang="0">
                  <a:pos x="0" y="142"/>
                </a:cxn>
                <a:cxn ang="0">
                  <a:pos x="0" y="161"/>
                </a:cxn>
                <a:cxn ang="0">
                  <a:pos x="2" y="182"/>
                </a:cxn>
                <a:cxn ang="0">
                  <a:pos x="12" y="200"/>
                </a:cxn>
                <a:cxn ang="0">
                  <a:pos x="28" y="217"/>
                </a:cxn>
                <a:cxn ang="0">
                  <a:pos x="48" y="236"/>
                </a:cxn>
                <a:cxn ang="0">
                  <a:pos x="77" y="252"/>
                </a:cxn>
                <a:cxn ang="0">
                  <a:pos x="107" y="267"/>
                </a:cxn>
                <a:cxn ang="0">
                  <a:pos x="143" y="280"/>
                </a:cxn>
                <a:cxn ang="0">
                  <a:pos x="183" y="294"/>
                </a:cxn>
                <a:cxn ang="0">
                  <a:pos x="227" y="302"/>
                </a:cxn>
                <a:cxn ang="0">
                  <a:pos x="273" y="309"/>
                </a:cxn>
                <a:cxn ang="0">
                  <a:pos x="321" y="315"/>
                </a:cxn>
                <a:cxn ang="0">
                  <a:pos x="372" y="319"/>
                </a:cxn>
                <a:cxn ang="0">
                  <a:pos x="422" y="319"/>
                </a:cxn>
                <a:cxn ang="0">
                  <a:pos x="472" y="318"/>
                </a:cxn>
                <a:cxn ang="0">
                  <a:pos x="521" y="313"/>
                </a:cxn>
                <a:cxn ang="0">
                  <a:pos x="569" y="308"/>
                </a:cxn>
                <a:cxn ang="0">
                  <a:pos x="615" y="299"/>
                </a:cxn>
                <a:cxn ang="0">
                  <a:pos x="657" y="289"/>
                </a:cxn>
                <a:cxn ang="0">
                  <a:pos x="697" y="277"/>
                </a:cxn>
                <a:cxn ang="0">
                  <a:pos x="731" y="262"/>
                </a:cxn>
                <a:cxn ang="0">
                  <a:pos x="762" y="247"/>
                </a:cxn>
                <a:cxn ang="0">
                  <a:pos x="787" y="231"/>
                </a:cxn>
                <a:cxn ang="0">
                  <a:pos x="806" y="213"/>
                </a:cxn>
                <a:cxn ang="0">
                  <a:pos x="820" y="193"/>
                </a:cxn>
                <a:cxn ang="0">
                  <a:pos x="828" y="175"/>
                </a:cxn>
                <a:cxn ang="0">
                  <a:pos x="828" y="160"/>
                </a:cxn>
                <a:cxn ang="0">
                  <a:pos x="831" y="160"/>
                </a:cxn>
              </a:cxnLst>
              <a:rect l="0" t="0" r="r" b="b"/>
              <a:pathLst>
                <a:path w="832" h="320">
                  <a:moveTo>
                    <a:pt x="831" y="160"/>
                  </a:moveTo>
                  <a:lnTo>
                    <a:pt x="827" y="140"/>
                  </a:lnTo>
                  <a:lnTo>
                    <a:pt x="818" y="121"/>
                  </a:lnTo>
                  <a:lnTo>
                    <a:pt x="803" y="102"/>
                  </a:lnTo>
                  <a:lnTo>
                    <a:pt x="783" y="84"/>
                  </a:lnTo>
                  <a:lnTo>
                    <a:pt x="756" y="68"/>
                  </a:lnTo>
                  <a:lnTo>
                    <a:pt x="725" y="52"/>
                  </a:lnTo>
                  <a:lnTo>
                    <a:pt x="689" y="39"/>
                  </a:lnTo>
                  <a:lnTo>
                    <a:pt x="649" y="27"/>
                  </a:lnTo>
                  <a:lnTo>
                    <a:pt x="607" y="17"/>
                  </a:lnTo>
                  <a:lnTo>
                    <a:pt x="560" y="10"/>
                  </a:lnTo>
                  <a:lnTo>
                    <a:pt x="510" y="4"/>
                  </a:lnTo>
                  <a:lnTo>
                    <a:pt x="462" y="0"/>
                  </a:lnTo>
                  <a:lnTo>
                    <a:pt x="412" y="0"/>
                  </a:lnTo>
                  <a:lnTo>
                    <a:pt x="360" y="1"/>
                  </a:lnTo>
                  <a:lnTo>
                    <a:pt x="311" y="5"/>
                  </a:lnTo>
                  <a:lnTo>
                    <a:pt x="263" y="10"/>
                  </a:lnTo>
                  <a:lnTo>
                    <a:pt x="217" y="18"/>
                  </a:lnTo>
                  <a:lnTo>
                    <a:pt x="175" y="28"/>
                  </a:lnTo>
                  <a:lnTo>
                    <a:pt x="135" y="40"/>
                  </a:lnTo>
                  <a:lnTo>
                    <a:pt x="101" y="56"/>
                  </a:lnTo>
                  <a:lnTo>
                    <a:pt x="70" y="69"/>
                  </a:lnTo>
                  <a:lnTo>
                    <a:pt x="45" y="86"/>
                  </a:lnTo>
                  <a:lnTo>
                    <a:pt x="24" y="104"/>
                  </a:lnTo>
                  <a:lnTo>
                    <a:pt x="8" y="123"/>
                  </a:lnTo>
                  <a:lnTo>
                    <a:pt x="0" y="142"/>
                  </a:lnTo>
                  <a:lnTo>
                    <a:pt x="0" y="161"/>
                  </a:lnTo>
                  <a:lnTo>
                    <a:pt x="2" y="182"/>
                  </a:lnTo>
                  <a:lnTo>
                    <a:pt x="12" y="200"/>
                  </a:lnTo>
                  <a:lnTo>
                    <a:pt x="28" y="217"/>
                  </a:lnTo>
                  <a:lnTo>
                    <a:pt x="48" y="236"/>
                  </a:lnTo>
                  <a:lnTo>
                    <a:pt x="77" y="252"/>
                  </a:lnTo>
                  <a:lnTo>
                    <a:pt x="107" y="267"/>
                  </a:lnTo>
                  <a:lnTo>
                    <a:pt x="143" y="280"/>
                  </a:lnTo>
                  <a:lnTo>
                    <a:pt x="183" y="294"/>
                  </a:lnTo>
                  <a:lnTo>
                    <a:pt x="227" y="302"/>
                  </a:lnTo>
                  <a:lnTo>
                    <a:pt x="273" y="309"/>
                  </a:lnTo>
                  <a:lnTo>
                    <a:pt x="321" y="315"/>
                  </a:lnTo>
                  <a:lnTo>
                    <a:pt x="372" y="319"/>
                  </a:lnTo>
                  <a:lnTo>
                    <a:pt x="422" y="319"/>
                  </a:lnTo>
                  <a:lnTo>
                    <a:pt x="472" y="318"/>
                  </a:lnTo>
                  <a:lnTo>
                    <a:pt x="521" y="313"/>
                  </a:lnTo>
                  <a:lnTo>
                    <a:pt x="569" y="308"/>
                  </a:lnTo>
                  <a:lnTo>
                    <a:pt x="615" y="299"/>
                  </a:lnTo>
                  <a:lnTo>
                    <a:pt x="657" y="289"/>
                  </a:lnTo>
                  <a:lnTo>
                    <a:pt x="697" y="277"/>
                  </a:lnTo>
                  <a:lnTo>
                    <a:pt x="731" y="262"/>
                  </a:lnTo>
                  <a:lnTo>
                    <a:pt x="762" y="247"/>
                  </a:lnTo>
                  <a:lnTo>
                    <a:pt x="787" y="231"/>
                  </a:lnTo>
                  <a:lnTo>
                    <a:pt x="806" y="213"/>
                  </a:lnTo>
                  <a:lnTo>
                    <a:pt x="820" y="193"/>
                  </a:lnTo>
                  <a:lnTo>
                    <a:pt x="828" y="175"/>
                  </a:lnTo>
                  <a:lnTo>
                    <a:pt x="828" y="160"/>
                  </a:lnTo>
                  <a:lnTo>
                    <a:pt x="831" y="160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46" name="Freeform 2030"/>
            <p:cNvSpPr>
              <a:spLocks/>
            </p:cNvSpPr>
            <p:nvPr/>
          </p:nvSpPr>
          <p:spPr bwMode="auto">
            <a:xfrm>
              <a:off x="2606" y="2672"/>
              <a:ext cx="832" cy="160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0" y="0"/>
                </a:cxn>
                <a:cxn ang="0">
                  <a:pos x="831" y="0"/>
                </a:cxn>
                <a:cxn ang="0">
                  <a:pos x="831" y="159"/>
                </a:cxn>
                <a:cxn ang="0">
                  <a:pos x="0" y="159"/>
                </a:cxn>
              </a:cxnLst>
              <a:rect l="0" t="0" r="r" b="b"/>
              <a:pathLst>
                <a:path w="832" h="160">
                  <a:moveTo>
                    <a:pt x="0" y="159"/>
                  </a:moveTo>
                  <a:lnTo>
                    <a:pt x="0" y="0"/>
                  </a:lnTo>
                  <a:lnTo>
                    <a:pt x="831" y="0"/>
                  </a:lnTo>
                  <a:lnTo>
                    <a:pt x="831" y="159"/>
                  </a:lnTo>
                  <a:lnTo>
                    <a:pt x="0" y="159"/>
                  </a:lnTo>
                </a:path>
              </a:pathLst>
            </a:custGeom>
            <a:solidFill>
              <a:srgbClr val="1070C0"/>
            </a:solidFill>
            <a:ln w="12700" cap="rnd" cmpd="sng">
              <a:solidFill>
                <a:srgbClr val="1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47" name="Freeform 2031"/>
            <p:cNvSpPr>
              <a:spLocks/>
            </p:cNvSpPr>
            <p:nvPr/>
          </p:nvSpPr>
          <p:spPr bwMode="auto">
            <a:xfrm>
              <a:off x="2612" y="2689"/>
              <a:ext cx="810" cy="318"/>
            </a:xfrm>
            <a:custGeom>
              <a:avLst/>
              <a:gdLst/>
              <a:ahLst/>
              <a:cxnLst>
                <a:cxn ang="0">
                  <a:pos x="809" y="158"/>
                </a:cxn>
                <a:cxn ang="0">
                  <a:pos x="805" y="140"/>
                </a:cxn>
                <a:cxn ang="0">
                  <a:pos x="796" y="121"/>
                </a:cxn>
                <a:cxn ang="0">
                  <a:pos x="781" y="102"/>
                </a:cxn>
                <a:cxn ang="0">
                  <a:pos x="762" y="83"/>
                </a:cxn>
                <a:cxn ang="0">
                  <a:pos x="736" y="68"/>
                </a:cxn>
                <a:cxn ang="0">
                  <a:pos x="705" y="52"/>
                </a:cxn>
                <a:cxn ang="0">
                  <a:pos x="670" y="38"/>
                </a:cxn>
                <a:cxn ang="0">
                  <a:pos x="632" y="27"/>
                </a:cxn>
                <a:cxn ang="0">
                  <a:pos x="591" y="17"/>
                </a:cxn>
                <a:cxn ang="0">
                  <a:pos x="545" y="10"/>
                </a:cxn>
                <a:cxn ang="0">
                  <a:pos x="496" y="4"/>
                </a:cxn>
                <a:cxn ang="0">
                  <a:pos x="450" y="0"/>
                </a:cxn>
                <a:cxn ang="0">
                  <a:pos x="401" y="0"/>
                </a:cxn>
                <a:cxn ang="0">
                  <a:pos x="351" y="1"/>
                </a:cxn>
                <a:cxn ang="0">
                  <a:pos x="303" y="5"/>
                </a:cxn>
                <a:cxn ang="0">
                  <a:pos x="257" y="10"/>
                </a:cxn>
                <a:cxn ang="0">
                  <a:pos x="211" y="18"/>
                </a:cxn>
                <a:cxn ang="0">
                  <a:pos x="170" y="27"/>
                </a:cxn>
                <a:cxn ang="0">
                  <a:pos x="131" y="40"/>
                </a:cxn>
                <a:cxn ang="0">
                  <a:pos x="98" y="55"/>
                </a:cxn>
                <a:cxn ang="0">
                  <a:pos x="67" y="69"/>
                </a:cxn>
                <a:cxn ang="0">
                  <a:pos x="43" y="86"/>
                </a:cxn>
                <a:cxn ang="0">
                  <a:pos x="25" y="103"/>
                </a:cxn>
                <a:cxn ang="0">
                  <a:pos x="8" y="121"/>
                </a:cxn>
                <a:cxn ang="0">
                  <a:pos x="0" y="141"/>
                </a:cxn>
                <a:cxn ang="0">
                  <a:pos x="0" y="161"/>
                </a:cxn>
                <a:cxn ang="0">
                  <a:pos x="2" y="180"/>
                </a:cxn>
                <a:cxn ang="0">
                  <a:pos x="11" y="199"/>
                </a:cxn>
                <a:cxn ang="0">
                  <a:pos x="27" y="217"/>
                </a:cxn>
                <a:cxn ang="0">
                  <a:pos x="47" y="235"/>
                </a:cxn>
                <a:cxn ang="0">
                  <a:pos x="75" y="251"/>
                </a:cxn>
                <a:cxn ang="0">
                  <a:pos x="104" y="266"/>
                </a:cxn>
                <a:cxn ang="0">
                  <a:pos x="139" y="280"/>
                </a:cxn>
                <a:cxn ang="0">
                  <a:pos x="178" y="292"/>
                </a:cxn>
                <a:cxn ang="0">
                  <a:pos x="221" y="301"/>
                </a:cxn>
                <a:cxn ang="0">
                  <a:pos x="265" y="309"/>
                </a:cxn>
                <a:cxn ang="0">
                  <a:pos x="312" y="314"/>
                </a:cxn>
                <a:cxn ang="0">
                  <a:pos x="362" y="317"/>
                </a:cxn>
                <a:cxn ang="0">
                  <a:pos x="409" y="317"/>
                </a:cxn>
                <a:cxn ang="0">
                  <a:pos x="460" y="317"/>
                </a:cxn>
                <a:cxn ang="0">
                  <a:pos x="507" y="313"/>
                </a:cxn>
                <a:cxn ang="0">
                  <a:pos x="552" y="306"/>
                </a:cxn>
                <a:cxn ang="0">
                  <a:pos x="599" y="297"/>
                </a:cxn>
                <a:cxn ang="0">
                  <a:pos x="639" y="288"/>
                </a:cxn>
                <a:cxn ang="0">
                  <a:pos x="678" y="276"/>
                </a:cxn>
                <a:cxn ang="0">
                  <a:pos x="710" y="261"/>
                </a:cxn>
                <a:cxn ang="0">
                  <a:pos x="742" y="246"/>
                </a:cxn>
                <a:cxn ang="0">
                  <a:pos x="765" y="230"/>
                </a:cxn>
                <a:cxn ang="0">
                  <a:pos x="785" y="212"/>
                </a:cxn>
                <a:cxn ang="0">
                  <a:pos x="798" y="193"/>
                </a:cxn>
                <a:cxn ang="0">
                  <a:pos x="805" y="175"/>
                </a:cxn>
                <a:cxn ang="0">
                  <a:pos x="807" y="158"/>
                </a:cxn>
                <a:cxn ang="0">
                  <a:pos x="809" y="158"/>
                </a:cxn>
              </a:cxnLst>
              <a:rect l="0" t="0" r="r" b="b"/>
              <a:pathLst>
                <a:path w="810" h="318">
                  <a:moveTo>
                    <a:pt x="809" y="158"/>
                  </a:moveTo>
                  <a:lnTo>
                    <a:pt x="805" y="140"/>
                  </a:lnTo>
                  <a:lnTo>
                    <a:pt x="796" y="121"/>
                  </a:lnTo>
                  <a:lnTo>
                    <a:pt x="781" y="102"/>
                  </a:lnTo>
                  <a:lnTo>
                    <a:pt x="762" y="83"/>
                  </a:lnTo>
                  <a:lnTo>
                    <a:pt x="736" y="68"/>
                  </a:lnTo>
                  <a:lnTo>
                    <a:pt x="705" y="52"/>
                  </a:lnTo>
                  <a:lnTo>
                    <a:pt x="670" y="38"/>
                  </a:lnTo>
                  <a:lnTo>
                    <a:pt x="632" y="27"/>
                  </a:lnTo>
                  <a:lnTo>
                    <a:pt x="591" y="17"/>
                  </a:lnTo>
                  <a:lnTo>
                    <a:pt x="545" y="10"/>
                  </a:lnTo>
                  <a:lnTo>
                    <a:pt x="496" y="4"/>
                  </a:lnTo>
                  <a:lnTo>
                    <a:pt x="450" y="0"/>
                  </a:lnTo>
                  <a:lnTo>
                    <a:pt x="401" y="0"/>
                  </a:lnTo>
                  <a:lnTo>
                    <a:pt x="351" y="1"/>
                  </a:lnTo>
                  <a:lnTo>
                    <a:pt x="303" y="5"/>
                  </a:lnTo>
                  <a:lnTo>
                    <a:pt x="257" y="10"/>
                  </a:lnTo>
                  <a:lnTo>
                    <a:pt x="211" y="18"/>
                  </a:lnTo>
                  <a:lnTo>
                    <a:pt x="170" y="27"/>
                  </a:lnTo>
                  <a:lnTo>
                    <a:pt x="131" y="40"/>
                  </a:lnTo>
                  <a:lnTo>
                    <a:pt x="98" y="55"/>
                  </a:lnTo>
                  <a:lnTo>
                    <a:pt x="67" y="69"/>
                  </a:lnTo>
                  <a:lnTo>
                    <a:pt x="43" y="86"/>
                  </a:lnTo>
                  <a:lnTo>
                    <a:pt x="25" y="103"/>
                  </a:lnTo>
                  <a:lnTo>
                    <a:pt x="8" y="121"/>
                  </a:lnTo>
                  <a:lnTo>
                    <a:pt x="0" y="141"/>
                  </a:lnTo>
                  <a:lnTo>
                    <a:pt x="0" y="161"/>
                  </a:lnTo>
                  <a:lnTo>
                    <a:pt x="2" y="180"/>
                  </a:lnTo>
                  <a:lnTo>
                    <a:pt x="11" y="199"/>
                  </a:lnTo>
                  <a:lnTo>
                    <a:pt x="27" y="217"/>
                  </a:lnTo>
                  <a:lnTo>
                    <a:pt x="47" y="235"/>
                  </a:lnTo>
                  <a:lnTo>
                    <a:pt x="75" y="251"/>
                  </a:lnTo>
                  <a:lnTo>
                    <a:pt x="104" y="266"/>
                  </a:lnTo>
                  <a:lnTo>
                    <a:pt x="139" y="280"/>
                  </a:lnTo>
                  <a:lnTo>
                    <a:pt x="178" y="292"/>
                  </a:lnTo>
                  <a:lnTo>
                    <a:pt x="221" y="301"/>
                  </a:lnTo>
                  <a:lnTo>
                    <a:pt x="265" y="309"/>
                  </a:lnTo>
                  <a:lnTo>
                    <a:pt x="312" y="314"/>
                  </a:lnTo>
                  <a:lnTo>
                    <a:pt x="362" y="317"/>
                  </a:lnTo>
                  <a:lnTo>
                    <a:pt x="409" y="317"/>
                  </a:lnTo>
                  <a:lnTo>
                    <a:pt x="460" y="317"/>
                  </a:lnTo>
                  <a:lnTo>
                    <a:pt x="507" y="313"/>
                  </a:lnTo>
                  <a:lnTo>
                    <a:pt x="552" y="306"/>
                  </a:lnTo>
                  <a:lnTo>
                    <a:pt x="599" y="297"/>
                  </a:lnTo>
                  <a:lnTo>
                    <a:pt x="639" y="288"/>
                  </a:lnTo>
                  <a:lnTo>
                    <a:pt x="678" y="276"/>
                  </a:lnTo>
                  <a:lnTo>
                    <a:pt x="710" y="261"/>
                  </a:lnTo>
                  <a:lnTo>
                    <a:pt x="742" y="246"/>
                  </a:lnTo>
                  <a:lnTo>
                    <a:pt x="765" y="230"/>
                  </a:lnTo>
                  <a:lnTo>
                    <a:pt x="785" y="212"/>
                  </a:lnTo>
                  <a:lnTo>
                    <a:pt x="798" y="193"/>
                  </a:lnTo>
                  <a:lnTo>
                    <a:pt x="805" y="175"/>
                  </a:lnTo>
                  <a:lnTo>
                    <a:pt x="807" y="158"/>
                  </a:lnTo>
                  <a:lnTo>
                    <a:pt x="809" y="158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48" name="Freeform 2032"/>
            <p:cNvSpPr>
              <a:spLocks/>
            </p:cNvSpPr>
            <p:nvPr/>
          </p:nvSpPr>
          <p:spPr bwMode="auto">
            <a:xfrm>
              <a:off x="2612" y="2672"/>
              <a:ext cx="810" cy="160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0" y="0"/>
                </a:cxn>
                <a:cxn ang="0">
                  <a:pos x="809" y="0"/>
                </a:cxn>
                <a:cxn ang="0">
                  <a:pos x="809" y="159"/>
                </a:cxn>
                <a:cxn ang="0">
                  <a:pos x="0" y="159"/>
                </a:cxn>
              </a:cxnLst>
              <a:rect l="0" t="0" r="r" b="b"/>
              <a:pathLst>
                <a:path w="810" h="160">
                  <a:moveTo>
                    <a:pt x="0" y="159"/>
                  </a:moveTo>
                  <a:lnTo>
                    <a:pt x="0" y="0"/>
                  </a:lnTo>
                  <a:lnTo>
                    <a:pt x="809" y="0"/>
                  </a:lnTo>
                  <a:lnTo>
                    <a:pt x="809" y="159"/>
                  </a:lnTo>
                  <a:lnTo>
                    <a:pt x="0" y="159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49" name="Freeform 2033"/>
            <p:cNvSpPr>
              <a:spLocks/>
            </p:cNvSpPr>
            <p:nvPr/>
          </p:nvSpPr>
          <p:spPr bwMode="auto">
            <a:xfrm>
              <a:off x="2619" y="2689"/>
              <a:ext cx="788" cy="318"/>
            </a:xfrm>
            <a:custGeom>
              <a:avLst/>
              <a:gdLst/>
              <a:ahLst/>
              <a:cxnLst>
                <a:cxn ang="0">
                  <a:pos x="787" y="158"/>
                </a:cxn>
                <a:cxn ang="0">
                  <a:pos x="782" y="138"/>
                </a:cxn>
                <a:cxn ang="0">
                  <a:pos x="774" y="120"/>
                </a:cxn>
                <a:cxn ang="0">
                  <a:pos x="759" y="101"/>
                </a:cxn>
                <a:cxn ang="0">
                  <a:pos x="740" y="83"/>
                </a:cxn>
                <a:cxn ang="0">
                  <a:pos x="716" y="67"/>
                </a:cxn>
                <a:cxn ang="0">
                  <a:pos x="686" y="51"/>
                </a:cxn>
                <a:cxn ang="0">
                  <a:pos x="651" y="38"/>
                </a:cxn>
                <a:cxn ang="0">
                  <a:pos x="614" y="27"/>
                </a:cxn>
                <a:cxn ang="0">
                  <a:pos x="575" y="16"/>
                </a:cxn>
                <a:cxn ang="0">
                  <a:pos x="529" y="8"/>
                </a:cxn>
                <a:cxn ang="0">
                  <a:pos x="482" y="2"/>
                </a:cxn>
                <a:cxn ang="0">
                  <a:pos x="436" y="0"/>
                </a:cxn>
                <a:cxn ang="0">
                  <a:pos x="389" y="0"/>
                </a:cxn>
                <a:cxn ang="0">
                  <a:pos x="340" y="0"/>
                </a:cxn>
                <a:cxn ang="0">
                  <a:pos x="294" y="5"/>
                </a:cxn>
                <a:cxn ang="0">
                  <a:pos x="250" y="10"/>
                </a:cxn>
                <a:cxn ang="0">
                  <a:pos x="205" y="18"/>
                </a:cxn>
                <a:cxn ang="0">
                  <a:pos x="165" y="27"/>
                </a:cxn>
                <a:cxn ang="0">
                  <a:pos x="127" y="39"/>
                </a:cxn>
                <a:cxn ang="0">
                  <a:pos x="95" y="53"/>
                </a:cxn>
                <a:cxn ang="0">
                  <a:pos x="65" y="68"/>
                </a:cxn>
                <a:cxn ang="0">
                  <a:pos x="42" y="86"/>
                </a:cxn>
                <a:cxn ang="0">
                  <a:pos x="23" y="103"/>
                </a:cxn>
                <a:cxn ang="0">
                  <a:pos x="7" y="121"/>
                </a:cxn>
                <a:cxn ang="0">
                  <a:pos x="0" y="140"/>
                </a:cxn>
                <a:cxn ang="0">
                  <a:pos x="0" y="158"/>
                </a:cxn>
                <a:cxn ang="0">
                  <a:pos x="1" y="180"/>
                </a:cxn>
                <a:cxn ang="0">
                  <a:pos x="11" y="198"/>
                </a:cxn>
                <a:cxn ang="0">
                  <a:pos x="26" y="217"/>
                </a:cxn>
                <a:cxn ang="0">
                  <a:pos x="45" y="233"/>
                </a:cxn>
                <a:cxn ang="0">
                  <a:pos x="72" y="250"/>
                </a:cxn>
                <a:cxn ang="0">
                  <a:pos x="100" y="264"/>
                </a:cxn>
                <a:cxn ang="0">
                  <a:pos x="135" y="278"/>
                </a:cxn>
                <a:cxn ang="0">
                  <a:pos x="173" y="290"/>
                </a:cxn>
                <a:cxn ang="0">
                  <a:pos x="214" y="299"/>
                </a:cxn>
                <a:cxn ang="0">
                  <a:pos x="258" y="306"/>
                </a:cxn>
                <a:cxn ang="0">
                  <a:pos x="303" y="312"/>
                </a:cxn>
                <a:cxn ang="0">
                  <a:pos x="351" y="315"/>
                </a:cxn>
                <a:cxn ang="0">
                  <a:pos x="398" y="317"/>
                </a:cxn>
                <a:cxn ang="0">
                  <a:pos x="448" y="315"/>
                </a:cxn>
                <a:cxn ang="0">
                  <a:pos x="492" y="312"/>
                </a:cxn>
                <a:cxn ang="0">
                  <a:pos x="537" y="305"/>
                </a:cxn>
                <a:cxn ang="0">
                  <a:pos x="581" y="296"/>
                </a:cxn>
                <a:cxn ang="0">
                  <a:pos x="621" y="287"/>
                </a:cxn>
                <a:cxn ang="0">
                  <a:pos x="659" y="275"/>
                </a:cxn>
                <a:cxn ang="0">
                  <a:pos x="690" y="260"/>
                </a:cxn>
                <a:cxn ang="0">
                  <a:pos x="720" y="244"/>
                </a:cxn>
                <a:cxn ang="0">
                  <a:pos x="743" y="229"/>
                </a:cxn>
                <a:cxn ang="0">
                  <a:pos x="762" y="211"/>
                </a:cxn>
                <a:cxn ang="0">
                  <a:pos x="775" y="192"/>
                </a:cxn>
                <a:cxn ang="0">
                  <a:pos x="783" y="172"/>
                </a:cxn>
                <a:cxn ang="0">
                  <a:pos x="784" y="158"/>
                </a:cxn>
                <a:cxn ang="0">
                  <a:pos x="787" y="158"/>
                </a:cxn>
              </a:cxnLst>
              <a:rect l="0" t="0" r="r" b="b"/>
              <a:pathLst>
                <a:path w="788" h="318">
                  <a:moveTo>
                    <a:pt x="787" y="158"/>
                  </a:moveTo>
                  <a:lnTo>
                    <a:pt x="782" y="138"/>
                  </a:lnTo>
                  <a:lnTo>
                    <a:pt x="774" y="120"/>
                  </a:lnTo>
                  <a:lnTo>
                    <a:pt x="759" y="101"/>
                  </a:lnTo>
                  <a:lnTo>
                    <a:pt x="740" y="83"/>
                  </a:lnTo>
                  <a:lnTo>
                    <a:pt x="716" y="67"/>
                  </a:lnTo>
                  <a:lnTo>
                    <a:pt x="686" y="51"/>
                  </a:lnTo>
                  <a:lnTo>
                    <a:pt x="651" y="38"/>
                  </a:lnTo>
                  <a:lnTo>
                    <a:pt x="614" y="27"/>
                  </a:lnTo>
                  <a:lnTo>
                    <a:pt x="575" y="16"/>
                  </a:lnTo>
                  <a:lnTo>
                    <a:pt x="529" y="8"/>
                  </a:lnTo>
                  <a:lnTo>
                    <a:pt x="482" y="2"/>
                  </a:lnTo>
                  <a:lnTo>
                    <a:pt x="436" y="0"/>
                  </a:lnTo>
                  <a:lnTo>
                    <a:pt x="389" y="0"/>
                  </a:lnTo>
                  <a:lnTo>
                    <a:pt x="340" y="0"/>
                  </a:lnTo>
                  <a:lnTo>
                    <a:pt x="294" y="5"/>
                  </a:lnTo>
                  <a:lnTo>
                    <a:pt x="250" y="10"/>
                  </a:lnTo>
                  <a:lnTo>
                    <a:pt x="205" y="18"/>
                  </a:lnTo>
                  <a:lnTo>
                    <a:pt x="165" y="27"/>
                  </a:lnTo>
                  <a:lnTo>
                    <a:pt x="127" y="39"/>
                  </a:lnTo>
                  <a:lnTo>
                    <a:pt x="95" y="53"/>
                  </a:lnTo>
                  <a:lnTo>
                    <a:pt x="65" y="68"/>
                  </a:lnTo>
                  <a:lnTo>
                    <a:pt x="42" y="86"/>
                  </a:lnTo>
                  <a:lnTo>
                    <a:pt x="23" y="103"/>
                  </a:lnTo>
                  <a:lnTo>
                    <a:pt x="7" y="121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1" y="180"/>
                  </a:lnTo>
                  <a:lnTo>
                    <a:pt x="11" y="198"/>
                  </a:lnTo>
                  <a:lnTo>
                    <a:pt x="26" y="217"/>
                  </a:lnTo>
                  <a:lnTo>
                    <a:pt x="45" y="233"/>
                  </a:lnTo>
                  <a:lnTo>
                    <a:pt x="72" y="250"/>
                  </a:lnTo>
                  <a:lnTo>
                    <a:pt x="100" y="264"/>
                  </a:lnTo>
                  <a:lnTo>
                    <a:pt x="135" y="278"/>
                  </a:lnTo>
                  <a:lnTo>
                    <a:pt x="173" y="290"/>
                  </a:lnTo>
                  <a:lnTo>
                    <a:pt x="214" y="299"/>
                  </a:lnTo>
                  <a:lnTo>
                    <a:pt x="258" y="306"/>
                  </a:lnTo>
                  <a:lnTo>
                    <a:pt x="303" y="312"/>
                  </a:lnTo>
                  <a:lnTo>
                    <a:pt x="351" y="315"/>
                  </a:lnTo>
                  <a:lnTo>
                    <a:pt x="398" y="317"/>
                  </a:lnTo>
                  <a:lnTo>
                    <a:pt x="448" y="315"/>
                  </a:lnTo>
                  <a:lnTo>
                    <a:pt x="492" y="312"/>
                  </a:lnTo>
                  <a:lnTo>
                    <a:pt x="537" y="305"/>
                  </a:lnTo>
                  <a:lnTo>
                    <a:pt x="581" y="296"/>
                  </a:lnTo>
                  <a:lnTo>
                    <a:pt x="621" y="287"/>
                  </a:lnTo>
                  <a:lnTo>
                    <a:pt x="659" y="275"/>
                  </a:lnTo>
                  <a:lnTo>
                    <a:pt x="690" y="260"/>
                  </a:lnTo>
                  <a:lnTo>
                    <a:pt x="720" y="244"/>
                  </a:lnTo>
                  <a:lnTo>
                    <a:pt x="743" y="229"/>
                  </a:lnTo>
                  <a:lnTo>
                    <a:pt x="762" y="211"/>
                  </a:lnTo>
                  <a:lnTo>
                    <a:pt x="775" y="192"/>
                  </a:lnTo>
                  <a:lnTo>
                    <a:pt x="783" y="172"/>
                  </a:lnTo>
                  <a:lnTo>
                    <a:pt x="784" y="158"/>
                  </a:lnTo>
                  <a:lnTo>
                    <a:pt x="787" y="158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50" name="Freeform 2034"/>
            <p:cNvSpPr>
              <a:spLocks/>
            </p:cNvSpPr>
            <p:nvPr/>
          </p:nvSpPr>
          <p:spPr bwMode="auto">
            <a:xfrm>
              <a:off x="2618" y="2672"/>
              <a:ext cx="789" cy="160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0" y="0"/>
                </a:cxn>
                <a:cxn ang="0">
                  <a:pos x="788" y="0"/>
                </a:cxn>
                <a:cxn ang="0">
                  <a:pos x="788" y="159"/>
                </a:cxn>
                <a:cxn ang="0">
                  <a:pos x="0" y="159"/>
                </a:cxn>
              </a:cxnLst>
              <a:rect l="0" t="0" r="r" b="b"/>
              <a:pathLst>
                <a:path w="789" h="160">
                  <a:moveTo>
                    <a:pt x="0" y="159"/>
                  </a:moveTo>
                  <a:lnTo>
                    <a:pt x="0" y="0"/>
                  </a:lnTo>
                  <a:lnTo>
                    <a:pt x="788" y="0"/>
                  </a:lnTo>
                  <a:lnTo>
                    <a:pt x="788" y="159"/>
                  </a:lnTo>
                  <a:lnTo>
                    <a:pt x="0" y="159"/>
                  </a:lnTo>
                </a:path>
              </a:pathLst>
            </a:custGeom>
            <a:solidFill>
              <a:srgbClr val="2080C0"/>
            </a:solidFill>
            <a:ln w="12700" cap="rnd" cmpd="sng">
              <a:solidFill>
                <a:srgbClr val="2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51" name="Freeform 2035"/>
            <p:cNvSpPr>
              <a:spLocks/>
            </p:cNvSpPr>
            <p:nvPr/>
          </p:nvSpPr>
          <p:spPr bwMode="auto">
            <a:xfrm>
              <a:off x="2625" y="2686"/>
              <a:ext cx="766" cy="317"/>
            </a:xfrm>
            <a:custGeom>
              <a:avLst/>
              <a:gdLst/>
              <a:ahLst/>
              <a:cxnLst>
                <a:cxn ang="0">
                  <a:pos x="765" y="160"/>
                </a:cxn>
                <a:cxn ang="0">
                  <a:pos x="760" y="140"/>
                </a:cxn>
                <a:cxn ang="0">
                  <a:pos x="752" y="122"/>
                </a:cxn>
                <a:cxn ang="0">
                  <a:pos x="737" y="102"/>
                </a:cxn>
                <a:cxn ang="0">
                  <a:pos x="720" y="85"/>
                </a:cxn>
                <a:cxn ang="0">
                  <a:pos x="696" y="69"/>
                </a:cxn>
                <a:cxn ang="0">
                  <a:pos x="666" y="53"/>
                </a:cxn>
                <a:cxn ang="0">
                  <a:pos x="633" y="41"/>
                </a:cxn>
                <a:cxn ang="0">
                  <a:pos x="597" y="28"/>
                </a:cxn>
                <a:cxn ang="0">
                  <a:pos x="558" y="17"/>
                </a:cxn>
                <a:cxn ang="0">
                  <a:pos x="514" y="10"/>
                </a:cxn>
                <a:cxn ang="0">
                  <a:pos x="469" y="5"/>
                </a:cxn>
                <a:cxn ang="0">
                  <a:pos x="425" y="0"/>
                </a:cxn>
                <a:cxn ang="0">
                  <a:pos x="379" y="0"/>
                </a:cxn>
                <a:cxn ang="0">
                  <a:pos x="331" y="3"/>
                </a:cxn>
                <a:cxn ang="0">
                  <a:pos x="285" y="5"/>
                </a:cxn>
                <a:cxn ang="0">
                  <a:pos x="243" y="11"/>
                </a:cxn>
                <a:cxn ang="0">
                  <a:pos x="200" y="20"/>
                </a:cxn>
                <a:cxn ang="0">
                  <a:pos x="161" y="30"/>
                </a:cxn>
                <a:cxn ang="0">
                  <a:pos x="124" y="41"/>
                </a:cxn>
                <a:cxn ang="0">
                  <a:pos x="92" y="55"/>
                </a:cxn>
                <a:cxn ang="0">
                  <a:pos x="63" y="70"/>
                </a:cxn>
                <a:cxn ang="0">
                  <a:pos x="40" y="86"/>
                </a:cxn>
                <a:cxn ang="0">
                  <a:pos x="22" y="105"/>
                </a:cxn>
                <a:cxn ang="0">
                  <a:pos x="8" y="122"/>
                </a:cxn>
                <a:cxn ang="0">
                  <a:pos x="0" y="141"/>
                </a:cxn>
                <a:cxn ang="0">
                  <a:pos x="0" y="161"/>
                </a:cxn>
                <a:cxn ang="0">
                  <a:pos x="1" y="180"/>
                </a:cxn>
                <a:cxn ang="0">
                  <a:pos x="10" y="198"/>
                </a:cxn>
                <a:cxn ang="0">
                  <a:pos x="26" y="217"/>
                </a:cxn>
                <a:cxn ang="0">
                  <a:pos x="45" y="235"/>
                </a:cxn>
                <a:cxn ang="0">
                  <a:pos x="70" y="251"/>
                </a:cxn>
                <a:cxn ang="0">
                  <a:pos x="98" y="265"/>
                </a:cxn>
                <a:cxn ang="0">
                  <a:pos x="132" y="279"/>
                </a:cxn>
                <a:cxn ang="0">
                  <a:pos x="168" y="291"/>
                </a:cxn>
                <a:cxn ang="0">
                  <a:pos x="209" y="300"/>
                </a:cxn>
                <a:cxn ang="0">
                  <a:pos x="252" y="308"/>
                </a:cxn>
                <a:cxn ang="0">
                  <a:pos x="294" y="315"/>
                </a:cxn>
                <a:cxn ang="0">
                  <a:pos x="342" y="316"/>
                </a:cxn>
                <a:cxn ang="0">
                  <a:pos x="387" y="316"/>
                </a:cxn>
                <a:cxn ang="0">
                  <a:pos x="434" y="316"/>
                </a:cxn>
                <a:cxn ang="0">
                  <a:pos x="479" y="314"/>
                </a:cxn>
                <a:cxn ang="0">
                  <a:pos x="522" y="306"/>
                </a:cxn>
                <a:cxn ang="0">
                  <a:pos x="565" y="299"/>
                </a:cxn>
                <a:cxn ang="0">
                  <a:pos x="604" y="289"/>
                </a:cxn>
                <a:cxn ang="0">
                  <a:pos x="641" y="276"/>
                </a:cxn>
                <a:cxn ang="0">
                  <a:pos x="673" y="262"/>
                </a:cxn>
                <a:cxn ang="0">
                  <a:pos x="701" y="247"/>
                </a:cxn>
                <a:cxn ang="0">
                  <a:pos x="723" y="231"/>
                </a:cxn>
                <a:cxn ang="0">
                  <a:pos x="742" y="213"/>
                </a:cxn>
                <a:cxn ang="0">
                  <a:pos x="754" y="195"/>
                </a:cxn>
                <a:cxn ang="0">
                  <a:pos x="761" y="175"/>
                </a:cxn>
                <a:cxn ang="0">
                  <a:pos x="762" y="160"/>
                </a:cxn>
                <a:cxn ang="0">
                  <a:pos x="765" y="160"/>
                </a:cxn>
              </a:cxnLst>
              <a:rect l="0" t="0" r="r" b="b"/>
              <a:pathLst>
                <a:path w="766" h="317">
                  <a:moveTo>
                    <a:pt x="765" y="160"/>
                  </a:moveTo>
                  <a:lnTo>
                    <a:pt x="760" y="140"/>
                  </a:lnTo>
                  <a:lnTo>
                    <a:pt x="752" y="122"/>
                  </a:lnTo>
                  <a:lnTo>
                    <a:pt x="737" y="102"/>
                  </a:lnTo>
                  <a:lnTo>
                    <a:pt x="720" y="85"/>
                  </a:lnTo>
                  <a:lnTo>
                    <a:pt x="696" y="69"/>
                  </a:lnTo>
                  <a:lnTo>
                    <a:pt x="666" y="53"/>
                  </a:lnTo>
                  <a:lnTo>
                    <a:pt x="633" y="41"/>
                  </a:lnTo>
                  <a:lnTo>
                    <a:pt x="597" y="28"/>
                  </a:lnTo>
                  <a:lnTo>
                    <a:pt x="558" y="17"/>
                  </a:lnTo>
                  <a:lnTo>
                    <a:pt x="514" y="10"/>
                  </a:lnTo>
                  <a:lnTo>
                    <a:pt x="469" y="5"/>
                  </a:lnTo>
                  <a:lnTo>
                    <a:pt x="425" y="0"/>
                  </a:lnTo>
                  <a:lnTo>
                    <a:pt x="379" y="0"/>
                  </a:lnTo>
                  <a:lnTo>
                    <a:pt x="331" y="3"/>
                  </a:lnTo>
                  <a:lnTo>
                    <a:pt x="285" y="5"/>
                  </a:lnTo>
                  <a:lnTo>
                    <a:pt x="243" y="11"/>
                  </a:lnTo>
                  <a:lnTo>
                    <a:pt x="200" y="20"/>
                  </a:lnTo>
                  <a:lnTo>
                    <a:pt x="161" y="30"/>
                  </a:lnTo>
                  <a:lnTo>
                    <a:pt x="124" y="41"/>
                  </a:lnTo>
                  <a:lnTo>
                    <a:pt x="92" y="55"/>
                  </a:lnTo>
                  <a:lnTo>
                    <a:pt x="63" y="70"/>
                  </a:lnTo>
                  <a:lnTo>
                    <a:pt x="40" y="86"/>
                  </a:lnTo>
                  <a:lnTo>
                    <a:pt x="22" y="105"/>
                  </a:lnTo>
                  <a:lnTo>
                    <a:pt x="8" y="122"/>
                  </a:lnTo>
                  <a:lnTo>
                    <a:pt x="0" y="141"/>
                  </a:lnTo>
                  <a:lnTo>
                    <a:pt x="0" y="161"/>
                  </a:lnTo>
                  <a:lnTo>
                    <a:pt x="1" y="180"/>
                  </a:lnTo>
                  <a:lnTo>
                    <a:pt x="10" y="198"/>
                  </a:lnTo>
                  <a:lnTo>
                    <a:pt x="26" y="217"/>
                  </a:lnTo>
                  <a:lnTo>
                    <a:pt x="45" y="235"/>
                  </a:lnTo>
                  <a:lnTo>
                    <a:pt x="70" y="251"/>
                  </a:lnTo>
                  <a:lnTo>
                    <a:pt x="98" y="265"/>
                  </a:lnTo>
                  <a:lnTo>
                    <a:pt x="132" y="279"/>
                  </a:lnTo>
                  <a:lnTo>
                    <a:pt x="168" y="291"/>
                  </a:lnTo>
                  <a:lnTo>
                    <a:pt x="209" y="300"/>
                  </a:lnTo>
                  <a:lnTo>
                    <a:pt x="252" y="308"/>
                  </a:lnTo>
                  <a:lnTo>
                    <a:pt x="294" y="315"/>
                  </a:lnTo>
                  <a:lnTo>
                    <a:pt x="342" y="316"/>
                  </a:lnTo>
                  <a:lnTo>
                    <a:pt x="387" y="316"/>
                  </a:lnTo>
                  <a:lnTo>
                    <a:pt x="434" y="316"/>
                  </a:lnTo>
                  <a:lnTo>
                    <a:pt x="479" y="314"/>
                  </a:lnTo>
                  <a:lnTo>
                    <a:pt x="522" y="306"/>
                  </a:lnTo>
                  <a:lnTo>
                    <a:pt x="565" y="299"/>
                  </a:lnTo>
                  <a:lnTo>
                    <a:pt x="604" y="289"/>
                  </a:lnTo>
                  <a:lnTo>
                    <a:pt x="641" y="276"/>
                  </a:lnTo>
                  <a:lnTo>
                    <a:pt x="673" y="262"/>
                  </a:lnTo>
                  <a:lnTo>
                    <a:pt x="701" y="247"/>
                  </a:lnTo>
                  <a:lnTo>
                    <a:pt x="723" y="231"/>
                  </a:lnTo>
                  <a:lnTo>
                    <a:pt x="742" y="213"/>
                  </a:lnTo>
                  <a:lnTo>
                    <a:pt x="754" y="195"/>
                  </a:lnTo>
                  <a:lnTo>
                    <a:pt x="761" y="175"/>
                  </a:lnTo>
                  <a:lnTo>
                    <a:pt x="762" y="160"/>
                  </a:lnTo>
                  <a:lnTo>
                    <a:pt x="765" y="160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52" name="Freeform 2036"/>
            <p:cNvSpPr>
              <a:spLocks/>
            </p:cNvSpPr>
            <p:nvPr/>
          </p:nvSpPr>
          <p:spPr bwMode="auto">
            <a:xfrm>
              <a:off x="2624" y="2672"/>
              <a:ext cx="767" cy="16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0"/>
                </a:cxn>
                <a:cxn ang="0">
                  <a:pos x="766" y="0"/>
                </a:cxn>
                <a:cxn ang="0">
                  <a:pos x="766" y="159"/>
                </a:cxn>
                <a:cxn ang="0">
                  <a:pos x="0" y="158"/>
                </a:cxn>
              </a:cxnLst>
              <a:rect l="0" t="0" r="r" b="b"/>
              <a:pathLst>
                <a:path w="767" h="160">
                  <a:moveTo>
                    <a:pt x="0" y="158"/>
                  </a:moveTo>
                  <a:lnTo>
                    <a:pt x="0" y="0"/>
                  </a:lnTo>
                  <a:lnTo>
                    <a:pt x="766" y="0"/>
                  </a:lnTo>
                  <a:lnTo>
                    <a:pt x="766" y="159"/>
                  </a:lnTo>
                  <a:lnTo>
                    <a:pt x="0" y="158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53" name="Freeform 2037"/>
            <p:cNvSpPr>
              <a:spLocks/>
            </p:cNvSpPr>
            <p:nvPr/>
          </p:nvSpPr>
          <p:spPr bwMode="auto">
            <a:xfrm>
              <a:off x="2631" y="2685"/>
              <a:ext cx="744" cy="317"/>
            </a:xfrm>
            <a:custGeom>
              <a:avLst/>
              <a:gdLst/>
              <a:ahLst/>
              <a:cxnLst>
                <a:cxn ang="0">
                  <a:pos x="743" y="159"/>
                </a:cxn>
                <a:cxn ang="0">
                  <a:pos x="739" y="141"/>
                </a:cxn>
                <a:cxn ang="0">
                  <a:pos x="731" y="123"/>
                </a:cxn>
                <a:cxn ang="0">
                  <a:pos x="717" y="102"/>
                </a:cxn>
                <a:cxn ang="0">
                  <a:pos x="699" y="86"/>
                </a:cxn>
                <a:cxn ang="0">
                  <a:pos x="676" y="70"/>
                </a:cxn>
                <a:cxn ang="0">
                  <a:pos x="648" y="54"/>
                </a:cxn>
                <a:cxn ang="0">
                  <a:pos x="615" y="40"/>
                </a:cxn>
                <a:cxn ang="0">
                  <a:pos x="580" y="29"/>
                </a:cxn>
                <a:cxn ang="0">
                  <a:pos x="542" y="18"/>
                </a:cxn>
                <a:cxn ang="0">
                  <a:pos x="500" y="11"/>
                </a:cxn>
                <a:cxn ang="0">
                  <a:pos x="456" y="5"/>
                </a:cxn>
                <a:cxn ang="0">
                  <a:pos x="413" y="0"/>
                </a:cxn>
                <a:cxn ang="0">
                  <a:pos x="368" y="0"/>
                </a:cxn>
                <a:cxn ang="0">
                  <a:pos x="322" y="3"/>
                </a:cxn>
                <a:cxn ang="0">
                  <a:pos x="278" y="6"/>
                </a:cxn>
                <a:cxn ang="0">
                  <a:pos x="235" y="12"/>
                </a:cxn>
                <a:cxn ang="0">
                  <a:pos x="194" y="20"/>
                </a:cxn>
                <a:cxn ang="0">
                  <a:pos x="157" y="29"/>
                </a:cxn>
                <a:cxn ang="0">
                  <a:pos x="120" y="42"/>
                </a:cxn>
                <a:cxn ang="0">
                  <a:pos x="89" y="56"/>
                </a:cxn>
                <a:cxn ang="0">
                  <a:pos x="62" y="70"/>
                </a:cxn>
                <a:cxn ang="0">
                  <a:pos x="39" y="86"/>
                </a:cxn>
                <a:cxn ang="0">
                  <a:pos x="22" y="103"/>
                </a:cxn>
                <a:cxn ang="0">
                  <a:pos x="7" y="123"/>
                </a:cxn>
                <a:cxn ang="0">
                  <a:pos x="0" y="141"/>
                </a:cxn>
                <a:cxn ang="0">
                  <a:pos x="0" y="159"/>
                </a:cxn>
                <a:cxn ang="0">
                  <a:pos x="2" y="181"/>
                </a:cxn>
                <a:cxn ang="0">
                  <a:pos x="11" y="198"/>
                </a:cxn>
                <a:cxn ang="0">
                  <a:pos x="25" y="217"/>
                </a:cxn>
                <a:cxn ang="0">
                  <a:pos x="43" y="234"/>
                </a:cxn>
                <a:cxn ang="0">
                  <a:pos x="69" y="250"/>
                </a:cxn>
                <a:cxn ang="0">
                  <a:pos x="95" y="265"/>
                </a:cxn>
                <a:cxn ang="0">
                  <a:pos x="128" y="278"/>
                </a:cxn>
                <a:cxn ang="0">
                  <a:pos x="165" y="291"/>
                </a:cxn>
                <a:cxn ang="0">
                  <a:pos x="203" y="300"/>
                </a:cxn>
                <a:cxn ang="0">
                  <a:pos x="244" y="307"/>
                </a:cxn>
                <a:cxn ang="0">
                  <a:pos x="286" y="313"/>
                </a:cxn>
                <a:cxn ang="0">
                  <a:pos x="332" y="316"/>
                </a:cxn>
                <a:cxn ang="0">
                  <a:pos x="377" y="316"/>
                </a:cxn>
                <a:cxn ang="0">
                  <a:pos x="422" y="316"/>
                </a:cxn>
                <a:cxn ang="0">
                  <a:pos x="465" y="313"/>
                </a:cxn>
                <a:cxn ang="0">
                  <a:pos x="508" y="307"/>
                </a:cxn>
                <a:cxn ang="0">
                  <a:pos x="549" y="299"/>
                </a:cxn>
                <a:cxn ang="0">
                  <a:pos x="587" y="287"/>
                </a:cxn>
                <a:cxn ang="0">
                  <a:pos x="622" y="276"/>
                </a:cxn>
                <a:cxn ang="0">
                  <a:pos x="653" y="261"/>
                </a:cxn>
                <a:cxn ang="0">
                  <a:pos x="681" y="246"/>
                </a:cxn>
                <a:cxn ang="0">
                  <a:pos x="703" y="231"/>
                </a:cxn>
                <a:cxn ang="0">
                  <a:pos x="721" y="213"/>
                </a:cxn>
                <a:cxn ang="0">
                  <a:pos x="732" y="194"/>
                </a:cxn>
                <a:cxn ang="0">
                  <a:pos x="739" y="174"/>
                </a:cxn>
                <a:cxn ang="0">
                  <a:pos x="740" y="159"/>
                </a:cxn>
                <a:cxn ang="0">
                  <a:pos x="743" y="159"/>
                </a:cxn>
              </a:cxnLst>
              <a:rect l="0" t="0" r="r" b="b"/>
              <a:pathLst>
                <a:path w="744" h="317">
                  <a:moveTo>
                    <a:pt x="743" y="159"/>
                  </a:moveTo>
                  <a:lnTo>
                    <a:pt x="739" y="141"/>
                  </a:lnTo>
                  <a:lnTo>
                    <a:pt x="731" y="123"/>
                  </a:lnTo>
                  <a:lnTo>
                    <a:pt x="717" y="102"/>
                  </a:lnTo>
                  <a:lnTo>
                    <a:pt x="699" y="86"/>
                  </a:lnTo>
                  <a:lnTo>
                    <a:pt x="676" y="70"/>
                  </a:lnTo>
                  <a:lnTo>
                    <a:pt x="648" y="54"/>
                  </a:lnTo>
                  <a:lnTo>
                    <a:pt x="615" y="40"/>
                  </a:lnTo>
                  <a:lnTo>
                    <a:pt x="580" y="29"/>
                  </a:lnTo>
                  <a:lnTo>
                    <a:pt x="542" y="18"/>
                  </a:lnTo>
                  <a:lnTo>
                    <a:pt x="500" y="11"/>
                  </a:lnTo>
                  <a:lnTo>
                    <a:pt x="456" y="5"/>
                  </a:lnTo>
                  <a:lnTo>
                    <a:pt x="413" y="0"/>
                  </a:lnTo>
                  <a:lnTo>
                    <a:pt x="368" y="0"/>
                  </a:lnTo>
                  <a:lnTo>
                    <a:pt x="322" y="3"/>
                  </a:lnTo>
                  <a:lnTo>
                    <a:pt x="278" y="6"/>
                  </a:lnTo>
                  <a:lnTo>
                    <a:pt x="235" y="12"/>
                  </a:lnTo>
                  <a:lnTo>
                    <a:pt x="194" y="20"/>
                  </a:lnTo>
                  <a:lnTo>
                    <a:pt x="157" y="29"/>
                  </a:lnTo>
                  <a:lnTo>
                    <a:pt x="120" y="42"/>
                  </a:lnTo>
                  <a:lnTo>
                    <a:pt x="89" y="56"/>
                  </a:lnTo>
                  <a:lnTo>
                    <a:pt x="62" y="70"/>
                  </a:lnTo>
                  <a:lnTo>
                    <a:pt x="39" y="86"/>
                  </a:lnTo>
                  <a:lnTo>
                    <a:pt x="22" y="103"/>
                  </a:lnTo>
                  <a:lnTo>
                    <a:pt x="7" y="123"/>
                  </a:lnTo>
                  <a:lnTo>
                    <a:pt x="0" y="141"/>
                  </a:lnTo>
                  <a:lnTo>
                    <a:pt x="0" y="159"/>
                  </a:lnTo>
                  <a:lnTo>
                    <a:pt x="2" y="181"/>
                  </a:lnTo>
                  <a:lnTo>
                    <a:pt x="11" y="198"/>
                  </a:lnTo>
                  <a:lnTo>
                    <a:pt x="25" y="217"/>
                  </a:lnTo>
                  <a:lnTo>
                    <a:pt x="43" y="234"/>
                  </a:lnTo>
                  <a:lnTo>
                    <a:pt x="69" y="250"/>
                  </a:lnTo>
                  <a:lnTo>
                    <a:pt x="95" y="265"/>
                  </a:lnTo>
                  <a:lnTo>
                    <a:pt x="128" y="278"/>
                  </a:lnTo>
                  <a:lnTo>
                    <a:pt x="165" y="291"/>
                  </a:lnTo>
                  <a:lnTo>
                    <a:pt x="203" y="300"/>
                  </a:lnTo>
                  <a:lnTo>
                    <a:pt x="244" y="307"/>
                  </a:lnTo>
                  <a:lnTo>
                    <a:pt x="286" y="313"/>
                  </a:lnTo>
                  <a:lnTo>
                    <a:pt x="332" y="316"/>
                  </a:lnTo>
                  <a:lnTo>
                    <a:pt x="377" y="316"/>
                  </a:lnTo>
                  <a:lnTo>
                    <a:pt x="422" y="316"/>
                  </a:lnTo>
                  <a:lnTo>
                    <a:pt x="465" y="313"/>
                  </a:lnTo>
                  <a:lnTo>
                    <a:pt x="508" y="307"/>
                  </a:lnTo>
                  <a:lnTo>
                    <a:pt x="549" y="299"/>
                  </a:lnTo>
                  <a:lnTo>
                    <a:pt x="587" y="287"/>
                  </a:lnTo>
                  <a:lnTo>
                    <a:pt x="622" y="276"/>
                  </a:lnTo>
                  <a:lnTo>
                    <a:pt x="653" y="261"/>
                  </a:lnTo>
                  <a:lnTo>
                    <a:pt x="681" y="246"/>
                  </a:lnTo>
                  <a:lnTo>
                    <a:pt x="703" y="231"/>
                  </a:lnTo>
                  <a:lnTo>
                    <a:pt x="721" y="213"/>
                  </a:lnTo>
                  <a:lnTo>
                    <a:pt x="732" y="194"/>
                  </a:lnTo>
                  <a:lnTo>
                    <a:pt x="739" y="174"/>
                  </a:lnTo>
                  <a:lnTo>
                    <a:pt x="740" y="159"/>
                  </a:lnTo>
                  <a:lnTo>
                    <a:pt x="743" y="159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54" name="Freeform 2038"/>
            <p:cNvSpPr>
              <a:spLocks/>
            </p:cNvSpPr>
            <p:nvPr/>
          </p:nvSpPr>
          <p:spPr bwMode="auto">
            <a:xfrm>
              <a:off x="2630" y="2672"/>
              <a:ext cx="745" cy="16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0"/>
                </a:cxn>
                <a:cxn ang="0">
                  <a:pos x="744" y="0"/>
                </a:cxn>
                <a:cxn ang="0">
                  <a:pos x="744" y="159"/>
                </a:cxn>
                <a:cxn ang="0">
                  <a:pos x="0" y="158"/>
                </a:cxn>
              </a:cxnLst>
              <a:rect l="0" t="0" r="r" b="b"/>
              <a:pathLst>
                <a:path w="745" h="160">
                  <a:moveTo>
                    <a:pt x="0" y="158"/>
                  </a:moveTo>
                  <a:lnTo>
                    <a:pt x="0" y="0"/>
                  </a:lnTo>
                  <a:lnTo>
                    <a:pt x="744" y="0"/>
                  </a:lnTo>
                  <a:lnTo>
                    <a:pt x="744" y="159"/>
                  </a:lnTo>
                  <a:lnTo>
                    <a:pt x="0" y="158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55" name="Freeform 2039"/>
            <p:cNvSpPr>
              <a:spLocks/>
            </p:cNvSpPr>
            <p:nvPr/>
          </p:nvSpPr>
          <p:spPr bwMode="auto">
            <a:xfrm>
              <a:off x="2638" y="2685"/>
              <a:ext cx="721" cy="317"/>
            </a:xfrm>
            <a:custGeom>
              <a:avLst/>
              <a:gdLst/>
              <a:ahLst/>
              <a:cxnLst>
                <a:cxn ang="0">
                  <a:pos x="720" y="159"/>
                </a:cxn>
                <a:cxn ang="0">
                  <a:pos x="716" y="140"/>
                </a:cxn>
                <a:cxn ang="0">
                  <a:pos x="708" y="122"/>
                </a:cxn>
                <a:cxn ang="0">
                  <a:pos x="695" y="102"/>
                </a:cxn>
                <a:cxn ang="0">
                  <a:pos x="678" y="85"/>
                </a:cxn>
                <a:cxn ang="0">
                  <a:pos x="655" y="70"/>
                </a:cxn>
                <a:cxn ang="0">
                  <a:pos x="628" y="54"/>
                </a:cxn>
                <a:cxn ang="0">
                  <a:pos x="596" y="39"/>
                </a:cxn>
                <a:cxn ang="0">
                  <a:pos x="562" y="29"/>
                </a:cxn>
                <a:cxn ang="0">
                  <a:pos x="525" y="17"/>
                </a:cxn>
                <a:cxn ang="0">
                  <a:pos x="484" y="10"/>
                </a:cxn>
                <a:cxn ang="0">
                  <a:pos x="442" y="4"/>
                </a:cxn>
                <a:cxn ang="0">
                  <a:pos x="400" y="0"/>
                </a:cxn>
                <a:cxn ang="0">
                  <a:pos x="356" y="0"/>
                </a:cxn>
                <a:cxn ang="0">
                  <a:pos x="311" y="1"/>
                </a:cxn>
                <a:cxn ang="0">
                  <a:pos x="269" y="5"/>
                </a:cxn>
                <a:cxn ang="0">
                  <a:pos x="228" y="11"/>
                </a:cxn>
                <a:cxn ang="0">
                  <a:pos x="189" y="18"/>
                </a:cxn>
                <a:cxn ang="0">
                  <a:pos x="151" y="29"/>
                </a:cxn>
                <a:cxn ang="0">
                  <a:pos x="117" y="40"/>
                </a:cxn>
                <a:cxn ang="0">
                  <a:pos x="87" y="54"/>
                </a:cxn>
                <a:cxn ang="0">
                  <a:pos x="60" y="70"/>
                </a:cxn>
                <a:cxn ang="0">
                  <a:pos x="38" y="85"/>
                </a:cxn>
                <a:cxn ang="0">
                  <a:pos x="20" y="102"/>
                </a:cxn>
                <a:cxn ang="0">
                  <a:pos x="7" y="120"/>
                </a:cxn>
                <a:cxn ang="0">
                  <a:pos x="0" y="140"/>
                </a:cxn>
                <a:cxn ang="0">
                  <a:pos x="0" y="158"/>
                </a:cxn>
                <a:cxn ang="0">
                  <a:pos x="1" y="180"/>
                </a:cxn>
                <a:cxn ang="0">
                  <a:pos x="10" y="197"/>
                </a:cxn>
                <a:cxn ang="0">
                  <a:pos x="24" y="215"/>
                </a:cxn>
                <a:cxn ang="0">
                  <a:pos x="40" y="233"/>
                </a:cxn>
                <a:cxn ang="0">
                  <a:pos x="66" y="248"/>
                </a:cxn>
                <a:cxn ang="0">
                  <a:pos x="92" y="263"/>
                </a:cxn>
                <a:cxn ang="0">
                  <a:pos x="123" y="276"/>
                </a:cxn>
                <a:cxn ang="0">
                  <a:pos x="159" y="288"/>
                </a:cxn>
                <a:cxn ang="0">
                  <a:pos x="196" y="299"/>
                </a:cxn>
                <a:cxn ang="0">
                  <a:pos x="236" y="306"/>
                </a:cxn>
                <a:cxn ang="0">
                  <a:pos x="278" y="312"/>
                </a:cxn>
                <a:cxn ang="0">
                  <a:pos x="322" y="316"/>
                </a:cxn>
                <a:cxn ang="0">
                  <a:pos x="365" y="316"/>
                </a:cxn>
                <a:cxn ang="0">
                  <a:pos x="409" y="316"/>
                </a:cxn>
                <a:cxn ang="0">
                  <a:pos x="451" y="310"/>
                </a:cxn>
                <a:cxn ang="0">
                  <a:pos x="493" y="305"/>
                </a:cxn>
                <a:cxn ang="0">
                  <a:pos x="533" y="298"/>
                </a:cxn>
                <a:cxn ang="0">
                  <a:pos x="569" y="287"/>
                </a:cxn>
                <a:cxn ang="0">
                  <a:pos x="603" y="276"/>
                </a:cxn>
                <a:cxn ang="0">
                  <a:pos x="632" y="260"/>
                </a:cxn>
                <a:cxn ang="0">
                  <a:pos x="660" y="245"/>
                </a:cxn>
                <a:cxn ang="0">
                  <a:pos x="680" y="230"/>
                </a:cxn>
                <a:cxn ang="0">
                  <a:pos x="699" y="213"/>
                </a:cxn>
                <a:cxn ang="0">
                  <a:pos x="710" y="193"/>
                </a:cxn>
                <a:cxn ang="0">
                  <a:pos x="716" y="174"/>
                </a:cxn>
                <a:cxn ang="0">
                  <a:pos x="718" y="159"/>
                </a:cxn>
                <a:cxn ang="0">
                  <a:pos x="720" y="159"/>
                </a:cxn>
              </a:cxnLst>
              <a:rect l="0" t="0" r="r" b="b"/>
              <a:pathLst>
                <a:path w="721" h="317">
                  <a:moveTo>
                    <a:pt x="720" y="159"/>
                  </a:moveTo>
                  <a:lnTo>
                    <a:pt x="716" y="140"/>
                  </a:lnTo>
                  <a:lnTo>
                    <a:pt x="708" y="122"/>
                  </a:lnTo>
                  <a:lnTo>
                    <a:pt x="695" y="102"/>
                  </a:lnTo>
                  <a:lnTo>
                    <a:pt x="678" y="85"/>
                  </a:lnTo>
                  <a:lnTo>
                    <a:pt x="655" y="70"/>
                  </a:lnTo>
                  <a:lnTo>
                    <a:pt x="628" y="54"/>
                  </a:lnTo>
                  <a:lnTo>
                    <a:pt x="596" y="39"/>
                  </a:lnTo>
                  <a:lnTo>
                    <a:pt x="562" y="29"/>
                  </a:lnTo>
                  <a:lnTo>
                    <a:pt x="525" y="17"/>
                  </a:lnTo>
                  <a:lnTo>
                    <a:pt x="484" y="10"/>
                  </a:lnTo>
                  <a:lnTo>
                    <a:pt x="442" y="4"/>
                  </a:lnTo>
                  <a:lnTo>
                    <a:pt x="400" y="0"/>
                  </a:lnTo>
                  <a:lnTo>
                    <a:pt x="356" y="0"/>
                  </a:lnTo>
                  <a:lnTo>
                    <a:pt x="311" y="1"/>
                  </a:lnTo>
                  <a:lnTo>
                    <a:pt x="269" y="5"/>
                  </a:lnTo>
                  <a:lnTo>
                    <a:pt x="228" y="11"/>
                  </a:lnTo>
                  <a:lnTo>
                    <a:pt x="189" y="18"/>
                  </a:lnTo>
                  <a:lnTo>
                    <a:pt x="151" y="29"/>
                  </a:lnTo>
                  <a:lnTo>
                    <a:pt x="117" y="40"/>
                  </a:lnTo>
                  <a:lnTo>
                    <a:pt x="87" y="54"/>
                  </a:lnTo>
                  <a:lnTo>
                    <a:pt x="60" y="70"/>
                  </a:lnTo>
                  <a:lnTo>
                    <a:pt x="38" y="85"/>
                  </a:lnTo>
                  <a:lnTo>
                    <a:pt x="20" y="102"/>
                  </a:lnTo>
                  <a:lnTo>
                    <a:pt x="7" y="120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1" y="180"/>
                  </a:lnTo>
                  <a:lnTo>
                    <a:pt x="10" y="197"/>
                  </a:lnTo>
                  <a:lnTo>
                    <a:pt x="24" y="215"/>
                  </a:lnTo>
                  <a:lnTo>
                    <a:pt x="40" y="233"/>
                  </a:lnTo>
                  <a:lnTo>
                    <a:pt x="66" y="248"/>
                  </a:lnTo>
                  <a:lnTo>
                    <a:pt x="92" y="263"/>
                  </a:lnTo>
                  <a:lnTo>
                    <a:pt x="123" y="276"/>
                  </a:lnTo>
                  <a:lnTo>
                    <a:pt x="159" y="288"/>
                  </a:lnTo>
                  <a:lnTo>
                    <a:pt x="196" y="299"/>
                  </a:lnTo>
                  <a:lnTo>
                    <a:pt x="236" y="306"/>
                  </a:lnTo>
                  <a:lnTo>
                    <a:pt x="278" y="312"/>
                  </a:lnTo>
                  <a:lnTo>
                    <a:pt x="322" y="316"/>
                  </a:lnTo>
                  <a:lnTo>
                    <a:pt x="365" y="316"/>
                  </a:lnTo>
                  <a:lnTo>
                    <a:pt x="409" y="316"/>
                  </a:lnTo>
                  <a:lnTo>
                    <a:pt x="451" y="310"/>
                  </a:lnTo>
                  <a:lnTo>
                    <a:pt x="493" y="305"/>
                  </a:lnTo>
                  <a:lnTo>
                    <a:pt x="533" y="298"/>
                  </a:lnTo>
                  <a:lnTo>
                    <a:pt x="569" y="287"/>
                  </a:lnTo>
                  <a:lnTo>
                    <a:pt x="603" y="276"/>
                  </a:lnTo>
                  <a:lnTo>
                    <a:pt x="632" y="260"/>
                  </a:lnTo>
                  <a:lnTo>
                    <a:pt x="660" y="245"/>
                  </a:lnTo>
                  <a:lnTo>
                    <a:pt x="680" y="230"/>
                  </a:lnTo>
                  <a:lnTo>
                    <a:pt x="699" y="213"/>
                  </a:lnTo>
                  <a:lnTo>
                    <a:pt x="710" y="193"/>
                  </a:lnTo>
                  <a:lnTo>
                    <a:pt x="716" y="174"/>
                  </a:lnTo>
                  <a:lnTo>
                    <a:pt x="718" y="159"/>
                  </a:lnTo>
                  <a:lnTo>
                    <a:pt x="720" y="159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56" name="Freeform 2040"/>
            <p:cNvSpPr>
              <a:spLocks/>
            </p:cNvSpPr>
            <p:nvPr/>
          </p:nvSpPr>
          <p:spPr bwMode="auto">
            <a:xfrm>
              <a:off x="2638" y="2672"/>
              <a:ext cx="721" cy="159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0"/>
                </a:cxn>
                <a:cxn ang="0">
                  <a:pos x="720" y="0"/>
                </a:cxn>
                <a:cxn ang="0">
                  <a:pos x="720" y="158"/>
                </a:cxn>
                <a:cxn ang="0">
                  <a:pos x="0" y="158"/>
                </a:cxn>
              </a:cxnLst>
              <a:rect l="0" t="0" r="r" b="b"/>
              <a:pathLst>
                <a:path w="721" h="159">
                  <a:moveTo>
                    <a:pt x="0" y="158"/>
                  </a:moveTo>
                  <a:lnTo>
                    <a:pt x="0" y="0"/>
                  </a:lnTo>
                  <a:lnTo>
                    <a:pt x="720" y="0"/>
                  </a:lnTo>
                  <a:lnTo>
                    <a:pt x="720" y="158"/>
                  </a:lnTo>
                  <a:lnTo>
                    <a:pt x="0" y="158"/>
                  </a:lnTo>
                </a:path>
              </a:pathLst>
            </a:custGeom>
            <a:solidFill>
              <a:srgbClr val="3080B0"/>
            </a:solidFill>
            <a:ln w="12700" cap="rnd" cmpd="sng">
              <a:solidFill>
                <a:srgbClr val="3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57" name="Freeform 2041"/>
            <p:cNvSpPr>
              <a:spLocks/>
            </p:cNvSpPr>
            <p:nvPr/>
          </p:nvSpPr>
          <p:spPr bwMode="auto">
            <a:xfrm>
              <a:off x="2644" y="2684"/>
              <a:ext cx="699" cy="315"/>
            </a:xfrm>
            <a:custGeom>
              <a:avLst/>
              <a:gdLst/>
              <a:ahLst/>
              <a:cxnLst>
                <a:cxn ang="0">
                  <a:pos x="698" y="159"/>
                </a:cxn>
                <a:cxn ang="0">
                  <a:pos x="694" y="140"/>
                </a:cxn>
                <a:cxn ang="0">
                  <a:pos x="686" y="121"/>
                </a:cxn>
                <a:cxn ang="0">
                  <a:pos x="673" y="102"/>
                </a:cxn>
                <a:cxn ang="0">
                  <a:pos x="657" y="85"/>
                </a:cxn>
                <a:cxn ang="0">
                  <a:pos x="636" y="69"/>
                </a:cxn>
                <a:cxn ang="0">
                  <a:pos x="609" y="54"/>
                </a:cxn>
                <a:cxn ang="0">
                  <a:pos x="578" y="40"/>
                </a:cxn>
                <a:cxn ang="0">
                  <a:pos x="545" y="29"/>
                </a:cxn>
                <a:cxn ang="0">
                  <a:pos x="510" y="18"/>
                </a:cxn>
                <a:cxn ang="0">
                  <a:pos x="470" y="10"/>
                </a:cxn>
                <a:cxn ang="0">
                  <a:pos x="428" y="5"/>
                </a:cxn>
                <a:cxn ang="0">
                  <a:pos x="388" y="0"/>
                </a:cxn>
                <a:cxn ang="0">
                  <a:pos x="345" y="0"/>
                </a:cxn>
                <a:cxn ang="0">
                  <a:pos x="303" y="1"/>
                </a:cxn>
                <a:cxn ang="0">
                  <a:pos x="261" y="5"/>
                </a:cxn>
                <a:cxn ang="0">
                  <a:pos x="221" y="11"/>
                </a:cxn>
                <a:cxn ang="0">
                  <a:pos x="183" y="19"/>
                </a:cxn>
                <a:cxn ang="0">
                  <a:pos x="146" y="28"/>
                </a:cxn>
                <a:cxn ang="0">
                  <a:pos x="113" y="40"/>
                </a:cxn>
                <a:cxn ang="0">
                  <a:pos x="84" y="55"/>
                </a:cxn>
                <a:cxn ang="0">
                  <a:pos x="58" y="69"/>
                </a:cxn>
                <a:cxn ang="0">
                  <a:pos x="37" y="86"/>
                </a:cxn>
                <a:cxn ang="0">
                  <a:pos x="20" y="102"/>
                </a:cxn>
                <a:cxn ang="0">
                  <a:pos x="7" y="121"/>
                </a:cxn>
                <a:cxn ang="0">
                  <a:pos x="0" y="140"/>
                </a:cxn>
                <a:cxn ang="0">
                  <a:pos x="0" y="158"/>
                </a:cxn>
                <a:cxn ang="0">
                  <a:pos x="2" y="180"/>
                </a:cxn>
                <a:cxn ang="0">
                  <a:pos x="10" y="197"/>
                </a:cxn>
                <a:cxn ang="0">
                  <a:pos x="23" y="214"/>
                </a:cxn>
                <a:cxn ang="0">
                  <a:pos x="40" y="232"/>
                </a:cxn>
                <a:cxn ang="0">
                  <a:pos x="64" y="248"/>
                </a:cxn>
                <a:cxn ang="0">
                  <a:pos x="89" y="262"/>
                </a:cxn>
                <a:cxn ang="0">
                  <a:pos x="121" y="277"/>
                </a:cxn>
                <a:cxn ang="0">
                  <a:pos x="153" y="288"/>
                </a:cxn>
                <a:cxn ang="0">
                  <a:pos x="191" y="297"/>
                </a:cxn>
                <a:cxn ang="0">
                  <a:pos x="229" y="305"/>
                </a:cxn>
                <a:cxn ang="0">
                  <a:pos x="269" y="310"/>
                </a:cxn>
                <a:cxn ang="0">
                  <a:pos x="312" y="314"/>
                </a:cxn>
                <a:cxn ang="0">
                  <a:pos x="352" y="314"/>
                </a:cxn>
                <a:cxn ang="0">
                  <a:pos x="397" y="314"/>
                </a:cxn>
                <a:cxn ang="0">
                  <a:pos x="437" y="310"/>
                </a:cxn>
                <a:cxn ang="0">
                  <a:pos x="478" y="304"/>
                </a:cxn>
                <a:cxn ang="0">
                  <a:pos x="516" y="295"/>
                </a:cxn>
                <a:cxn ang="0">
                  <a:pos x="551" y="285"/>
                </a:cxn>
                <a:cxn ang="0">
                  <a:pos x="585" y="275"/>
                </a:cxn>
                <a:cxn ang="0">
                  <a:pos x="614" y="260"/>
                </a:cxn>
                <a:cxn ang="0">
                  <a:pos x="640" y="245"/>
                </a:cxn>
                <a:cxn ang="0">
                  <a:pos x="660" y="229"/>
                </a:cxn>
                <a:cxn ang="0">
                  <a:pos x="677" y="212"/>
                </a:cxn>
                <a:cxn ang="0">
                  <a:pos x="689" y="193"/>
                </a:cxn>
                <a:cxn ang="0">
                  <a:pos x="695" y="174"/>
                </a:cxn>
                <a:cxn ang="0">
                  <a:pos x="695" y="159"/>
                </a:cxn>
                <a:cxn ang="0">
                  <a:pos x="698" y="159"/>
                </a:cxn>
              </a:cxnLst>
              <a:rect l="0" t="0" r="r" b="b"/>
              <a:pathLst>
                <a:path w="699" h="315">
                  <a:moveTo>
                    <a:pt x="698" y="159"/>
                  </a:moveTo>
                  <a:lnTo>
                    <a:pt x="694" y="140"/>
                  </a:lnTo>
                  <a:lnTo>
                    <a:pt x="686" y="121"/>
                  </a:lnTo>
                  <a:lnTo>
                    <a:pt x="673" y="102"/>
                  </a:lnTo>
                  <a:lnTo>
                    <a:pt x="657" y="85"/>
                  </a:lnTo>
                  <a:lnTo>
                    <a:pt x="636" y="69"/>
                  </a:lnTo>
                  <a:lnTo>
                    <a:pt x="609" y="54"/>
                  </a:lnTo>
                  <a:lnTo>
                    <a:pt x="578" y="40"/>
                  </a:lnTo>
                  <a:lnTo>
                    <a:pt x="545" y="29"/>
                  </a:lnTo>
                  <a:lnTo>
                    <a:pt x="510" y="18"/>
                  </a:lnTo>
                  <a:lnTo>
                    <a:pt x="470" y="10"/>
                  </a:lnTo>
                  <a:lnTo>
                    <a:pt x="428" y="5"/>
                  </a:lnTo>
                  <a:lnTo>
                    <a:pt x="388" y="0"/>
                  </a:lnTo>
                  <a:lnTo>
                    <a:pt x="345" y="0"/>
                  </a:lnTo>
                  <a:lnTo>
                    <a:pt x="303" y="1"/>
                  </a:lnTo>
                  <a:lnTo>
                    <a:pt x="261" y="5"/>
                  </a:lnTo>
                  <a:lnTo>
                    <a:pt x="221" y="11"/>
                  </a:lnTo>
                  <a:lnTo>
                    <a:pt x="183" y="19"/>
                  </a:lnTo>
                  <a:lnTo>
                    <a:pt x="146" y="28"/>
                  </a:lnTo>
                  <a:lnTo>
                    <a:pt x="113" y="40"/>
                  </a:lnTo>
                  <a:lnTo>
                    <a:pt x="84" y="55"/>
                  </a:lnTo>
                  <a:lnTo>
                    <a:pt x="58" y="69"/>
                  </a:lnTo>
                  <a:lnTo>
                    <a:pt x="37" y="86"/>
                  </a:lnTo>
                  <a:lnTo>
                    <a:pt x="20" y="102"/>
                  </a:lnTo>
                  <a:lnTo>
                    <a:pt x="7" y="121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2" y="180"/>
                  </a:lnTo>
                  <a:lnTo>
                    <a:pt x="10" y="197"/>
                  </a:lnTo>
                  <a:lnTo>
                    <a:pt x="23" y="214"/>
                  </a:lnTo>
                  <a:lnTo>
                    <a:pt x="40" y="232"/>
                  </a:lnTo>
                  <a:lnTo>
                    <a:pt x="64" y="248"/>
                  </a:lnTo>
                  <a:lnTo>
                    <a:pt x="89" y="262"/>
                  </a:lnTo>
                  <a:lnTo>
                    <a:pt x="121" y="277"/>
                  </a:lnTo>
                  <a:lnTo>
                    <a:pt x="153" y="288"/>
                  </a:lnTo>
                  <a:lnTo>
                    <a:pt x="191" y="297"/>
                  </a:lnTo>
                  <a:lnTo>
                    <a:pt x="229" y="305"/>
                  </a:lnTo>
                  <a:lnTo>
                    <a:pt x="269" y="310"/>
                  </a:lnTo>
                  <a:lnTo>
                    <a:pt x="312" y="314"/>
                  </a:lnTo>
                  <a:lnTo>
                    <a:pt x="352" y="314"/>
                  </a:lnTo>
                  <a:lnTo>
                    <a:pt x="397" y="314"/>
                  </a:lnTo>
                  <a:lnTo>
                    <a:pt x="437" y="310"/>
                  </a:lnTo>
                  <a:lnTo>
                    <a:pt x="478" y="304"/>
                  </a:lnTo>
                  <a:lnTo>
                    <a:pt x="516" y="295"/>
                  </a:lnTo>
                  <a:lnTo>
                    <a:pt x="551" y="285"/>
                  </a:lnTo>
                  <a:lnTo>
                    <a:pt x="585" y="275"/>
                  </a:lnTo>
                  <a:lnTo>
                    <a:pt x="614" y="260"/>
                  </a:lnTo>
                  <a:lnTo>
                    <a:pt x="640" y="245"/>
                  </a:lnTo>
                  <a:lnTo>
                    <a:pt x="660" y="229"/>
                  </a:lnTo>
                  <a:lnTo>
                    <a:pt x="677" y="212"/>
                  </a:lnTo>
                  <a:lnTo>
                    <a:pt x="689" y="193"/>
                  </a:lnTo>
                  <a:lnTo>
                    <a:pt x="695" y="174"/>
                  </a:lnTo>
                  <a:lnTo>
                    <a:pt x="695" y="159"/>
                  </a:lnTo>
                  <a:lnTo>
                    <a:pt x="698" y="159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58" name="Freeform 2042"/>
            <p:cNvSpPr>
              <a:spLocks/>
            </p:cNvSpPr>
            <p:nvPr/>
          </p:nvSpPr>
          <p:spPr bwMode="auto">
            <a:xfrm>
              <a:off x="2643" y="2672"/>
              <a:ext cx="700" cy="159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0" y="0"/>
                </a:cxn>
                <a:cxn ang="0">
                  <a:pos x="699" y="0"/>
                </a:cxn>
                <a:cxn ang="0">
                  <a:pos x="699" y="158"/>
                </a:cxn>
                <a:cxn ang="0">
                  <a:pos x="0" y="157"/>
                </a:cxn>
              </a:cxnLst>
              <a:rect l="0" t="0" r="r" b="b"/>
              <a:pathLst>
                <a:path w="700" h="159">
                  <a:moveTo>
                    <a:pt x="0" y="157"/>
                  </a:moveTo>
                  <a:lnTo>
                    <a:pt x="0" y="0"/>
                  </a:lnTo>
                  <a:lnTo>
                    <a:pt x="699" y="0"/>
                  </a:lnTo>
                  <a:lnTo>
                    <a:pt x="699" y="158"/>
                  </a:lnTo>
                  <a:lnTo>
                    <a:pt x="0" y="157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59" name="Freeform 2043"/>
            <p:cNvSpPr>
              <a:spLocks/>
            </p:cNvSpPr>
            <p:nvPr/>
          </p:nvSpPr>
          <p:spPr bwMode="auto">
            <a:xfrm>
              <a:off x="2651" y="2683"/>
              <a:ext cx="676" cy="315"/>
            </a:xfrm>
            <a:custGeom>
              <a:avLst/>
              <a:gdLst/>
              <a:ahLst/>
              <a:cxnLst>
                <a:cxn ang="0">
                  <a:pos x="675" y="159"/>
                </a:cxn>
                <a:cxn ang="0">
                  <a:pos x="671" y="141"/>
                </a:cxn>
                <a:cxn ang="0">
                  <a:pos x="664" y="122"/>
                </a:cxn>
                <a:cxn ang="0">
                  <a:pos x="652" y="103"/>
                </a:cxn>
                <a:cxn ang="0">
                  <a:pos x="636" y="86"/>
                </a:cxn>
                <a:cxn ang="0">
                  <a:pos x="615" y="70"/>
                </a:cxn>
                <a:cxn ang="0">
                  <a:pos x="589" y="53"/>
                </a:cxn>
                <a:cxn ang="0">
                  <a:pos x="559" y="40"/>
                </a:cxn>
                <a:cxn ang="0">
                  <a:pos x="527" y="29"/>
                </a:cxn>
                <a:cxn ang="0">
                  <a:pos x="493" y="18"/>
                </a:cxn>
                <a:cxn ang="0">
                  <a:pos x="455" y="11"/>
                </a:cxn>
                <a:cxn ang="0">
                  <a:pos x="414" y="6"/>
                </a:cxn>
                <a:cxn ang="0">
                  <a:pos x="375" y="0"/>
                </a:cxn>
                <a:cxn ang="0">
                  <a:pos x="334" y="0"/>
                </a:cxn>
                <a:cxn ang="0">
                  <a:pos x="292" y="2"/>
                </a:cxn>
                <a:cxn ang="0">
                  <a:pos x="252" y="6"/>
                </a:cxn>
                <a:cxn ang="0">
                  <a:pos x="213" y="11"/>
                </a:cxn>
                <a:cxn ang="0">
                  <a:pos x="176" y="19"/>
                </a:cxn>
                <a:cxn ang="0">
                  <a:pos x="141" y="28"/>
                </a:cxn>
                <a:cxn ang="0">
                  <a:pos x="109" y="40"/>
                </a:cxn>
                <a:cxn ang="0">
                  <a:pos x="81" y="55"/>
                </a:cxn>
                <a:cxn ang="0">
                  <a:pos x="56" y="70"/>
                </a:cxn>
                <a:cxn ang="0">
                  <a:pos x="35" y="86"/>
                </a:cxn>
                <a:cxn ang="0">
                  <a:pos x="19" y="103"/>
                </a:cxn>
                <a:cxn ang="0">
                  <a:pos x="5" y="120"/>
                </a:cxn>
                <a:cxn ang="0">
                  <a:pos x="0" y="139"/>
                </a:cxn>
                <a:cxn ang="0">
                  <a:pos x="0" y="159"/>
                </a:cxn>
                <a:cxn ang="0">
                  <a:pos x="1" y="178"/>
                </a:cxn>
                <a:cxn ang="0">
                  <a:pos x="9" y="196"/>
                </a:cxn>
                <a:cxn ang="0">
                  <a:pos x="22" y="215"/>
                </a:cxn>
                <a:cxn ang="0">
                  <a:pos x="38" y="231"/>
                </a:cxn>
                <a:cxn ang="0">
                  <a:pos x="61" y="247"/>
                </a:cxn>
                <a:cxn ang="0">
                  <a:pos x="86" y="261"/>
                </a:cxn>
                <a:cxn ang="0">
                  <a:pos x="115" y="276"/>
                </a:cxn>
                <a:cxn ang="0">
                  <a:pos x="148" y="286"/>
                </a:cxn>
                <a:cxn ang="0">
                  <a:pos x="184" y="296"/>
                </a:cxn>
                <a:cxn ang="0">
                  <a:pos x="221" y="303"/>
                </a:cxn>
                <a:cxn ang="0">
                  <a:pos x="259" y="310"/>
                </a:cxn>
                <a:cxn ang="0">
                  <a:pos x="302" y="314"/>
                </a:cxn>
                <a:cxn ang="0">
                  <a:pos x="341" y="314"/>
                </a:cxn>
                <a:cxn ang="0">
                  <a:pos x="384" y="314"/>
                </a:cxn>
                <a:cxn ang="0">
                  <a:pos x="423" y="309"/>
                </a:cxn>
                <a:cxn ang="0">
                  <a:pos x="461" y="303"/>
                </a:cxn>
                <a:cxn ang="0">
                  <a:pos x="499" y="295"/>
                </a:cxn>
                <a:cxn ang="0">
                  <a:pos x="534" y="286"/>
                </a:cxn>
                <a:cxn ang="0">
                  <a:pos x="566" y="274"/>
                </a:cxn>
                <a:cxn ang="0">
                  <a:pos x="593" y="260"/>
                </a:cxn>
                <a:cxn ang="0">
                  <a:pos x="619" y="245"/>
                </a:cxn>
                <a:cxn ang="0">
                  <a:pos x="639" y="229"/>
                </a:cxn>
                <a:cxn ang="0">
                  <a:pos x="655" y="212"/>
                </a:cxn>
                <a:cxn ang="0">
                  <a:pos x="666" y="192"/>
                </a:cxn>
                <a:cxn ang="0">
                  <a:pos x="671" y="174"/>
                </a:cxn>
                <a:cxn ang="0">
                  <a:pos x="673" y="159"/>
                </a:cxn>
                <a:cxn ang="0">
                  <a:pos x="675" y="159"/>
                </a:cxn>
              </a:cxnLst>
              <a:rect l="0" t="0" r="r" b="b"/>
              <a:pathLst>
                <a:path w="676" h="315">
                  <a:moveTo>
                    <a:pt x="675" y="159"/>
                  </a:moveTo>
                  <a:lnTo>
                    <a:pt x="671" y="141"/>
                  </a:lnTo>
                  <a:lnTo>
                    <a:pt x="664" y="122"/>
                  </a:lnTo>
                  <a:lnTo>
                    <a:pt x="652" y="103"/>
                  </a:lnTo>
                  <a:lnTo>
                    <a:pt x="636" y="86"/>
                  </a:lnTo>
                  <a:lnTo>
                    <a:pt x="615" y="70"/>
                  </a:lnTo>
                  <a:lnTo>
                    <a:pt x="589" y="53"/>
                  </a:lnTo>
                  <a:lnTo>
                    <a:pt x="559" y="40"/>
                  </a:lnTo>
                  <a:lnTo>
                    <a:pt x="527" y="29"/>
                  </a:lnTo>
                  <a:lnTo>
                    <a:pt x="493" y="18"/>
                  </a:lnTo>
                  <a:lnTo>
                    <a:pt x="455" y="11"/>
                  </a:lnTo>
                  <a:lnTo>
                    <a:pt x="414" y="6"/>
                  </a:lnTo>
                  <a:lnTo>
                    <a:pt x="375" y="0"/>
                  </a:lnTo>
                  <a:lnTo>
                    <a:pt x="334" y="0"/>
                  </a:lnTo>
                  <a:lnTo>
                    <a:pt x="292" y="2"/>
                  </a:lnTo>
                  <a:lnTo>
                    <a:pt x="252" y="6"/>
                  </a:lnTo>
                  <a:lnTo>
                    <a:pt x="213" y="11"/>
                  </a:lnTo>
                  <a:lnTo>
                    <a:pt x="176" y="19"/>
                  </a:lnTo>
                  <a:lnTo>
                    <a:pt x="141" y="28"/>
                  </a:lnTo>
                  <a:lnTo>
                    <a:pt x="109" y="40"/>
                  </a:lnTo>
                  <a:lnTo>
                    <a:pt x="81" y="55"/>
                  </a:lnTo>
                  <a:lnTo>
                    <a:pt x="56" y="70"/>
                  </a:lnTo>
                  <a:lnTo>
                    <a:pt x="35" y="86"/>
                  </a:lnTo>
                  <a:lnTo>
                    <a:pt x="19" y="103"/>
                  </a:lnTo>
                  <a:lnTo>
                    <a:pt x="5" y="120"/>
                  </a:lnTo>
                  <a:lnTo>
                    <a:pt x="0" y="139"/>
                  </a:lnTo>
                  <a:lnTo>
                    <a:pt x="0" y="159"/>
                  </a:lnTo>
                  <a:lnTo>
                    <a:pt x="1" y="178"/>
                  </a:lnTo>
                  <a:lnTo>
                    <a:pt x="9" y="196"/>
                  </a:lnTo>
                  <a:lnTo>
                    <a:pt x="22" y="215"/>
                  </a:lnTo>
                  <a:lnTo>
                    <a:pt x="38" y="231"/>
                  </a:lnTo>
                  <a:lnTo>
                    <a:pt x="61" y="247"/>
                  </a:lnTo>
                  <a:lnTo>
                    <a:pt x="86" y="261"/>
                  </a:lnTo>
                  <a:lnTo>
                    <a:pt x="115" y="276"/>
                  </a:lnTo>
                  <a:lnTo>
                    <a:pt x="148" y="286"/>
                  </a:lnTo>
                  <a:lnTo>
                    <a:pt x="184" y="296"/>
                  </a:lnTo>
                  <a:lnTo>
                    <a:pt x="221" y="303"/>
                  </a:lnTo>
                  <a:lnTo>
                    <a:pt x="259" y="310"/>
                  </a:lnTo>
                  <a:lnTo>
                    <a:pt x="302" y="314"/>
                  </a:lnTo>
                  <a:lnTo>
                    <a:pt x="341" y="314"/>
                  </a:lnTo>
                  <a:lnTo>
                    <a:pt x="384" y="314"/>
                  </a:lnTo>
                  <a:lnTo>
                    <a:pt x="423" y="309"/>
                  </a:lnTo>
                  <a:lnTo>
                    <a:pt x="461" y="303"/>
                  </a:lnTo>
                  <a:lnTo>
                    <a:pt x="499" y="295"/>
                  </a:lnTo>
                  <a:lnTo>
                    <a:pt x="534" y="286"/>
                  </a:lnTo>
                  <a:lnTo>
                    <a:pt x="566" y="274"/>
                  </a:lnTo>
                  <a:lnTo>
                    <a:pt x="593" y="260"/>
                  </a:lnTo>
                  <a:lnTo>
                    <a:pt x="619" y="245"/>
                  </a:lnTo>
                  <a:lnTo>
                    <a:pt x="639" y="229"/>
                  </a:lnTo>
                  <a:lnTo>
                    <a:pt x="655" y="212"/>
                  </a:lnTo>
                  <a:lnTo>
                    <a:pt x="666" y="192"/>
                  </a:lnTo>
                  <a:lnTo>
                    <a:pt x="671" y="174"/>
                  </a:lnTo>
                  <a:lnTo>
                    <a:pt x="673" y="159"/>
                  </a:lnTo>
                  <a:lnTo>
                    <a:pt x="675" y="159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60" name="Freeform 2044"/>
            <p:cNvSpPr>
              <a:spLocks/>
            </p:cNvSpPr>
            <p:nvPr/>
          </p:nvSpPr>
          <p:spPr bwMode="auto">
            <a:xfrm>
              <a:off x="2651" y="2672"/>
              <a:ext cx="676" cy="159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0" y="0"/>
                </a:cxn>
                <a:cxn ang="0">
                  <a:pos x="675" y="0"/>
                </a:cxn>
                <a:cxn ang="0">
                  <a:pos x="675" y="158"/>
                </a:cxn>
                <a:cxn ang="0">
                  <a:pos x="0" y="157"/>
                </a:cxn>
              </a:cxnLst>
              <a:rect l="0" t="0" r="r" b="b"/>
              <a:pathLst>
                <a:path w="676" h="159">
                  <a:moveTo>
                    <a:pt x="0" y="157"/>
                  </a:moveTo>
                  <a:lnTo>
                    <a:pt x="0" y="0"/>
                  </a:lnTo>
                  <a:lnTo>
                    <a:pt x="675" y="0"/>
                  </a:lnTo>
                  <a:lnTo>
                    <a:pt x="675" y="158"/>
                  </a:lnTo>
                  <a:lnTo>
                    <a:pt x="0" y="157"/>
                  </a:lnTo>
                </a:path>
              </a:pathLst>
            </a:custGeom>
            <a:solidFill>
              <a:srgbClr val="4080B0"/>
            </a:solidFill>
            <a:ln w="12700" cap="rnd" cmpd="sng">
              <a:solidFill>
                <a:srgbClr val="408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61" name="Freeform 2045"/>
            <p:cNvSpPr>
              <a:spLocks/>
            </p:cNvSpPr>
            <p:nvPr/>
          </p:nvSpPr>
          <p:spPr bwMode="auto">
            <a:xfrm>
              <a:off x="2656" y="2683"/>
              <a:ext cx="656" cy="312"/>
            </a:xfrm>
            <a:custGeom>
              <a:avLst/>
              <a:gdLst/>
              <a:ahLst/>
              <a:cxnLst>
                <a:cxn ang="0">
                  <a:pos x="655" y="159"/>
                </a:cxn>
                <a:cxn ang="0">
                  <a:pos x="650" y="139"/>
                </a:cxn>
                <a:cxn ang="0">
                  <a:pos x="643" y="121"/>
                </a:cxn>
                <a:cxn ang="0">
                  <a:pos x="632" y="102"/>
                </a:cxn>
                <a:cxn ang="0">
                  <a:pos x="617" y="85"/>
                </a:cxn>
                <a:cxn ang="0">
                  <a:pos x="596" y="70"/>
                </a:cxn>
                <a:cxn ang="0">
                  <a:pos x="570" y="53"/>
                </a:cxn>
                <a:cxn ang="0">
                  <a:pos x="542" y="40"/>
                </a:cxn>
                <a:cxn ang="0">
                  <a:pos x="511" y="28"/>
                </a:cxn>
                <a:cxn ang="0">
                  <a:pos x="478" y="18"/>
                </a:cxn>
                <a:cxn ang="0">
                  <a:pos x="441" y="11"/>
                </a:cxn>
                <a:cxn ang="0">
                  <a:pos x="402" y="5"/>
                </a:cxn>
                <a:cxn ang="0">
                  <a:pos x="364" y="0"/>
                </a:cxn>
                <a:cxn ang="0">
                  <a:pos x="324" y="0"/>
                </a:cxn>
                <a:cxn ang="0">
                  <a:pos x="284" y="0"/>
                </a:cxn>
                <a:cxn ang="0">
                  <a:pos x="245" y="6"/>
                </a:cxn>
                <a:cxn ang="0">
                  <a:pos x="207" y="11"/>
                </a:cxn>
                <a:cxn ang="0">
                  <a:pos x="172" y="18"/>
                </a:cxn>
                <a:cxn ang="0">
                  <a:pos x="137" y="28"/>
                </a:cxn>
                <a:cxn ang="0">
                  <a:pos x="107" y="40"/>
                </a:cxn>
                <a:cxn ang="0">
                  <a:pos x="78" y="53"/>
                </a:cxn>
                <a:cxn ang="0">
                  <a:pos x="55" y="68"/>
                </a:cxn>
                <a:cxn ang="0">
                  <a:pos x="36" y="85"/>
                </a:cxn>
                <a:cxn ang="0">
                  <a:pos x="20" y="101"/>
                </a:cxn>
                <a:cxn ang="0">
                  <a:pos x="6" y="120"/>
                </a:cxn>
                <a:cxn ang="0">
                  <a:pos x="0" y="138"/>
                </a:cxn>
                <a:cxn ang="0">
                  <a:pos x="0" y="156"/>
                </a:cxn>
                <a:cxn ang="0">
                  <a:pos x="2" y="176"/>
                </a:cxn>
                <a:cxn ang="0">
                  <a:pos x="9" y="194"/>
                </a:cxn>
                <a:cxn ang="0">
                  <a:pos x="22" y="212"/>
                </a:cxn>
                <a:cxn ang="0">
                  <a:pos x="38" y="230"/>
                </a:cxn>
                <a:cxn ang="0">
                  <a:pos x="61" y="245"/>
                </a:cxn>
                <a:cxn ang="0">
                  <a:pos x="85" y="260"/>
                </a:cxn>
                <a:cxn ang="0">
                  <a:pos x="113" y="273"/>
                </a:cxn>
                <a:cxn ang="0">
                  <a:pos x="145" y="286"/>
                </a:cxn>
                <a:cxn ang="0">
                  <a:pos x="179" y="295"/>
                </a:cxn>
                <a:cxn ang="0">
                  <a:pos x="215" y="302"/>
                </a:cxn>
                <a:cxn ang="0">
                  <a:pos x="252" y="309"/>
                </a:cxn>
                <a:cxn ang="0">
                  <a:pos x="293" y="311"/>
                </a:cxn>
                <a:cxn ang="0">
                  <a:pos x="332" y="311"/>
                </a:cxn>
                <a:cxn ang="0">
                  <a:pos x="372" y="311"/>
                </a:cxn>
                <a:cxn ang="0">
                  <a:pos x="411" y="309"/>
                </a:cxn>
                <a:cxn ang="0">
                  <a:pos x="447" y="302"/>
                </a:cxn>
                <a:cxn ang="0">
                  <a:pos x="484" y="294"/>
                </a:cxn>
                <a:cxn ang="0">
                  <a:pos x="516" y="285"/>
                </a:cxn>
                <a:cxn ang="0">
                  <a:pos x="548" y="273"/>
                </a:cxn>
                <a:cxn ang="0">
                  <a:pos x="575" y="258"/>
                </a:cxn>
                <a:cxn ang="0">
                  <a:pos x="599" y="244"/>
                </a:cxn>
                <a:cxn ang="0">
                  <a:pos x="619" y="228"/>
                </a:cxn>
                <a:cxn ang="0">
                  <a:pos x="634" y="211"/>
                </a:cxn>
                <a:cxn ang="0">
                  <a:pos x="645" y="192"/>
                </a:cxn>
                <a:cxn ang="0">
                  <a:pos x="651" y="173"/>
                </a:cxn>
                <a:cxn ang="0">
                  <a:pos x="652" y="159"/>
                </a:cxn>
                <a:cxn ang="0">
                  <a:pos x="655" y="159"/>
                </a:cxn>
              </a:cxnLst>
              <a:rect l="0" t="0" r="r" b="b"/>
              <a:pathLst>
                <a:path w="656" h="312">
                  <a:moveTo>
                    <a:pt x="655" y="159"/>
                  </a:moveTo>
                  <a:lnTo>
                    <a:pt x="650" y="139"/>
                  </a:lnTo>
                  <a:lnTo>
                    <a:pt x="643" y="121"/>
                  </a:lnTo>
                  <a:lnTo>
                    <a:pt x="632" y="102"/>
                  </a:lnTo>
                  <a:lnTo>
                    <a:pt x="617" y="85"/>
                  </a:lnTo>
                  <a:lnTo>
                    <a:pt x="596" y="70"/>
                  </a:lnTo>
                  <a:lnTo>
                    <a:pt x="570" y="53"/>
                  </a:lnTo>
                  <a:lnTo>
                    <a:pt x="542" y="40"/>
                  </a:lnTo>
                  <a:lnTo>
                    <a:pt x="511" y="28"/>
                  </a:lnTo>
                  <a:lnTo>
                    <a:pt x="478" y="18"/>
                  </a:lnTo>
                  <a:lnTo>
                    <a:pt x="441" y="11"/>
                  </a:lnTo>
                  <a:lnTo>
                    <a:pt x="402" y="5"/>
                  </a:lnTo>
                  <a:lnTo>
                    <a:pt x="364" y="0"/>
                  </a:lnTo>
                  <a:lnTo>
                    <a:pt x="324" y="0"/>
                  </a:lnTo>
                  <a:lnTo>
                    <a:pt x="284" y="0"/>
                  </a:lnTo>
                  <a:lnTo>
                    <a:pt x="245" y="6"/>
                  </a:lnTo>
                  <a:lnTo>
                    <a:pt x="207" y="11"/>
                  </a:lnTo>
                  <a:lnTo>
                    <a:pt x="172" y="18"/>
                  </a:lnTo>
                  <a:lnTo>
                    <a:pt x="137" y="28"/>
                  </a:lnTo>
                  <a:lnTo>
                    <a:pt x="107" y="40"/>
                  </a:lnTo>
                  <a:lnTo>
                    <a:pt x="78" y="53"/>
                  </a:lnTo>
                  <a:lnTo>
                    <a:pt x="55" y="68"/>
                  </a:lnTo>
                  <a:lnTo>
                    <a:pt x="36" y="85"/>
                  </a:lnTo>
                  <a:lnTo>
                    <a:pt x="20" y="101"/>
                  </a:lnTo>
                  <a:lnTo>
                    <a:pt x="6" y="120"/>
                  </a:lnTo>
                  <a:lnTo>
                    <a:pt x="0" y="138"/>
                  </a:lnTo>
                  <a:lnTo>
                    <a:pt x="0" y="156"/>
                  </a:lnTo>
                  <a:lnTo>
                    <a:pt x="2" y="176"/>
                  </a:lnTo>
                  <a:lnTo>
                    <a:pt x="9" y="194"/>
                  </a:lnTo>
                  <a:lnTo>
                    <a:pt x="22" y="212"/>
                  </a:lnTo>
                  <a:lnTo>
                    <a:pt x="38" y="230"/>
                  </a:lnTo>
                  <a:lnTo>
                    <a:pt x="61" y="245"/>
                  </a:lnTo>
                  <a:lnTo>
                    <a:pt x="85" y="260"/>
                  </a:lnTo>
                  <a:lnTo>
                    <a:pt x="113" y="273"/>
                  </a:lnTo>
                  <a:lnTo>
                    <a:pt x="145" y="286"/>
                  </a:lnTo>
                  <a:lnTo>
                    <a:pt x="179" y="295"/>
                  </a:lnTo>
                  <a:lnTo>
                    <a:pt x="215" y="302"/>
                  </a:lnTo>
                  <a:lnTo>
                    <a:pt x="252" y="309"/>
                  </a:lnTo>
                  <a:lnTo>
                    <a:pt x="293" y="311"/>
                  </a:lnTo>
                  <a:lnTo>
                    <a:pt x="332" y="311"/>
                  </a:lnTo>
                  <a:lnTo>
                    <a:pt x="372" y="311"/>
                  </a:lnTo>
                  <a:lnTo>
                    <a:pt x="411" y="309"/>
                  </a:lnTo>
                  <a:lnTo>
                    <a:pt x="447" y="302"/>
                  </a:lnTo>
                  <a:lnTo>
                    <a:pt x="484" y="294"/>
                  </a:lnTo>
                  <a:lnTo>
                    <a:pt x="516" y="285"/>
                  </a:lnTo>
                  <a:lnTo>
                    <a:pt x="548" y="273"/>
                  </a:lnTo>
                  <a:lnTo>
                    <a:pt x="575" y="258"/>
                  </a:lnTo>
                  <a:lnTo>
                    <a:pt x="599" y="244"/>
                  </a:lnTo>
                  <a:lnTo>
                    <a:pt x="619" y="228"/>
                  </a:lnTo>
                  <a:lnTo>
                    <a:pt x="634" y="211"/>
                  </a:lnTo>
                  <a:lnTo>
                    <a:pt x="645" y="192"/>
                  </a:lnTo>
                  <a:lnTo>
                    <a:pt x="651" y="173"/>
                  </a:lnTo>
                  <a:lnTo>
                    <a:pt x="652" y="159"/>
                  </a:lnTo>
                  <a:lnTo>
                    <a:pt x="655" y="159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62" name="Freeform 2046"/>
            <p:cNvSpPr>
              <a:spLocks/>
            </p:cNvSpPr>
            <p:nvPr/>
          </p:nvSpPr>
          <p:spPr bwMode="auto">
            <a:xfrm>
              <a:off x="2656" y="2672"/>
              <a:ext cx="656" cy="158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655" y="0"/>
                </a:cxn>
                <a:cxn ang="0">
                  <a:pos x="655" y="157"/>
                </a:cxn>
                <a:cxn ang="0">
                  <a:pos x="0" y="155"/>
                </a:cxn>
              </a:cxnLst>
              <a:rect l="0" t="0" r="r" b="b"/>
              <a:pathLst>
                <a:path w="656" h="158">
                  <a:moveTo>
                    <a:pt x="0" y="155"/>
                  </a:moveTo>
                  <a:lnTo>
                    <a:pt x="0" y="0"/>
                  </a:lnTo>
                  <a:lnTo>
                    <a:pt x="655" y="0"/>
                  </a:lnTo>
                  <a:lnTo>
                    <a:pt x="655" y="157"/>
                  </a:lnTo>
                  <a:lnTo>
                    <a:pt x="0" y="155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63" name="Freeform 2047"/>
            <p:cNvSpPr>
              <a:spLocks/>
            </p:cNvSpPr>
            <p:nvPr/>
          </p:nvSpPr>
          <p:spPr bwMode="auto">
            <a:xfrm>
              <a:off x="2662" y="2683"/>
              <a:ext cx="634" cy="311"/>
            </a:xfrm>
            <a:custGeom>
              <a:avLst/>
              <a:gdLst/>
              <a:ahLst/>
              <a:cxnLst>
                <a:cxn ang="0">
                  <a:pos x="633" y="156"/>
                </a:cxn>
                <a:cxn ang="0">
                  <a:pos x="628" y="138"/>
                </a:cxn>
                <a:cxn ang="0">
                  <a:pos x="622" y="120"/>
                </a:cxn>
                <a:cxn ang="0">
                  <a:pos x="611" y="101"/>
                </a:cxn>
                <a:cxn ang="0">
                  <a:pos x="596" y="84"/>
                </a:cxn>
                <a:cxn ang="0">
                  <a:pos x="576" y="68"/>
                </a:cxn>
                <a:cxn ang="0">
                  <a:pos x="552" y="52"/>
                </a:cxn>
                <a:cxn ang="0">
                  <a:pos x="525" y="39"/>
                </a:cxn>
                <a:cxn ang="0">
                  <a:pos x="494" y="28"/>
                </a:cxn>
                <a:cxn ang="0">
                  <a:pos x="461" y="17"/>
                </a:cxn>
                <a:cxn ang="0">
                  <a:pos x="426" y="10"/>
                </a:cxn>
                <a:cxn ang="0">
                  <a:pos x="389" y="3"/>
                </a:cxn>
                <a:cxn ang="0">
                  <a:pos x="351" y="0"/>
                </a:cxn>
                <a:cxn ang="0">
                  <a:pos x="314" y="0"/>
                </a:cxn>
                <a:cxn ang="0">
                  <a:pos x="274" y="0"/>
                </a:cxn>
                <a:cxn ang="0">
                  <a:pos x="237" y="5"/>
                </a:cxn>
                <a:cxn ang="0">
                  <a:pos x="201" y="11"/>
                </a:cxn>
                <a:cxn ang="0">
                  <a:pos x="167" y="18"/>
                </a:cxn>
                <a:cxn ang="0">
                  <a:pos x="134" y="27"/>
                </a:cxn>
                <a:cxn ang="0">
                  <a:pos x="103" y="39"/>
                </a:cxn>
                <a:cxn ang="0">
                  <a:pos x="77" y="53"/>
                </a:cxn>
                <a:cxn ang="0">
                  <a:pos x="53" y="67"/>
                </a:cxn>
                <a:cxn ang="0">
                  <a:pos x="34" y="82"/>
                </a:cxn>
                <a:cxn ang="0">
                  <a:pos x="19" y="100"/>
                </a:cxn>
                <a:cxn ang="0">
                  <a:pos x="8" y="118"/>
                </a:cxn>
                <a:cxn ang="0">
                  <a:pos x="0" y="137"/>
                </a:cxn>
                <a:cxn ang="0">
                  <a:pos x="0" y="155"/>
                </a:cxn>
                <a:cxn ang="0">
                  <a:pos x="2" y="175"/>
                </a:cxn>
                <a:cxn ang="0">
                  <a:pos x="9" y="192"/>
                </a:cxn>
                <a:cxn ang="0">
                  <a:pos x="22" y="211"/>
                </a:cxn>
                <a:cxn ang="0">
                  <a:pos x="38" y="228"/>
                </a:cxn>
                <a:cxn ang="0">
                  <a:pos x="58" y="244"/>
                </a:cxn>
                <a:cxn ang="0">
                  <a:pos x="81" y="258"/>
                </a:cxn>
                <a:cxn ang="0">
                  <a:pos x="109" y="272"/>
                </a:cxn>
                <a:cxn ang="0">
                  <a:pos x="140" y="284"/>
                </a:cxn>
                <a:cxn ang="0">
                  <a:pos x="174" y="293"/>
                </a:cxn>
                <a:cxn ang="0">
                  <a:pos x="208" y="301"/>
                </a:cxn>
                <a:cxn ang="0">
                  <a:pos x="244" y="307"/>
                </a:cxn>
                <a:cxn ang="0">
                  <a:pos x="284" y="310"/>
                </a:cxn>
                <a:cxn ang="0">
                  <a:pos x="320" y="310"/>
                </a:cxn>
                <a:cxn ang="0">
                  <a:pos x="359" y="310"/>
                </a:cxn>
                <a:cxn ang="0">
                  <a:pos x="397" y="307"/>
                </a:cxn>
                <a:cxn ang="0">
                  <a:pos x="432" y="301"/>
                </a:cxn>
                <a:cxn ang="0">
                  <a:pos x="469" y="293"/>
                </a:cxn>
                <a:cxn ang="0">
                  <a:pos x="500" y="284"/>
                </a:cxn>
                <a:cxn ang="0">
                  <a:pos x="530" y="271"/>
                </a:cxn>
                <a:cxn ang="0">
                  <a:pos x="556" y="257"/>
                </a:cxn>
                <a:cxn ang="0">
                  <a:pos x="580" y="243"/>
                </a:cxn>
                <a:cxn ang="0">
                  <a:pos x="597" y="228"/>
                </a:cxn>
                <a:cxn ang="0">
                  <a:pos x="613" y="210"/>
                </a:cxn>
                <a:cxn ang="0">
                  <a:pos x="624" y="191"/>
                </a:cxn>
                <a:cxn ang="0">
                  <a:pos x="629" y="172"/>
                </a:cxn>
                <a:cxn ang="0">
                  <a:pos x="630" y="156"/>
                </a:cxn>
                <a:cxn ang="0">
                  <a:pos x="633" y="156"/>
                </a:cxn>
              </a:cxnLst>
              <a:rect l="0" t="0" r="r" b="b"/>
              <a:pathLst>
                <a:path w="634" h="311">
                  <a:moveTo>
                    <a:pt x="633" y="156"/>
                  </a:moveTo>
                  <a:lnTo>
                    <a:pt x="628" y="138"/>
                  </a:lnTo>
                  <a:lnTo>
                    <a:pt x="622" y="120"/>
                  </a:lnTo>
                  <a:lnTo>
                    <a:pt x="611" y="101"/>
                  </a:lnTo>
                  <a:lnTo>
                    <a:pt x="596" y="84"/>
                  </a:lnTo>
                  <a:lnTo>
                    <a:pt x="576" y="68"/>
                  </a:lnTo>
                  <a:lnTo>
                    <a:pt x="552" y="52"/>
                  </a:lnTo>
                  <a:lnTo>
                    <a:pt x="525" y="39"/>
                  </a:lnTo>
                  <a:lnTo>
                    <a:pt x="494" y="28"/>
                  </a:lnTo>
                  <a:lnTo>
                    <a:pt x="461" y="17"/>
                  </a:lnTo>
                  <a:lnTo>
                    <a:pt x="426" y="10"/>
                  </a:lnTo>
                  <a:lnTo>
                    <a:pt x="389" y="3"/>
                  </a:lnTo>
                  <a:lnTo>
                    <a:pt x="351" y="0"/>
                  </a:lnTo>
                  <a:lnTo>
                    <a:pt x="314" y="0"/>
                  </a:lnTo>
                  <a:lnTo>
                    <a:pt x="274" y="0"/>
                  </a:lnTo>
                  <a:lnTo>
                    <a:pt x="237" y="5"/>
                  </a:lnTo>
                  <a:lnTo>
                    <a:pt x="201" y="11"/>
                  </a:lnTo>
                  <a:lnTo>
                    <a:pt x="167" y="18"/>
                  </a:lnTo>
                  <a:lnTo>
                    <a:pt x="134" y="27"/>
                  </a:lnTo>
                  <a:lnTo>
                    <a:pt x="103" y="39"/>
                  </a:lnTo>
                  <a:lnTo>
                    <a:pt x="77" y="53"/>
                  </a:lnTo>
                  <a:lnTo>
                    <a:pt x="53" y="67"/>
                  </a:lnTo>
                  <a:lnTo>
                    <a:pt x="34" y="82"/>
                  </a:lnTo>
                  <a:lnTo>
                    <a:pt x="19" y="100"/>
                  </a:lnTo>
                  <a:lnTo>
                    <a:pt x="8" y="118"/>
                  </a:lnTo>
                  <a:lnTo>
                    <a:pt x="0" y="137"/>
                  </a:lnTo>
                  <a:lnTo>
                    <a:pt x="0" y="155"/>
                  </a:lnTo>
                  <a:lnTo>
                    <a:pt x="2" y="175"/>
                  </a:lnTo>
                  <a:lnTo>
                    <a:pt x="9" y="192"/>
                  </a:lnTo>
                  <a:lnTo>
                    <a:pt x="22" y="211"/>
                  </a:lnTo>
                  <a:lnTo>
                    <a:pt x="38" y="228"/>
                  </a:lnTo>
                  <a:lnTo>
                    <a:pt x="58" y="244"/>
                  </a:lnTo>
                  <a:lnTo>
                    <a:pt x="81" y="258"/>
                  </a:lnTo>
                  <a:lnTo>
                    <a:pt x="109" y="272"/>
                  </a:lnTo>
                  <a:lnTo>
                    <a:pt x="140" y="284"/>
                  </a:lnTo>
                  <a:lnTo>
                    <a:pt x="174" y="293"/>
                  </a:lnTo>
                  <a:lnTo>
                    <a:pt x="208" y="301"/>
                  </a:lnTo>
                  <a:lnTo>
                    <a:pt x="244" y="307"/>
                  </a:lnTo>
                  <a:lnTo>
                    <a:pt x="284" y="310"/>
                  </a:lnTo>
                  <a:lnTo>
                    <a:pt x="320" y="310"/>
                  </a:lnTo>
                  <a:lnTo>
                    <a:pt x="359" y="310"/>
                  </a:lnTo>
                  <a:lnTo>
                    <a:pt x="397" y="307"/>
                  </a:lnTo>
                  <a:lnTo>
                    <a:pt x="432" y="301"/>
                  </a:lnTo>
                  <a:lnTo>
                    <a:pt x="469" y="293"/>
                  </a:lnTo>
                  <a:lnTo>
                    <a:pt x="500" y="284"/>
                  </a:lnTo>
                  <a:lnTo>
                    <a:pt x="530" y="271"/>
                  </a:lnTo>
                  <a:lnTo>
                    <a:pt x="556" y="257"/>
                  </a:lnTo>
                  <a:lnTo>
                    <a:pt x="580" y="243"/>
                  </a:lnTo>
                  <a:lnTo>
                    <a:pt x="597" y="228"/>
                  </a:lnTo>
                  <a:lnTo>
                    <a:pt x="613" y="210"/>
                  </a:lnTo>
                  <a:lnTo>
                    <a:pt x="624" y="191"/>
                  </a:lnTo>
                  <a:lnTo>
                    <a:pt x="629" y="172"/>
                  </a:lnTo>
                  <a:lnTo>
                    <a:pt x="630" y="156"/>
                  </a:lnTo>
                  <a:lnTo>
                    <a:pt x="633" y="156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64" name="Freeform 1024"/>
            <p:cNvSpPr>
              <a:spLocks/>
            </p:cNvSpPr>
            <p:nvPr/>
          </p:nvSpPr>
          <p:spPr bwMode="auto">
            <a:xfrm>
              <a:off x="2662" y="2672"/>
              <a:ext cx="634" cy="158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633" y="0"/>
                </a:cxn>
                <a:cxn ang="0">
                  <a:pos x="633" y="157"/>
                </a:cxn>
                <a:cxn ang="0">
                  <a:pos x="0" y="155"/>
                </a:cxn>
              </a:cxnLst>
              <a:rect l="0" t="0" r="r" b="b"/>
              <a:pathLst>
                <a:path w="634" h="158">
                  <a:moveTo>
                    <a:pt x="0" y="15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633" y="157"/>
                  </a:lnTo>
                  <a:lnTo>
                    <a:pt x="0" y="155"/>
                  </a:lnTo>
                </a:path>
              </a:pathLst>
            </a:custGeom>
            <a:solidFill>
              <a:srgbClr val="5080A0"/>
            </a:solidFill>
            <a:ln w="12700" cap="rnd" cmpd="sng">
              <a:solidFill>
                <a:srgbClr val="5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65" name="Freeform 1025"/>
            <p:cNvSpPr>
              <a:spLocks/>
            </p:cNvSpPr>
            <p:nvPr/>
          </p:nvSpPr>
          <p:spPr bwMode="auto">
            <a:xfrm>
              <a:off x="2670" y="2682"/>
              <a:ext cx="610" cy="311"/>
            </a:xfrm>
            <a:custGeom>
              <a:avLst/>
              <a:gdLst/>
              <a:ahLst/>
              <a:cxnLst>
                <a:cxn ang="0">
                  <a:pos x="609" y="157"/>
                </a:cxn>
                <a:cxn ang="0">
                  <a:pos x="605" y="138"/>
                </a:cxn>
                <a:cxn ang="0">
                  <a:pos x="598" y="121"/>
                </a:cxn>
                <a:cxn ang="0">
                  <a:pos x="588" y="101"/>
                </a:cxn>
                <a:cxn ang="0">
                  <a:pos x="573" y="83"/>
                </a:cxn>
                <a:cxn ang="0">
                  <a:pos x="555" y="68"/>
                </a:cxn>
                <a:cxn ang="0">
                  <a:pos x="530" y="52"/>
                </a:cxn>
                <a:cxn ang="0">
                  <a:pos x="505" y="40"/>
                </a:cxn>
                <a:cxn ang="0">
                  <a:pos x="475" y="28"/>
                </a:cxn>
                <a:cxn ang="0">
                  <a:pos x="444" y="17"/>
                </a:cxn>
                <a:cxn ang="0">
                  <a:pos x="410" y="9"/>
                </a:cxn>
                <a:cxn ang="0">
                  <a:pos x="373" y="3"/>
                </a:cxn>
                <a:cxn ang="0">
                  <a:pos x="338" y="1"/>
                </a:cxn>
                <a:cxn ang="0">
                  <a:pos x="302" y="0"/>
                </a:cxn>
                <a:cxn ang="0">
                  <a:pos x="262" y="1"/>
                </a:cxn>
                <a:cxn ang="0">
                  <a:pos x="227" y="3"/>
                </a:cxn>
                <a:cxn ang="0">
                  <a:pos x="192" y="9"/>
                </a:cxn>
                <a:cxn ang="0">
                  <a:pos x="159" y="18"/>
                </a:cxn>
                <a:cxn ang="0">
                  <a:pos x="127" y="26"/>
                </a:cxn>
                <a:cxn ang="0">
                  <a:pos x="98" y="38"/>
                </a:cxn>
                <a:cxn ang="0">
                  <a:pos x="72" y="52"/>
                </a:cxn>
                <a:cxn ang="0">
                  <a:pos x="50" y="66"/>
                </a:cxn>
                <a:cxn ang="0">
                  <a:pos x="32" y="82"/>
                </a:cxn>
                <a:cxn ang="0">
                  <a:pos x="17" y="98"/>
                </a:cxn>
                <a:cxn ang="0">
                  <a:pos x="6" y="118"/>
                </a:cxn>
                <a:cxn ang="0">
                  <a:pos x="0" y="137"/>
                </a:cxn>
                <a:cxn ang="0">
                  <a:pos x="0" y="154"/>
                </a:cxn>
                <a:cxn ang="0">
                  <a:pos x="0" y="175"/>
                </a:cxn>
                <a:cxn ang="0">
                  <a:pos x="8" y="193"/>
                </a:cxn>
                <a:cxn ang="0">
                  <a:pos x="19" y="211"/>
                </a:cxn>
                <a:cxn ang="0">
                  <a:pos x="34" y="228"/>
                </a:cxn>
                <a:cxn ang="0">
                  <a:pos x="55" y="243"/>
                </a:cxn>
                <a:cxn ang="0">
                  <a:pos x="78" y="257"/>
                </a:cxn>
                <a:cxn ang="0">
                  <a:pos x="103" y="271"/>
                </a:cxn>
                <a:cxn ang="0">
                  <a:pos x="134" y="283"/>
                </a:cxn>
                <a:cxn ang="0">
                  <a:pos x="166" y="293"/>
                </a:cxn>
                <a:cxn ang="0">
                  <a:pos x="199" y="301"/>
                </a:cxn>
                <a:cxn ang="0">
                  <a:pos x="234" y="306"/>
                </a:cxn>
                <a:cxn ang="0">
                  <a:pos x="271" y="310"/>
                </a:cxn>
                <a:cxn ang="0">
                  <a:pos x="308" y="310"/>
                </a:cxn>
                <a:cxn ang="0">
                  <a:pos x="345" y="310"/>
                </a:cxn>
                <a:cxn ang="0">
                  <a:pos x="381" y="306"/>
                </a:cxn>
                <a:cxn ang="0">
                  <a:pos x="416" y="301"/>
                </a:cxn>
                <a:cxn ang="0">
                  <a:pos x="449" y="293"/>
                </a:cxn>
                <a:cxn ang="0">
                  <a:pos x="480" y="283"/>
                </a:cxn>
                <a:cxn ang="0">
                  <a:pos x="510" y="272"/>
                </a:cxn>
                <a:cxn ang="0">
                  <a:pos x="534" y="257"/>
                </a:cxn>
                <a:cxn ang="0">
                  <a:pos x="557" y="242"/>
                </a:cxn>
                <a:cxn ang="0">
                  <a:pos x="575" y="227"/>
                </a:cxn>
                <a:cxn ang="0">
                  <a:pos x="591" y="209"/>
                </a:cxn>
                <a:cxn ang="0">
                  <a:pos x="600" y="191"/>
                </a:cxn>
                <a:cxn ang="0">
                  <a:pos x="606" y="172"/>
                </a:cxn>
                <a:cxn ang="0">
                  <a:pos x="606" y="157"/>
                </a:cxn>
                <a:cxn ang="0">
                  <a:pos x="609" y="157"/>
                </a:cxn>
              </a:cxnLst>
              <a:rect l="0" t="0" r="r" b="b"/>
              <a:pathLst>
                <a:path w="610" h="311">
                  <a:moveTo>
                    <a:pt x="609" y="157"/>
                  </a:moveTo>
                  <a:lnTo>
                    <a:pt x="605" y="138"/>
                  </a:lnTo>
                  <a:lnTo>
                    <a:pt x="598" y="121"/>
                  </a:lnTo>
                  <a:lnTo>
                    <a:pt x="588" y="101"/>
                  </a:lnTo>
                  <a:lnTo>
                    <a:pt x="573" y="83"/>
                  </a:lnTo>
                  <a:lnTo>
                    <a:pt x="555" y="68"/>
                  </a:lnTo>
                  <a:lnTo>
                    <a:pt x="530" y="52"/>
                  </a:lnTo>
                  <a:lnTo>
                    <a:pt x="505" y="40"/>
                  </a:lnTo>
                  <a:lnTo>
                    <a:pt x="475" y="28"/>
                  </a:lnTo>
                  <a:lnTo>
                    <a:pt x="444" y="17"/>
                  </a:lnTo>
                  <a:lnTo>
                    <a:pt x="410" y="9"/>
                  </a:lnTo>
                  <a:lnTo>
                    <a:pt x="373" y="3"/>
                  </a:lnTo>
                  <a:lnTo>
                    <a:pt x="338" y="1"/>
                  </a:lnTo>
                  <a:lnTo>
                    <a:pt x="302" y="0"/>
                  </a:lnTo>
                  <a:lnTo>
                    <a:pt x="262" y="1"/>
                  </a:lnTo>
                  <a:lnTo>
                    <a:pt x="227" y="3"/>
                  </a:lnTo>
                  <a:lnTo>
                    <a:pt x="192" y="9"/>
                  </a:lnTo>
                  <a:lnTo>
                    <a:pt x="159" y="18"/>
                  </a:lnTo>
                  <a:lnTo>
                    <a:pt x="127" y="26"/>
                  </a:lnTo>
                  <a:lnTo>
                    <a:pt x="98" y="38"/>
                  </a:lnTo>
                  <a:lnTo>
                    <a:pt x="72" y="52"/>
                  </a:lnTo>
                  <a:lnTo>
                    <a:pt x="50" y="66"/>
                  </a:lnTo>
                  <a:lnTo>
                    <a:pt x="32" y="82"/>
                  </a:lnTo>
                  <a:lnTo>
                    <a:pt x="17" y="98"/>
                  </a:lnTo>
                  <a:lnTo>
                    <a:pt x="6" y="118"/>
                  </a:lnTo>
                  <a:lnTo>
                    <a:pt x="0" y="137"/>
                  </a:lnTo>
                  <a:lnTo>
                    <a:pt x="0" y="154"/>
                  </a:lnTo>
                  <a:lnTo>
                    <a:pt x="0" y="175"/>
                  </a:lnTo>
                  <a:lnTo>
                    <a:pt x="8" y="193"/>
                  </a:lnTo>
                  <a:lnTo>
                    <a:pt x="19" y="211"/>
                  </a:lnTo>
                  <a:lnTo>
                    <a:pt x="34" y="228"/>
                  </a:lnTo>
                  <a:lnTo>
                    <a:pt x="55" y="243"/>
                  </a:lnTo>
                  <a:lnTo>
                    <a:pt x="78" y="257"/>
                  </a:lnTo>
                  <a:lnTo>
                    <a:pt x="103" y="271"/>
                  </a:lnTo>
                  <a:lnTo>
                    <a:pt x="134" y="283"/>
                  </a:lnTo>
                  <a:lnTo>
                    <a:pt x="166" y="293"/>
                  </a:lnTo>
                  <a:lnTo>
                    <a:pt x="199" y="301"/>
                  </a:lnTo>
                  <a:lnTo>
                    <a:pt x="234" y="306"/>
                  </a:lnTo>
                  <a:lnTo>
                    <a:pt x="271" y="310"/>
                  </a:lnTo>
                  <a:lnTo>
                    <a:pt x="308" y="310"/>
                  </a:lnTo>
                  <a:lnTo>
                    <a:pt x="345" y="310"/>
                  </a:lnTo>
                  <a:lnTo>
                    <a:pt x="381" y="306"/>
                  </a:lnTo>
                  <a:lnTo>
                    <a:pt x="416" y="301"/>
                  </a:lnTo>
                  <a:lnTo>
                    <a:pt x="449" y="293"/>
                  </a:lnTo>
                  <a:lnTo>
                    <a:pt x="480" y="283"/>
                  </a:lnTo>
                  <a:lnTo>
                    <a:pt x="510" y="272"/>
                  </a:lnTo>
                  <a:lnTo>
                    <a:pt x="534" y="257"/>
                  </a:lnTo>
                  <a:lnTo>
                    <a:pt x="557" y="242"/>
                  </a:lnTo>
                  <a:lnTo>
                    <a:pt x="575" y="227"/>
                  </a:lnTo>
                  <a:lnTo>
                    <a:pt x="591" y="209"/>
                  </a:lnTo>
                  <a:lnTo>
                    <a:pt x="600" y="191"/>
                  </a:lnTo>
                  <a:lnTo>
                    <a:pt x="606" y="172"/>
                  </a:lnTo>
                  <a:lnTo>
                    <a:pt x="606" y="157"/>
                  </a:lnTo>
                  <a:lnTo>
                    <a:pt x="609" y="157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66" name="Freeform 1026"/>
            <p:cNvSpPr>
              <a:spLocks/>
            </p:cNvSpPr>
            <p:nvPr/>
          </p:nvSpPr>
          <p:spPr bwMode="auto">
            <a:xfrm>
              <a:off x="2670" y="2672"/>
              <a:ext cx="610" cy="158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609" y="0"/>
                </a:cxn>
                <a:cxn ang="0">
                  <a:pos x="609" y="157"/>
                </a:cxn>
                <a:cxn ang="0">
                  <a:pos x="0" y="154"/>
                </a:cxn>
              </a:cxnLst>
              <a:rect l="0" t="0" r="r" b="b"/>
              <a:pathLst>
                <a:path w="610" h="158">
                  <a:moveTo>
                    <a:pt x="0" y="154"/>
                  </a:moveTo>
                  <a:lnTo>
                    <a:pt x="0" y="0"/>
                  </a:lnTo>
                  <a:lnTo>
                    <a:pt x="609" y="0"/>
                  </a:lnTo>
                  <a:lnTo>
                    <a:pt x="609" y="157"/>
                  </a:lnTo>
                  <a:lnTo>
                    <a:pt x="0" y="154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67" name="Freeform 1027"/>
            <p:cNvSpPr>
              <a:spLocks/>
            </p:cNvSpPr>
            <p:nvPr/>
          </p:nvSpPr>
          <p:spPr bwMode="auto">
            <a:xfrm>
              <a:off x="2676" y="2680"/>
              <a:ext cx="588" cy="311"/>
            </a:xfrm>
            <a:custGeom>
              <a:avLst/>
              <a:gdLst/>
              <a:ahLst/>
              <a:cxnLst>
                <a:cxn ang="0">
                  <a:pos x="587" y="158"/>
                </a:cxn>
                <a:cxn ang="0">
                  <a:pos x="582" y="139"/>
                </a:cxn>
                <a:cxn ang="0">
                  <a:pos x="577" y="122"/>
                </a:cxn>
                <a:cxn ang="0">
                  <a:pos x="566" y="102"/>
                </a:cxn>
                <a:cxn ang="0">
                  <a:pos x="552" y="84"/>
                </a:cxn>
                <a:cxn ang="0">
                  <a:pos x="534" y="70"/>
                </a:cxn>
                <a:cxn ang="0">
                  <a:pos x="512" y="54"/>
                </a:cxn>
                <a:cxn ang="0">
                  <a:pos x="486" y="40"/>
                </a:cxn>
                <a:cxn ang="0">
                  <a:pos x="458" y="28"/>
                </a:cxn>
                <a:cxn ang="0">
                  <a:pos x="429" y="19"/>
                </a:cxn>
                <a:cxn ang="0">
                  <a:pos x="395" y="11"/>
                </a:cxn>
                <a:cxn ang="0">
                  <a:pos x="360" y="4"/>
                </a:cxn>
                <a:cxn ang="0">
                  <a:pos x="326" y="0"/>
                </a:cxn>
                <a:cxn ang="0">
                  <a:pos x="290" y="0"/>
                </a:cxn>
                <a:cxn ang="0">
                  <a:pos x="254" y="3"/>
                </a:cxn>
                <a:cxn ang="0">
                  <a:pos x="219" y="5"/>
                </a:cxn>
                <a:cxn ang="0">
                  <a:pos x="185" y="11"/>
                </a:cxn>
                <a:cxn ang="0">
                  <a:pos x="153" y="19"/>
                </a:cxn>
                <a:cxn ang="0">
                  <a:pos x="123" y="28"/>
                </a:cxn>
                <a:cxn ang="0">
                  <a:pos x="95" y="39"/>
                </a:cxn>
                <a:cxn ang="0">
                  <a:pos x="70" y="53"/>
                </a:cxn>
                <a:cxn ang="0">
                  <a:pos x="49" y="67"/>
                </a:cxn>
                <a:cxn ang="0">
                  <a:pos x="31" y="83"/>
                </a:cxn>
                <a:cxn ang="0">
                  <a:pos x="17" y="100"/>
                </a:cxn>
                <a:cxn ang="0">
                  <a:pos x="5" y="118"/>
                </a:cxn>
                <a:cxn ang="0">
                  <a:pos x="0" y="137"/>
                </a:cxn>
                <a:cxn ang="0">
                  <a:pos x="0" y="155"/>
                </a:cxn>
                <a:cxn ang="0">
                  <a:pos x="2" y="175"/>
                </a:cxn>
                <a:cxn ang="0">
                  <a:pos x="8" y="192"/>
                </a:cxn>
                <a:cxn ang="0">
                  <a:pos x="18" y="210"/>
                </a:cxn>
                <a:cxn ang="0">
                  <a:pos x="34" y="228"/>
                </a:cxn>
                <a:cxn ang="0">
                  <a:pos x="53" y="243"/>
                </a:cxn>
                <a:cxn ang="0">
                  <a:pos x="75" y="258"/>
                </a:cxn>
                <a:cxn ang="0">
                  <a:pos x="100" y="271"/>
                </a:cxn>
                <a:cxn ang="0">
                  <a:pos x="129" y="284"/>
                </a:cxn>
                <a:cxn ang="0">
                  <a:pos x="160" y="292"/>
                </a:cxn>
                <a:cxn ang="0">
                  <a:pos x="193" y="300"/>
                </a:cxn>
                <a:cxn ang="0">
                  <a:pos x="225" y="306"/>
                </a:cxn>
                <a:cxn ang="0">
                  <a:pos x="262" y="310"/>
                </a:cxn>
                <a:cxn ang="0">
                  <a:pos x="296" y="310"/>
                </a:cxn>
                <a:cxn ang="0">
                  <a:pos x="333" y="310"/>
                </a:cxn>
                <a:cxn ang="0">
                  <a:pos x="367" y="306"/>
                </a:cxn>
                <a:cxn ang="0">
                  <a:pos x="401" y="301"/>
                </a:cxn>
                <a:cxn ang="0">
                  <a:pos x="434" y="293"/>
                </a:cxn>
                <a:cxn ang="0">
                  <a:pos x="463" y="283"/>
                </a:cxn>
                <a:cxn ang="0">
                  <a:pos x="491" y="273"/>
                </a:cxn>
                <a:cxn ang="0">
                  <a:pos x="516" y="258"/>
                </a:cxn>
                <a:cxn ang="0">
                  <a:pos x="537" y="243"/>
                </a:cxn>
                <a:cxn ang="0">
                  <a:pos x="555" y="228"/>
                </a:cxn>
                <a:cxn ang="0">
                  <a:pos x="569" y="210"/>
                </a:cxn>
                <a:cxn ang="0">
                  <a:pos x="579" y="192"/>
                </a:cxn>
                <a:cxn ang="0">
                  <a:pos x="585" y="173"/>
                </a:cxn>
                <a:cxn ang="0">
                  <a:pos x="585" y="158"/>
                </a:cxn>
                <a:cxn ang="0">
                  <a:pos x="587" y="158"/>
                </a:cxn>
              </a:cxnLst>
              <a:rect l="0" t="0" r="r" b="b"/>
              <a:pathLst>
                <a:path w="588" h="311">
                  <a:moveTo>
                    <a:pt x="587" y="158"/>
                  </a:moveTo>
                  <a:lnTo>
                    <a:pt x="582" y="139"/>
                  </a:lnTo>
                  <a:lnTo>
                    <a:pt x="577" y="122"/>
                  </a:lnTo>
                  <a:lnTo>
                    <a:pt x="566" y="102"/>
                  </a:lnTo>
                  <a:lnTo>
                    <a:pt x="552" y="84"/>
                  </a:lnTo>
                  <a:lnTo>
                    <a:pt x="534" y="70"/>
                  </a:lnTo>
                  <a:lnTo>
                    <a:pt x="512" y="54"/>
                  </a:lnTo>
                  <a:lnTo>
                    <a:pt x="486" y="40"/>
                  </a:lnTo>
                  <a:lnTo>
                    <a:pt x="458" y="28"/>
                  </a:lnTo>
                  <a:lnTo>
                    <a:pt x="429" y="19"/>
                  </a:lnTo>
                  <a:lnTo>
                    <a:pt x="395" y="11"/>
                  </a:lnTo>
                  <a:lnTo>
                    <a:pt x="360" y="4"/>
                  </a:lnTo>
                  <a:lnTo>
                    <a:pt x="326" y="0"/>
                  </a:lnTo>
                  <a:lnTo>
                    <a:pt x="290" y="0"/>
                  </a:lnTo>
                  <a:lnTo>
                    <a:pt x="254" y="3"/>
                  </a:lnTo>
                  <a:lnTo>
                    <a:pt x="219" y="5"/>
                  </a:lnTo>
                  <a:lnTo>
                    <a:pt x="185" y="11"/>
                  </a:lnTo>
                  <a:lnTo>
                    <a:pt x="153" y="19"/>
                  </a:lnTo>
                  <a:lnTo>
                    <a:pt x="123" y="28"/>
                  </a:lnTo>
                  <a:lnTo>
                    <a:pt x="95" y="39"/>
                  </a:lnTo>
                  <a:lnTo>
                    <a:pt x="70" y="53"/>
                  </a:lnTo>
                  <a:lnTo>
                    <a:pt x="49" y="67"/>
                  </a:lnTo>
                  <a:lnTo>
                    <a:pt x="31" y="83"/>
                  </a:lnTo>
                  <a:lnTo>
                    <a:pt x="17" y="100"/>
                  </a:lnTo>
                  <a:lnTo>
                    <a:pt x="5" y="118"/>
                  </a:lnTo>
                  <a:lnTo>
                    <a:pt x="0" y="137"/>
                  </a:lnTo>
                  <a:lnTo>
                    <a:pt x="0" y="155"/>
                  </a:lnTo>
                  <a:lnTo>
                    <a:pt x="2" y="175"/>
                  </a:lnTo>
                  <a:lnTo>
                    <a:pt x="8" y="192"/>
                  </a:lnTo>
                  <a:lnTo>
                    <a:pt x="18" y="210"/>
                  </a:lnTo>
                  <a:lnTo>
                    <a:pt x="34" y="228"/>
                  </a:lnTo>
                  <a:lnTo>
                    <a:pt x="53" y="243"/>
                  </a:lnTo>
                  <a:lnTo>
                    <a:pt x="75" y="258"/>
                  </a:lnTo>
                  <a:lnTo>
                    <a:pt x="100" y="271"/>
                  </a:lnTo>
                  <a:lnTo>
                    <a:pt x="129" y="284"/>
                  </a:lnTo>
                  <a:lnTo>
                    <a:pt x="160" y="292"/>
                  </a:lnTo>
                  <a:lnTo>
                    <a:pt x="193" y="300"/>
                  </a:lnTo>
                  <a:lnTo>
                    <a:pt x="225" y="306"/>
                  </a:lnTo>
                  <a:lnTo>
                    <a:pt x="262" y="310"/>
                  </a:lnTo>
                  <a:lnTo>
                    <a:pt x="296" y="310"/>
                  </a:lnTo>
                  <a:lnTo>
                    <a:pt x="333" y="310"/>
                  </a:lnTo>
                  <a:lnTo>
                    <a:pt x="367" y="306"/>
                  </a:lnTo>
                  <a:lnTo>
                    <a:pt x="401" y="301"/>
                  </a:lnTo>
                  <a:lnTo>
                    <a:pt x="434" y="293"/>
                  </a:lnTo>
                  <a:lnTo>
                    <a:pt x="463" y="283"/>
                  </a:lnTo>
                  <a:lnTo>
                    <a:pt x="491" y="273"/>
                  </a:lnTo>
                  <a:lnTo>
                    <a:pt x="516" y="258"/>
                  </a:lnTo>
                  <a:lnTo>
                    <a:pt x="537" y="243"/>
                  </a:lnTo>
                  <a:lnTo>
                    <a:pt x="555" y="228"/>
                  </a:lnTo>
                  <a:lnTo>
                    <a:pt x="569" y="210"/>
                  </a:lnTo>
                  <a:lnTo>
                    <a:pt x="579" y="192"/>
                  </a:lnTo>
                  <a:lnTo>
                    <a:pt x="585" y="173"/>
                  </a:lnTo>
                  <a:lnTo>
                    <a:pt x="585" y="158"/>
                  </a:lnTo>
                  <a:lnTo>
                    <a:pt x="587" y="158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68" name="Freeform 1028"/>
            <p:cNvSpPr>
              <a:spLocks/>
            </p:cNvSpPr>
            <p:nvPr/>
          </p:nvSpPr>
          <p:spPr bwMode="auto">
            <a:xfrm>
              <a:off x="2676" y="2672"/>
              <a:ext cx="588" cy="158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587" y="0"/>
                </a:cxn>
                <a:cxn ang="0">
                  <a:pos x="587" y="157"/>
                </a:cxn>
                <a:cxn ang="0">
                  <a:pos x="0" y="154"/>
                </a:cxn>
              </a:cxnLst>
              <a:rect l="0" t="0" r="r" b="b"/>
              <a:pathLst>
                <a:path w="588" h="158">
                  <a:moveTo>
                    <a:pt x="0" y="154"/>
                  </a:moveTo>
                  <a:lnTo>
                    <a:pt x="0" y="0"/>
                  </a:lnTo>
                  <a:lnTo>
                    <a:pt x="587" y="0"/>
                  </a:lnTo>
                  <a:lnTo>
                    <a:pt x="587" y="157"/>
                  </a:lnTo>
                  <a:lnTo>
                    <a:pt x="0" y="154"/>
                  </a:lnTo>
                </a:path>
              </a:pathLst>
            </a:custGeom>
            <a:solidFill>
              <a:srgbClr val="6080A0"/>
            </a:solidFill>
            <a:ln w="12700" cap="rnd" cmpd="sng">
              <a:solidFill>
                <a:srgbClr val="6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69" name="Freeform 1029"/>
            <p:cNvSpPr>
              <a:spLocks/>
            </p:cNvSpPr>
            <p:nvPr/>
          </p:nvSpPr>
          <p:spPr bwMode="auto">
            <a:xfrm>
              <a:off x="2682" y="2680"/>
              <a:ext cx="567" cy="310"/>
            </a:xfrm>
            <a:custGeom>
              <a:avLst/>
              <a:gdLst/>
              <a:ahLst/>
              <a:cxnLst>
                <a:cxn ang="0">
                  <a:pos x="566" y="157"/>
                </a:cxn>
                <a:cxn ang="0">
                  <a:pos x="561" y="139"/>
                </a:cxn>
                <a:cxn ang="0">
                  <a:pos x="556" y="121"/>
                </a:cxn>
                <a:cxn ang="0">
                  <a:pos x="545" y="100"/>
                </a:cxn>
                <a:cxn ang="0">
                  <a:pos x="532" y="84"/>
                </a:cxn>
                <a:cxn ang="0">
                  <a:pos x="514" y="68"/>
                </a:cxn>
                <a:cxn ang="0">
                  <a:pos x="493" y="53"/>
                </a:cxn>
                <a:cxn ang="0">
                  <a:pos x="468" y="39"/>
                </a:cxn>
                <a:cxn ang="0">
                  <a:pos x="441" y="28"/>
                </a:cxn>
                <a:cxn ang="0">
                  <a:pos x="412" y="17"/>
                </a:cxn>
                <a:cxn ang="0">
                  <a:pos x="380" y="10"/>
                </a:cxn>
                <a:cxn ang="0">
                  <a:pos x="346" y="3"/>
                </a:cxn>
                <a:cxn ang="0">
                  <a:pos x="314" y="0"/>
                </a:cxn>
                <a:cxn ang="0">
                  <a:pos x="279" y="0"/>
                </a:cxn>
                <a:cxn ang="0">
                  <a:pos x="245" y="2"/>
                </a:cxn>
                <a:cxn ang="0">
                  <a:pos x="211" y="4"/>
                </a:cxn>
                <a:cxn ang="0">
                  <a:pos x="179" y="10"/>
                </a:cxn>
                <a:cxn ang="0">
                  <a:pos x="147" y="19"/>
                </a:cxn>
                <a:cxn ang="0">
                  <a:pos x="119" y="27"/>
                </a:cxn>
                <a:cxn ang="0">
                  <a:pos x="91" y="39"/>
                </a:cxn>
                <a:cxn ang="0">
                  <a:pos x="68" y="53"/>
                </a:cxn>
                <a:cxn ang="0">
                  <a:pos x="47" y="67"/>
                </a:cxn>
                <a:cxn ang="0">
                  <a:pos x="30" y="83"/>
                </a:cxn>
                <a:cxn ang="0">
                  <a:pos x="16" y="99"/>
                </a:cxn>
                <a:cxn ang="0">
                  <a:pos x="5" y="117"/>
                </a:cxn>
                <a:cxn ang="0">
                  <a:pos x="0" y="136"/>
                </a:cxn>
                <a:cxn ang="0">
                  <a:pos x="0" y="154"/>
                </a:cxn>
                <a:cxn ang="0">
                  <a:pos x="2" y="174"/>
                </a:cxn>
                <a:cxn ang="0">
                  <a:pos x="8" y="192"/>
                </a:cxn>
                <a:cxn ang="0">
                  <a:pos x="19" y="209"/>
                </a:cxn>
                <a:cxn ang="0">
                  <a:pos x="33" y="226"/>
                </a:cxn>
                <a:cxn ang="0">
                  <a:pos x="51" y="242"/>
                </a:cxn>
                <a:cxn ang="0">
                  <a:pos x="72" y="256"/>
                </a:cxn>
                <a:cxn ang="0">
                  <a:pos x="97" y="270"/>
                </a:cxn>
                <a:cxn ang="0">
                  <a:pos x="124" y="281"/>
                </a:cxn>
                <a:cxn ang="0">
                  <a:pos x="155" y="291"/>
                </a:cxn>
                <a:cxn ang="0">
                  <a:pos x="186" y="298"/>
                </a:cxn>
                <a:cxn ang="0">
                  <a:pos x="218" y="305"/>
                </a:cxn>
                <a:cxn ang="0">
                  <a:pos x="253" y="308"/>
                </a:cxn>
                <a:cxn ang="0">
                  <a:pos x="286" y="309"/>
                </a:cxn>
                <a:cxn ang="0">
                  <a:pos x="321" y="309"/>
                </a:cxn>
                <a:cxn ang="0">
                  <a:pos x="354" y="305"/>
                </a:cxn>
                <a:cxn ang="0">
                  <a:pos x="386" y="299"/>
                </a:cxn>
                <a:cxn ang="0">
                  <a:pos x="417" y="292"/>
                </a:cxn>
                <a:cxn ang="0">
                  <a:pos x="446" y="281"/>
                </a:cxn>
                <a:cxn ang="0">
                  <a:pos x="473" y="270"/>
                </a:cxn>
                <a:cxn ang="0">
                  <a:pos x="496" y="257"/>
                </a:cxn>
                <a:cxn ang="0">
                  <a:pos x="518" y="242"/>
                </a:cxn>
                <a:cxn ang="0">
                  <a:pos x="535" y="226"/>
                </a:cxn>
                <a:cxn ang="0">
                  <a:pos x="548" y="210"/>
                </a:cxn>
                <a:cxn ang="0">
                  <a:pos x="557" y="191"/>
                </a:cxn>
                <a:cxn ang="0">
                  <a:pos x="563" y="172"/>
                </a:cxn>
                <a:cxn ang="0">
                  <a:pos x="563" y="157"/>
                </a:cxn>
                <a:cxn ang="0">
                  <a:pos x="566" y="157"/>
                </a:cxn>
              </a:cxnLst>
              <a:rect l="0" t="0" r="r" b="b"/>
              <a:pathLst>
                <a:path w="567" h="310">
                  <a:moveTo>
                    <a:pt x="566" y="157"/>
                  </a:moveTo>
                  <a:lnTo>
                    <a:pt x="561" y="139"/>
                  </a:lnTo>
                  <a:lnTo>
                    <a:pt x="556" y="121"/>
                  </a:lnTo>
                  <a:lnTo>
                    <a:pt x="545" y="100"/>
                  </a:lnTo>
                  <a:lnTo>
                    <a:pt x="532" y="84"/>
                  </a:lnTo>
                  <a:lnTo>
                    <a:pt x="514" y="68"/>
                  </a:lnTo>
                  <a:lnTo>
                    <a:pt x="493" y="53"/>
                  </a:lnTo>
                  <a:lnTo>
                    <a:pt x="468" y="39"/>
                  </a:lnTo>
                  <a:lnTo>
                    <a:pt x="441" y="28"/>
                  </a:lnTo>
                  <a:lnTo>
                    <a:pt x="412" y="17"/>
                  </a:lnTo>
                  <a:lnTo>
                    <a:pt x="380" y="10"/>
                  </a:lnTo>
                  <a:lnTo>
                    <a:pt x="346" y="3"/>
                  </a:lnTo>
                  <a:lnTo>
                    <a:pt x="314" y="0"/>
                  </a:lnTo>
                  <a:lnTo>
                    <a:pt x="279" y="0"/>
                  </a:lnTo>
                  <a:lnTo>
                    <a:pt x="245" y="2"/>
                  </a:lnTo>
                  <a:lnTo>
                    <a:pt x="211" y="4"/>
                  </a:lnTo>
                  <a:lnTo>
                    <a:pt x="179" y="10"/>
                  </a:lnTo>
                  <a:lnTo>
                    <a:pt x="147" y="19"/>
                  </a:lnTo>
                  <a:lnTo>
                    <a:pt x="119" y="27"/>
                  </a:lnTo>
                  <a:lnTo>
                    <a:pt x="91" y="39"/>
                  </a:lnTo>
                  <a:lnTo>
                    <a:pt x="68" y="53"/>
                  </a:lnTo>
                  <a:lnTo>
                    <a:pt x="47" y="67"/>
                  </a:lnTo>
                  <a:lnTo>
                    <a:pt x="30" y="83"/>
                  </a:lnTo>
                  <a:lnTo>
                    <a:pt x="16" y="99"/>
                  </a:lnTo>
                  <a:lnTo>
                    <a:pt x="5" y="117"/>
                  </a:lnTo>
                  <a:lnTo>
                    <a:pt x="0" y="136"/>
                  </a:lnTo>
                  <a:lnTo>
                    <a:pt x="0" y="154"/>
                  </a:lnTo>
                  <a:lnTo>
                    <a:pt x="2" y="174"/>
                  </a:lnTo>
                  <a:lnTo>
                    <a:pt x="8" y="192"/>
                  </a:lnTo>
                  <a:lnTo>
                    <a:pt x="19" y="209"/>
                  </a:lnTo>
                  <a:lnTo>
                    <a:pt x="33" y="226"/>
                  </a:lnTo>
                  <a:lnTo>
                    <a:pt x="51" y="242"/>
                  </a:lnTo>
                  <a:lnTo>
                    <a:pt x="72" y="256"/>
                  </a:lnTo>
                  <a:lnTo>
                    <a:pt x="97" y="270"/>
                  </a:lnTo>
                  <a:lnTo>
                    <a:pt x="124" y="281"/>
                  </a:lnTo>
                  <a:lnTo>
                    <a:pt x="155" y="291"/>
                  </a:lnTo>
                  <a:lnTo>
                    <a:pt x="186" y="298"/>
                  </a:lnTo>
                  <a:lnTo>
                    <a:pt x="218" y="305"/>
                  </a:lnTo>
                  <a:lnTo>
                    <a:pt x="253" y="308"/>
                  </a:lnTo>
                  <a:lnTo>
                    <a:pt x="286" y="309"/>
                  </a:lnTo>
                  <a:lnTo>
                    <a:pt x="321" y="309"/>
                  </a:lnTo>
                  <a:lnTo>
                    <a:pt x="354" y="305"/>
                  </a:lnTo>
                  <a:lnTo>
                    <a:pt x="386" y="299"/>
                  </a:lnTo>
                  <a:lnTo>
                    <a:pt x="417" y="292"/>
                  </a:lnTo>
                  <a:lnTo>
                    <a:pt x="446" y="281"/>
                  </a:lnTo>
                  <a:lnTo>
                    <a:pt x="473" y="270"/>
                  </a:lnTo>
                  <a:lnTo>
                    <a:pt x="496" y="257"/>
                  </a:lnTo>
                  <a:lnTo>
                    <a:pt x="518" y="242"/>
                  </a:lnTo>
                  <a:lnTo>
                    <a:pt x="535" y="226"/>
                  </a:lnTo>
                  <a:lnTo>
                    <a:pt x="548" y="210"/>
                  </a:lnTo>
                  <a:lnTo>
                    <a:pt x="557" y="191"/>
                  </a:lnTo>
                  <a:lnTo>
                    <a:pt x="563" y="172"/>
                  </a:lnTo>
                  <a:lnTo>
                    <a:pt x="563" y="157"/>
                  </a:lnTo>
                  <a:lnTo>
                    <a:pt x="566" y="157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70" name="Freeform 1030"/>
            <p:cNvSpPr>
              <a:spLocks/>
            </p:cNvSpPr>
            <p:nvPr/>
          </p:nvSpPr>
          <p:spPr bwMode="auto">
            <a:xfrm>
              <a:off x="2681" y="2672"/>
              <a:ext cx="568" cy="156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567" y="0"/>
                </a:cxn>
                <a:cxn ang="0">
                  <a:pos x="567" y="155"/>
                </a:cxn>
                <a:cxn ang="0">
                  <a:pos x="0" y="154"/>
                </a:cxn>
              </a:cxnLst>
              <a:rect l="0" t="0" r="r" b="b"/>
              <a:pathLst>
                <a:path w="568" h="156">
                  <a:moveTo>
                    <a:pt x="0" y="154"/>
                  </a:moveTo>
                  <a:lnTo>
                    <a:pt x="0" y="0"/>
                  </a:lnTo>
                  <a:lnTo>
                    <a:pt x="567" y="0"/>
                  </a:lnTo>
                  <a:lnTo>
                    <a:pt x="567" y="155"/>
                  </a:lnTo>
                  <a:lnTo>
                    <a:pt x="0" y="154"/>
                  </a:lnTo>
                </a:path>
              </a:pathLst>
            </a:custGeom>
            <a:solidFill>
              <a:srgbClr val="7080A0"/>
            </a:solidFill>
            <a:ln w="12700" cap="rnd" cmpd="sng">
              <a:solidFill>
                <a:srgbClr val="7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71" name="Freeform 1031"/>
            <p:cNvSpPr>
              <a:spLocks/>
            </p:cNvSpPr>
            <p:nvPr/>
          </p:nvSpPr>
          <p:spPr bwMode="auto">
            <a:xfrm>
              <a:off x="2688" y="2680"/>
              <a:ext cx="544" cy="307"/>
            </a:xfrm>
            <a:custGeom>
              <a:avLst/>
              <a:gdLst/>
              <a:ahLst/>
              <a:cxnLst>
                <a:cxn ang="0">
                  <a:pos x="543" y="156"/>
                </a:cxn>
                <a:cxn ang="0">
                  <a:pos x="540" y="138"/>
                </a:cxn>
                <a:cxn ang="0">
                  <a:pos x="534" y="120"/>
                </a:cxn>
                <a:cxn ang="0">
                  <a:pos x="524" y="100"/>
                </a:cxn>
                <a:cxn ang="0">
                  <a:pos x="512" y="83"/>
                </a:cxn>
                <a:cxn ang="0">
                  <a:pos x="494" y="67"/>
                </a:cxn>
                <a:cxn ang="0">
                  <a:pos x="474" y="51"/>
                </a:cxn>
                <a:cxn ang="0">
                  <a:pos x="450" y="39"/>
                </a:cxn>
                <a:cxn ang="0">
                  <a:pos x="424" y="27"/>
                </a:cxn>
                <a:cxn ang="0">
                  <a:pos x="397" y="17"/>
                </a:cxn>
                <a:cxn ang="0">
                  <a:pos x="365" y="9"/>
                </a:cxn>
                <a:cxn ang="0">
                  <a:pos x="333" y="3"/>
                </a:cxn>
                <a:cxn ang="0">
                  <a:pos x="302" y="0"/>
                </a:cxn>
                <a:cxn ang="0">
                  <a:pos x="268" y="0"/>
                </a:cxn>
                <a:cxn ang="0">
                  <a:pos x="236" y="0"/>
                </a:cxn>
                <a:cxn ang="0">
                  <a:pos x="203" y="3"/>
                </a:cxn>
                <a:cxn ang="0">
                  <a:pos x="172" y="9"/>
                </a:cxn>
                <a:cxn ang="0">
                  <a:pos x="141" y="17"/>
                </a:cxn>
                <a:cxn ang="0">
                  <a:pos x="114" y="26"/>
                </a:cxn>
                <a:cxn ang="0">
                  <a:pos x="88" y="38"/>
                </a:cxn>
                <a:cxn ang="0">
                  <a:pos x="65" y="51"/>
                </a:cxn>
                <a:cxn ang="0">
                  <a:pos x="45" y="66"/>
                </a:cxn>
                <a:cxn ang="0">
                  <a:pos x="29" y="82"/>
                </a:cxn>
                <a:cxn ang="0">
                  <a:pos x="16" y="98"/>
                </a:cxn>
                <a:cxn ang="0">
                  <a:pos x="6" y="115"/>
                </a:cxn>
                <a:cxn ang="0">
                  <a:pos x="0" y="134"/>
                </a:cxn>
                <a:cxn ang="0">
                  <a:pos x="0" y="152"/>
                </a:cxn>
                <a:cxn ang="0">
                  <a:pos x="1" y="173"/>
                </a:cxn>
                <a:cxn ang="0">
                  <a:pos x="7" y="189"/>
                </a:cxn>
                <a:cxn ang="0">
                  <a:pos x="18" y="208"/>
                </a:cxn>
                <a:cxn ang="0">
                  <a:pos x="31" y="225"/>
                </a:cxn>
                <a:cxn ang="0">
                  <a:pos x="50" y="241"/>
                </a:cxn>
                <a:cxn ang="0">
                  <a:pos x="69" y="254"/>
                </a:cxn>
                <a:cxn ang="0">
                  <a:pos x="93" y="269"/>
                </a:cxn>
                <a:cxn ang="0">
                  <a:pos x="120" y="281"/>
                </a:cxn>
                <a:cxn ang="0">
                  <a:pos x="149" y="289"/>
                </a:cxn>
                <a:cxn ang="0">
                  <a:pos x="178" y="297"/>
                </a:cxn>
                <a:cxn ang="0">
                  <a:pos x="209" y="304"/>
                </a:cxn>
                <a:cxn ang="0">
                  <a:pos x="244" y="306"/>
                </a:cxn>
                <a:cxn ang="0">
                  <a:pos x="275" y="306"/>
                </a:cxn>
                <a:cxn ang="0">
                  <a:pos x="308" y="306"/>
                </a:cxn>
                <a:cxn ang="0">
                  <a:pos x="340" y="304"/>
                </a:cxn>
                <a:cxn ang="0">
                  <a:pos x="371" y="298"/>
                </a:cxn>
                <a:cxn ang="0">
                  <a:pos x="402" y="289"/>
                </a:cxn>
                <a:cxn ang="0">
                  <a:pos x="429" y="281"/>
                </a:cxn>
                <a:cxn ang="0">
                  <a:pos x="455" y="269"/>
                </a:cxn>
                <a:cxn ang="0">
                  <a:pos x="478" y="256"/>
                </a:cxn>
                <a:cxn ang="0">
                  <a:pos x="498" y="241"/>
                </a:cxn>
                <a:cxn ang="0">
                  <a:pos x="513" y="226"/>
                </a:cxn>
                <a:cxn ang="0">
                  <a:pos x="526" y="209"/>
                </a:cxn>
                <a:cxn ang="0">
                  <a:pos x="535" y="189"/>
                </a:cxn>
                <a:cxn ang="0">
                  <a:pos x="541" y="172"/>
                </a:cxn>
                <a:cxn ang="0">
                  <a:pos x="542" y="156"/>
                </a:cxn>
                <a:cxn ang="0">
                  <a:pos x="543" y="156"/>
                </a:cxn>
              </a:cxnLst>
              <a:rect l="0" t="0" r="r" b="b"/>
              <a:pathLst>
                <a:path w="544" h="307">
                  <a:moveTo>
                    <a:pt x="543" y="156"/>
                  </a:moveTo>
                  <a:lnTo>
                    <a:pt x="540" y="138"/>
                  </a:lnTo>
                  <a:lnTo>
                    <a:pt x="534" y="120"/>
                  </a:lnTo>
                  <a:lnTo>
                    <a:pt x="524" y="100"/>
                  </a:lnTo>
                  <a:lnTo>
                    <a:pt x="512" y="83"/>
                  </a:lnTo>
                  <a:lnTo>
                    <a:pt x="494" y="67"/>
                  </a:lnTo>
                  <a:lnTo>
                    <a:pt x="474" y="51"/>
                  </a:lnTo>
                  <a:lnTo>
                    <a:pt x="450" y="39"/>
                  </a:lnTo>
                  <a:lnTo>
                    <a:pt x="424" y="27"/>
                  </a:lnTo>
                  <a:lnTo>
                    <a:pt x="397" y="17"/>
                  </a:lnTo>
                  <a:lnTo>
                    <a:pt x="365" y="9"/>
                  </a:lnTo>
                  <a:lnTo>
                    <a:pt x="333" y="3"/>
                  </a:lnTo>
                  <a:lnTo>
                    <a:pt x="302" y="0"/>
                  </a:lnTo>
                  <a:lnTo>
                    <a:pt x="268" y="0"/>
                  </a:lnTo>
                  <a:lnTo>
                    <a:pt x="236" y="0"/>
                  </a:lnTo>
                  <a:lnTo>
                    <a:pt x="203" y="3"/>
                  </a:lnTo>
                  <a:lnTo>
                    <a:pt x="172" y="9"/>
                  </a:lnTo>
                  <a:lnTo>
                    <a:pt x="141" y="17"/>
                  </a:lnTo>
                  <a:lnTo>
                    <a:pt x="114" y="26"/>
                  </a:lnTo>
                  <a:lnTo>
                    <a:pt x="88" y="38"/>
                  </a:lnTo>
                  <a:lnTo>
                    <a:pt x="65" y="51"/>
                  </a:lnTo>
                  <a:lnTo>
                    <a:pt x="45" y="66"/>
                  </a:lnTo>
                  <a:lnTo>
                    <a:pt x="29" y="82"/>
                  </a:lnTo>
                  <a:lnTo>
                    <a:pt x="16" y="98"/>
                  </a:lnTo>
                  <a:lnTo>
                    <a:pt x="6" y="115"/>
                  </a:lnTo>
                  <a:lnTo>
                    <a:pt x="0" y="134"/>
                  </a:lnTo>
                  <a:lnTo>
                    <a:pt x="0" y="152"/>
                  </a:lnTo>
                  <a:lnTo>
                    <a:pt x="1" y="173"/>
                  </a:lnTo>
                  <a:lnTo>
                    <a:pt x="7" y="189"/>
                  </a:lnTo>
                  <a:lnTo>
                    <a:pt x="18" y="208"/>
                  </a:lnTo>
                  <a:lnTo>
                    <a:pt x="31" y="225"/>
                  </a:lnTo>
                  <a:lnTo>
                    <a:pt x="50" y="241"/>
                  </a:lnTo>
                  <a:lnTo>
                    <a:pt x="69" y="254"/>
                  </a:lnTo>
                  <a:lnTo>
                    <a:pt x="93" y="269"/>
                  </a:lnTo>
                  <a:lnTo>
                    <a:pt x="120" y="281"/>
                  </a:lnTo>
                  <a:lnTo>
                    <a:pt x="149" y="289"/>
                  </a:lnTo>
                  <a:lnTo>
                    <a:pt x="178" y="297"/>
                  </a:lnTo>
                  <a:lnTo>
                    <a:pt x="209" y="304"/>
                  </a:lnTo>
                  <a:lnTo>
                    <a:pt x="244" y="306"/>
                  </a:lnTo>
                  <a:lnTo>
                    <a:pt x="275" y="306"/>
                  </a:lnTo>
                  <a:lnTo>
                    <a:pt x="308" y="306"/>
                  </a:lnTo>
                  <a:lnTo>
                    <a:pt x="340" y="304"/>
                  </a:lnTo>
                  <a:lnTo>
                    <a:pt x="371" y="298"/>
                  </a:lnTo>
                  <a:lnTo>
                    <a:pt x="402" y="289"/>
                  </a:lnTo>
                  <a:lnTo>
                    <a:pt x="429" y="281"/>
                  </a:lnTo>
                  <a:lnTo>
                    <a:pt x="455" y="269"/>
                  </a:lnTo>
                  <a:lnTo>
                    <a:pt x="478" y="256"/>
                  </a:lnTo>
                  <a:lnTo>
                    <a:pt x="498" y="241"/>
                  </a:lnTo>
                  <a:lnTo>
                    <a:pt x="513" y="226"/>
                  </a:lnTo>
                  <a:lnTo>
                    <a:pt x="526" y="209"/>
                  </a:lnTo>
                  <a:lnTo>
                    <a:pt x="535" y="189"/>
                  </a:lnTo>
                  <a:lnTo>
                    <a:pt x="541" y="172"/>
                  </a:lnTo>
                  <a:lnTo>
                    <a:pt x="542" y="156"/>
                  </a:lnTo>
                  <a:lnTo>
                    <a:pt x="543" y="156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72" name="Freeform 1032"/>
            <p:cNvSpPr>
              <a:spLocks/>
            </p:cNvSpPr>
            <p:nvPr/>
          </p:nvSpPr>
          <p:spPr bwMode="auto">
            <a:xfrm>
              <a:off x="2687" y="2672"/>
              <a:ext cx="545" cy="156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0" y="0"/>
                </a:cxn>
                <a:cxn ang="0">
                  <a:pos x="544" y="0"/>
                </a:cxn>
                <a:cxn ang="0">
                  <a:pos x="544" y="155"/>
                </a:cxn>
                <a:cxn ang="0">
                  <a:pos x="0" y="153"/>
                </a:cxn>
              </a:cxnLst>
              <a:rect l="0" t="0" r="r" b="b"/>
              <a:pathLst>
                <a:path w="545" h="156">
                  <a:moveTo>
                    <a:pt x="0" y="153"/>
                  </a:moveTo>
                  <a:lnTo>
                    <a:pt x="0" y="0"/>
                  </a:lnTo>
                  <a:lnTo>
                    <a:pt x="544" y="0"/>
                  </a:lnTo>
                  <a:lnTo>
                    <a:pt x="544" y="155"/>
                  </a:lnTo>
                  <a:lnTo>
                    <a:pt x="0" y="153"/>
                  </a:lnTo>
                </a:path>
              </a:pathLst>
            </a:custGeom>
            <a:solidFill>
              <a:srgbClr val="8080A0"/>
            </a:solidFill>
            <a:ln w="12700" cap="rnd" cmpd="sng">
              <a:solidFill>
                <a:srgbClr val="808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73" name="Freeform 1033"/>
            <p:cNvSpPr>
              <a:spLocks/>
            </p:cNvSpPr>
            <p:nvPr/>
          </p:nvSpPr>
          <p:spPr bwMode="auto">
            <a:xfrm>
              <a:off x="2694" y="2679"/>
              <a:ext cx="523" cy="307"/>
            </a:xfrm>
            <a:custGeom>
              <a:avLst/>
              <a:gdLst/>
              <a:ahLst/>
              <a:cxnLst>
                <a:cxn ang="0">
                  <a:pos x="522" y="157"/>
                </a:cxn>
                <a:cxn ang="0">
                  <a:pos x="518" y="138"/>
                </a:cxn>
                <a:cxn ang="0">
                  <a:pos x="513" y="120"/>
                </a:cxn>
                <a:cxn ang="0">
                  <a:pos x="503" y="100"/>
                </a:cxn>
                <a:cxn ang="0">
                  <a:pos x="491" y="84"/>
                </a:cxn>
                <a:cxn ang="0">
                  <a:pos x="475" y="68"/>
                </a:cxn>
                <a:cxn ang="0">
                  <a:pos x="455" y="52"/>
                </a:cxn>
                <a:cxn ang="0">
                  <a:pos x="432" y="39"/>
                </a:cxn>
                <a:cxn ang="0">
                  <a:pos x="406" y="28"/>
                </a:cxn>
                <a:cxn ang="0">
                  <a:pos x="381" y="17"/>
                </a:cxn>
                <a:cxn ang="0">
                  <a:pos x="351" y="10"/>
                </a:cxn>
                <a:cxn ang="0">
                  <a:pos x="320" y="4"/>
                </a:cxn>
                <a:cxn ang="0">
                  <a:pos x="289" y="0"/>
                </a:cxn>
                <a:cxn ang="0">
                  <a:pos x="258" y="0"/>
                </a:cxn>
                <a:cxn ang="0">
                  <a:pos x="226" y="1"/>
                </a:cxn>
                <a:cxn ang="0">
                  <a:pos x="196" y="4"/>
                </a:cxn>
                <a:cxn ang="0">
                  <a:pos x="166" y="10"/>
                </a:cxn>
                <a:cxn ang="0">
                  <a:pos x="137" y="17"/>
                </a:cxn>
                <a:cxn ang="0">
                  <a:pos x="110" y="26"/>
                </a:cxn>
                <a:cxn ang="0">
                  <a:pos x="85" y="37"/>
                </a:cxn>
                <a:cxn ang="0">
                  <a:pos x="63" y="52"/>
                </a:cxn>
                <a:cxn ang="0">
                  <a:pos x="44" y="66"/>
                </a:cxn>
                <a:cxn ang="0">
                  <a:pos x="29" y="81"/>
                </a:cxn>
                <a:cxn ang="0">
                  <a:pos x="16" y="98"/>
                </a:cxn>
                <a:cxn ang="0">
                  <a:pos x="6" y="116"/>
                </a:cxn>
                <a:cxn ang="0">
                  <a:pos x="0" y="135"/>
                </a:cxn>
                <a:cxn ang="0">
                  <a:pos x="0" y="152"/>
                </a:cxn>
                <a:cxn ang="0">
                  <a:pos x="1" y="171"/>
                </a:cxn>
                <a:cxn ang="0">
                  <a:pos x="8" y="188"/>
                </a:cxn>
                <a:cxn ang="0">
                  <a:pos x="17" y="207"/>
                </a:cxn>
                <a:cxn ang="0">
                  <a:pos x="31" y="224"/>
                </a:cxn>
                <a:cxn ang="0">
                  <a:pos x="48" y="239"/>
                </a:cxn>
                <a:cxn ang="0">
                  <a:pos x="67" y="254"/>
                </a:cxn>
                <a:cxn ang="0">
                  <a:pos x="90" y="267"/>
                </a:cxn>
                <a:cxn ang="0">
                  <a:pos x="116" y="279"/>
                </a:cxn>
                <a:cxn ang="0">
                  <a:pos x="143" y="289"/>
                </a:cxn>
                <a:cxn ang="0">
                  <a:pos x="172" y="297"/>
                </a:cxn>
                <a:cxn ang="0">
                  <a:pos x="201" y="304"/>
                </a:cxn>
                <a:cxn ang="0">
                  <a:pos x="233" y="306"/>
                </a:cxn>
                <a:cxn ang="0">
                  <a:pos x="264" y="306"/>
                </a:cxn>
                <a:cxn ang="0">
                  <a:pos x="297" y="306"/>
                </a:cxn>
                <a:cxn ang="0">
                  <a:pos x="327" y="304"/>
                </a:cxn>
                <a:cxn ang="0">
                  <a:pos x="356" y="298"/>
                </a:cxn>
                <a:cxn ang="0">
                  <a:pos x="386" y="290"/>
                </a:cxn>
                <a:cxn ang="0">
                  <a:pos x="412" y="280"/>
                </a:cxn>
                <a:cxn ang="0">
                  <a:pos x="437" y="269"/>
                </a:cxn>
                <a:cxn ang="0">
                  <a:pos x="459" y="255"/>
                </a:cxn>
                <a:cxn ang="0">
                  <a:pos x="477" y="241"/>
                </a:cxn>
                <a:cxn ang="0">
                  <a:pos x="493" y="226"/>
                </a:cxn>
                <a:cxn ang="0">
                  <a:pos x="506" y="209"/>
                </a:cxn>
                <a:cxn ang="0">
                  <a:pos x="515" y="190"/>
                </a:cxn>
                <a:cxn ang="0">
                  <a:pos x="519" y="171"/>
                </a:cxn>
                <a:cxn ang="0">
                  <a:pos x="520" y="157"/>
                </a:cxn>
                <a:cxn ang="0">
                  <a:pos x="522" y="157"/>
                </a:cxn>
              </a:cxnLst>
              <a:rect l="0" t="0" r="r" b="b"/>
              <a:pathLst>
                <a:path w="523" h="307">
                  <a:moveTo>
                    <a:pt x="522" y="157"/>
                  </a:moveTo>
                  <a:lnTo>
                    <a:pt x="518" y="138"/>
                  </a:lnTo>
                  <a:lnTo>
                    <a:pt x="513" y="120"/>
                  </a:lnTo>
                  <a:lnTo>
                    <a:pt x="503" y="100"/>
                  </a:lnTo>
                  <a:lnTo>
                    <a:pt x="491" y="84"/>
                  </a:lnTo>
                  <a:lnTo>
                    <a:pt x="475" y="68"/>
                  </a:lnTo>
                  <a:lnTo>
                    <a:pt x="455" y="52"/>
                  </a:lnTo>
                  <a:lnTo>
                    <a:pt x="432" y="39"/>
                  </a:lnTo>
                  <a:lnTo>
                    <a:pt x="406" y="28"/>
                  </a:lnTo>
                  <a:lnTo>
                    <a:pt x="381" y="17"/>
                  </a:lnTo>
                  <a:lnTo>
                    <a:pt x="351" y="10"/>
                  </a:lnTo>
                  <a:lnTo>
                    <a:pt x="320" y="4"/>
                  </a:lnTo>
                  <a:lnTo>
                    <a:pt x="289" y="0"/>
                  </a:lnTo>
                  <a:lnTo>
                    <a:pt x="258" y="0"/>
                  </a:lnTo>
                  <a:lnTo>
                    <a:pt x="226" y="1"/>
                  </a:lnTo>
                  <a:lnTo>
                    <a:pt x="196" y="4"/>
                  </a:lnTo>
                  <a:lnTo>
                    <a:pt x="166" y="10"/>
                  </a:lnTo>
                  <a:lnTo>
                    <a:pt x="137" y="17"/>
                  </a:lnTo>
                  <a:lnTo>
                    <a:pt x="110" y="26"/>
                  </a:lnTo>
                  <a:lnTo>
                    <a:pt x="85" y="37"/>
                  </a:lnTo>
                  <a:lnTo>
                    <a:pt x="63" y="52"/>
                  </a:lnTo>
                  <a:lnTo>
                    <a:pt x="44" y="66"/>
                  </a:lnTo>
                  <a:lnTo>
                    <a:pt x="29" y="81"/>
                  </a:lnTo>
                  <a:lnTo>
                    <a:pt x="16" y="98"/>
                  </a:lnTo>
                  <a:lnTo>
                    <a:pt x="6" y="116"/>
                  </a:lnTo>
                  <a:lnTo>
                    <a:pt x="0" y="135"/>
                  </a:lnTo>
                  <a:lnTo>
                    <a:pt x="0" y="152"/>
                  </a:lnTo>
                  <a:lnTo>
                    <a:pt x="1" y="171"/>
                  </a:lnTo>
                  <a:lnTo>
                    <a:pt x="8" y="188"/>
                  </a:lnTo>
                  <a:lnTo>
                    <a:pt x="17" y="207"/>
                  </a:lnTo>
                  <a:lnTo>
                    <a:pt x="31" y="224"/>
                  </a:lnTo>
                  <a:lnTo>
                    <a:pt x="48" y="239"/>
                  </a:lnTo>
                  <a:lnTo>
                    <a:pt x="67" y="254"/>
                  </a:lnTo>
                  <a:lnTo>
                    <a:pt x="90" y="267"/>
                  </a:lnTo>
                  <a:lnTo>
                    <a:pt x="116" y="279"/>
                  </a:lnTo>
                  <a:lnTo>
                    <a:pt x="143" y="289"/>
                  </a:lnTo>
                  <a:lnTo>
                    <a:pt x="172" y="297"/>
                  </a:lnTo>
                  <a:lnTo>
                    <a:pt x="201" y="304"/>
                  </a:lnTo>
                  <a:lnTo>
                    <a:pt x="233" y="306"/>
                  </a:lnTo>
                  <a:lnTo>
                    <a:pt x="264" y="306"/>
                  </a:lnTo>
                  <a:lnTo>
                    <a:pt x="297" y="306"/>
                  </a:lnTo>
                  <a:lnTo>
                    <a:pt x="327" y="304"/>
                  </a:lnTo>
                  <a:lnTo>
                    <a:pt x="356" y="298"/>
                  </a:lnTo>
                  <a:lnTo>
                    <a:pt x="386" y="290"/>
                  </a:lnTo>
                  <a:lnTo>
                    <a:pt x="412" y="280"/>
                  </a:lnTo>
                  <a:lnTo>
                    <a:pt x="437" y="269"/>
                  </a:lnTo>
                  <a:lnTo>
                    <a:pt x="459" y="255"/>
                  </a:lnTo>
                  <a:lnTo>
                    <a:pt x="477" y="241"/>
                  </a:lnTo>
                  <a:lnTo>
                    <a:pt x="493" y="226"/>
                  </a:lnTo>
                  <a:lnTo>
                    <a:pt x="506" y="209"/>
                  </a:lnTo>
                  <a:lnTo>
                    <a:pt x="515" y="190"/>
                  </a:lnTo>
                  <a:lnTo>
                    <a:pt x="519" y="171"/>
                  </a:lnTo>
                  <a:lnTo>
                    <a:pt x="520" y="157"/>
                  </a:lnTo>
                  <a:lnTo>
                    <a:pt x="522" y="157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74" name="Freeform 1034"/>
            <p:cNvSpPr>
              <a:spLocks/>
            </p:cNvSpPr>
            <p:nvPr/>
          </p:nvSpPr>
          <p:spPr bwMode="auto">
            <a:xfrm>
              <a:off x="2694" y="2672"/>
              <a:ext cx="523" cy="156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0" y="0"/>
                </a:cxn>
                <a:cxn ang="0">
                  <a:pos x="522" y="0"/>
                </a:cxn>
                <a:cxn ang="0">
                  <a:pos x="522" y="155"/>
                </a:cxn>
                <a:cxn ang="0">
                  <a:pos x="0" y="153"/>
                </a:cxn>
              </a:cxnLst>
              <a:rect l="0" t="0" r="r" b="b"/>
              <a:pathLst>
                <a:path w="523" h="156">
                  <a:moveTo>
                    <a:pt x="0" y="153"/>
                  </a:moveTo>
                  <a:lnTo>
                    <a:pt x="0" y="0"/>
                  </a:lnTo>
                  <a:lnTo>
                    <a:pt x="522" y="0"/>
                  </a:lnTo>
                  <a:lnTo>
                    <a:pt x="522" y="155"/>
                  </a:lnTo>
                  <a:lnTo>
                    <a:pt x="0" y="153"/>
                  </a:lnTo>
                </a:path>
              </a:pathLst>
            </a:custGeom>
            <a:solidFill>
              <a:srgbClr val="808090"/>
            </a:solidFill>
            <a:ln w="12700" cap="rnd" cmpd="sng">
              <a:solidFill>
                <a:srgbClr val="8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75" name="Freeform 1035"/>
            <p:cNvSpPr>
              <a:spLocks/>
            </p:cNvSpPr>
            <p:nvPr/>
          </p:nvSpPr>
          <p:spPr bwMode="auto">
            <a:xfrm>
              <a:off x="2701" y="2678"/>
              <a:ext cx="500" cy="307"/>
            </a:xfrm>
            <a:custGeom>
              <a:avLst/>
              <a:gdLst/>
              <a:ahLst/>
              <a:cxnLst>
                <a:cxn ang="0">
                  <a:pos x="499" y="157"/>
                </a:cxn>
                <a:cxn ang="0">
                  <a:pos x="495" y="138"/>
                </a:cxn>
                <a:cxn ang="0">
                  <a:pos x="490" y="120"/>
                </a:cxn>
                <a:cxn ang="0">
                  <a:pos x="481" y="101"/>
                </a:cxn>
                <a:cxn ang="0">
                  <a:pos x="470" y="85"/>
                </a:cxn>
                <a:cxn ang="0">
                  <a:pos x="454" y="69"/>
                </a:cxn>
                <a:cxn ang="0">
                  <a:pos x="435" y="53"/>
                </a:cxn>
                <a:cxn ang="0">
                  <a:pos x="413" y="39"/>
                </a:cxn>
                <a:cxn ang="0">
                  <a:pos x="390" y="28"/>
                </a:cxn>
                <a:cxn ang="0">
                  <a:pos x="364" y="18"/>
                </a:cxn>
                <a:cxn ang="0">
                  <a:pos x="335" y="11"/>
                </a:cxn>
                <a:cxn ang="0">
                  <a:pos x="305" y="5"/>
                </a:cxn>
                <a:cxn ang="0">
                  <a:pos x="277" y="0"/>
                </a:cxn>
                <a:cxn ang="0">
                  <a:pos x="247" y="0"/>
                </a:cxn>
                <a:cxn ang="0">
                  <a:pos x="216" y="1"/>
                </a:cxn>
                <a:cxn ang="0">
                  <a:pos x="186" y="5"/>
                </a:cxn>
                <a:cxn ang="0">
                  <a:pos x="158" y="11"/>
                </a:cxn>
                <a:cxn ang="0">
                  <a:pos x="131" y="17"/>
                </a:cxn>
                <a:cxn ang="0">
                  <a:pos x="104" y="27"/>
                </a:cxn>
                <a:cxn ang="0">
                  <a:pos x="80" y="38"/>
                </a:cxn>
                <a:cxn ang="0">
                  <a:pos x="60" y="51"/>
                </a:cxn>
                <a:cxn ang="0">
                  <a:pos x="41" y="64"/>
                </a:cxn>
                <a:cxn ang="0">
                  <a:pos x="26" y="80"/>
                </a:cxn>
                <a:cxn ang="0">
                  <a:pos x="14" y="97"/>
                </a:cxn>
                <a:cxn ang="0">
                  <a:pos x="5" y="115"/>
                </a:cxn>
                <a:cxn ang="0">
                  <a:pos x="0" y="134"/>
                </a:cxn>
                <a:cxn ang="0">
                  <a:pos x="0" y="151"/>
                </a:cxn>
                <a:cxn ang="0">
                  <a:pos x="1" y="172"/>
                </a:cxn>
                <a:cxn ang="0">
                  <a:pos x="7" y="188"/>
                </a:cxn>
                <a:cxn ang="0">
                  <a:pos x="17" y="205"/>
                </a:cxn>
                <a:cxn ang="0">
                  <a:pos x="28" y="223"/>
                </a:cxn>
                <a:cxn ang="0">
                  <a:pos x="46" y="239"/>
                </a:cxn>
                <a:cxn ang="0">
                  <a:pos x="64" y="253"/>
                </a:cxn>
                <a:cxn ang="0">
                  <a:pos x="86" y="267"/>
                </a:cxn>
                <a:cxn ang="0">
                  <a:pos x="110" y="278"/>
                </a:cxn>
                <a:cxn ang="0">
                  <a:pos x="136" y="288"/>
                </a:cxn>
                <a:cxn ang="0">
                  <a:pos x="164" y="295"/>
                </a:cxn>
                <a:cxn ang="0">
                  <a:pos x="192" y="301"/>
                </a:cxn>
                <a:cxn ang="0">
                  <a:pos x="223" y="306"/>
                </a:cxn>
                <a:cxn ang="0">
                  <a:pos x="253" y="306"/>
                </a:cxn>
                <a:cxn ang="0">
                  <a:pos x="284" y="306"/>
                </a:cxn>
                <a:cxn ang="0">
                  <a:pos x="312" y="302"/>
                </a:cxn>
                <a:cxn ang="0">
                  <a:pos x="340" y="297"/>
                </a:cxn>
                <a:cxn ang="0">
                  <a:pos x="368" y="290"/>
                </a:cxn>
                <a:cxn ang="0">
                  <a:pos x="394" y="280"/>
                </a:cxn>
                <a:cxn ang="0">
                  <a:pos x="418" y="268"/>
                </a:cxn>
                <a:cxn ang="0">
                  <a:pos x="438" y="255"/>
                </a:cxn>
                <a:cxn ang="0">
                  <a:pos x="457" y="240"/>
                </a:cxn>
                <a:cxn ang="0">
                  <a:pos x="471" y="225"/>
                </a:cxn>
                <a:cxn ang="0">
                  <a:pos x="484" y="209"/>
                </a:cxn>
                <a:cxn ang="0">
                  <a:pos x="492" y="189"/>
                </a:cxn>
                <a:cxn ang="0">
                  <a:pos x="496" y="172"/>
                </a:cxn>
                <a:cxn ang="0">
                  <a:pos x="497" y="157"/>
                </a:cxn>
                <a:cxn ang="0">
                  <a:pos x="499" y="157"/>
                </a:cxn>
              </a:cxnLst>
              <a:rect l="0" t="0" r="r" b="b"/>
              <a:pathLst>
                <a:path w="500" h="307">
                  <a:moveTo>
                    <a:pt x="499" y="157"/>
                  </a:moveTo>
                  <a:lnTo>
                    <a:pt x="495" y="138"/>
                  </a:lnTo>
                  <a:lnTo>
                    <a:pt x="490" y="120"/>
                  </a:lnTo>
                  <a:lnTo>
                    <a:pt x="481" y="101"/>
                  </a:lnTo>
                  <a:lnTo>
                    <a:pt x="470" y="85"/>
                  </a:lnTo>
                  <a:lnTo>
                    <a:pt x="454" y="69"/>
                  </a:lnTo>
                  <a:lnTo>
                    <a:pt x="435" y="53"/>
                  </a:lnTo>
                  <a:lnTo>
                    <a:pt x="413" y="39"/>
                  </a:lnTo>
                  <a:lnTo>
                    <a:pt x="390" y="28"/>
                  </a:lnTo>
                  <a:lnTo>
                    <a:pt x="364" y="18"/>
                  </a:lnTo>
                  <a:lnTo>
                    <a:pt x="335" y="11"/>
                  </a:lnTo>
                  <a:lnTo>
                    <a:pt x="305" y="5"/>
                  </a:lnTo>
                  <a:lnTo>
                    <a:pt x="277" y="0"/>
                  </a:lnTo>
                  <a:lnTo>
                    <a:pt x="247" y="0"/>
                  </a:lnTo>
                  <a:lnTo>
                    <a:pt x="216" y="1"/>
                  </a:lnTo>
                  <a:lnTo>
                    <a:pt x="186" y="5"/>
                  </a:lnTo>
                  <a:lnTo>
                    <a:pt x="158" y="11"/>
                  </a:lnTo>
                  <a:lnTo>
                    <a:pt x="131" y="17"/>
                  </a:lnTo>
                  <a:lnTo>
                    <a:pt x="104" y="27"/>
                  </a:lnTo>
                  <a:lnTo>
                    <a:pt x="80" y="38"/>
                  </a:lnTo>
                  <a:lnTo>
                    <a:pt x="60" y="51"/>
                  </a:lnTo>
                  <a:lnTo>
                    <a:pt x="41" y="64"/>
                  </a:lnTo>
                  <a:lnTo>
                    <a:pt x="26" y="80"/>
                  </a:lnTo>
                  <a:lnTo>
                    <a:pt x="14" y="97"/>
                  </a:lnTo>
                  <a:lnTo>
                    <a:pt x="5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1" y="172"/>
                  </a:lnTo>
                  <a:lnTo>
                    <a:pt x="7" y="188"/>
                  </a:lnTo>
                  <a:lnTo>
                    <a:pt x="17" y="205"/>
                  </a:lnTo>
                  <a:lnTo>
                    <a:pt x="28" y="223"/>
                  </a:lnTo>
                  <a:lnTo>
                    <a:pt x="46" y="239"/>
                  </a:lnTo>
                  <a:lnTo>
                    <a:pt x="64" y="253"/>
                  </a:lnTo>
                  <a:lnTo>
                    <a:pt x="86" y="267"/>
                  </a:lnTo>
                  <a:lnTo>
                    <a:pt x="110" y="278"/>
                  </a:lnTo>
                  <a:lnTo>
                    <a:pt x="136" y="288"/>
                  </a:lnTo>
                  <a:lnTo>
                    <a:pt x="164" y="295"/>
                  </a:lnTo>
                  <a:lnTo>
                    <a:pt x="192" y="301"/>
                  </a:lnTo>
                  <a:lnTo>
                    <a:pt x="223" y="306"/>
                  </a:lnTo>
                  <a:lnTo>
                    <a:pt x="253" y="306"/>
                  </a:lnTo>
                  <a:lnTo>
                    <a:pt x="284" y="306"/>
                  </a:lnTo>
                  <a:lnTo>
                    <a:pt x="312" y="302"/>
                  </a:lnTo>
                  <a:lnTo>
                    <a:pt x="340" y="297"/>
                  </a:lnTo>
                  <a:lnTo>
                    <a:pt x="368" y="290"/>
                  </a:lnTo>
                  <a:lnTo>
                    <a:pt x="394" y="280"/>
                  </a:lnTo>
                  <a:lnTo>
                    <a:pt x="418" y="268"/>
                  </a:lnTo>
                  <a:lnTo>
                    <a:pt x="438" y="255"/>
                  </a:lnTo>
                  <a:lnTo>
                    <a:pt x="457" y="240"/>
                  </a:lnTo>
                  <a:lnTo>
                    <a:pt x="471" y="225"/>
                  </a:lnTo>
                  <a:lnTo>
                    <a:pt x="484" y="209"/>
                  </a:lnTo>
                  <a:lnTo>
                    <a:pt x="492" y="189"/>
                  </a:lnTo>
                  <a:lnTo>
                    <a:pt x="496" y="172"/>
                  </a:lnTo>
                  <a:lnTo>
                    <a:pt x="497" y="157"/>
                  </a:lnTo>
                  <a:lnTo>
                    <a:pt x="499" y="157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76" name="Freeform 1036"/>
            <p:cNvSpPr>
              <a:spLocks/>
            </p:cNvSpPr>
            <p:nvPr/>
          </p:nvSpPr>
          <p:spPr bwMode="auto">
            <a:xfrm>
              <a:off x="2701" y="2672"/>
              <a:ext cx="500" cy="155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0" y="0"/>
                </a:cxn>
                <a:cxn ang="0">
                  <a:pos x="499" y="0"/>
                </a:cxn>
                <a:cxn ang="0">
                  <a:pos x="499" y="154"/>
                </a:cxn>
                <a:cxn ang="0">
                  <a:pos x="0" y="153"/>
                </a:cxn>
              </a:cxnLst>
              <a:rect l="0" t="0" r="r" b="b"/>
              <a:pathLst>
                <a:path w="500" h="155">
                  <a:moveTo>
                    <a:pt x="0" y="153"/>
                  </a:moveTo>
                  <a:lnTo>
                    <a:pt x="0" y="0"/>
                  </a:lnTo>
                  <a:lnTo>
                    <a:pt x="499" y="0"/>
                  </a:lnTo>
                  <a:lnTo>
                    <a:pt x="499" y="154"/>
                  </a:lnTo>
                  <a:lnTo>
                    <a:pt x="0" y="153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77" name="Freeform 1037"/>
            <p:cNvSpPr>
              <a:spLocks/>
            </p:cNvSpPr>
            <p:nvPr/>
          </p:nvSpPr>
          <p:spPr bwMode="auto">
            <a:xfrm>
              <a:off x="2707" y="2677"/>
              <a:ext cx="478" cy="307"/>
            </a:xfrm>
            <a:custGeom>
              <a:avLst/>
              <a:gdLst/>
              <a:ahLst/>
              <a:cxnLst>
                <a:cxn ang="0">
                  <a:pos x="477" y="157"/>
                </a:cxn>
                <a:cxn ang="0">
                  <a:pos x="473" y="138"/>
                </a:cxn>
                <a:cxn ang="0">
                  <a:pos x="469" y="120"/>
                </a:cxn>
                <a:cxn ang="0">
                  <a:pos x="460" y="101"/>
                </a:cxn>
                <a:cxn ang="0">
                  <a:pos x="449" y="85"/>
                </a:cxn>
                <a:cxn ang="0">
                  <a:pos x="434" y="69"/>
                </a:cxn>
                <a:cxn ang="0">
                  <a:pos x="416" y="54"/>
                </a:cxn>
                <a:cxn ang="0">
                  <a:pos x="394" y="39"/>
                </a:cxn>
                <a:cxn ang="0">
                  <a:pos x="373" y="29"/>
                </a:cxn>
                <a:cxn ang="0">
                  <a:pos x="348" y="18"/>
                </a:cxn>
                <a:cxn ang="0">
                  <a:pos x="321" y="11"/>
                </a:cxn>
                <a:cxn ang="0">
                  <a:pos x="292" y="5"/>
                </a:cxn>
                <a:cxn ang="0">
                  <a:pos x="265" y="1"/>
                </a:cxn>
                <a:cxn ang="0">
                  <a:pos x="236" y="0"/>
                </a:cxn>
                <a:cxn ang="0">
                  <a:pos x="206" y="1"/>
                </a:cxn>
                <a:cxn ang="0">
                  <a:pos x="178" y="5"/>
                </a:cxn>
                <a:cxn ang="0">
                  <a:pos x="151" y="11"/>
                </a:cxn>
                <a:cxn ang="0">
                  <a:pos x="125" y="17"/>
                </a:cxn>
                <a:cxn ang="0">
                  <a:pos x="100" y="26"/>
                </a:cxn>
                <a:cxn ang="0">
                  <a:pos x="77" y="37"/>
                </a:cxn>
                <a:cxn ang="0">
                  <a:pos x="58" y="51"/>
                </a:cxn>
                <a:cxn ang="0">
                  <a:pos x="40" y="64"/>
                </a:cxn>
                <a:cxn ang="0">
                  <a:pos x="26" y="80"/>
                </a:cxn>
                <a:cxn ang="0">
                  <a:pos x="13" y="98"/>
                </a:cxn>
                <a:cxn ang="0">
                  <a:pos x="5" y="115"/>
                </a:cxn>
                <a:cxn ang="0">
                  <a:pos x="0" y="133"/>
                </a:cxn>
                <a:cxn ang="0">
                  <a:pos x="0" y="150"/>
                </a:cxn>
                <a:cxn ang="0">
                  <a:pos x="1" y="172"/>
                </a:cxn>
                <a:cxn ang="0">
                  <a:pos x="7" y="188"/>
                </a:cxn>
                <a:cxn ang="0">
                  <a:pos x="16" y="205"/>
                </a:cxn>
                <a:cxn ang="0">
                  <a:pos x="27" y="222"/>
                </a:cxn>
                <a:cxn ang="0">
                  <a:pos x="44" y="239"/>
                </a:cxn>
                <a:cxn ang="0">
                  <a:pos x="61" y="252"/>
                </a:cxn>
                <a:cxn ang="0">
                  <a:pos x="82" y="267"/>
                </a:cxn>
                <a:cxn ang="0">
                  <a:pos x="106" y="279"/>
                </a:cxn>
                <a:cxn ang="0">
                  <a:pos x="130" y="287"/>
                </a:cxn>
                <a:cxn ang="0">
                  <a:pos x="156" y="295"/>
                </a:cxn>
                <a:cxn ang="0">
                  <a:pos x="184" y="301"/>
                </a:cxn>
                <a:cxn ang="0">
                  <a:pos x="213" y="306"/>
                </a:cxn>
                <a:cxn ang="0">
                  <a:pos x="242" y="306"/>
                </a:cxn>
                <a:cxn ang="0">
                  <a:pos x="271" y="306"/>
                </a:cxn>
                <a:cxn ang="0">
                  <a:pos x="298" y="302"/>
                </a:cxn>
                <a:cxn ang="0">
                  <a:pos x="326" y="296"/>
                </a:cxn>
                <a:cxn ang="0">
                  <a:pos x="352" y="290"/>
                </a:cxn>
                <a:cxn ang="0">
                  <a:pos x="376" y="279"/>
                </a:cxn>
                <a:cxn ang="0">
                  <a:pos x="399" y="268"/>
                </a:cxn>
                <a:cxn ang="0">
                  <a:pos x="419" y="255"/>
                </a:cxn>
                <a:cxn ang="0">
                  <a:pos x="437" y="240"/>
                </a:cxn>
                <a:cxn ang="0">
                  <a:pos x="451" y="226"/>
                </a:cxn>
                <a:cxn ang="0">
                  <a:pos x="463" y="207"/>
                </a:cxn>
                <a:cxn ang="0">
                  <a:pos x="470" y="189"/>
                </a:cxn>
                <a:cxn ang="0">
                  <a:pos x="474" y="172"/>
                </a:cxn>
                <a:cxn ang="0">
                  <a:pos x="475" y="157"/>
                </a:cxn>
                <a:cxn ang="0">
                  <a:pos x="477" y="157"/>
                </a:cxn>
              </a:cxnLst>
              <a:rect l="0" t="0" r="r" b="b"/>
              <a:pathLst>
                <a:path w="478" h="307">
                  <a:moveTo>
                    <a:pt x="477" y="157"/>
                  </a:moveTo>
                  <a:lnTo>
                    <a:pt x="473" y="138"/>
                  </a:lnTo>
                  <a:lnTo>
                    <a:pt x="469" y="120"/>
                  </a:lnTo>
                  <a:lnTo>
                    <a:pt x="460" y="101"/>
                  </a:lnTo>
                  <a:lnTo>
                    <a:pt x="449" y="85"/>
                  </a:lnTo>
                  <a:lnTo>
                    <a:pt x="434" y="69"/>
                  </a:lnTo>
                  <a:lnTo>
                    <a:pt x="416" y="54"/>
                  </a:lnTo>
                  <a:lnTo>
                    <a:pt x="394" y="39"/>
                  </a:lnTo>
                  <a:lnTo>
                    <a:pt x="373" y="29"/>
                  </a:lnTo>
                  <a:lnTo>
                    <a:pt x="348" y="18"/>
                  </a:lnTo>
                  <a:lnTo>
                    <a:pt x="321" y="11"/>
                  </a:lnTo>
                  <a:lnTo>
                    <a:pt x="292" y="5"/>
                  </a:lnTo>
                  <a:lnTo>
                    <a:pt x="265" y="1"/>
                  </a:lnTo>
                  <a:lnTo>
                    <a:pt x="236" y="0"/>
                  </a:lnTo>
                  <a:lnTo>
                    <a:pt x="206" y="1"/>
                  </a:lnTo>
                  <a:lnTo>
                    <a:pt x="178" y="5"/>
                  </a:lnTo>
                  <a:lnTo>
                    <a:pt x="151" y="11"/>
                  </a:lnTo>
                  <a:lnTo>
                    <a:pt x="125" y="17"/>
                  </a:lnTo>
                  <a:lnTo>
                    <a:pt x="100" y="26"/>
                  </a:lnTo>
                  <a:lnTo>
                    <a:pt x="77" y="37"/>
                  </a:lnTo>
                  <a:lnTo>
                    <a:pt x="58" y="51"/>
                  </a:lnTo>
                  <a:lnTo>
                    <a:pt x="40" y="64"/>
                  </a:lnTo>
                  <a:lnTo>
                    <a:pt x="26" y="80"/>
                  </a:lnTo>
                  <a:lnTo>
                    <a:pt x="13" y="98"/>
                  </a:lnTo>
                  <a:lnTo>
                    <a:pt x="5" y="115"/>
                  </a:lnTo>
                  <a:lnTo>
                    <a:pt x="0" y="133"/>
                  </a:lnTo>
                  <a:lnTo>
                    <a:pt x="0" y="150"/>
                  </a:lnTo>
                  <a:lnTo>
                    <a:pt x="1" y="172"/>
                  </a:lnTo>
                  <a:lnTo>
                    <a:pt x="7" y="188"/>
                  </a:lnTo>
                  <a:lnTo>
                    <a:pt x="16" y="205"/>
                  </a:lnTo>
                  <a:lnTo>
                    <a:pt x="27" y="222"/>
                  </a:lnTo>
                  <a:lnTo>
                    <a:pt x="44" y="239"/>
                  </a:lnTo>
                  <a:lnTo>
                    <a:pt x="61" y="252"/>
                  </a:lnTo>
                  <a:lnTo>
                    <a:pt x="82" y="267"/>
                  </a:lnTo>
                  <a:lnTo>
                    <a:pt x="106" y="279"/>
                  </a:lnTo>
                  <a:lnTo>
                    <a:pt x="130" y="287"/>
                  </a:lnTo>
                  <a:lnTo>
                    <a:pt x="156" y="295"/>
                  </a:lnTo>
                  <a:lnTo>
                    <a:pt x="184" y="301"/>
                  </a:lnTo>
                  <a:lnTo>
                    <a:pt x="213" y="306"/>
                  </a:lnTo>
                  <a:lnTo>
                    <a:pt x="242" y="306"/>
                  </a:lnTo>
                  <a:lnTo>
                    <a:pt x="271" y="306"/>
                  </a:lnTo>
                  <a:lnTo>
                    <a:pt x="298" y="302"/>
                  </a:lnTo>
                  <a:lnTo>
                    <a:pt x="326" y="296"/>
                  </a:lnTo>
                  <a:lnTo>
                    <a:pt x="352" y="290"/>
                  </a:lnTo>
                  <a:lnTo>
                    <a:pt x="376" y="279"/>
                  </a:lnTo>
                  <a:lnTo>
                    <a:pt x="399" y="268"/>
                  </a:lnTo>
                  <a:lnTo>
                    <a:pt x="419" y="255"/>
                  </a:lnTo>
                  <a:lnTo>
                    <a:pt x="437" y="240"/>
                  </a:lnTo>
                  <a:lnTo>
                    <a:pt x="451" y="226"/>
                  </a:lnTo>
                  <a:lnTo>
                    <a:pt x="463" y="207"/>
                  </a:lnTo>
                  <a:lnTo>
                    <a:pt x="470" y="189"/>
                  </a:lnTo>
                  <a:lnTo>
                    <a:pt x="474" y="172"/>
                  </a:lnTo>
                  <a:lnTo>
                    <a:pt x="475" y="157"/>
                  </a:lnTo>
                  <a:lnTo>
                    <a:pt x="477" y="157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78" name="Freeform 1038"/>
            <p:cNvSpPr>
              <a:spLocks/>
            </p:cNvSpPr>
            <p:nvPr/>
          </p:nvSpPr>
          <p:spPr bwMode="auto">
            <a:xfrm>
              <a:off x="2707" y="2672"/>
              <a:ext cx="478" cy="155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0"/>
                </a:cxn>
                <a:cxn ang="0">
                  <a:pos x="477" y="0"/>
                </a:cxn>
                <a:cxn ang="0">
                  <a:pos x="477" y="154"/>
                </a:cxn>
                <a:cxn ang="0">
                  <a:pos x="0" y="152"/>
                </a:cxn>
              </a:cxnLst>
              <a:rect l="0" t="0" r="r" b="b"/>
              <a:pathLst>
                <a:path w="478" h="155">
                  <a:moveTo>
                    <a:pt x="0" y="152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477" y="154"/>
                  </a:lnTo>
                  <a:lnTo>
                    <a:pt x="0" y="15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79" name="Freeform 1039"/>
            <p:cNvSpPr>
              <a:spLocks/>
            </p:cNvSpPr>
            <p:nvPr/>
          </p:nvSpPr>
          <p:spPr bwMode="auto">
            <a:xfrm>
              <a:off x="2714" y="2676"/>
              <a:ext cx="455" cy="306"/>
            </a:xfrm>
            <a:custGeom>
              <a:avLst/>
              <a:gdLst/>
              <a:ahLst/>
              <a:cxnLst>
                <a:cxn ang="0">
                  <a:pos x="454" y="157"/>
                </a:cxn>
                <a:cxn ang="0">
                  <a:pos x="450" y="138"/>
                </a:cxn>
                <a:cxn ang="0">
                  <a:pos x="446" y="121"/>
                </a:cxn>
                <a:cxn ang="0">
                  <a:pos x="439" y="102"/>
                </a:cxn>
                <a:cxn ang="0">
                  <a:pos x="427" y="84"/>
                </a:cxn>
                <a:cxn ang="0">
                  <a:pos x="413" y="69"/>
                </a:cxn>
                <a:cxn ang="0">
                  <a:pos x="395" y="53"/>
                </a:cxn>
                <a:cxn ang="0">
                  <a:pos x="376" y="40"/>
                </a:cxn>
                <a:cxn ang="0">
                  <a:pos x="354" y="29"/>
                </a:cxn>
                <a:cxn ang="0">
                  <a:pos x="331" y="18"/>
                </a:cxn>
                <a:cxn ang="0">
                  <a:pos x="305" y="10"/>
                </a:cxn>
                <a:cxn ang="0">
                  <a:pos x="278" y="4"/>
                </a:cxn>
                <a:cxn ang="0">
                  <a:pos x="252" y="1"/>
                </a:cxn>
                <a:cxn ang="0">
                  <a:pos x="224" y="0"/>
                </a:cxn>
                <a:cxn ang="0">
                  <a:pos x="196" y="2"/>
                </a:cxn>
                <a:cxn ang="0">
                  <a:pos x="169" y="4"/>
                </a:cxn>
                <a:cxn ang="0">
                  <a:pos x="144" y="9"/>
                </a:cxn>
                <a:cxn ang="0">
                  <a:pos x="118" y="18"/>
                </a:cxn>
                <a:cxn ang="0">
                  <a:pos x="95" y="26"/>
                </a:cxn>
                <a:cxn ang="0">
                  <a:pos x="74" y="38"/>
                </a:cxn>
                <a:cxn ang="0">
                  <a:pos x="54" y="51"/>
                </a:cxn>
                <a:cxn ang="0">
                  <a:pos x="37" y="65"/>
                </a:cxn>
                <a:cxn ang="0">
                  <a:pos x="23" y="81"/>
                </a:cxn>
                <a:cxn ang="0">
                  <a:pos x="12" y="96"/>
                </a:cxn>
                <a:cxn ang="0">
                  <a:pos x="4" y="115"/>
                </a:cxn>
                <a:cxn ang="0">
                  <a:pos x="0" y="133"/>
                </a:cxn>
                <a:cxn ang="0">
                  <a:pos x="0" y="150"/>
                </a:cxn>
                <a:cxn ang="0">
                  <a:pos x="1" y="171"/>
                </a:cxn>
                <a:cxn ang="0">
                  <a:pos x="6" y="188"/>
                </a:cxn>
                <a:cxn ang="0">
                  <a:pos x="15" y="205"/>
                </a:cxn>
                <a:cxn ang="0">
                  <a:pos x="26" y="222"/>
                </a:cxn>
                <a:cxn ang="0">
                  <a:pos x="42" y="237"/>
                </a:cxn>
                <a:cxn ang="0">
                  <a:pos x="57" y="252"/>
                </a:cxn>
                <a:cxn ang="0">
                  <a:pos x="77" y="265"/>
                </a:cxn>
                <a:cxn ang="0">
                  <a:pos x="99" y="278"/>
                </a:cxn>
                <a:cxn ang="0">
                  <a:pos x="123" y="286"/>
                </a:cxn>
                <a:cxn ang="0">
                  <a:pos x="148" y="293"/>
                </a:cxn>
                <a:cxn ang="0">
                  <a:pos x="174" y="301"/>
                </a:cxn>
                <a:cxn ang="0">
                  <a:pos x="202" y="303"/>
                </a:cxn>
                <a:cxn ang="0">
                  <a:pos x="229" y="304"/>
                </a:cxn>
                <a:cxn ang="0">
                  <a:pos x="258" y="305"/>
                </a:cxn>
                <a:cxn ang="0">
                  <a:pos x="284" y="302"/>
                </a:cxn>
                <a:cxn ang="0">
                  <a:pos x="310" y="296"/>
                </a:cxn>
                <a:cxn ang="0">
                  <a:pos x="336" y="288"/>
                </a:cxn>
                <a:cxn ang="0">
                  <a:pos x="358" y="280"/>
                </a:cxn>
                <a:cxn ang="0">
                  <a:pos x="380" y="268"/>
                </a:cxn>
                <a:cxn ang="0">
                  <a:pos x="399" y="255"/>
                </a:cxn>
                <a:cxn ang="0">
                  <a:pos x="416" y="240"/>
                </a:cxn>
                <a:cxn ang="0">
                  <a:pos x="429" y="225"/>
                </a:cxn>
                <a:cxn ang="0">
                  <a:pos x="441" y="207"/>
                </a:cxn>
                <a:cxn ang="0">
                  <a:pos x="448" y="190"/>
                </a:cxn>
                <a:cxn ang="0">
                  <a:pos x="452" y="171"/>
                </a:cxn>
                <a:cxn ang="0">
                  <a:pos x="453" y="157"/>
                </a:cxn>
                <a:cxn ang="0">
                  <a:pos x="454" y="157"/>
                </a:cxn>
              </a:cxnLst>
              <a:rect l="0" t="0" r="r" b="b"/>
              <a:pathLst>
                <a:path w="455" h="306">
                  <a:moveTo>
                    <a:pt x="454" y="157"/>
                  </a:moveTo>
                  <a:lnTo>
                    <a:pt x="450" y="138"/>
                  </a:lnTo>
                  <a:lnTo>
                    <a:pt x="446" y="121"/>
                  </a:lnTo>
                  <a:lnTo>
                    <a:pt x="439" y="102"/>
                  </a:lnTo>
                  <a:lnTo>
                    <a:pt x="427" y="84"/>
                  </a:lnTo>
                  <a:lnTo>
                    <a:pt x="413" y="69"/>
                  </a:lnTo>
                  <a:lnTo>
                    <a:pt x="395" y="53"/>
                  </a:lnTo>
                  <a:lnTo>
                    <a:pt x="376" y="40"/>
                  </a:lnTo>
                  <a:lnTo>
                    <a:pt x="354" y="29"/>
                  </a:lnTo>
                  <a:lnTo>
                    <a:pt x="331" y="18"/>
                  </a:lnTo>
                  <a:lnTo>
                    <a:pt x="305" y="10"/>
                  </a:lnTo>
                  <a:lnTo>
                    <a:pt x="278" y="4"/>
                  </a:lnTo>
                  <a:lnTo>
                    <a:pt x="252" y="1"/>
                  </a:lnTo>
                  <a:lnTo>
                    <a:pt x="224" y="0"/>
                  </a:lnTo>
                  <a:lnTo>
                    <a:pt x="196" y="2"/>
                  </a:lnTo>
                  <a:lnTo>
                    <a:pt x="169" y="4"/>
                  </a:lnTo>
                  <a:lnTo>
                    <a:pt x="144" y="9"/>
                  </a:lnTo>
                  <a:lnTo>
                    <a:pt x="118" y="18"/>
                  </a:lnTo>
                  <a:lnTo>
                    <a:pt x="95" y="26"/>
                  </a:lnTo>
                  <a:lnTo>
                    <a:pt x="74" y="38"/>
                  </a:lnTo>
                  <a:lnTo>
                    <a:pt x="54" y="51"/>
                  </a:lnTo>
                  <a:lnTo>
                    <a:pt x="37" y="65"/>
                  </a:lnTo>
                  <a:lnTo>
                    <a:pt x="23" y="81"/>
                  </a:lnTo>
                  <a:lnTo>
                    <a:pt x="12" y="96"/>
                  </a:lnTo>
                  <a:lnTo>
                    <a:pt x="4" y="115"/>
                  </a:lnTo>
                  <a:lnTo>
                    <a:pt x="0" y="133"/>
                  </a:lnTo>
                  <a:lnTo>
                    <a:pt x="0" y="150"/>
                  </a:lnTo>
                  <a:lnTo>
                    <a:pt x="1" y="171"/>
                  </a:lnTo>
                  <a:lnTo>
                    <a:pt x="6" y="188"/>
                  </a:lnTo>
                  <a:lnTo>
                    <a:pt x="15" y="205"/>
                  </a:lnTo>
                  <a:lnTo>
                    <a:pt x="26" y="222"/>
                  </a:lnTo>
                  <a:lnTo>
                    <a:pt x="42" y="237"/>
                  </a:lnTo>
                  <a:lnTo>
                    <a:pt x="57" y="252"/>
                  </a:lnTo>
                  <a:lnTo>
                    <a:pt x="77" y="265"/>
                  </a:lnTo>
                  <a:lnTo>
                    <a:pt x="99" y="278"/>
                  </a:lnTo>
                  <a:lnTo>
                    <a:pt x="123" y="286"/>
                  </a:lnTo>
                  <a:lnTo>
                    <a:pt x="148" y="293"/>
                  </a:lnTo>
                  <a:lnTo>
                    <a:pt x="174" y="301"/>
                  </a:lnTo>
                  <a:lnTo>
                    <a:pt x="202" y="303"/>
                  </a:lnTo>
                  <a:lnTo>
                    <a:pt x="229" y="304"/>
                  </a:lnTo>
                  <a:lnTo>
                    <a:pt x="258" y="305"/>
                  </a:lnTo>
                  <a:lnTo>
                    <a:pt x="284" y="302"/>
                  </a:lnTo>
                  <a:lnTo>
                    <a:pt x="310" y="296"/>
                  </a:lnTo>
                  <a:lnTo>
                    <a:pt x="336" y="288"/>
                  </a:lnTo>
                  <a:lnTo>
                    <a:pt x="358" y="280"/>
                  </a:lnTo>
                  <a:lnTo>
                    <a:pt x="380" y="268"/>
                  </a:lnTo>
                  <a:lnTo>
                    <a:pt x="399" y="255"/>
                  </a:lnTo>
                  <a:lnTo>
                    <a:pt x="416" y="240"/>
                  </a:lnTo>
                  <a:lnTo>
                    <a:pt x="429" y="225"/>
                  </a:lnTo>
                  <a:lnTo>
                    <a:pt x="441" y="207"/>
                  </a:lnTo>
                  <a:lnTo>
                    <a:pt x="448" y="190"/>
                  </a:lnTo>
                  <a:lnTo>
                    <a:pt x="452" y="171"/>
                  </a:lnTo>
                  <a:lnTo>
                    <a:pt x="453" y="157"/>
                  </a:lnTo>
                  <a:lnTo>
                    <a:pt x="454" y="157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80" name="Freeform 1040"/>
            <p:cNvSpPr>
              <a:spLocks/>
            </p:cNvSpPr>
            <p:nvPr/>
          </p:nvSpPr>
          <p:spPr bwMode="auto">
            <a:xfrm>
              <a:off x="2714" y="2672"/>
              <a:ext cx="455" cy="155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0"/>
                </a:cxn>
                <a:cxn ang="0">
                  <a:pos x="454" y="0"/>
                </a:cxn>
                <a:cxn ang="0">
                  <a:pos x="454" y="154"/>
                </a:cxn>
                <a:cxn ang="0">
                  <a:pos x="0" y="152"/>
                </a:cxn>
              </a:cxnLst>
              <a:rect l="0" t="0" r="r" b="b"/>
              <a:pathLst>
                <a:path w="455" h="155">
                  <a:moveTo>
                    <a:pt x="0" y="152"/>
                  </a:moveTo>
                  <a:lnTo>
                    <a:pt x="0" y="0"/>
                  </a:lnTo>
                  <a:lnTo>
                    <a:pt x="454" y="0"/>
                  </a:lnTo>
                  <a:lnTo>
                    <a:pt x="454" y="154"/>
                  </a:lnTo>
                  <a:lnTo>
                    <a:pt x="0" y="15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81" name="Freeform 1041"/>
            <p:cNvSpPr>
              <a:spLocks/>
            </p:cNvSpPr>
            <p:nvPr/>
          </p:nvSpPr>
          <p:spPr bwMode="auto">
            <a:xfrm>
              <a:off x="2720" y="2676"/>
              <a:ext cx="434" cy="304"/>
            </a:xfrm>
            <a:custGeom>
              <a:avLst/>
              <a:gdLst/>
              <a:ahLst/>
              <a:cxnLst>
                <a:cxn ang="0">
                  <a:pos x="433" y="155"/>
                </a:cxn>
                <a:cxn ang="0">
                  <a:pos x="429" y="138"/>
                </a:cxn>
                <a:cxn ang="0">
                  <a:pos x="425" y="119"/>
                </a:cxn>
                <a:cxn ang="0">
                  <a:pos x="417" y="100"/>
                </a:cxn>
                <a:cxn ang="0">
                  <a:pos x="407" y="84"/>
                </a:cxn>
                <a:cxn ang="0">
                  <a:pos x="394" y="69"/>
                </a:cxn>
                <a:cxn ang="0">
                  <a:pos x="377" y="53"/>
                </a:cxn>
                <a:cxn ang="0">
                  <a:pos x="357" y="40"/>
                </a:cxn>
                <a:cxn ang="0">
                  <a:pos x="338" y="27"/>
                </a:cxn>
                <a:cxn ang="0">
                  <a:pos x="316" y="18"/>
                </a:cxn>
                <a:cxn ang="0">
                  <a:pos x="291" y="9"/>
                </a:cxn>
                <a:cxn ang="0">
                  <a:pos x="266" y="4"/>
                </a:cxn>
                <a:cxn ang="0">
                  <a:pos x="240" y="0"/>
                </a:cxn>
                <a:cxn ang="0">
                  <a:pos x="213" y="0"/>
                </a:cxn>
                <a:cxn ang="0">
                  <a:pos x="187" y="1"/>
                </a:cxn>
                <a:cxn ang="0">
                  <a:pos x="162" y="4"/>
                </a:cxn>
                <a:cxn ang="0">
                  <a:pos x="137" y="9"/>
                </a:cxn>
                <a:cxn ang="0">
                  <a:pos x="113" y="18"/>
                </a:cxn>
                <a:cxn ang="0">
                  <a:pos x="90" y="25"/>
                </a:cxn>
                <a:cxn ang="0">
                  <a:pos x="69" y="37"/>
                </a:cxn>
                <a:cxn ang="0">
                  <a:pos x="53" y="51"/>
                </a:cxn>
                <a:cxn ang="0">
                  <a:pos x="36" y="63"/>
                </a:cxn>
                <a:cxn ang="0">
                  <a:pos x="22" y="79"/>
                </a:cxn>
                <a:cxn ang="0">
                  <a:pos x="13" y="95"/>
                </a:cxn>
                <a:cxn ang="0">
                  <a:pos x="4" y="114"/>
                </a:cxn>
                <a:cxn ang="0">
                  <a:pos x="0" y="132"/>
                </a:cxn>
                <a:cxn ang="0">
                  <a:pos x="0" y="149"/>
                </a:cxn>
                <a:cxn ang="0">
                  <a:pos x="0" y="168"/>
                </a:cxn>
                <a:cxn ang="0">
                  <a:pos x="5" y="185"/>
                </a:cxn>
                <a:cxn ang="0">
                  <a:pos x="14" y="205"/>
                </a:cxn>
                <a:cxn ang="0">
                  <a:pos x="25" y="220"/>
                </a:cxn>
                <a:cxn ang="0">
                  <a:pos x="39" y="236"/>
                </a:cxn>
                <a:cxn ang="0">
                  <a:pos x="55" y="250"/>
                </a:cxn>
                <a:cxn ang="0">
                  <a:pos x="75" y="263"/>
                </a:cxn>
                <a:cxn ang="0">
                  <a:pos x="95" y="275"/>
                </a:cxn>
                <a:cxn ang="0">
                  <a:pos x="117" y="285"/>
                </a:cxn>
                <a:cxn ang="0">
                  <a:pos x="141" y="293"/>
                </a:cxn>
                <a:cxn ang="0">
                  <a:pos x="166" y="299"/>
                </a:cxn>
                <a:cxn ang="0">
                  <a:pos x="193" y="302"/>
                </a:cxn>
                <a:cxn ang="0">
                  <a:pos x="218" y="303"/>
                </a:cxn>
                <a:cxn ang="0">
                  <a:pos x="245" y="303"/>
                </a:cxn>
                <a:cxn ang="0">
                  <a:pos x="271" y="300"/>
                </a:cxn>
                <a:cxn ang="0">
                  <a:pos x="295" y="295"/>
                </a:cxn>
                <a:cxn ang="0">
                  <a:pos x="320" y="287"/>
                </a:cxn>
                <a:cxn ang="0">
                  <a:pos x="341" y="278"/>
                </a:cxn>
                <a:cxn ang="0">
                  <a:pos x="362" y="267"/>
                </a:cxn>
                <a:cxn ang="0">
                  <a:pos x="379" y="253"/>
                </a:cxn>
                <a:cxn ang="0">
                  <a:pos x="396" y="240"/>
                </a:cxn>
                <a:cxn ang="0">
                  <a:pos x="408" y="224"/>
                </a:cxn>
                <a:cxn ang="0">
                  <a:pos x="419" y="206"/>
                </a:cxn>
                <a:cxn ang="0">
                  <a:pos x="426" y="189"/>
                </a:cxn>
                <a:cxn ang="0">
                  <a:pos x="430" y="171"/>
                </a:cxn>
                <a:cxn ang="0">
                  <a:pos x="430" y="155"/>
                </a:cxn>
                <a:cxn ang="0">
                  <a:pos x="433" y="155"/>
                </a:cxn>
              </a:cxnLst>
              <a:rect l="0" t="0" r="r" b="b"/>
              <a:pathLst>
                <a:path w="434" h="304">
                  <a:moveTo>
                    <a:pt x="433" y="155"/>
                  </a:moveTo>
                  <a:lnTo>
                    <a:pt x="429" y="138"/>
                  </a:lnTo>
                  <a:lnTo>
                    <a:pt x="425" y="119"/>
                  </a:lnTo>
                  <a:lnTo>
                    <a:pt x="417" y="100"/>
                  </a:lnTo>
                  <a:lnTo>
                    <a:pt x="407" y="84"/>
                  </a:lnTo>
                  <a:lnTo>
                    <a:pt x="394" y="69"/>
                  </a:lnTo>
                  <a:lnTo>
                    <a:pt x="377" y="53"/>
                  </a:lnTo>
                  <a:lnTo>
                    <a:pt x="357" y="40"/>
                  </a:lnTo>
                  <a:lnTo>
                    <a:pt x="338" y="27"/>
                  </a:lnTo>
                  <a:lnTo>
                    <a:pt x="316" y="18"/>
                  </a:lnTo>
                  <a:lnTo>
                    <a:pt x="291" y="9"/>
                  </a:lnTo>
                  <a:lnTo>
                    <a:pt x="266" y="4"/>
                  </a:lnTo>
                  <a:lnTo>
                    <a:pt x="240" y="0"/>
                  </a:lnTo>
                  <a:lnTo>
                    <a:pt x="213" y="0"/>
                  </a:lnTo>
                  <a:lnTo>
                    <a:pt x="187" y="1"/>
                  </a:lnTo>
                  <a:lnTo>
                    <a:pt x="162" y="4"/>
                  </a:lnTo>
                  <a:lnTo>
                    <a:pt x="137" y="9"/>
                  </a:lnTo>
                  <a:lnTo>
                    <a:pt x="113" y="18"/>
                  </a:lnTo>
                  <a:lnTo>
                    <a:pt x="90" y="25"/>
                  </a:lnTo>
                  <a:lnTo>
                    <a:pt x="69" y="37"/>
                  </a:lnTo>
                  <a:lnTo>
                    <a:pt x="53" y="51"/>
                  </a:lnTo>
                  <a:lnTo>
                    <a:pt x="36" y="63"/>
                  </a:lnTo>
                  <a:lnTo>
                    <a:pt x="22" y="79"/>
                  </a:lnTo>
                  <a:lnTo>
                    <a:pt x="13" y="95"/>
                  </a:lnTo>
                  <a:lnTo>
                    <a:pt x="4" y="114"/>
                  </a:lnTo>
                  <a:lnTo>
                    <a:pt x="0" y="132"/>
                  </a:lnTo>
                  <a:lnTo>
                    <a:pt x="0" y="149"/>
                  </a:lnTo>
                  <a:lnTo>
                    <a:pt x="0" y="168"/>
                  </a:lnTo>
                  <a:lnTo>
                    <a:pt x="5" y="185"/>
                  </a:lnTo>
                  <a:lnTo>
                    <a:pt x="14" y="205"/>
                  </a:lnTo>
                  <a:lnTo>
                    <a:pt x="25" y="220"/>
                  </a:lnTo>
                  <a:lnTo>
                    <a:pt x="39" y="236"/>
                  </a:lnTo>
                  <a:lnTo>
                    <a:pt x="55" y="250"/>
                  </a:lnTo>
                  <a:lnTo>
                    <a:pt x="75" y="263"/>
                  </a:lnTo>
                  <a:lnTo>
                    <a:pt x="95" y="275"/>
                  </a:lnTo>
                  <a:lnTo>
                    <a:pt x="117" y="285"/>
                  </a:lnTo>
                  <a:lnTo>
                    <a:pt x="141" y="293"/>
                  </a:lnTo>
                  <a:lnTo>
                    <a:pt x="166" y="299"/>
                  </a:lnTo>
                  <a:lnTo>
                    <a:pt x="193" y="302"/>
                  </a:lnTo>
                  <a:lnTo>
                    <a:pt x="218" y="303"/>
                  </a:lnTo>
                  <a:lnTo>
                    <a:pt x="245" y="303"/>
                  </a:lnTo>
                  <a:lnTo>
                    <a:pt x="271" y="300"/>
                  </a:lnTo>
                  <a:lnTo>
                    <a:pt x="295" y="295"/>
                  </a:lnTo>
                  <a:lnTo>
                    <a:pt x="320" y="287"/>
                  </a:lnTo>
                  <a:lnTo>
                    <a:pt x="341" y="278"/>
                  </a:lnTo>
                  <a:lnTo>
                    <a:pt x="362" y="267"/>
                  </a:lnTo>
                  <a:lnTo>
                    <a:pt x="379" y="253"/>
                  </a:lnTo>
                  <a:lnTo>
                    <a:pt x="396" y="240"/>
                  </a:lnTo>
                  <a:lnTo>
                    <a:pt x="408" y="224"/>
                  </a:lnTo>
                  <a:lnTo>
                    <a:pt x="419" y="206"/>
                  </a:lnTo>
                  <a:lnTo>
                    <a:pt x="426" y="189"/>
                  </a:lnTo>
                  <a:lnTo>
                    <a:pt x="430" y="171"/>
                  </a:lnTo>
                  <a:lnTo>
                    <a:pt x="430" y="155"/>
                  </a:lnTo>
                  <a:lnTo>
                    <a:pt x="433" y="155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82" name="Freeform 1042"/>
            <p:cNvSpPr>
              <a:spLocks/>
            </p:cNvSpPr>
            <p:nvPr/>
          </p:nvSpPr>
          <p:spPr bwMode="auto">
            <a:xfrm>
              <a:off x="2719" y="2672"/>
              <a:ext cx="435" cy="155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0" y="0"/>
                </a:cxn>
                <a:cxn ang="0">
                  <a:pos x="434" y="0"/>
                </a:cxn>
                <a:cxn ang="0">
                  <a:pos x="434" y="154"/>
                </a:cxn>
                <a:cxn ang="0">
                  <a:pos x="0" y="150"/>
                </a:cxn>
              </a:cxnLst>
              <a:rect l="0" t="0" r="r" b="b"/>
              <a:pathLst>
                <a:path w="435" h="155">
                  <a:moveTo>
                    <a:pt x="0" y="150"/>
                  </a:moveTo>
                  <a:lnTo>
                    <a:pt x="0" y="0"/>
                  </a:lnTo>
                  <a:lnTo>
                    <a:pt x="434" y="0"/>
                  </a:lnTo>
                  <a:lnTo>
                    <a:pt x="434" y="154"/>
                  </a:lnTo>
                  <a:lnTo>
                    <a:pt x="0" y="150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83" name="Freeform 1043"/>
            <p:cNvSpPr>
              <a:spLocks/>
            </p:cNvSpPr>
            <p:nvPr/>
          </p:nvSpPr>
          <p:spPr bwMode="auto">
            <a:xfrm>
              <a:off x="2726" y="2676"/>
              <a:ext cx="411" cy="303"/>
            </a:xfrm>
            <a:custGeom>
              <a:avLst/>
              <a:gdLst/>
              <a:ahLst/>
              <a:cxnLst>
                <a:cxn ang="0">
                  <a:pos x="410" y="155"/>
                </a:cxn>
                <a:cxn ang="0">
                  <a:pos x="408" y="137"/>
                </a:cxn>
                <a:cxn ang="0">
                  <a:pos x="404" y="119"/>
                </a:cxn>
                <a:cxn ang="0">
                  <a:pos x="396" y="99"/>
                </a:cxn>
                <a:cxn ang="0">
                  <a:pos x="386" y="82"/>
                </a:cxn>
                <a:cxn ang="0">
                  <a:pos x="373" y="68"/>
                </a:cxn>
                <a:cxn ang="0">
                  <a:pos x="357" y="51"/>
                </a:cxn>
                <a:cxn ang="0">
                  <a:pos x="341" y="38"/>
                </a:cxn>
                <a:cxn ang="0">
                  <a:pos x="320" y="27"/>
                </a:cxn>
                <a:cxn ang="0">
                  <a:pos x="300" y="18"/>
                </a:cxn>
                <a:cxn ang="0">
                  <a:pos x="276" y="8"/>
                </a:cxn>
                <a:cxn ang="0">
                  <a:pos x="252" y="4"/>
                </a:cxn>
                <a:cxn ang="0">
                  <a:pos x="229" y="0"/>
                </a:cxn>
                <a:cxn ang="0">
                  <a:pos x="203" y="0"/>
                </a:cxn>
                <a:cxn ang="0">
                  <a:pos x="178" y="0"/>
                </a:cxn>
                <a:cxn ang="0">
                  <a:pos x="153" y="4"/>
                </a:cxn>
                <a:cxn ang="0">
                  <a:pos x="130" y="7"/>
                </a:cxn>
                <a:cxn ang="0">
                  <a:pos x="107" y="15"/>
                </a:cxn>
                <a:cxn ang="0">
                  <a:pos x="87" y="25"/>
                </a:cxn>
                <a:cxn ang="0">
                  <a:pos x="67" y="35"/>
                </a:cxn>
                <a:cxn ang="0">
                  <a:pos x="49" y="49"/>
                </a:cxn>
                <a:cxn ang="0">
                  <a:pos x="34" y="63"/>
                </a:cxn>
                <a:cxn ang="0">
                  <a:pos x="22" y="79"/>
                </a:cxn>
                <a:cxn ang="0">
                  <a:pos x="12" y="94"/>
                </a:cxn>
                <a:cxn ang="0">
                  <a:pos x="4" y="111"/>
                </a:cxn>
                <a:cxn ang="0">
                  <a:pos x="0" y="131"/>
                </a:cxn>
                <a:cxn ang="0">
                  <a:pos x="0" y="148"/>
                </a:cxn>
                <a:cxn ang="0">
                  <a:pos x="1" y="168"/>
                </a:cxn>
                <a:cxn ang="0">
                  <a:pos x="6" y="184"/>
                </a:cxn>
                <a:cxn ang="0">
                  <a:pos x="14" y="201"/>
                </a:cxn>
                <a:cxn ang="0">
                  <a:pos x="24" y="219"/>
                </a:cxn>
                <a:cxn ang="0">
                  <a:pos x="38" y="235"/>
                </a:cxn>
                <a:cxn ang="0">
                  <a:pos x="53" y="248"/>
                </a:cxn>
                <a:cxn ang="0">
                  <a:pos x="71" y="263"/>
                </a:cxn>
                <a:cxn ang="0">
                  <a:pos x="90" y="274"/>
                </a:cxn>
                <a:cxn ang="0">
                  <a:pos x="111" y="283"/>
                </a:cxn>
                <a:cxn ang="0">
                  <a:pos x="135" y="291"/>
                </a:cxn>
                <a:cxn ang="0">
                  <a:pos x="158" y="297"/>
                </a:cxn>
                <a:cxn ang="0">
                  <a:pos x="183" y="301"/>
                </a:cxn>
                <a:cxn ang="0">
                  <a:pos x="207" y="301"/>
                </a:cxn>
                <a:cxn ang="0">
                  <a:pos x="233" y="302"/>
                </a:cxn>
                <a:cxn ang="0">
                  <a:pos x="256" y="299"/>
                </a:cxn>
                <a:cxn ang="0">
                  <a:pos x="280" y="293"/>
                </a:cxn>
                <a:cxn ang="0">
                  <a:pos x="304" y="285"/>
                </a:cxn>
                <a:cxn ang="0">
                  <a:pos x="324" y="277"/>
                </a:cxn>
                <a:cxn ang="0">
                  <a:pos x="343" y="265"/>
                </a:cxn>
                <a:cxn ang="0">
                  <a:pos x="360" y="252"/>
                </a:cxn>
                <a:cxn ang="0">
                  <a:pos x="375" y="238"/>
                </a:cxn>
                <a:cxn ang="0">
                  <a:pos x="388" y="222"/>
                </a:cxn>
                <a:cxn ang="0">
                  <a:pos x="397" y="206"/>
                </a:cxn>
                <a:cxn ang="0">
                  <a:pos x="405" y="188"/>
                </a:cxn>
                <a:cxn ang="0">
                  <a:pos x="409" y="170"/>
                </a:cxn>
                <a:cxn ang="0">
                  <a:pos x="409" y="155"/>
                </a:cxn>
                <a:cxn ang="0">
                  <a:pos x="410" y="155"/>
                </a:cxn>
              </a:cxnLst>
              <a:rect l="0" t="0" r="r" b="b"/>
              <a:pathLst>
                <a:path w="411" h="303">
                  <a:moveTo>
                    <a:pt x="410" y="155"/>
                  </a:moveTo>
                  <a:lnTo>
                    <a:pt x="408" y="137"/>
                  </a:lnTo>
                  <a:lnTo>
                    <a:pt x="404" y="119"/>
                  </a:lnTo>
                  <a:lnTo>
                    <a:pt x="396" y="99"/>
                  </a:lnTo>
                  <a:lnTo>
                    <a:pt x="386" y="82"/>
                  </a:lnTo>
                  <a:lnTo>
                    <a:pt x="373" y="68"/>
                  </a:lnTo>
                  <a:lnTo>
                    <a:pt x="357" y="51"/>
                  </a:lnTo>
                  <a:lnTo>
                    <a:pt x="341" y="38"/>
                  </a:lnTo>
                  <a:lnTo>
                    <a:pt x="320" y="27"/>
                  </a:lnTo>
                  <a:lnTo>
                    <a:pt x="300" y="18"/>
                  </a:lnTo>
                  <a:lnTo>
                    <a:pt x="276" y="8"/>
                  </a:lnTo>
                  <a:lnTo>
                    <a:pt x="252" y="4"/>
                  </a:lnTo>
                  <a:lnTo>
                    <a:pt x="229" y="0"/>
                  </a:lnTo>
                  <a:lnTo>
                    <a:pt x="203" y="0"/>
                  </a:lnTo>
                  <a:lnTo>
                    <a:pt x="178" y="0"/>
                  </a:lnTo>
                  <a:lnTo>
                    <a:pt x="153" y="4"/>
                  </a:lnTo>
                  <a:lnTo>
                    <a:pt x="130" y="7"/>
                  </a:lnTo>
                  <a:lnTo>
                    <a:pt x="107" y="15"/>
                  </a:lnTo>
                  <a:lnTo>
                    <a:pt x="87" y="25"/>
                  </a:lnTo>
                  <a:lnTo>
                    <a:pt x="67" y="35"/>
                  </a:lnTo>
                  <a:lnTo>
                    <a:pt x="49" y="49"/>
                  </a:lnTo>
                  <a:lnTo>
                    <a:pt x="34" y="63"/>
                  </a:lnTo>
                  <a:lnTo>
                    <a:pt x="22" y="79"/>
                  </a:lnTo>
                  <a:lnTo>
                    <a:pt x="12" y="94"/>
                  </a:lnTo>
                  <a:lnTo>
                    <a:pt x="4" y="111"/>
                  </a:lnTo>
                  <a:lnTo>
                    <a:pt x="0" y="131"/>
                  </a:lnTo>
                  <a:lnTo>
                    <a:pt x="0" y="148"/>
                  </a:lnTo>
                  <a:lnTo>
                    <a:pt x="1" y="168"/>
                  </a:lnTo>
                  <a:lnTo>
                    <a:pt x="6" y="184"/>
                  </a:lnTo>
                  <a:lnTo>
                    <a:pt x="14" y="201"/>
                  </a:lnTo>
                  <a:lnTo>
                    <a:pt x="24" y="219"/>
                  </a:lnTo>
                  <a:lnTo>
                    <a:pt x="38" y="235"/>
                  </a:lnTo>
                  <a:lnTo>
                    <a:pt x="53" y="248"/>
                  </a:lnTo>
                  <a:lnTo>
                    <a:pt x="71" y="263"/>
                  </a:lnTo>
                  <a:lnTo>
                    <a:pt x="90" y="274"/>
                  </a:lnTo>
                  <a:lnTo>
                    <a:pt x="111" y="283"/>
                  </a:lnTo>
                  <a:lnTo>
                    <a:pt x="135" y="291"/>
                  </a:lnTo>
                  <a:lnTo>
                    <a:pt x="158" y="297"/>
                  </a:lnTo>
                  <a:lnTo>
                    <a:pt x="183" y="301"/>
                  </a:lnTo>
                  <a:lnTo>
                    <a:pt x="207" y="301"/>
                  </a:lnTo>
                  <a:lnTo>
                    <a:pt x="233" y="302"/>
                  </a:lnTo>
                  <a:lnTo>
                    <a:pt x="256" y="299"/>
                  </a:lnTo>
                  <a:lnTo>
                    <a:pt x="280" y="293"/>
                  </a:lnTo>
                  <a:lnTo>
                    <a:pt x="304" y="285"/>
                  </a:lnTo>
                  <a:lnTo>
                    <a:pt x="324" y="277"/>
                  </a:lnTo>
                  <a:lnTo>
                    <a:pt x="343" y="265"/>
                  </a:lnTo>
                  <a:lnTo>
                    <a:pt x="360" y="252"/>
                  </a:lnTo>
                  <a:lnTo>
                    <a:pt x="375" y="238"/>
                  </a:lnTo>
                  <a:lnTo>
                    <a:pt x="388" y="222"/>
                  </a:lnTo>
                  <a:lnTo>
                    <a:pt x="397" y="206"/>
                  </a:lnTo>
                  <a:lnTo>
                    <a:pt x="405" y="188"/>
                  </a:lnTo>
                  <a:lnTo>
                    <a:pt x="409" y="170"/>
                  </a:lnTo>
                  <a:lnTo>
                    <a:pt x="409" y="155"/>
                  </a:lnTo>
                  <a:lnTo>
                    <a:pt x="410" y="155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84" name="Freeform 1044"/>
            <p:cNvSpPr>
              <a:spLocks/>
            </p:cNvSpPr>
            <p:nvPr/>
          </p:nvSpPr>
          <p:spPr bwMode="auto">
            <a:xfrm>
              <a:off x="2726" y="2672"/>
              <a:ext cx="411" cy="155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0" y="0"/>
                </a:cxn>
                <a:cxn ang="0">
                  <a:pos x="410" y="0"/>
                </a:cxn>
                <a:cxn ang="0">
                  <a:pos x="410" y="154"/>
                </a:cxn>
                <a:cxn ang="0">
                  <a:pos x="0" y="150"/>
                </a:cxn>
              </a:cxnLst>
              <a:rect l="0" t="0" r="r" b="b"/>
              <a:pathLst>
                <a:path w="411" h="155">
                  <a:moveTo>
                    <a:pt x="0" y="150"/>
                  </a:moveTo>
                  <a:lnTo>
                    <a:pt x="0" y="0"/>
                  </a:lnTo>
                  <a:lnTo>
                    <a:pt x="410" y="0"/>
                  </a:lnTo>
                  <a:lnTo>
                    <a:pt x="410" y="154"/>
                  </a:lnTo>
                  <a:lnTo>
                    <a:pt x="0" y="150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85" name="Freeform 1045"/>
            <p:cNvSpPr>
              <a:spLocks/>
            </p:cNvSpPr>
            <p:nvPr/>
          </p:nvSpPr>
          <p:spPr bwMode="auto">
            <a:xfrm>
              <a:off x="2733" y="2675"/>
              <a:ext cx="389" cy="302"/>
            </a:xfrm>
            <a:custGeom>
              <a:avLst/>
              <a:gdLst/>
              <a:ahLst/>
              <a:cxnLst>
                <a:cxn ang="0">
                  <a:pos x="388" y="155"/>
                </a:cxn>
                <a:cxn ang="0">
                  <a:pos x="385" y="135"/>
                </a:cxn>
                <a:cxn ang="0">
                  <a:pos x="381" y="119"/>
                </a:cxn>
                <a:cxn ang="0">
                  <a:pos x="374" y="100"/>
                </a:cxn>
                <a:cxn ang="0">
                  <a:pos x="365" y="83"/>
                </a:cxn>
                <a:cxn ang="0">
                  <a:pos x="353" y="66"/>
                </a:cxn>
                <a:cxn ang="0">
                  <a:pos x="338" y="52"/>
                </a:cxn>
                <a:cxn ang="0">
                  <a:pos x="321" y="39"/>
                </a:cxn>
                <a:cxn ang="0">
                  <a:pos x="303" y="27"/>
                </a:cxn>
                <a:cxn ang="0">
                  <a:pos x="282" y="16"/>
                </a:cxn>
                <a:cxn ang="0">
                  <a:pos x="260" y="9"/>
                </a:cxn>
                <a:cxn ang="0">
                  <a:pos x="237" y="3"/>
                </a:cxn>
                <a:cxn ang="0">
                  <a:pos x="215" y="0"/>
                </a:cxn>
                <a:cxn ang="0">
                  <a:pos x="191" y="0"/>
                </a:cxn>
                <a:cxn ang="0">
                  <a:pos x="167" y="1"/>
                </a:cxn>
                <a:cxn ang="0">
                  <a:pos x="144" y="3"/>
                </a:cxn>
                <a:cxn ang="0">
                  <a:pos x="122" y="8"/>
                </a:cxn>
                <a:cxn ang="0">
                  <a:pos x="101" y="16"/>
                </a:cxn>
                <a:cxn ang="0">
                  <a:pos x="81" y="25"/>
                </a:cxn>
                <a:cxn ang="0">
                  <a:pos x="63" y="36"/>
                </a:cxn>
                <a:cxn ang="0">
                  <a:pos x="46" y="49"/>
                </a:cxn>
                <a:cxn ang="0">
                  <a:pos x="32" y="63"/>
                </a:cxn>
                <a:cxn ang="0">
                  <a:pos x="20" y="78"/>
                </a:cxn>
                <a:cxn ang="0">
                  <a:pos x="10" y="94"/>
                </a:cxn>
                <a:cxn ang="0">
                  <a:pos x="4" y="112"/>
                </a:cxn>
                <a:cxn ang="0">
                  <a:pos x="0" y="130"/>
                </a:cxn>
                <a:cxn ang="0">
                  <a:pos x="0" y="147"/>
                </a:cxn>
                <a:cxn ang="0">
                  <a:pos x="0" y="167"/>
                </a:cxn>
                <a:cxn ang="0">
                  <a:pos x="5" y="184"/>
                </a:cxn>
                <a:cxn ang="0">
                  <a:pos x="12" y="201"/>
                </a:cxn>
                <a:cxn ang="0">
                  <a:pos x="22" y="218"/>
                </a:cxn>
                <a:cxn ang="0">
                  <a:pos x="35" y="233"/>
                </a:cxn>
                <a:cxn ang="0">
                  <a:pos x="49" y="248"/>
                </a:cxn>
                <a:cxn ang="0">
                  <a:pos x="66" y="261"/>
                </a:cxn>
                <a:cxn ang="0">
                  <a:pos x="85" y="274"/>
                </a:cxn>
                <a:cxn ang="0">
                  <a:pos x="104" y="282"/>
                </a:cxn>
                <a:cxn ang="0">
                  <a:pos x="127" y="290"/>
                </a:cxn>
                <a:cxn ang="0">
                  <a:pos x="149" y="297"/>
                </a:cxn>
                <a:cxn ang="0">
                  <a:pos x="173" y="300"/>
                </a:cxn>
                <a:cxn ang="0">
                  <a:pos x="196" y="301"/>
                </a:cxn>
                <a:cxn ang="0">
                  <a:pos x="220" y="301"/>
                </a:cxn>
                <a:cxn ang="0">
                  <a:pos x="243" y="298"/>
                </a:cxn>
                <a:cxn ang="0">
                  <a:pos x="265" y="293"/>
                </a:cxn>
                <a:cxn ang="0">
                  <a:pos x="286" y="286"/>
                </a:cxn>
                <a:cxn ang="0">
                  <a:pos x="306" y="276"/>
                </a:cxn>
                <a:cxn ang="0">
                  <a:pos x="325" y="265"/>
                </a:cxn>
                <a:cxn ang="0">
                  <a:pos x="340" y="252"/>
                </a:cxn>
                <a:cxn ang="0">
                  <a:pos x="354" y="238"/>
                </a:cxn>
                <a:cxn ang="0">
                  <a:pos x="366" y="223"/>
                </a:cxn>
                <a:cxn ang="0">
                  <a:pos x="375" y="206"/>
                </a:cxn>
                <a:cxn ang="0">
                  <a:pos x="382" y="189"/>
                </a:cxn>
                <a:cxn ang="0">
                  <a:pos x="386" y="169"/>
                </a:cxn>
                <a:cxn ang="0">
                  <a:pos x="386" y="155"/>
                </a:cxn>
                <a:cxn ang="0">
                  <a:pos x="388" y="155"/>
                </a:cxn>
              </a:cxnLst>
              <a:rect l="0" t="0" r="r" b="b"/>
              <a:pathLst>
                <a:path w="389" h="302">
                  <a:moveTo>
                    <a:pt x="388" y="155"/>
                  </a:moveTo>
                  <a:lnTo>
                    <a:pt x="385" y="135"/>
                  </a:lnTo>
                  <a:lnTo>
                    <a:pt x="381" y="119"/>
                  </a:lnTo>
                  <a:lnTo>
                    <a:pt x="374" y="100"/>
                  </a:lnTo>
                  <a:lnTo>
                    <a:pt x="365" y="83"/>
                  </a:lnTo>
                  <a:lnTo>
                    <a:pt x="353" y="66"/>
                  </a:lnTo>
                  <a:lnTo>
                    <a:pt x="338" y="52"/>
                  </a:lnTo>
                  <a:lnTo>
                    <a:pt x="321" y="39"/>
                  </a:lnTo>
                  <a:lnTo>
                    <a:pt x="303" y="27"/>
                  </a:lnTo>
                  <a:lnTo>
                    <a:pt x="282" y="16"/>
                  </a:lnTo>
                  <a:lnTo>
                    <a:pt x="260" y="9"/>
                  </a:lnTo>
                  <a:lnTo>
                    <a:pt x="237" y="3"/>
                  </a:lnTo>
                  <a:lnTo>
                    <a:pt x="215" y="0"/>
                  </a:lnTo>
                  <a:lnTo>
                    <a:pt x="191" y="0"/>
                  </a:lnTo>
                  <a:lnTo>
                    <a:pt x="167" y="1"/>
                  </a:lnTo>
                  <a:lnTo>
                    <a:pt x="144" y="3"/>
                  </a:lnTo>
                  <a:lnTo>
                    <a:pt x="122" y="8"/>
                  </a:lnTo>
                  <a:lnTo>
                    <a:pt x="101" y="16"/>
                  </a:lnTo>
                  <a:lnTo>
                    <a:pt x="81" y="25"/>
                  </a:lnTo>
                  <a:lnTo>
                    <a:pt x="63" y="36"/>
                  </a:lnTo>
                  <a:lnTo>
                    <a:pt x="46" y="49"/>
                  </a:lnTo>
                  <a:lnTo>
                    <a:pt x="32" y="63"/>
                  </a:lnTo>
                  <a:lnTo>
                    <a:pt x="20" y="78"/>
                  </a:lnTo>
                  <a:lnTo>
                    <a:pt x="10" y="94"/>
                  </a:lnTo>
                  <a:lnTo>
                    <a:pt x="4" y="112"/>
                  </a:lnTo>
                  <a:lnTo>
                    <a:pt x="0" y="130"/>
                  </a:lnTo>
                  <a:lnTo>
                    <a:pt x="0" y="147"/>
                  </a:lnTo>
                  <a:lnTo>
                    <a:pt x="0" y="167"/>
                  </a:lnTo>
                  <a:lnTo>
                    <a:pt x="5" y="184"/>
                  </a:lnTo>
                  <a:lnTo>
                    <a:pt x="12" y="201"/>
                  </a:lnTo>
                  <a:lnTo>
                    <a:pt x="22" y="218"/>
                  </a:lnTo>
                  <a:lnTo>
                    <a:pt x="35" y="233"/>
                  </a:lnTo>
                  <a:lnTo>
                    <a:pt x="49" y="248"/>
                  </a:lnTo>
                  <a:lnTo>
                    <a:pt x="66" y="261"/>
                  </a:lnTo>
                  <a:lnTo>
                    <a:pt x="85" y="274"/>
                  </a:lnTo>
                  <a:lnTo>
                    <a:pt x="104" y="282"/>
                  </a:lnTo>
                  <a:lnTo>
                    <a:pt x="127" y="290"/>
                  </a:lnTo>
                  <a:lnTo>
                    <a:pt x="149" y="297"/>
                  </a:lnTo>
                  <a:lnTo>
                    <a:pt x="173" y="300"/>
                  </a:lnTo>
                  <a:lnTo>
                    <a:pt x="196" y="301"/>
                  </a:lnTo>
                  <a:lnTo>
                    <a:pt x="220" y="301"/>
                  </a:lnTo>
                  <a:lnTo>
                    <a:pt x="243" y="298"/>
                  </a:lnTo>
                  <a:lnTo>
                    <a:pt x="265" y="293"/>
                  </a:lnTo>
                  <a:lnTo>
                    <a:pt x="286" y="286"/>
                  </a:lnTo>
                  <a:lnTo>
                    <a:pt x="306" y="276"/>
                  </a:lnTo>
                  <a:lnTo>
                    <a:pt x="325" y="265"/>
                  </a:lnTo>
                  <a:lnTo>
                    <a:pt x="340" y="252"/>
                  </a:lnTo>
                  <a:lnTo>
                    <a:pt x="354" y="238"/>
                  </a:lnTo>
                  <a:lnTo>
                    <a:pt x="366" y="223"/>
                  </a:lnTo>
                  <a:lnTo>
                    <a:pt x="375" y="206"/>
                  </a:lnTo>
                  <a:lnTo>
                    <a:pt x="382" y="189"/>
                  </a:lnTo>
                  <a:lnTo>
                    <a:pt x="386" y="169"/>
                  </a:lnTo>
                  <a:lnTo>
                    <a:pt x="386" y="155"/>
                  </a:lnTo>
                  <a:lnTo>
                    <a:pt x="388" y="155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86" name="Freeform 1046"/>
            <p:cNvSpPr>
              <a:spLocks/>
            </p:cNvSpPr>
            <p:nvPr/>
          </p:nvSpPr>
          <p:spPr bwMode="auto">
            <a:xfrm>
              <a:off x="2733" y="2672"/>
              <a:ext cx="389" cy="15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388" y="153"/>
                </a:cxn>
                <a:cxn ang="0">
                  <a:pos x="0" y="149"/>
                </a:cxn>
              </a:cxnLst>
              <a:rect l="0" t="0" r="r" b="b"/>
              <a:pathLst>
                <a:path w="389" h="154">
                  <a:moveTo>
                    <a:pt x="0" y="149"/>
                  </a:moveTo>
                  <a:lnTo>
                    <a:pt x="0" y="0"/>
                  </a:lnTo>
                  <a:lnTo>
                    <a:pt x="388" y="0"/>
                  </a:lnTo>
                  <a:lnTo>
                    <a:pt x="388" y="153"/>
                  </a:lnTo>
                  <a:lnTo>
                    <a:pt x="0" y="149"/>
                  </a:lnTo>
                </a:path>
              </a:pathLst>
            </a:custGeom>
            <a:solidFill>
              <a:srgbClr val="A0A0A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87" name="Freeform 1047"/>
            <p:cNvSpPr>
              <a:spLocks/>
            </p:cNvSpPr>
            <p:nvPr/>
          </p:nvSpPr>
          <p:spPr bwMode="auto">
            <a:xfrm>
              <a:off x="2739" y="2673"/>
              <a:ext cx="367" cy="303"/>
            </a:xfrm>
            <a:custGeom>
              <a:avLst/>
              <a:gdLst/>
              <a:ahLst/>
              <a:cxnLst>
                <a:cxn ang="0">
                  <a:pos x="366" y="156"/>
                </a:cxn>
                <a:cxn ang="0">
                  <a:pos x="363" y="137"/>
                </a:cxn>
                <a:cxn ang="0">
                  <a:pos x="360" y="120"/>
                </a:cxn>
                <a:cxn ang="0">
                  <a:pos x="352" y="100"/>
                </a:cxn>
                <a:cxn ang="0">
                  <a:pos x="344" y="84"/>
                </a:cxn>
                <a:cxn ang="0">
                  <a:pos x="333" y="68"/>
                </a:cxn>
                <a:cxn ang="0">
                  <a:pos x="319" y="54"/>
                </a:cxn>
                <a:cxn ang="0">
                  <a:pos x="302" y="40"/>
                </a:cxn>
                <a:cxn ang="0">
                  <a:pos x="285" y="29"/>
                </a:cxn>
                <a:cxn ang="0">
                  <a:pos x="266" y="18"/>
                </a:cxn>
                <a:cxn ang="0">
                  <a:pos x="247" y="10"/>
                </a:cxn>
                <a:cxn ang="0">
                  <a:pos x="224" y="5"/>
                </a:cxn>
                <a:cxn ang="0">
                  <a:pos x="202" y="1"/>
                </a:cxn>
                <a:cxn ang="0">
                  <a:pos x="180" y="0"/>
                </a:cxn>
                <a:cxn ang="0">
                  <a:pos x="158" y="2"/>
                </a:cxn>
                <a:cxn ang="0">
                  <a:pos x="136" y="5"/>
                </a:cxn>
                <a:cxn ang="0">
                  <a:pos x="115" y="10"/>
                </a:cxn>
                <a:cxn ang="0">
                  <a:pos x="96" y="17"/>
                </a:cxn>
                <a:cxn ang="0">
                  <a:pos x="76" y="26"/>
                </a:cxn>
                <a:cxn ang="0">
                  <a:pos x="59" y="37"/>
                </a:cxn>
                <a:cxn ang="0">
                  <a:pos x="43" y="51"/>
                </a:cxn>
                <a:cxn ang="0">
                  <a:pos x="30" y="63"/>
                </a:cxn>
                <a:cxn ang="0">
                  <a:pos x="18" y="80"/>
                </a:cxn>
                <a:cxn ang="0">
                  <a:pos x="10" y="95"/>
                </a:cxn>
                <a:cxn ang="0">
                  <a:pos x="3" y="113"/>
                </a:cxn>
                <a:cxn ang="0">
                  <a:pos x="0" y="130"/>
                </a:cxn>
                <a:cxn ang="0">
                  <a:pos x="0" y="148"/>
                </a:cxn>
                <a:cxn ang="0">
                  <a:pos x="1" y="169"/>
                </a:cxn>
                <a:cxn ang="0">
                  <a:pos x="4" y="184"/>
                </a:cxn>
                <a:cxn ang="0">
                  <a:pos x="12" y="202"/>
                </a:cxn>
                <a:cxn ang="0">
                  <a:pos x="20" y="218"/>
                </a:cxn>
                <a:cxn ang="0">
                  <a:pos x="34" y="233"/>
                </a:cxn>
                <a:cxn ang="0">
                  <a:pos x="47" y="248"/>
                </a:cxn>
                <a:cxn ang="0">
                  <a:pos x="62" y="262"/>
                </a:cxn>
                <a:cxn ang="0">
                  <a:pos x="81" y="273"/>
                </a:cxn>
                <a:cxn ang="0">
                  <a:pos x="99" y="283"/>
                </a:cxn>
                <a:cxn ang="0">
                  <a:pos x="120" y="290"/>
                </a:cxn>
                <a:cxn ang="0">
                  <a:pos x="140" y="296"/>
                </a:cxn>
                <a:cxn ang="0">
                  <a:pos x="162" y="300"/>
                </a:cxn>
                <a:cxn ang="0">
                  <a:pos x="185" y="302"/>
                </a:cxn>
                <a:cxn ang="0">
                  <a:pos x="208" y="302"/>
                </a:cxn>
                <a:cxn ang="0">
                  <a:pos x="229" y="299"/>
                </a:cxn>
                <a:cxn ang="0">
                  <a:pos x="249" y="294"/>
                </a:cxn>
                <a:cxn ang="0">
                  <a:pos x="270" y="286"/>
                </a:cxn>
                <a:cxn ang="0">
                  <a:pos x="289" y="277"/>
                </a:cxn>
                <a:cxn ang="0">
                  <a:pos x="306" y="266"/>
                </a:cxn>
                <a:cxn ang="0">
                  <a:pos x="321" y="253"/>
                </a:cxn>
                <a:cxn ang="0">
                  <a:pos x="335" y="238"/>
                </a:cxn>
                <a:cxn ang="0">
                  <a:pos x="345" y="225"/>
                </a:cxn>
                <a:cxn ang="0">
                  <a:pos x="355" y="208"/>
                </a:cxn>
                <a:cxn ang="0">
                  <a:pos x="360" y="188"/>
                </a:cxn>
                <a:cxn ang="0">
                  <a:pos x="364" y="171"/>
                </a:cxn>
                <a:cxn ang="0">
                  <a:pos x="364" y="156"/>
                </a:cxn>
                <a:cxn ang="0">
                  <a:pos x="366" y="156"/>
                </a:cxn>
              </a:cxnLst>
              <a:rect l="0" t="0" r="r" b="b"/>
              <a:pathLst>
                <a:path w="367" h="303">
                  <a:moveTo>
                    <a:pt x="366" y="156"/>
                  </a:moveTo>
                  <a:lnTo>
                    <a:pt x="363" y="137"/>
                  </a:lnTo>
                  <a:lnTo>
                    <a:pt x="360" y="120"/>
                  </a:lnTo>
                  <a:lnTo>
                    <a:pt x="352" y="100"/>
                  </a:lnTo>
                  <a:lnTo>
                    <a:pt x="344" y="84"/>
                  </a:lnTo>
                  <a:lnTo>
                    <a:pt x="333" y="68"/>
                  </a:lnTo>
                  <a:lnTo>
                    <a:pt x="319" y="54"/>
                  </a:lnTo>
                  <a:lnTo>
                    <a:pt x="302" y="40"/>
                  </a:lnTo>
                  <a:lnTo>
                    <a:pt x="285" y="29"/>
                  </a:lnTo>
                  <a:lnTo>
                    <a:pt x="266" y="18"/>
                  </a:lnTo>
                  <a:lnTo>
                    <a:pt x="247" y="10"/>
                  </a:lnTo>
                  <a:lnTo>
                    <a:pt x="224" y="5"/>
                  </a:lnTo>
                  <a:lnTo>
                    <a:pt x="202" y="1"/>
                  </a:lnTo>
                  <a:lnTo>
                    <a:pt x="180" y="0"/>
                  </a:lnTo>
                  <a:lnTo>
                    <a:pt x="158" y="2"/>
                  </a:lnTo>
                  <a:lnTo>
                    <a:pt x="136" y="5"/>
                  </a:lnTo>
                  <a:lnTo>
                    <a:pt x="115" y="10"/>
                  </a:lnTo>
                  <a:lnTo>
                    <a:pt x="96" y="17"/>
                  </a:lnTo>
                  <a:lnTo>
                    <a:pt x="76" y="26"/>
                  </a:lnTo>
                  <a:lnTo>
                    <a:pt x="59" y="37"/>
                  </a:lnTo>
                  <a:lnTo>
                    <a:pt x="43" y="51"/>
                  </a:lnTo>
                  <a:lnTo>
                    <a:pt x="30" y="63"/>
                  </a:lnTo>
                  <a:lnTo>
                    <a:pt x="18" y="80"/>
                  </a:lnTo>
                  <a:lnTo>
                    <a:pt x="10" y="95"/>
                  </a:lnTo>
                  <a:lnTo>
                    <a:pt x="3" y="113"/>
                  </a:lnTo>
                  <a:lnTo>
                    <a:pt x="0" y="130"/>
                  </a:lnTo>
                  <a:lnTo>
                    <a:pt x="0" y="148"/>
                  </a:lnTo>
                  <a:lnTo>
                    <a:pt x="1" y="169"/>
                  </a:lnTo>
                  <a:lnTo>
                    <a:pt x="4" y="184"/>
                  </a:lnTo>
                  <a:lnTo>
                    <a:pt x="12" y="202"/>
                  </a:lnTo>
                  <a:lnTo>
                    <a:pt x="20" y="218"/>
                  </a:lnTo>
                  <a:lnTo>
                    <a:pt x="34" y="233"/>
                  </a:lnTo>
                  <a:lnTo>
                    <a:pt x="47" y="248"/>
                  </a:lnTo>
                  <a:lnTo>
                    <a:pt x="62" y="262"/>
                  </a:lnTo>
                  <a:lnTo>
                    <a:pt x="81" y="273"/>
                  </a:lnTo>
                  <a:lnTo>
                    <a:pt x="99" y="283"/>
                  </a:lnTo>
                  <a:lnTo>
                    <a:pt x="120" y="290"/>
                  </a:lnTo>
                  <a:lnTo>
                    <a:pt x="140" y="296"/>
                  </a:lnTo>
                  <a:lnTo>
                    <a:pt x="162" y="300"/>
                  </a:lnTo>
                  <a:lnTo>
                    <a:pt x="185" y="302"/>
                  </a:lnTo>
                  <a:lnTo>
                    <a:pt x="208" y="302"/>
                  </a:lnTo>
                  <a:lnTo>
                    <a:pt x="229" y="299"/>
                  </a:lnTo>
                  <a:lnTo>
                    <a:pt x="249" y="294"/>
                  </a:lnTo>
                  <a:lnTo>
                    <a:pt x="270" y="286"/>
                  </a:lnTo>
                  <a:lnTo>
                    <a:pt x="289" y="277"/>
                  </a:lnTo>
                  <a:lnTo>
                    <a:pt x="306" y="266"/>
                  </a:lnTo>
                  <a:lnTo>
                    <a:pt x="321" y="253"/>
                  </a:lnTo>
                  <a:lnTo>
                    <a:pt x="335" y="238"/>
                  </a:lnTo>
                  <a:lnTo>
                    <a:pt x="345" y="225"/>
                  </a:lnTo>
                  <a:lnTo>
                    <a:pt x="355" y="208"/>
                  </a:lnTo>
                  <a:lnTo>
                    <a:pt x="360" y="188"/>
                  </a:lnTo>
                  <a:lnTo>
                    <a:pt x="364" y="171"/>
                  </a:lnTo>
                  <a:lnTo>
                    <a:pt x="364" y="156"/>
                  </a:lnTo>
                  <a:lnTo>
                    <a:pt x="366" y="156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88" name="Freeform 1048"/>
            <p:cNvSpPr>
              <a:spLocks/>
            </p:cNvSpPr>
            <p:nvPr/>
          </p:nvSpPr>
          <p:spPr bwMode="auto">
            <a:xfrm>
              <a:off x="2738" y="2672"/>
              <a:ext cx="368" cy="15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367" y="0"/>
                </a:cxn>
                <a:cxn ang="0">
                  <a:pos x="367" y="153"/>
                </a:cxn>
                <a:cxn ang="0">
                  <a:pos x="0" y="149"/>
                </a:cxn>
              </a:cxnLst>
              <a:rect l="0" t="0" r="r" b="b"/>
              <a:pathLst>
                <a:path w="368" h="154">
                  <a:moveTo>
                    <a:pt x="0" y="149"/>
                  </a:moveTo>
                  <a:lnTo>
                    <a:pt x="0" y="0"/>
                  </a:lnTo>
                  <a:lnTo>
                    <a:pt x="367" y="0"/>
                  </a:lnTo>
                  <a:lnTo>
                    <a:pt x="367" y="153"/>
                  </a:lnTo>
                  <a:lnTo>
                    <a:pt x="0" y="149"/>
                  </a:lnTo>
                </a:path>
              </a:pathLst>
            </a:custGeom>
            <a:solidFill>
              <a:srgbClr val="B0B0B0"/>
            </a:solidFill>
            <a:ln w="12700" cap="rnd" cmpd="sng">
              <a:solidFill>
                <a:srgbClr val="B0B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89" name="Freeform 1049"/>
            <p:cNvSpPr>
              <a:spLocks/>
            </p:cNvSpPr>
            <p:nvPr/>
          </p:nvSpPr>
          <p:spPr bwMode="auto">
            <a:xfrm>
              <a:off x="2745" y="2673"/>
              <a:ext cx="345" cy="300"/>
            </a:xfrm>
            <a:custGeom>
              <a:avLst/>
              <a:gdLst/>
              <a:ahLst/>
              <a:cxnLst>
                <a:cxn ang="0">
                  <a:pos x="344" y="154"/>
                </a:cxn>
                <a:cxn ang="0">
                  <a:pos x="341" y="137"/>
                </a:cxn>
                <a:cxn ang="0">
                  <a:pos x="338" y="119"/>
                </a:cxn>
                <a:cxn ang="0">
                  <a:pos x="332" y="99"/>
                </a:cxn>
                <a:cxn ang="0">
                  <a:pos x="323" y="83"/>
                </a:cxn>
                <a:cxn ang="0">
                  <a:pos x="313" y="68"/>
                </a:cxn>
                <a:cxn ang="0">
                  <a:pos x="299" y="52"/>
                </a:cxn>
                <a:cxn ang="0">
                  <a:pos x="285" y="39"/>
                </a:cxn>
                <a:cxn ang="0">
                  <a:pos x="268" y="28"/>
                </a:cxn>
                <a:cxn ang="0">
                  <a:pos x="251" y="18"/>
                </a:cxn>
                <a:cxn ang="0">
                  <a:pos x="232" y="10"/>
                </a:cxn>
                <a:cxn ang="0">
                  <a:pos x="211" y="4"/>
                </a:cxn>
                <a:cxn ang="0">
                  <a:pos x="191" y="0"/>
                </a:cxn>
                <a:cxn ang="0">
                  <a:pos x="170" y="0"/>
                </a:cxn>
                <a:cxn ang="0">
                  <a:pos x="149" y="1"/>
                </a:cxn>
                <a:cxn ang="0">
                  <a:pos x="129" y="4"/>
                </a:cxn>
                <a:cxn ang="0">
                  <a:pos x="109" y="10"/>
                </a:cxn>
                <a:cxn ang="0">
                  <a:pos x="90" y="16"/>
                </a:cxn>
                <a:cxn ang="0">
                  <a:pos x="73" y="26"/>
                </a:cxn>
                <a:cxn ang="0">
                  <a:pos x="56" y="35"/>
                </a:cxn>
                <a:cxn ang="0">
                  <a:pos x="42" y="50"/>
                </a:cxn>
                <a:cxn ang="0">
                  <a:pos x="28" y="63"/>
                </a:cxn>
                <a:cxn ang="0">
                  <a:pos x="19" y="77"/>
                </a:cxn>
                <a:cxn ang="0">
                  <a:pos x="10" y="94"/>
                </a:cxn>
                <a:cxn ang="0">
                  <a:pos x="4" y="112"/>
                </a:cxn>
                <a:cxn ang="0">
                  <a:pos x="0" y="130"/>
                </a:cxn>
                <a:cxn ang="0">
                  <a:pos x="0" y="146"/>
                </a:cxn>
                <a:cxn ang="0">
                  <a:pos x="1" y="166"/>
                </a:cxn>
                <a:cxn ang="0">
                  <a:pos x="5" y="183"/>
                </a:cxn>
                <a:cxn ang="0">
                  <a:pos x="12" y="200"/>
                </a:cxn>
                <a:cxn ang="0">
                  <a:pos x="20" y="217"/>
                </a:cxn>
                <a:cxn ang="0">
                  <a:pos x="32" y="233"/>
                </a:cxn>
                <a:cxn ang="0">
                  <a:pos x="44" y="246"/>
                </a:cxn>
                <a:cxn ang="0">
                  <a:pos x="59" y="260"/>
                </a:cxn>
                <a:cxn ang="0">
                  <a:pos x="76" y="272"/>
                </a:cxn>
                <a:cxn ang="0">
                  <a:pos x="93" y="281"/>
                </a:cxn>
                <a:cxn ang="0">
                  <a:pos x="113" y="288"/>
                </a:cxn>
                <a:cxn ang="0">
                  <a:pos x="132" y="296"/>
                </a:cxn>
                <a:cxn ang="0">
                  <a:pos x="154" y="299"/>
                </a:cxn>
                <a:cxn ang="0">
                  <a:pos x="173" y="299"/>
                </a:cxn>
                <a:cxn ang="0">
                  <a:pos x="195" y="299"/>
                </a:cxn>
                <a:cxn ang="0">
                  <a:pos x="215" y="296"/>
                </a:cxn>
                <a:cxn ang="0">
                  <a:pos x="235" y="292"/>
                </a:cxn>
                <a:cxn ang="0">
                  <a:pos x="254" y="285"/>
                </a:cxn>
                <a:cxn ang="0">
                  <a:pos x="272" y="276"/>
                </a:cxn>
                <a:cxn ang="0">
                  <a:pos x="288" y="265"/>
                </a:cxn>
                <a:cxn ang="0">
                  <a:pos x="302" y="251"/>
                </a:cxn>
                <a:cxn ang="0">
                  <a:pos x="314" y="238"/>
                </a:cxn>
                <a:cxn ang="0">
                  <a:pos x="324" y="222"/>
                </a:cxn>
                <a:cxn ang="0">
                  <a:pos x="333" y="206"/>
                </a:cxn>
                <a:cxn ang="0">
                  <a:pos x="339" y="188"/>
                </a:cxn>
                <a:cxn ang="0">
                  <a:pos x="342" y="169"/>
                </a:cxn>
                <a:cxn ang="0">
                  <a:pos x="342" y="154"/>
                </a:cxn>
                <a:cxn ang="0">
                  <a:pos x="344" y="154"/>
                </a:cxn>
              </a:cxnLst>
              <a:rect l="0" t="0" r="r" b="b"/>
              <a:pathLst>
                <a:path w="345" h="300">
                  <a:moveTo>
                    <a:pt x="344" y="154"/>
                  </a:moveTo>
                  <a:lnTo>
                    <a:pt x="341" y="137"/>
                  </a:lnTo>
                  <a:lnTo>
                    <a:pt x="338" y="119"/>
                  </a:lnTo>
                  <a:lnTo>
                    <a:pt x="332" y="99"/>
                  </a:lnTo>
                  <a:lnTo>
                    <a:pt x="323" y="83"/>
                  </a:lnTo>
                  <a:lnTo>
                    <a:pt x="313" y="68"/>
                  </a:lnTo>
                  <a:lnTo>
                    <a:pt x="299" y="52"/>
                  </a:lnTo>
                  <a:lnTo>
                    <a:pt x="285" y="39"/>
                  </a:lnTo>
                  <a:lnTo>
                    <a:pt x="268" y="28"/>
                  </a:lnTo>
                  <a:lnTo>
                    <a:pt x="251" y="18"/>
                  </a:lnTo>
                  <a:lnTo>
                    <a:pt x="232" y="10"/>
                  </a:lnTo>
                  <a:lnTo>
                    <a:pt x="211" y="4"/>
                  </a:lnTo>
                  <a:lnTo>
                    <a:pt x="191" y="0"/>
                  </a:lnTo>
                  <a:lnTo>
                    <a:pt x="170" y="0"/>
                  </a:lnTo>
                  <a:lnTo>
                    <a:pt x="149" y="1"/>
                  </a:lnTo>
                  <a:lnTo>
                    <a:pt x="129" y="4"/>
                  </a:lnTo>
                  <a:lnTo>
                    <a:pt x="109" y="10"/>
                  </a:lnTo>
                  <a:lnTo>
                    <a:pt x="90" y="16"/>
                  </a:lnTo>
                  <a:lnTo>
                    <a:pt x="73" y="26"/>
                  </a:lnTo>
                  <a:lnTo>
                    <a:pt x="56" y="35"/>
                  </a:lnTo>
                  <a:lnTo>
                    <a:pt x="42" y="50"/>
                  </a:lnTo>
                  <a:lnTo>
                    <a:pt x="28" y="63"/>
                  </a:lnTo>
                  <a:lnTo>
                    <a:pt x="19" y="77"/>
                  </a:lnTo>
                  <a:lnTo>
                    <a:pt x="10" y="94"/>
                  </a:lnTo>
                  <a:lnTo>
                    <a:pt x="4" y="112"/>
                  </a:lnTo>
                  <a:lnTo>
                    <a:pt x="0" y="130"/>
                  </a:lnTo>
                  <a:lnTo>
                    <a:pt x="0" y="146"/>
                  </a:lnTo>
                  <a:lnTo>
                    <a:pt x="1" y="166"/>
                  </a:lnTo>
                  <a:lnTo>
                    <a:pt x="5" y="183"/>
                  </a:lnTo>
                  <a:lnTo>
                    <a:pt x="12" y="200"/>
                  </a:lnTo>
                  <a:lnTo>
                    <a:pt x="20" y="217"/>
                  </a:lnTo>
                  <a:lnTo>
                    <a:pt x="32" y="233"/>
                  </a:lnTo>
                  <a:lnTo>
                    <a:pt x="44" y="246"/>
                  </a:lnTo>
                  <a:lnTo>
                    <a:pt x="59" y="260"/>
                  </a:lnTo>
                  <a:lnTo>
                    <a:pt x="76" y="272"/>
                  </a:lnTo>
                  <a:lnTo>
                    <a:pt x="93" y="281"/>
                  </a:lnTo>
                  <a:lnTo>
                    <a:pt x="113" y="288"/>
                  </a:lnTo>
                  <a:lnTo>
                    <a:pt x="132" y="296"/>
                  </a:lnTo>
                  <a:lnTo>
                    <a:pt x="154" y="299"/>
                  </a:lnTo>
                  <a:lnTo>
                    <a:pt x="173" y="299"/>
                  </a:lnTo>
                  <a:lnTo>
                    <a:pt x="195" y="299"/>
                  </a:lnTo>
                  <a:lnTo>
                    <a:pt x="215" y="296"/>
                  </a:lnTo>
                  <a:lnTo>
                    <a:pt x="235" y="292"/>
                  </a:lnTo>
                  <a:lnTo>
                    <a:pt x="254" y="285"/>
                  </a:lnTo>
                  <a:lnTo>
                    <a:pt x="272" y="276"/>
                  </a:lnTo>
                  <a:lnTo>
                    <a:pt x="288" y="265"/>
                  </a:lnTo>
                  <a:lnTo>
                    <a:pt x="302" y="251"/>
                  </a:lnTo>
                  <a:lnTo>
                    <a:pt x="314" y="238"/>
                  </a:lnTo>
                  <a:lnTo>
                    <a:pt x="324" y="222"/>
                  </a:lnTo>
                  <a:lnTo>
                    <a:pt x="333" y="206"/>
                  </a:lnTo>
                  <a:lnTo>
                    <a:pt x="339" y="188"/>
                  </a:lnTo>
                  <a:lnTo>
                    <a:pt x="342" y="169"/>
                  </a:lnTo>
                  <a:lnTo>
                    <a:pt x="342" y="154"/>
                  </a:lnTo>
                  <a:lnTo>
                    <a:pt x="344" y="15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90" name="Freeform 1050"/>
            <p:cNvSpPr>
              <a:spLocks/>
            </p:cNvSpPr>
            <p:nvPr/>
          </p:nvSpPr>
          <p:spPr bwMode="auto">
            <a:xfrm>
              <a:off x="2745" y="2672"/>
              <a:ext cx="345" cy="15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344" y="0"/>
                </a:cxn>
                <a:cxn ang="0">
                  <a:pos x="344" y="153"/>
                </a:cxn>
                <a:cxn ang="0">
                  <a:pos x="0" y="149"/>
                </a:cxn>
              </a:cxnLst>
              <a:rect l="0" t="0" r="r" b="b"/>
              <a:pathLst>
                <a:path w="345" h="154">
                  <a:moveTo>
                    <a:pt x="0" y="149"/>
                  </a:moveTo>
                  <a:lnTo>
                    <a:pt x="0" y="0"/>
                  </a:lnTo>
                  <a:lnTo>
                    <a:pt x="344" y="0"/>
                  </a:lnTo>
                  <a:lnTo>
                    <a:pt x="344" y="153"/>
                  </a:lnTo>
                  <a:lnTo>
                    <a:pt x="0" y="14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91" name="Freeform 1051"/>
            <p:cNvSpPr>
              <a:spLocks/>
            </p:cNvSpPr>
            <p:nvPr/>
          </p:nvSpPr>
          <p:spPr bwMode="auto">
            <a:xfrm>
              <a:off x="2751" y="2672"/>
              <a:ext cx="323" cy="301"/>
            </a:xfrm>
            <a:custGeom>
              <a:avLst/>
              <a:gdLst/>
              <a:ahLst/>
              <a:cxnLst>
                <a:cxn ang="0">
                  <a:pos x="322" y="155"/>
                </a:cxn>
                <a:cxn ang="0">
                  <a:pos x="320" y="136"/>
                </a:cxn>
                <a:cxn ang="0">
                  <a:pos x="316" y="120"/>
                </a:cxn>
                <a:cxn ang="0">
                  <a:pos x="311" y="100"/>
                </a:cxn>
                <a:cxn ang="0">
                  <a:pos x="303" y="83"/>
                </a:cxn>
                <a:cxn ang="0">
                  <a:pos x="293" y="68"/>
                </a:cxn>
                <a:cxn ang="0">
                  <a:pos x="281" y="52"/>
                </a:cxn>
                <a:cxn ang="0">
                  <a:pos x="267" y="39"/>
                </a:cxn>
                <a:cxn ang="0">
                  <a:pos x="252" y="29"/>
                </a:cxn>
                <a:cxn ang="0">
                  <a:pos x="235" y="18"/>
                </a:cxn>
                <a:cxn ang="0">
                  <a:pos x="217" y="11"/>
                </a:cxn>
                <a:cxn ang="0">
                  <a:pos x="198" y="4"/>
                </a:cxn>
                <a:cxn ang="0">
                  <a:pos x="179" y="1"/>
                </a:cxn>
                <a:cxn ang="0">
                  <a:pos x="159" y="0"/>
                </a:cxn>
                <a:cxn ang="0">
                  <a:pos x="140" y="1"/>
                </a:cxn>
                <a:cxn ang="0">
                  <a:pos x="120" y="4"/>
                </a:cxn>
                <a:cxn ang="0">
                  <a:pos x="102" y="8"/>
                </a:cxn>
                <a:cxn ang="0">
                  <a:pos x="85" y="17"/>
                </a:cxn>
                <a:cxn ang="0">
                  <a:pos x="68" y="25"/>
                </a:cxn>
                <a:cxn ang="0">
                  <a:pos x="53" y="35"/>
                </a:cxn>
                <a:cxn ang="0">
                  <a:pos x="39" y="50"/>
                </a:cxn>
                <a:cxn ang="0">
                  <a:pos x="28" y="63"/>
                </a:cxn>
                <a:cxn ang="0">
                  <a:pos x="17" y="78"/>
                </a:cxn>
                <a:cxn ang="0">
                  <a:pos x="9" y="93"/>
                </a:cxn>
                <a:cxn ang="0">
                  <a:pos x="4" y="111"/>
                </a:cxn>
                <a:cxn ang="0">
                  <a:pos x="0" y="129"/>
                </a:cxn>
                <a:cxn ang="0">
                  <a:pos x="0" y="147"/>
                </a:cxn>
                <a:cxn ang="0">
                  <a:pos x="1" y="165"/>
                </a:cxn>
                <a:cxn ang="0">
                  <a:pos x="5" y="182"/>
                </a:cxn>
                <a:cxn ang="0">
                  <a:pos x="11" y="200"/>
                </a:cxn>
                <a:cxn ang="0">
                  <a:pos x="19" y="217"/>
                </a:cxn>
                <a:cxn ang="0">
                  <a:pos x="30" y="231"/>
                </a:cxn>
                <a:cxn ang="0">
                  <a:pos x="42" y="246"/>
                </a:cxn>
                <a:cxn ang="0">
                  <a:pos x="55" y="259"/>
                </a:cxn>
                <a:cxn ang="0">
                  <a:pos x="71" y="271"/>
                </a:cxn>
                <a:cxn ang="0">
                  <a:pos x="87" y="281"/>
                </a:cxn>
                <a:cxn ang="0">
                  <a:pos x="106" y="289"/>
                </a:cxn>
                <a:cxn ang="0">
                  <a:pos x="124" y="295"/>
                </a:cxn>
                <a:cxn ang="0">
                  <a:pos x="144" y="297"/>
                </a:cxn>
                <a:cxn ang="0">
                  <a:pos x="163" y="299"/>
                </a:cxn>
                <a:cxn ang="0">
                  <a:pos x="182" y="300"/>
                </a:cxn>
                <a:cxn ang="0">
                  <a:pos x="202" y="297"/>
                </a:cxn>
                <a:cxn ang="0">
                  <a:pos x="221" y="291"/>
                </a:cxn>
                <a:cxn ang="0">
                  <a:pos x="238" y="284"/>
                </a:cxn>
                <a:cxn ang="0">
                  <a:pos x="254" y="275"/>
                </a:cxn>
                <a:cxn ang="0">
                  <a:pos x="270" y="264"/>
                </a:cxn>
                <a:cxn ang="0">
                  <a:pos x="282" y="251"/>
                </a:cxn>
                <a:cxn ang="0">
                  <a:pos x="294" y="237"/>
                </a:cxn>
                <a:cxn ang="0">
                  <a:pos x="304" y="223"/>
                </a:cxn>
                <a:cxn ang="0">
                  <a:pos x="312" y="205"/>
                </a:cxn>
                <a:cxn ang="0">
                  <a:pos x="317" y="187"/>
                </a:cxn>
                <a:cxn ang="0">
                  <a:pos x="321" y="170"/>
                </a:cxn>
                <a:cxn ang="0">
                  <a:pos x="321" y="155"/>
                </a:cxn>
                <a:cxn ang="0">
                  <a:pos x="322" y="155"/>
                </a:cxn>
              </a:cxnLst>
              <a:rect l="0" t="0" r="r" b="b"/>
              <a:pathLst>
                <a:path w="323" h="301">
                  <a:moveTo>
                    <a:pt x="322" y="155"/>
                  </a:moveTo>
                  <a:lnTo>
                    <a:pt x="320" y="136"/>
                  </a:lnTo>
                  <a:lnTo>
                    <a:pt x="316" y="120"/>
                  </a:lnTo>
                  <a:lnTo>
                    <a:pt x="311" y="100"/>
                  </a:lnTo>
                  <a:lnTo>
                    <a:pt x="303" y="83"/>
                  </a:lnTo>
                  <a:lnTo>
                    <a:pt x="293" y="68"/>
                  </a:lnTo>
                  <a:lnTo>
                    <a:pt x="281" y="52"/>
                  </a:lnTo>
                  <a:lnTo>
                    <a:pt x="267" y="39"/>
                  </a:lnTo>
                  <a:lnTo>
                    <a:pt x="252" y="29"/>
                  </a:lnTo>
                  <a:lnTo>
                    <a:pt x="235" y="18"/>
                  </a:lnTo>
                  <a:lnTo>
                    <a:pt x="217" y="11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59" y="0"/>
                  </a:lnTo>
                  <a:lnTo>
                    <a:pt x="140" y="1"/>
                  </a:lnTo>
                  <a:lnTo>
                    <a:pt x="120" y="4"/>
                  </a:lnTo>
                  <a:lnTo>
                    <a:pt x="102" y="8"/>
                  </a:lnTo>
                  <a:lnTo>
                    <a:pt x="85" y="17"/>
                  </a:lnTo>
                  <a:lnTo>
                    <a:pt x="68" y="25"/>
                  </a:lnTo>
                  <a:lnTo>
                    <a:pt x="53" y="35"/>
                  </a:lnTo>
                  <a:lnTo>
                    <a:pt x="39" y="50"/>
                  </a:lnTo>
                  <a:lnTo>
                    <a:pt x="28" y="63"/>
                  </a:lnTo>
                  <a:lnTo>
                    <a:pt x="17" y="78"/>
                  </a:lnTo>
                  <a:lnTo>
                    <a:pt x="9" y="93"/>
                  </a:lnTo>
                  <a:lnTo>
                    <a:pt x="4" y="111"/>
                  </a:lnTo>
                  <a:lnTo>
                    <a:pt x="0" y="129"/>
                  </a:lnTo>
                  <a:lnTo>
                    <a:pt x="0" y="147"/>
                  </a:lnTo>
                  <a:lnTo>
                    <a:pt x="1" y="165"/>
                  </a:lnTo>
                  <a:lnTo>
                    <a:pt x="5" y="182"/>
                  </a:lnTo>
                  <a:lnTo>
                    <a:pt x="11" y="200"/>
                  </a:lnTo>
                  <a:lnTo>
                    <a:pt x="19" y="217"/>
                  </a:lnTo>
                  <a:lnTo>
                    <a:pt x="30" y="231"/>
                  </a:lnTo>
                  <a:lnTo>
                    <a:pt x="42" y="246"/>
                  </a:lnTo>
                  <a:lnTo>
                    <a:pt x="55" y="259"/>
                  </a:lnTo>
                  <a:lnTo>
                    <a:pt x="71" y="271"/>
                  </a:lnTo>
                  <a:lnTo>
                    <a:pt x="87" y="281"/>
                  </a:lnTo>
                  <a:lnTo>
                    <a:pt x="106" y="289"/>
                  </a:lnTo>
                  <a:lnTo>
                    <a:pt x="124" y="295"/>
                  </a:lnTo>
                  <a:lnTo>
                    <a:pt x="144" y="297"/>
                  </a:lnTo>
                  <a:lnTo>
                    <a:pt x="163" y="299"/>
                  </a:lnTo>
                  <a:lnTo>
                    <a:pt x="182" y="300"/>
                  </a:lnTo>
                  <a:lnTo>
                    <a:pt x="202" y="297"/>
                  </a:lnTo>
                  <a:lnTo>
                    <a:pt x="221" y="291"/>
                  </a:lnTo>
                  <a:lnTo>
                    <a:pt x="238" y="284"/>
                  </a:lnTo>
                  <a:lnTo>
                    <a:pt x="254" y="275"/>
                  </a:lnTo>
                  <a:lnTo>
                    <a:pt x="270" y="264"/>
                  </a:lnTo>
                  <a:lnTo>
                    <a:pt x="282" y="251"/>
                  </a:lnTo>
                  <a:lnTo>
                    <a:pt x="294" y="237"/>
                  </a:lnTo>
                  <a:lnTo>
                    <a:pt x="304" y="223"/>
                  </a:lnTo>
                  <a:lnTo>
                    <a:pt x="312" y="205"/>
                  </a:lnTo>
                  <a:lnTo>
                    <a:pt x="317" y="187"/>
                  </a:lnTo>
                  <a:lnTo>
                    <a:pt x="321" y="170"/>
                  </a:lnTo>
                  <a:lnTo>
                    <a:pt x="321" y="155"/>
                  </a:lnTo>
                  <a:lnTo>
                    <a:pt x="322" y="15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92" name="Freeform 1052"/>
            <p:cNvSpPr>
              <a:spLocks/>
            </p:cNvSpPr>
            <p:nvPr/>
          </p:nvSpPr>
          <p:spPr bwMode="auto">
            <a:xfrm>
              <a:off x="2751" y="2672"/>
              <a:ext cx="323" cy="15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0"/>
                </a:cxn>
                <a:cxn ang="0">
                  <a:pos x="322" y="0"/>
                </a:cxn>
                <a:cxn ang="0">
                  <a:pos x="322" y="152"/>
                </a:cxn>
                <a:cxn ang="0">
                  <a:pos x="0" y="148"/>
                </a:cxn>
              </a:cxnLst>
              <a:rect l="0" t="0" r="r" b="b"/>
              <a:pathLst>
                <a:path w="323" h="153">
                  <a:moveTo>
                    <a:pt x="0" y="148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152"/>
                  </a:lnTo>
                  <a:lnTo>
                    <a:pt x="0" y="14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93" name="Freeform 1053"/>
            <p:cNvSpPr>
              <a:spLocks/>
            </p:cNvSpPr>
            <p:nvPr/>
          </p:nvSpPr>
          <p:spPr bwMode="auto">
            <a:xfrm>
              <a:off x="2757" y="2672"/>
              <a:ext cx="302" cy="298"/>
            </a:xfrm>
            <a:custGeom>
              <a:avLst/>
              <a:gdLst/>
              <a:ahLst/>
              <a:cxnLst>
                <a:cxn ang="0">
                  <a:pos x="301" y="154"/>
                </a:cxn>
                <a:cxn ang="0">
                  <a:pos x="298" y="136"/>
                </a:cxn>
                <a:cxn ang="0">
                  <a:pos x="294" y="119"/>
                </a:cxn>
                <a:cxn ang="0">
                  <a:pos x="290" y="99"/>
                </a:cxn>
                <a:cxn ang="0">
                  <a:pos x="283" y="83"/>
                </a:cxn>
                <a:cxn ang="0">
                  <a:pos x="273" y="67"/>
                </a:cxn>
                <a:cxn ang="0">
                  <a:pos x="262" y="52"/>
                </a:cxn>
                <a:cxn ang="0">
                  <a:pos x="248" y="39"/>
                </a:cxn>
                <a:cxn ang="0">
                  <a:pos x="234" y="28"/>
                </a:cxn>
                <a:cxn ang="0">
                  <a:pos x="220" y="17"/>
                </a:cxn>
                <a:cxn ang="0">
                  <a:pos x="202" y="10"/>
                </a:cxn>
                <a:cxn ang="0">
                  <a:pos x="184" y="4"/>
                </a:cxn>
                <a:cxn ang="0">
                  <a:pos x="167" y="0"/>
                </a:cxn>
                <a:cxn ang="0">
                  <a:pos x="149" y="0"/>
                </a:cxn>
                <a:cxn ang="0">
                  <a:pos x="130" y="0"/>
                </a:cxn>
                <a:cxn ang="0">
                  <a:pos x="112" y="4"/>
                </a:cxn>
                <a:cxn ang="0">
                  <a:pos x="95" y="8"/>
                </a:cxn>
                <a:cxn ang="0">
                  <a:pos x="80" y="16"/>
                </a:cxn>
                <a:cxn ang="0">
                  <a:pos x="64" y="24"/>
                </a:cxn>
                <a:cxn ang="0">
                  <a:pos x="49" y="35"/>
                </a:cxn>
                <a:cxn ang="0">
                  <a:pos x="36" y="48"/>
                </a:cxn>
                <a:cxn ang="0">
                  <a:pos x="25" y="62"/>
                </a:cxn>
                <a:cxn ang="0">
                  <a:pos x="16" y="76"/>
                </a:cxn>
                <a:cxn ang="0">
                  <a:pos x="9" y="92"/>
                </a:cxn>
                <a:cxn ang="0">
                  <a:pos x="3" y="110"/>
                </a:cxn>
                <a:cxn ang="0">
                  <a:pos x="0" y="128"/>
                </a:cxn>
                <a:cxn ang="0">
                  <a:pos x="0" y="145"/>
                </a:cxn>
                <a:cxn ang="0">
                  <a:pos x="2" y="164"/>
                </a:cxn>
                <a:cxn ang="0">
                  <a:pos x="5" y="181"/>
                </a:cxn>
                <a:cxn ang="0">
                  <a:pos x="11" y="197"/>
                </a:cxn>
                <a:cxn ang="0">
                  <a:pos x="17" y="216"/>
                </a:cxn>
                <a:cxn ang="0">
                  <a:pos x="27" y="230"/>
                </a:cxn>
                <a:cxn ang="0">
                  <a:pos x="39" y="244"/>
                </a:cxn>
                <a:cxn ang="0">
                  <a:pos x="53" y="257"/>
                </a:cxn>
                <a:cxn ang="0">
                  <a:pos x="66" y="269"/>
                </a:cxn>
                <a:cxn ang="0">
                  <a:pos x="83" y="279"/>
                </a:cxn>
                <a:cxn ang="0">
                  <a:pos x="99" y="287"/>
                </a:cxn>
                <a:cxn ang="0">
                  <a:pos x="116" y="292"/>
                </a:cxn>
                <a:cxn ang="0">
                  <a:pos x="135" y="297"/>
                </a:cxn>
                <a:cxn ang="0">
                  <a:pos x="152" y="297"/>
                </a:cxn>
                <a:cxn ang="0">
                  <a:pos x="170" y="297"/>
                </a:cxn>
                <a:cxn ang="0">
                  <a:pos x="188" y="295"/>
                </a:cxn>
                <a:cxn ang="0">
                  <a:pos x="206" y="289"/>
                </a:cxn>
                <a:cxn ang="0">
                  <a:pos x="222" y="283"/>
                </a:cxn>
                <a:cxn ang="0">
                  <a:pos x="237" y="274"/>
                </a:cxn>
                <a:cxn ang="0">
                  <a:pos x="251" y="263"/>
                </a:cxn>
                <a:cxn ang="0">
                  <a:pos x="264" y="250"/>
                </a:cxn>
                <a:cxn ang="0">
                  <a:pos x="275" y="236"/>
                </a:cxn>
                <a:cxn ang="0">
                  <a:pos x="284" y="222"/>
                </a:cxn>
                <a:cxn ang="0">
                  <a:pos x="291" y="204"/>
                </a:cxn>
                <a:cxn ang="0">
                  <a:pos x="295" y="186"/>
                </a:cxn>
                <a:cxn ang="0">
                  <a:pos x="298" y="170"/>
                </a:cxn>
                <a:cxn ang="0">
                  <a:pos x="298" y="154"/>
                </a:cxn>
                <a:cxn ang="0">
                  <a:pos x="301" y="154"/>
                </a:cxn>
              </a:cxnLst>
              <a:rect l="0" t="0" r="r" b="b"/>
              <a:pathLst>
                <a:path w="302" h="298">
                  <a:moveTo>
                    <a:pt x="301" y="154"/>
                  </a:moveTo>
                  <a:lnTo>
                    <a:pt x="298" y="136"/>
                  </a:lnTo>
                  <a:lnTo>
                    <a:pt x="294" y="119"/>
                  </a:lnTo>
                  <a:lnTo>
                    <a:pt x="290" y="99"/>
                  </a:lnTo>
                  <a:lnTo>
                    <a:pt x="283" y="83"/>
                  </a:lnTo>
                  <a:lnTo>
                    <a:pt x="273" y="67"/>
                  </a:lnTo>
                  <a:lnTo>
                    <a:pt x="262" y="52"/>
                  </a:lnTo>
                  <a:lnTo>
                    <a:pt x="248" y="39"/>
                  </a:lnTo>
                  <a:lnTo>
                    <a:pt x="234" y="28"/>
                  </a:lnTo>
                  <a:lnTo>
                    <a:pt x="220" y="17"/>
                  </a:lnTo>
                  <a:lnTo>
                    <a:pt x="202" y="10"/>
                  </a:lnTo>
                  <a:lnTo>
                    <a:pt x="184" y="4"/>
                  </a:lnTo>
                  <a:lnTo>
                    <a:pt x="167" y="0"/>
                  </a:lnTo>
                  <a:lnTo>
                    <a:pt x="149" y="0"/>
                  </a:lnTo>
                  <a:lnTo>
                    <a:pt x="130" y="0"/>
                  </a:lnTo>
                  <a:lnTo>
                    <a:pt x="112" y="4"/>
                  </a:lnTo>
                  <a:lnTo>
                    <a:pt x="95" y="8"/>
                  </a:lnTo>
                  <a:lnTo>
                    <a:pt x="80" y="16"/>
                  </a:lnTo>
                  <a:lnTo>
                    <a:pt x="64" y="24"/>
                  </a:lnTo>
                  <a:lnTo>
                    <a:pt x="49" y="35"/>
                  </a:lnTo>
                  <a:lnTo>
                    <a:pt x="36" y="48"/>
                  </a:lnTo>
                  <a:lnTo>
                    <a:pt x="25" y="62"/>
                  </a:lnTo>
                  <a:lnTo>
                    <a:pt x="16" y="76"/>
                  </a:lnTo>
                  <a:lnTo>
                    <a:pt x="9" y="92"/>
                  </a:lnTo>
                  <a:lnTo>
                    <a:pt x="3" y="110"/>
                  </a:lnTo>
                  <a:lnTo>
                    <a:pt x="0" y="128"/>
                  </a:lnTo>
                  <a:lnTo>
                    <a:pt x="0" y="145"/>
                  </a:lnTo>
                  <a:lnTo>
                    <a:pt x="2" y="164"/>
                  </a:lnTo>
                  <a:lnTo>
                    <a:pt x="5" y="181"/>
                  </a:lnTo>
                  <a:lnTo>
                    <a:pt x="11" y="197"/>
                  </a:lnTo>
                  <a:lnTo>
                    <a:pt x="17" y="216"/>
                  </a:lnTo>
                  <a:lnTo>
                    <a:pt x="27" y="230"/>
                  </a:lnTo>
                  <a:lnTo>
                    <a:pt x="39" y="244"/>
                  </a:lnTo>
                  <a:lnTo>
                    <a:pt x="53" y="257"/>
                  </a:lnTo>
                  <a:lnTo>
                    <a:pt x="66" y="269"/>
                  </a:lnTo>
                  <a:lnTo>
                    <a:pt x="83" y="279"/>
                  </a:lnTo>
                  <a:lnTo>
                    <a:pt x="99" y="287"/>
                  </a:lnTo>
                  <a:lnTo>
                    <a:pt x="116" y="292"/>
                  </a:lnTo>
                  <a:lnTo>
                    <a:pt x="135" y="297"/>
                  </a:lnTo>
                  <a:lnTo>
                    <a:pt x="152" y="297"/>
                  </a:lnTo>
                  <a:lnTo>
                    <a:pt x="170" y="297"/>
                  </a:lnTo>
                  <a:lnTo>
                    <a:pt x="188" y="295"/>
                  </a:lnTo>
                  <a:lnTo>
                    <a:pt x="206" y="289"/>
                  </a:lnTo>
                  <a:lnTo>
                    <a:pt x="222" y="283"/>
                  </a:lnTo>
                  <a:lnTo>
                    <a:pt x="237" y="274"/>
                  </a:lnTo>
                  <a:lnTo>
                    <a:pt x="251" y="263"/>
                  </a:lnTo>
                  <a:lnTo>
                    <a:pt x="264" y="250"/>
                  </a:lnTo>
                  <a:lnTo>
                    <a:pt x="275" y="236"/>
                  </a:lnTo>
                  <a:lnTo>
                    <a:pt x="284" y="222"/>
                  </a:lnTo>
                  <a:lnTo>
                    <a:pt x="291" y="204"/>
                  </a:lnTo>
                  <a:lnTo>
                    <a:pt x="295" y="186"/>
                  </a:lnTo>
                  <a:lnTo>
                    <a:pt x="298" y="170"/>
                  </a:lnTo>
                  <a:lnTo>
                    <a:pt x="298" y="154"/>
                  </a:lnTo>
                  <a:lnTo>
                    <a:pt x="301" y="15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94" name="Freeform 1054"/>
            <p:cNvSpPr>
              <a:spLocks/>
            </p:cNvSpPr>
            <p:nvPr/>
          </p:nvSpPr>
          <p:spPr bwMode="auto">
            <a:xfrm>
              <a:off x="2757" y="2672"/>
              <a:ext cx="302" cy="15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0"/>
                </a:cxn>
                <a:cxn ang="0">
                  <a:pos x="301" y="0"/>
                </a:cxn>
                <a:cxn ang="0">
                  <a:pos x="301" y="152"/>
                </a:cxn>
                <a:cxn ang="0">
                  <a:pos x="0" y="147"/>
                </a:cxn>
              </a:cxnLst>
              <a:rect l="0" t="0" r="r" b="b"/>
              <a:pathLst>
                <a:path w="302" h="153">
                  <a:moveTo>
                    <a:pt x="0" y="147"/>
                  </a:moveTo>
                  <a:lnTo>
                    <a:pt x="0" y="0"/>
                  </a:lnTo>
                  <a:lnTo>
                    <a:pt x="301" y="0"/>
                  </a:lnTo>
                  <a:lnTo>
                    <a:pt x="301" y="152"/>
                  </a:lnTo>
                  <a:lnTo>
                    <a:pt x="0" y="14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95" name="Freeform 1055"/>
            <p:cNvSpPr>
              <a:spLocks/>
            </p:cNvSpPr>
            <p:nvPr/>
          </p:nvSpPr>
          <p:spPr bwMode="auto">
            <a:xfrm>
              <a:off x="2765" y="2671"/>
              <a:ext cx="277" cy="299"/>
            </a:xfrm>
            <a:custGeom>
              <a:avLst/>
              <a:gdLst/>
              <a:ahLst/>
              <a:cxnLst>
                <a:cxn ang="0">
                  <a:pos x="276" y="154"/>
                </a:cxn>
                <a:cxn ang="0">
                  <a:pos x="274" y="136"/>
                </a:cxn>
                <a:cxn ang="0">
                  <a:pos x="271" y="119"/>
                </a:cxn>
                <a:cxn ang="0">
                  <a:pos x="266" y="99"/>
                </a:cxn>
                <a:cxn ang="0">
                  <a:pos x="259" y="83"/>
                </a:cxn>
                <a:cxn ang="0">
                  <a:pos x="251" y="68"/>
                </a:cxn>
                <a:cxn ang="0">
                  <a:pos x="240" y="52"/>
                </a:cxn>
                <a:cxn ang="0">
                  <a:pos x="229" y="40"/>
                </a:cxn>
                <a:cxn ang="0">
                  <a:pos x="215" y="28"/>
                </a:cxn>
                <a:cxn ang="0">
                  <a:pos x="201" y="18"/>
                </a:cxn>
                <a:cxn ang="0">
                  <a:pos x="185" y="9"/>
                </a:cxn>
                <a:cxn ang="0">
                  <a:pos x="168" y="5"/>
                </a:cxn>
                <a:cxn ang="0">
                  <a:pos x="153" y="1"/>
                </a:cxn>
                <a:cxn ang="0">
                  <a:pos x="136" y="0"/>
                </a:cxn>
                <a:cxn ang="0">
                  <a:pos x="119" y="1"/>
                </a:cxn>
                <a:cxn ang="0">
                  <a:pos x="104" y="4"/>
                </a:cxn>
                <a:cxn ang="0">
                  <a:pos x="87" y="9"/>
                </a:cxn>
                <a:cxn ang="0">
                  <a:pos x="72" y="15"/>
                </a:cxn>
                <a:cxn ang="0">
                  <a:pos x="57" y="24"/>
                </a:cxn>
                <a:cxn ang="0">
                  <a:pos x="45" y="35"/>
                </a:cxn>
                <a:cxn ang="0">
                  <a:pos x="32" y="48"/>
                </a:cxn>
                <a:cxn ang="0">
                  <a:pos x="23" y="62"/>
                </a:cxn>
                <a:cxn ang="0">
                  <a:pos x="14" y="76"/>
                </a:cxn>
                <a:cxn ang="0">
                  <a:pos x="8" y="92"/>
                </a:cxn>
                <a:cxn ang="0">
                  <a:pos x="1" y="109"/>
                </a:cxn>
                <a:cxn ang="0">
                  <a:pos x="0" y="127"/>
                </a:cxn>
                <a:cxn ang="0">
                  <a:pos x="0" y="144"/>
                </a:cxn>
                <a:cxn ang="0">
                  <a:pos x="0" y="164"/>
                </a:cxn>
                <a:cxn ang="0">
                  <a:pos x="3" y="181"/>
                </a:cxn>
                <a:cxn ang="0">
                  <a:pos x="8" y="196"/>
                </a:cxn>
                <a:cxn ang="0">
                  <a:pos x="15" y="213"/>
                </a:cxn>
                <a:cxn ang="0">
                  <a:pos x="24" y="229"/>
                </a:cxn>
                <a:cxn ang="0">
                  <a:pos x="35" y="243"/>
                </a:cxn>
                <a:cxn ang="0">
                  <a:pos x="47" y="257"/>
                </a:cxn>
                <a:cxn ang="0">
                  <a:pos x="60" y="269"/>
                </a:cxn>
                <a:cxn ang="0">
                  <a:pos x="75" y="278"/>
                </a:cxn>
                <a:cxn ang="0">
                  <a:pos x="90" y="285"/>
                </a:cxn>
                <a:cxn ang="0">
                  <a:pos x="106" y="292"/>
                </a:cxn>
                <a:cxn ang="0">
                  <a:pos x="123" y="296"/>
                </a:cxn>
                <a:cxn ang="0">
                  <a:pos x="139" y="297"/>
                </a:cxn>
                <a:cxn ang="0">
                  <a:pos x="157" y="298"/>
                </a:cxn>
                <a:cxn ang="0">
                  <a:pos x="173" y="295"/>
                </a:cxn>
                <a:cxn ang="0">
                  <a:pos x="189" y="290"/>
                </a:cxn>
                <a:cxn ang="0">
                  <a:pos x="204" y="283"/>
                </a:cxn>
                <a:cxn ang="0">
                  <a:pos x="217" y="274"/>
                </a:cxn>
                <a:cxn ang="0">
                  <a:pos x="231" y="262"/>
                </a:cxn>
                <a:cxn ang="0">
                  <a:pos x="243" y="250"/>
                </a:cxn>
                <a:cxn ang="0">
                  <a:pos x="253" y="235"/>
                </a:cxn>
                <a:cxn ang="0">
                  <a:pos x="262" y="222"/>
                </a:cxn>
                <a:cxn ang="0">
                  <a:pos x="268" y="204"/>
                </a:cxn>
                <a:cxn ang="0">
                  <a:pos x="272" y="187"/>
                </a:cxn>
                <a:cxn ang="0">
                  <a:pos x="275" y="168"/>
                </a:cxn>
                <a:cxn ang="0">
                  <a:pos x="275" y="154"/>
                </a:cxn>
                <a:cxn ang="0">
                  <a:pos x="276" y="154"/>
                </a:cxn>
              </a:cxnLst>
              <a:rect l="0" t="0" r="r" b="b"/>
              <a:pathLst>
                <a:path w="277" h="299">
                  <a:moveTo>
                    <a:pt x="276" y="154"/>
                  </a:moveTo>
                  <a:lnTo>
                    <a:pt x="274" y="136"/>
                  </a:lnTo>
                  <a:lnTo>
                    <a:pt x="271" y="119"/>
                  </a:lnTo>
                  <a:lnTo>
                    <a:pt x="266" y="99"/>
                  </a:lnTo>
                  <a:lnTo>
                    <a:pt x="259" y="83"/>
                  </a:lnTo>
                  <a:lnTo>
                    <a:pt x="251" y="68"/>
                  </a:lnTo>
                  <a:lnTo>
                    <a:pt x="240" y="52"/>
                  </a:lnTo>
                  <a:lnTo>
                    <a:pt x="229" y="40"/>
                  </a:lnTo>
                  <a:lnTo>
                    <a:pt x="215" y="28"/>
                  </a:lnTo>
                  <a:lnTo>
                    <a:pt x="201" y="18"/>
                  </a:lnTo>
                  <a:lnTo>
                    <a:pt x="185" y="9"/>
                  </a:lnTo>
                  <a:lnTo>
                    <a:pt x="168" y="5"/>
                  </a:lnTo>
                  <a:lnTo>
                    <a:pt x="153" y="1"/>
                  </a:lnTo>
                  <a:lnTo>
                    <a:pt x="136" y="0"/>
                  </a:lnTo>
                  <a:lnTo>
                    <a:pt x="119" y="1"/>
                  </a:lnTo>
                  <a:lnTo>
                    <a:pt x="104" y="4"/>
                  </a:lnTo>
                  <a:lnTo>
                    <a:pt x="87" y="9"/>
                  </a:lnTo>
                  <a:lnTo>
                    <a:pt x="72" y="15"/>
                  </a:lnTo>
                  <a:lnTo>
                    <a:pt x="57" y="24"/>
                  </a:lnTo>
                  <a:lnTo>
                    <a:pt x="45" y="35"/>
                  </a:lnTo>
                  <a:lnTo>
                    <a:pt x="32" y="48"/>
                  </a:lnTo>
                  <a:lnTo>
                    <a:pt x="23" y="62"/>
                  </a:lnTo>
                  <a:lnTo>
                    <a:pt x="14" y="76"/>
                  </a:lnTo>
                  <a:lnTo>
                    <a:pt x="8" y="92"/>
                  </a:lnTo>
                  <a:lnTo>
                    <a:pt x="1" y="109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0" y="164"/>
                  </a:lnTo>
                  <a:lnTo>
                    <a:pt x="3" y="181"/>
                  </a:lnTo>
                  <a:lnTo>
                    <a:pt x="8" y="196"/>
                  </a:lnTo>
                  <a:lnTo>
                    <a:pt x="15" y="213"/>
                  </a:lnTo>
                  <a:lnTo>
                    <a:pt x="24" y="229"/>
                  </a:lnTo>
                  <a:lnTo>
                    <a:pt x="35" y="243"/>
                  </a:lnTo>
                  <a:lnTo>
                    <a:pt x="47" y="257"/>
                  </a:lnTo>
                  <a:lnTo>
                    <a:pt x="60" y="269"/>
                  </a:lnTo>
                  <a:lnTo>
                    <a:pt x="75" y="278"/>
                  </a:lnTo>
                  <a:lnTo>
                    <a:pt x="90" y="285"/>
                  </a:lnTo>
                  <a:lnTo>
                    <a:pt x="106" y="292"/>
                  </a:lnTo>
                  <a:lnTo>
                    <a:pt x="123" y="296"/>
                  </a:lnTo>
                  <a:lnTo>
                    <a:pt x="139" y="297"/>
                  </a:lnTo>
                  <a:lnTo>
                    <a:pt x="157" y="298"/>
                  </a:lnTo>
                  <a:lnTo>
                    <a:pt x="173" y="295"/>
                  </a:lnTo>
                  <a:lnTo>
                    <a:pt x="189" y="290"/>
                  </a:lnTo>
                  <a:lnTo>
                    <a:pt x="204" y="283"/>
                  </a:lnTo>
                  <a:lnTo>
                    <a:pt x="217" y="274"/>
                  </a:lnTo>
                  <a:lnTo>
                    <a:pt x="231" y="262"/>
                  </a:lnTo>
                  <a:lnTo>
                    <a:pt x="243" y="250"/>
                  </a:lnTo>
                  <a:lnTo>
                    <a:pt x="253" y="235"/>
                  </a:lnTo>
                  <a:lnTo>
                    <a:pt x="262" y="222"/>
                  </a:lnTo>
                  <a:lnTo>
                    <a:pt x="268" y="204"/>
                  </a:lnTo>
                  <a:lnTo>
                    <a:pt x="272" y="187"/>
                  </a:lnTo>
                  <a:lnTo>
                    <a:pt x="275" y="168"/>
                  </a:lnTo>
                  <a:lnTo>
                    <a:pt x="275" y="154"/>
                  </a:lnTo>
                  <a:lnTo>
                    <a:pt x="276" y="15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96" name="Freeform 1056"/>
            <p:cNvSpPr>
              <a:spLocks/>
            </p:cNvSpPr>
            <p:nvPr/>
          </p:nvSpPr>
          <p:spPr bwMode="auto">
            <a:xfrm>
              <a:off x="2765" y="2672"/>
              <a:ext cx="277" cy="15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0"/>
                </a:cxn>
                <a:cxn ang="0">
                  <a:pos x="276" y="0"/>
                </a:cxn>
                <a:cxn ang="0">
                  <a:pos x="276" y="152"/>
                </a:cxn>
                <a:cxn ang="0">
                  <a:pos x="0" y="147"/>
                </a:cxn>
              </a:cxnLst>
              <a:rect l="0" t="0" r="r" b="b"/>
              <a:pathLst>
                <a:path w="277" h="153">
                  <a:moveTo>
                    <a:pt x="0" y="147"/>
                  </a:moveTo>
                  <a:lnTo>
                    <a:pt x="0" y="0"/>
                  </a:lnTo>
                  <a:lnTo>
                    <a:pt x="276" y="0"/>
                  </a:lnTo>
                  <a:lnTo>
                    <a:pt x="276" y="152"/>
                  </a:lnTo>
                  <a:lnTo>
                    <a:pt x="0" y="14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97" name="Freeform 1057"/>
            <p:cNvSpPr>
              <a:spLocks/>
            </p:cNvSpPr>
            <p:nvPr/>
          </p:nvSpPr>
          <p:spPr bwMode="auto">
            <a:xfrm>
              <a:off x="2771" y="2671"/>
              <a:ext cx="256" cy="297"/>
            </a:xfrm>
            <a:custGeom>
              <a:avLst/>
              <a:gdLst/>
              <a:ahLst/>
              <a:cxnLst>
                <a:cxn ang="0">
                  <a:pos x="255" y="153"/>
                </a:cxn>
                <a:cxn ang="0">
                  <a:pos x="253" y="134"/>
                </a:cxn>
                <a:cxn ang="0">
                  <a:pos x="250" y="117"/>
                </a:cxn>
                <a:cxn ang="0">
                  <a:pos x="245" y="99"/>
                </a:cxn>
                <a:cxn ang="0">
                  <a:pos x="240" y="82"/>
                </a:cxn>
                <a:cxn ang="0">
                  <a:pos x="232" y="67"/>
                </a:cxn>
                <a:cxn ang="0">
                  <a:pos x="221" y="52"/>
                </a:cxn>
                <a:cxn ang="0">
                  <a:pos x="210" y="39"/>
                </a:cxn>
                <a:cxn ang="0">
                  <a:pos x="198" y="28"/>
                </a:cxn>
                <a:cxn ang="0">
                  <a:pos x="185" y="18"/>
                </a:cxn>
                <a:cxn ang="0">
                  <a:pos x="170" y="9"/>
                </a:cxn>
                <a:cxn ang="0">
                  <a:pos x="156" y="4"/>
                </a:cxn>
                <a:cxn ang="0">
                  <a:pos x="142" y="0"/>
                </a:cxn>
                <a:cxn ang="0">
                  <a:pos x="125" y="0"/>
                </a:cxn>
                <a:cxn ang="0">
                  <a:pos x="110" y="0"/>
                </a:cxn>
                <a:cxn ang="0">
                  <a:pos x="95" y="3"/>
                </a:cxn>
                <a:cxn ang="0">
                  <a:pos x="81" y="7"/>
                </a:cxn>
                <a:cxn ang="0">
                  <a:pos x="66" y="14"/>
                </a:cxn>
                <a:cxn ang="0">
                  <a:pos x="52" y="23"/>
                </a:cxn>
                <a:cxn ang="0">
                  <a:pos x="41" y="34"/>
                </a:cxn>
                <a:cxn ang="0">
                  <a:pos x="30" y="47"/>
                </a:cxn>
                <a:cxn ang="0">
                  <a:pos x="20" y="60"/>
                </a:cxn>
                <a:cxn ang="0">
                  <a:pos x="13" y="76"/>
                </a:cxn>
                <a:cxn ang="0">
                  <a:pos x="7" y="92"/>
                </a:cxn>
                <a:cxn ang="0">
                  <a:pos x="2" y="108"/>
                </a:cxn>
                <a:cxn ang="0">
                  <a:pos x="0" y="126"/>
                </a:cxn>
                <a:cxn ang="0">
                  <a:pos x="0" y="143"/>
                </a:cxn>
                <a:cxn ang="0">
                  <a:pos x="0" y="163"/>
                </a:cxn>
                <a:cxn ang="0">
                  <a:pos x="2" y="179"/>
                </a:cxn>
                <a:cxn ang="0">
                  <a:pos x="8" y="195"/>
                </a:cxn>
                <a:cxn ang="0">
                  <a:pos x="13" y="212"/>
                </a:cxn>
                <a:cxn ang="0">
                  <a:pos x="22" y="227"/>
                </a:cxn>
                <a:cxn ang="0">
                  <a:pos x="32" y="242"/>
                </a:cxn>
                <a:cxn ang="0">
                  <a:pos x="43" y="255"/>
                </a:cxn>
                <a:cxn ang="0">
                  <a:pos x="56" y="268"/>
                </a:cxn>
                <a:cxn ang="0">
                  <a:pos x="69" y="276"/>
                </a:cxn>
                <a:cxn ang="0">
                  <a:pos x="83" y="285"/>
                </a:cxn>
                <a:cxn ang="0">
                  <a:pos x="98" y="290"/>
                </a:cxn>
                <a:cxn ang="0">
                  <a:pos x="113" y="294"/>
                </a:cxn>
                <a:cxn ang="0">
                  <a:pos x="129" y="296"/>
                </a:cxn>
                <a:cxn ang="0">
                  <a:pos x="145" y="296"/>
                </a:cxn>
                <a:cxn ang="0">
                  <a:pos x="159" y="293"/>
                </a:cxn>
                <a:cxn ang="0">
                  <a:pos x="174" y="288"/>
                </a:cxn>
                <a:cxn ang="0">
                  <a:pos x="188" y="282"/>
                </a:cxn>
                <a:cxn ang="0">
                  <a:pos x="201" y="273"/>
                </a:cxn>
                <a:cxn ang="0">
                  <a:pos x="212" y="262"/>
                </a:cxn>
                <a:cxn ang="0">
                  <a:pos x="224" y="249"/>
                </a:cxn>
                <a:cxn ang="0">
                  <a:pos x="233" y="235"/>
                </a:cxn>
                <a:cxn ang="0">
                  <a:pos x="240" y="219"/>
                </a:cxn>
                <a:cxn ang="0">
                  <a:pos x="247" y="204"/>
                </a:cxn>
                <a:cxn ang="0">
                  <a:pos x="250" y="186"/>
                </a:cxn>
                <a:cxn ang="0">
                  <a:pos x="253" y="168"/>
                </a:cxn>
                <a:cxn ang="0">
                  <a:pos x="253" y="153"/>
                </a:cxn>
                <a:cxn ang="0">
                  <a:pos x="255" y="153"/>
                </a:cxn>
              </a:cxnLst>
              <a:rect l="0" t="0" r="r" b="b"/>
              <a:pathLst>
                <a:path w="256" h="297">
                  <a:moveTo>
                    <a:pt x="255" y="153"/>
                  </a:moveTo>
                  <a:lnTo>
                    <a:pt x="253" y="134"/>
                  </a:lnTo>
                  <a:lnTo>
                    <a:pt x="250" y="117"/>
                  </a:lnTo>
                  <a:lnTo>
                    <a:pt x="245" y="99"/>
                  </a:lnTo>
                  <a:lnTo>
                    <a:pt x="240" y="82"/>
                  </a:lnTo>
                  <a:lnTo>
                    <a:pt x="232" y="67"/>
                  </a:lnTo>
                  <a:lnTo>
                    <a:pt x="221" y="52"/>
                  </a:lnTo>
                  <a:lnTo>
                    <a:pt x="210" y="39"/>
                  </a:lnTo>
                  <a:lnTo>
                    <a:pt x="198" y="28"/>
                  </a:lnTo>
                  <a:lnTo>
                    <a:pt x="185" y="18"/>
                  </a:lnTo>
                  <a:lnTo>
                    <a:pt x="170" y="9"/>
                  </a:lnTo>
                  <a:lnTo>
                    <a:pt x="156" y="4"/>
                  </a:lnTo>
                  <a:lnTo>
                    <a:pt x="142" y="0"/>
                  </a:lnTo>
                  <a:lnTo>
                    <a:pt x="125" y="0"/>
                  </a:lnTo>
                  <a:lnTo>
                    <a:pt x="110" y="0"/>
                  </a:lnTo>
                  <a:lnTo>
                    <a:pt x="95" y="3"/>
                  </a:lnTo>
                  <a:lnTo>
                    <a:pt x="81" y="7"/>
                  </a:lnTo>
                  <a:lnTo>
                    <a:pt x="66" y="14"/>
                  </a:lnTo>
                  <a:lnTo>
                    <a:pt x="52" y="23"/>
                  </a:lnTo>
                  <a:lnTo>
                    <a:pt x="41" y="34"/>
                  </a:lnTo>
                  <a:lnTo>
                    <a:pt x="30" y="47"/>
                  </a:lnTo>
                  <a:lnTo>
                    <a:pt x="20" y="60"/>
                  </a:lnTo>
                  <a:lnTo>
                    <a:pt x="13" y="76"/>
                  </a:lnTo>
                  <a:lnTo>
                    <a:pt x="7" y="92"/>
                  </a:lnTo>
                  <a:lnTo>
                    <a:pt x="2" y="108"/>
                  </a:lnTo>
                  <a:lnTo>
                    <a:pt x="0" y="126"/>
                  </a:lnTo>
                  <a:lnTo>
                    <a:pt x="0" y="143"/>
                  </a:lnTo>
                  <a:lnTo>
                    <a:pt x="0" y="163"/>
                  </a:lnTo>
                  <a:lnTo>
                    <a:pt x="2" y="179"/>
                  </a:lnTo>
                  <a:lnTo>
                    <a:pt x="8" y="195"/>
                  </a:lnTo>
                  <a:lnTo>
                    <a:pt x="13" y="212"/>
                  </a:lnTo>
                  <a:lnTo>
                    <a:pt x="22" y="227"/>
                  </a:lnTo>
                  <a:lnTo>
                    <a:pt x="32" y="242"/>
                  </a:lnTo>
                  <a:lnTo>
                    <a:pt x="43" y="255"/>
                  </a:lnTo>
                  <a:lnTo>
                    <a:pt x="56" y="268"/>
                  </a:lnTo>
                  <a:lnTo>
                    <a:pt x="69" y="276"/>
                  </a:lnTo>
                  <a:lnTo>
                    <a:pt x="83" y="285"/>
                  </a:lnTo>
                  <a:lnTo>
                    <a:pt x="98" y="290"/>
                  </a:lnTo>
                  <a:lnTo>
                    <a:pt x="113" y="294"/>
                  </a:lnTo>
                  <a:lnTo>
                    <a:pt x="129" y="296"/>
                  </a:lnTo>
                  <a:lnTo>
                    <a:pt x="145" y="296"/>
                  </a:lnTo>
                  <a:lnTo>
                    <a:pt x="159" y="293"/>
                  </a:lnTo>
                  <a:lnTo>
                    <a:pt x="174" y="288"/>
                  </a:lnTo>
                  <a:lnTo>
                    <a:pt x="188" y="282"/>
                  </a:lnTo>
                  <a:lnTo>
                    <a:pt x="201" y="273"/>
                  </a:lnTo>
                  <a:lnTo>
                    <a:pt x="212" y="262"/>
                  </a:lnTo>
                  <a:lnTo>
                    <a:pt x="224" y="249"/>
                  </a:lnTo>
                  <a:lnTo>
                    <a:pt x="233" y="235"/>
                  </a:lnTo>
                  <a:lnTo>
                    <a:pt x="240" y="219"/>
                  </a:lnTo>
                  <a:lnTo>
                    <a:pt x="247" y="204"/>
                  </a:lnTo>
                  <a:lnTo>
                    <a:pt x="250" y="186"/>
                  </a:lnTo>
                  <a:lnTo>
                    <a:pt x="253" y="168"/>
                  </a:lnTo>
                  <a:lnTo>
                    <a:pt x="253" y="153"/>
                  </a:lnTo>
                  <a:lnTo>
                    <a:pt x="255" y="153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98" name="Freeform 1058"/>
            <p:cNvSpPr>
              <a:spLocks/>
            </p:cNvSpPr>
            <p:nvPr/>
          </p:nvSpPr>
          <p:spPr bwMode="auto">
            <a:xfrm>
              <a:off x="2770" y="2672"/>
              <a:ext cx="257" cy="15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0"/>
                </a:cxn>
                <a:cxn ang="0">
                  <a:pos x="256" y="0"/>
                </a:cxn>
                <a:cxn ang="0">
                  <a:pos x="256" y="152"/>
                </a:cxn>
                <a:cxn ang="0">
                  <a:pos x="0" y="147"/>
                </a:cxn>
              </a:cxnLst>
              <a:rect l="0" t="0" r="r" b="b"/>
              <a:pathLst>
                <a:path w="257" h="153">
                  <a:moveTo>
                    <a:pt x="0" y="147"/>
                  </a:moveTo>
                  <a:lnTo>
                    <a:pt x="0" y="0"/>
                  </a:lnTo>
                  <a:lnTo>
                    <a:pt x="256" y="0"/>
                  </a:lnTo>
                  <a:lnTo>
                    <a:pt x="256" y="152"/>
                  </a:lnTo>
                  <a:lnTo>
                    <a:pt x="0" y="147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299" name="Freeform 1059"/>
            <p:cNvSpPr>
              <a:spLocks/>
            </p:cNvSpPr>
            <p:nvPr/>
          </p:nvSpPr>
          <p:spPr bwMode="auto">
            <a:xfrm>
              <a:off x="2777" y="2669"/>
              <a:ext cx="234" cy="297"/>
            </a:xfrm>
            <a:custGeom>
              <a:avLst/>
              <a:gdLst/>
              <a:ahLst/>
              <a:cxnLst>
                <a:cxn ang="0">
                  <a:pos x="233" y="155"/>
                </a:cxn>
                <a:cxn ang="0">
                  <a:pos x="231" y="136"/>
                </a:cxn>
                <a:cxn ang="0">
                  <a:pos x="228" y="118"/>
                </a:cxn>
                <a:cxn ang="0">
                  <a:pos x="224" y="100"/>
                </a:cxn>
                <a:cxn ang="0">
                  <a:pos x="219" y="84"/>
                </a:cxn>
                <a:cxn ang="0">
                  <a:pos x="211" y="67"/>
                </a:cxn>
                <a:cxn ang="0">
                  <a:pos x="203" y="53"/>
                </a:cxn>
                <a:cxn ang="0">
                  <a:pos x="192" y="39"/>
                </a:cxn>
                <a:cxn ang="0">
                  <a:pos x="181" y="28"/>
                </a:cxn>
                <a:cxn ang="0">
                  <a:pos x="170" y="19"/>
                </a:cxn>
                <a:cxn ang="0">
                  <a:pos x="155" y="11"/>
                </a:cxn>
                <a:cxn ang="0">
                  <a:pos x="142" y="5"/>
                </a:cxn>
                <a:cxn ang="0">
                  <a:pos x="129" y="0"/>
                </a:cxn>
                <a:cxn ang="0">
                  <a:pos x="115" y="0"/>
                </a:cxn>
                <a:cxn ang="0">
                  <a:pos x="100" y="2"/>
                </a:cxn>
                <a:cxn ang="0">
                  <a:pos x="87" y="4"/>
                </a:cxn>
                <a:cxn ang="0">
                  <a:pos x="74" y="9"/>
                </a:cxn>
                <a:cxn ang="0">
                  <a:pos x="60" y="16"/>
                </a:cxn>
                <a:cxn ang="0">
                  <a:pos x="48" y="25"/>
                </a:cxn>
                <a:cxn ang="0">
                  <a:pos x="37" y="36"/>
                </a:cxn>
                <a:cxn ang="0">
                  <a:pos x="28" y="48"/>
                </a:cxn>
                <a:cxn ang="0">
                  <a:pos x="19" y="62"/>
                </a:cxn>
                <a:cxn ang="0">
                  <a:pos x="12" y="76"/>
                </a:cxn>
                <a:cxn ang="0">
                  <a:pos x="6" y="92"/>
                </a:cxn>
                <a:cxn ang="0">
                  <a:pos x="2" y="109"/>
                </a:cxn>
                <a:cxn ang="0">
                  <a:pos x="0" y="126"/>
                </a:cxn>
                <a:cxn ang="0">
                  <a:pos x="0" y="144"/>
                </a:cxn>
                <a:cxn ang="0">
                  <a:pos x="0" y="162"/>
                </a:cxn>
                <a:cxn ang="0">
                  <a:pos x="3" y="180"/>
                </a:cxn>
                <a:cxn ang="0">
                  <a:pos x="7" y="196"/>
                </a:cxn>
                <a:cxn ang="0">
                  <a:pos x="13" y="213"/>
                </a:cxn>
                <a:cxn ang="0">
                  <a:pos x="21" y="229"/>
                </a:cxn>
                <a:cxn ang="0">
                  <a:pos x="29" y="242"/>
                </a:cxn>
                <a:cxn ang="0">
                  <a:pos x="39" y="256"/>
                </a:cxn>
                <a:cxn ang="0">
                  <a:pos x="51" y="267"/>
                </a:cxn>
                <a:cxn ang="0">
                  <a:pos x="63" y="276"/>
                </a:cxn>
                <a:cxn ang="0">
                  <a:pos x="76" y="285"/>
                </a:cxn>
                <a:cxn ang="0">
                  <a:pos x="89" y="292"/>
                </a:cxn>
                <a:cxn ang="0">
                  <a:pos x="104" y="295"/>
                </a:cxn>
                <a:cxn ang="0">
                  <a:pos x="117" y="295"/>
                </a:cxn>
                <a:cxn ang="0">
                  <a:pos x="132" y="296"/>
                </a:cxn>
                <a:cxn ang="0">
                  <a:pos x="146" y="293"/>
                </a:cxn>
                <a:cxn ang="0">
                  <a:pos x="159" y="288"/>
                </a:cxn>
                <a:cxn ang="0">
                  <a:pos x="172" y="282"/>
                </a:cxn>
                <a:cxn ang="0">
                  <a:pos x="183" y="273"/>
                </a:cxn>
                <a:cxn ang="0">
                  <a:pos x="195" y="262"/>
                </a:cxn>
                <a:cxn ang="0">
                  <a:pos x="204" y="249"/>
                </a:cxn>
                <a:cxn ang="0">
                  <a:pos x="213" y="236"/>
                </a:cxn>
                <a:cxn ang="0">
                  <a:pos x="219" y="221"/>
                </a:cxn>
                <a:cxn ang="0">
                  <a:pos x="226" y="204"/>
                </a:cxn>
                <a:cxn ang="0">
                  <a:pos x="229" y="187"/>
                </a:cxn>
                <a:cxn ang="0">
                  <a:pos x="231" y="169"/>
                </a:cxn>
                <a:cxn ang="0">
                  <a:pos x="232" y="155"/>
                </a:cxn>
                <a:cxn ang="0">
                  <a:pos x="233" y="155"/>
                </a:cxn>
              </a:cxnLst>
              <a:rect l="0" t="0" r="r" b="b"/>
              <a:pathLst>
                <a:path w="234" h="297">
                  <a:moveTo>
                    <a:pt x="233" y="155"/>
                  </a:moveTo>
                  <a:lnTo>
                    <a:pt x="231" y="136"/>
                  </a:lnTo>
                  <a:lnTo>
                    <a:pt x="228" y="118"/>
                  </a:lnTo>
                  <a:lnTo>
                    <a:pt x="224" y="100"/>
                  </a:lnTo>
                  <a:lnTo>
                    <a:pt x="219" y="84"/>
                  </a:lnTo>
                  <a:lnTo>
                    <a:pt x="211" y="67"/>
                  </a:lnTo>
                  <a:lnTo>
                    <a:pt x="203" y="53"/>
                  </a:lnTo>
                  <a:lnTo>
                    <a:pt x="192" y="39"/>
                  </a:lnTo>
                  <a:lnTo>
                    <a:pt x="181" y="28"/>
                  </a:lnTo>
                  <a:lnTo>
                    <a:pt x="170" y="19"/>
                  </a:lnTo>
                  <a:lnTo>
                    <a:pt x="155" y="11"/>
                  </a:lnTo>
                  <a:lnTo>
                    <a:pt x="142" y="5"/>
                  </a:lnTo>
                  <a:lnTo>
                    <a:pt x="129" y="0"/>
                  </a:lnTo>
                  <a:lnTo>
                    <a:pt x="115" y="0"/>
                  </a:lnTo>
                  <a:lnTo>
                    <a:pt x="100" y="2"/>
                  </a:lnTo>
                  <a:lnTo>
                    <a:pt x="87" y="4"/>
                  </a:lnTo>
                  <a:lnTo>
                    <a:pt x="74" y="9"/>
                  </a:lnTo>
                  <a:lnTo>
                    <a:pt x="60" y="16"/>
                  </a:lnTo>
                  <a:lnTo>
                    <a:pt x="48" y="25"/>
                  </a:lnTo>
                  <a:lnTo>
                    <a:pt x="37" y="36"/>
                  </a:lnTo>
                  <a:lnTo>
                    <a:pt x="28" y="48"/>
                  </a:lnTo>
                  <a:lnTo>
                    <a:pt x="19" y="62"/>
                  </a:lnTo>
                  <a:lnTo>
                    <a:pt x="12" y="76"/>
                  </a:lnTo>
                  <a:lnTo>
                    <a:pt x="6" y="92"/>
                  </a:lnTo>
                  <a:lnTo>
                    <a:pt x="2" y="109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0" y="162"/>
                  </a:lnTo>
                  <a:lnTo>
                    <a:pt x="3" y="180"/>
                  </a:lnTo>
                  <a:lnTo>
                    <a:pt x="7" y="196"/>
                  </a:lnTo>
                  <a:lnTo>
                    <a:pt x="13" y="213"/>
                  </a:lnTo>
                  <a:lnTo>
                    <a:pt x="21" y="229"/>
                  </a:lnTo>
                  <a:lnTo>
                    <a:pt x="29" y="242"/>
                  </a:lnTo>
                  <a:lnTo>
                    <a:pt x="39" y="256"/>
                  </a:lnTo>
                  <a:lnTo>
                    <a:pt x="51" y="267"/>
                  </a:lnTo>
                  <a:lnTo>
                    <a:pt x="63" y="276"/>
                  </a:lnTo>
                  <a:lnTo>
                    <a:pt x="76" y="285"/>
                  </a:lnTo>
                  <a:lnTo>
                    <a:pt x="89" y="292"/>
                  </a:lnTo>
                  <a:lnTo>
                    <a:pt x="104" y="295"/>
                  </a:lnTo>
                  <a:lnTo>
                    <a:pt x="117" y="295"/>
                  </a:lnTo>
                  <a:lnTo>
                    <a:pt x="132" y="296"/>
                  </a:lnTo>
                  <a:lnTo>
                    <a:pt x="146" y="293"/>
                  </a:lnTo>
                  <a:lnTo>
                    <a:pt x="159" y="288"/>
                  </a:lnTo>
                  <a:lnTo>
                    <a:pt x="172" y="282"/>
                  </a:lnTo>
                  <a:lnTo>
                    <a:pt x="183" y="273"/>
                  </a:lnTo>
                  <a:lnTo>
                    <a:pt x="195" y="262"/>
                  </a:lnTo>
                  <a:lnTo>
                    <a:pt x="204" y="249"/>
                  </a:lnTo>
                  <a:lnTo>
                    <a:pt x="213" y="236"/>
                  </a:lnTo>
                  <a:lnTo>
                    <a:pt x="219" y="221"/>
                  </a:lnTo>
                  <a:lnTo>
                    <a:pt x="226" y="204"/>
                  </a:lnTo>
                  <a:lnTo>
                    <a:pt x="229" y="187"/>
                  </a:lnTo>
                  <a:lnTo>
                    <a:pt x="231" y="169"/>
                  </a:lnTo>
                  <a:lnTo>
                    <a:pt x="232" y="155"/>
                  </a:lnTo>
                  <a:lnTo>
                    <a:pt x="233" y="155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00" name="Freeform 1060"/>
            <p:cNvSpPr>
              <a:spLocks/>
            </p:cNvSpPr>
            <p:nvPr/>
          </p:nvSpPr>
          <p:spPr bwMode="auto">
            <a:xfrm>
              <a:off x="2776" y="2672"/>
              <a:ext cx="235" cy="151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0"/>
                </a:cxn>
                <a:cxn ang="0">
                  <a:pos x="234" y="0"/>
                </a:cxn>
                <a:cxn ang="0">
                  <a:pos x="234" y="150"/>
                </a:cxn>
                <a:cxn ang="0">
                  <a:pos x="0" y="147"/>
                </a:cxn>
              </a:cxnLst>
              <a:rect l="0" t="0" r="r" b="b"/>
              <a:pathLst>
                <a:path w="235" h="151">
                  <a:moveTo>
                    <a:pt x="0" y="147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150"/>
                  </a:lnTo>
                  <a:lnTo>
                    <a:pt x="0" y="147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01" name="Freeform 1061"/>
            <p:cNvSpPr>
              <a:spLocks/>
            </p:cNvSpPr>
            <p:nvPr/>
          </p:nvSpPr>
          <p:spPr bwMode="auto">
            <a:xfrm>
              <a:off x="2783" y="2668"/>
              <a:ext cx="212" cy="297"/>
            </a:xfrm>
            <a:custGeom>
              <a:avLst/>
              <a:gdLst/>
              <a:ahLst/>
              <a:cxnLst>
                <a:cxn ang="0">
                  <a:pos x="211" y="154"/>
                </a:cxn>
                <a:cxn ang="0">
                  <a:pos x="209" y="136"/>
                </a:cxn>
                <a:cxn ang="0">
                  <a:pos x="207" y="119"/>
                </a:cxn>
                <a:cxn ang="0">
                  <a:pos x="203" y="100"/>
                </a:cxn>
                <a:cxn ang="0">
                  <a:pos x="198" y="85"/>
                </a:cxn>
                <a:cxn ang="0">
                  <a:pos x="191" y="68"/>
                </a:cxn>
                <a:cxn ang="0">
                  <a:pos x="184" y="54"/>
                </a:cxn>
                <a:cxn ang="0">
                  <a:pos x="174" y="39"/>
                </a:cxn>
                <a:cxn ang="0">
                  <a:pos x="164" y="29"/>
                </a:cxn>
                <a:cxn ang="0">
                  <a:pos x="154" y="17"/>
                </a:cxn>
                <a:cxn ang="0">
                  <a:pos x="141" y="10"/>
                </a:cxn>
                <a:cxn ang="0">
                  <a:pos x="130" y="5"/>
                </a:cxn>
                <a:cxn ang="0">
                  <a:pos x="117" y="0"/>
                </a:cxn>
                <a:cxn ang="0">
                  <a:pos x="104" y="0"/>
                </a:cxn>
                <a:cxn ang="0">
                  <a:pos x="91" y="1"/>
                </a:cxn>
                <a:cxn ang="0">
                  <a:pos x="78" y="4"/>
                </a:cxn>
                <a:cxn ang="0">
                  <a:pos x="67" y="9"/>
                </a:cxn>
                <a:cxn ang="0">
                  <a:pos x="54" y="15"/>
                </a:cxn>
                <a:cxn ang="0">
                  <a:pos x="44" y="25"/>
                </a:cxn>
                <a:cxn ang="0">
                  <a:pos x="35" y="35"/>
                </a:cxn>
                <a:cxn ang="0">
                  <a:pos x="26" y="48"/>
                </a:cxn>
                <a:cxn ang="0">
                  <a:pos x="18" y="61"/>
                </a:cxn>
                <a:cxn ang="0">
                  <a:pos x="12" y="76"/>
                </a:cxn>
                <a:cxn ang="0">
                  <a:pos x="6" y="92"/>
                </a:cxn>
                <a:cxn ang="0">
                  <a:pos x="1" y="109"/>
                </a:cxn>
                <a:cxn ang="0">
                  <a:pos x="0" y="127"/>
                </a:cxn>
                <a:cxn ang="0">
                  <a:pos x="0" y="142"/>
                </a:cxn>
                <a:cxn ang="0">
                  <a:pos x="0" y="162"/>
                </a:cxn>
                <a:cxn ang="0">
                  <a:pos x="3" y="179"/>
                </a:cxn>
                <a:cxn ang="0">
                  <a:pos x="6" y="196"/>
                </a:cxn>
                <a:cxn ang="0">
                  <a:pos x="13" y="213"/>
                </a:cxn>
                <a:cxn ang="0">
                  <a:pos x="19" y="227"/>
                </a:cxn>
                <a:cxn ang="0">
                  <a:pos x="27" y="242"/>
                </a:cxn>
                <a:cxn ang="0">
                  <a:pos x="36" y="255"/>
                </a:cxn>
                <a:cxn ang="0">
                  <a:pos x="46" y="266"/>
                </a:cxn>
                <a:cxn ang="0">
                  <a:pos x="57" y="276"/>
                </a:cxn>
                <a:cxn ang="0">
                  <a:pos x="69" y="283"/>
                </a:cxn>
                <a:cxn ang="0">
                  <a:pos x="81" y="290"/>
                </a:cxn>
                <a:cxn ang="0">
                  <a:pos x="94" y="293"/>
                </a:cxn>
                <a:cxn ang="0">
                  <a:pos x="107" y="295"/>
                </a:cxn>
                <a:cxn ang="0">
                  <a:pos x="120" y="296"/>
                </a:cxn>
                <a:cxn ang="0">
                  <a:pos x="132" y="293"/>
                </a:cxn>
                <a:cxn ang="0">
                  <a:pos x="144" y="288"/>
                </a:cxn>
                <a:cxn ang="0">
                  <a:pos x="155" y="281"/>
                </a:cxn>
                <a:cxn ang="0">
                  <a:pos x="166" y="273"/>
                </a:cxn>
                <a:cxn ang="0">
                  <a:pos x="176" y="262"/>
                </a:cxn>
                <a:cxn ang="0">
                  <a:pos x="185" y="249"/>
                </a:cxn>
                <a:cxn ang="0">
                  <a:pos x="193" y="235"/>
                </a:cxn>
                <a:cxn ang="0">
                  <a:pos x="199" y="221"/>
                </a:cxn>
                <a:cxn ang="0">
                  <a:pos x="205" y="204"/>
                </a:cxn>
                <a:cxn ang="0">
                  <a:pos x="208" y="186"/>
                </a:cxn>
                <a:cxn ang="0">
                  <a:pos x="209" y="168"/>
                </a:cxn>
                <a:cxn ang="0">
                  <a:pos x="210" y="154"/>
                </a:cxn>
                <a:cxn ang="0">
                  <a:pos x="211" y="154"/>
                </a:cxn>
              </a:cxnLst>
              <a:rect l="0" t="0" r="r" b="b"/>
              <a:pathLst>
                <a:path w="212" h="297">
                  <a:moveTo>
                    <a:pt x="211" y="154"/>
                  </a:moveTo>
                  <a:lnTo>
                    <a:pt x="209" y="136"/>
                  </a:lnTo>
                  <a:lnTo>
                    <a:pt x="207" y="119"/>
                  </a:lnTo>
                  <a:lnTo>
                    <a:pt x="203" y="100"/>
                  </a:lnTo>
                  <a:lnTo>
                    <a:pt x="198" y="85"/>
                  </a:lnTo>
                  <a:lnTo>
                    <a:pt x="191" y="68"/>
                  </a:lnTo>
                  <a:lnTo>
                    <a:pt x="184" y="54"/>
                  </a:lnTo>
                  <a:lnTo>
                    <a:pt x="174" y="39"/>
                  </a:lnTo>
                  <a:lnTo>
                    <a:pt x="164" y="29"/>
                  </a:lnTo>
                  <a:lnTo>
                    <a:pt x="154" y="17"/>
                  </a:lnTo>
                  <a:lnTo>
                    <a:pt x="141" y="10"/>
                  </a:lnTo>
                  <a:lnTo>
                    <a:pt x="130" y="5"/>
                  </a:lnTo>
                  <a:lnTo>
                    <a:pt x="117" y="0"/>
                  </a:lnTo>
                  <a:lnTo>
                    <a:pt x="104" y="0"/>
                  </a:lnTo>
                  <a:lnTo>
                    <a:pt x="91" y="1"/>
                  </a:lnTo>
                  <a:lnTo>
                    <a:pt x="78" y="4"/>
                  </a:lnTo>
                  <a:lnTo>
                    <a:pt x="67" y="9"/>
                  </a:lnTo>
                  <a:lnTo>
                    <a:pt x="54" y="15"/>
                  </a:lnTo>
                  <a:lnTo>
                    <a:pt x="44" y="25"/>
                  </a:lnTo>
                  <a:lnTo>
                    <a:pt x="35" y="35"/>
                  </a:lnTo>
                  <a:lnTo>
                    <a:pt x="26" y="48"/>
                  </a:lnTo>
                  <a:lnTo>
                    <a:pt x="18" y="61"/>
                  </a:lnTo>
                  <a:lnTo>
                    <a:pt x="12" y="76"/>
                  </a:lnTo>
                  <a:lnTo>
                    <a:pt x="6" y="92"/>
                  </a:lnTo>
                  <a:lnTo>
                    <a:pt x="1" y="109"/>
                  </a:lnTo>
                  <a:lnTo>
                    <a:pt x="0" y="127"/>
                  </a:lnTo>
                  <a:lnTo>
                    <a:pt x="0" y="142"/>
                  </a:lnTo>
                  <a:lnTo>
                    <a:pt x="0" y="162"/>
                  </a:lnTo>
                  <a:lnTo>
                    <a:pt x="3" y="179"/>
                  </a:lnTo>
                  <a:lnTo>
                    <a:pt x="6" y="196"/>
                  </a:lnTo>
                  <a:lnTo>
                    <a:pt x="13" y="213"/>
                  </a:lnTo>
                  <a:lnTo>
                    <a:pt x="19" y="227"/>
                  </a:lnTo>
                  <a:lnTo>
                    <a:pt x="27" y="242"/>
                  </a:lnTo>
                  <a:lnTo>
                    <a:pt x="36" y="255"/>
                  </a:lnTo>
                  <a:lnTo>
                    <a:pt x="46" y="266"/>
                  </a:lnTo>
                  <a:lnTo>
                    <a:pt x="57" y="276"/>
                  </a:lnTo>
                  <a:lnTo>
                    <a:pt x="69" y="283"/>
                  </a:lnTo>
                  <a:lnTo>
                    <a:pt x="81" y="290"/>
                  </a:lnTo>
                  <a:lnTo>
                    <a:pt x="94" y="293"/>
                  </a:lnTo>
                  <a:lnTo>
                    <a:pt x="107" y="295"/>
                  </a:lnTo>
                  <a:lnTo>
                    <a:pt x="120" y="296"/>
                  </a:lnTo>
                  <a:lnTo>
                    <a:pt x="132" y="293"/>
                  </a:lnTo>
                  <a:lnTo>
                    <a:pt x="144" y="288"/>
                  </a:lnTo>
                  <a:lnTo>
                    <a:pt x="155" y="281"/>
                  </a:lnTo>
                  <a:lnTo>
                    <a:pt x="166" y="273"/>
                  </a:lnTo>
                  <a:lnTo>
                    <a:pt x="176" y="262"/>
                  </a:lnTo>
                  <a:lnTo>
                    <a:pt x="185" y="249"/>
                  </a:lnTo>
                  <a:lnTo>
                    <a:pt x="193" y="235"/>
                  </a:lnTo>
                  <a:lnTo>
                    <a:pt x="199" y="221"/>
                  </a:lnTo>
                  <a:lnTo>
                    <a:pt x="205" y="204"/>
                  </a:lnTo>
                  <a:lnTo>
                    <a:pt x="208" y="186"/>
                  </a:lnTo>
                  <a:lnTo>
                    <a:pt x="209" y="168"/>
                  </a:lnTo>
                  <a:lnTo>
                    <a:pt x="210" y="154"/>
                  </a:lnTo>
                  <a:lnTo>
                    <a:pt x="211" y="154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02" name="Freeform 1062"/>
            <p:cNvSpPr>
              <a:spLocks/>
            </p:cNvSpPr>
            <p:nvPr/>
          </p:nvSpPr>
          <p:spPr bwMode="auto">
            <a:xfrm>
              <a:off x="2783" y="2672"/>
              <a:ext cx="212" cy="151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11" y="150"/>
                </a:cxn>
                <a:cxn ang="0">
                  <a:pos x="0" y="146"/>
                </a:cxn>
              </a:cxnLst>
              <a:rect l="0" t="0" r="r" b="b"/>
              <a:pathLst>
                <a:path w="212" h="151">
                  <a:moveTo>
                    <a:pt x="0" y="146"/>
                  </a:moveTo>
                  <a:lnTo>
                    <a:pt x="0" y="0"/>
                  </a:lnTo>
                  <a:lnTo>
                    <a:pt x="211" y="0"/>
                  </a:lnTo>
                  <a:lnTo>
                    <a:pt x="211" y="150"/>
                  </a:lnTo>
                  <a:lnTo>
                    <a:pt x="0" y="146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03" name="Freeform 1063"/>
            <p:cNvSpPr>
              <a:spLocks/>
            </p:cNvSpPr>
            <p:nvPr/>
          </p:nvSpPr>
          <p:spPr bwMode="auto">
            <a:xfrm>
              <a:off x="2789" y="2668"/>
              <a:ext cx="190" cy="294"/>
            </a:xfrm>
            <a:custGeom>
              <a:avLst/>
              <a:gdLst/>
              <a:ahLst/>
              <a:cxnLst>
                <a:cxn ang="0">
                  <a:pos x="189" y="153"/>
                </a:cxn>
                <a:cxn ang="0">
                  <a:pos x="188" y="135"/>
                </a:cxn>
                <a:cxn ang="0">
                  <a:pos x="185" y="118"/>
                </a:cxn>
                <a:cxn ang="0">
                  <a:pos x="183" y="100"/>
                </a:cxn>
                <a:cxn ang="0">
                  <a:pos x="178" y="82"/>
                </a:cxn>
                <a:cxn ang="0">
                  <a:pos x="171" y="68"/>
                </a:cxn>
                <a:cxn ang="0">
                  <a:pos x="165" y="52"/>
                </a:cxn>
                <a:cxn ang="0">
                  <a:pos x="157" y="39"/>
                </a:cxn>
                <a:cxn ang="0">
                  <a:pos x="147" y="28"/>
                </a:cxn>
                <a:cxn ang="0">
                  <a:pos x="138" y="17"/>
                </a:cxn>
                <a:cxn ang="0">
                  <a:pos x="127" y="10"/>
                </a:cxn>
                <a:cxn ang="0">
                  <a:pos x="116" y="4"/>
                </a:cxn>
                <a:cxn ang="0">
                  <a:pos x="105" y="0"/>
                </a:cxn>
                <a:cxn ang="0">
                  <a:pos x="93" y="0"/>
                </a:cxn>
                <a:cxn ang="0">
                  <a:pos x="82" y="0"/>
                </a:cxn>
                <a:cxn ang="0">
                  <a:pos x="71" y="4"/>
                </a:cxn>
                <a:cxn ang="0">
                  <a:pos x="60" y="8"/>
                </a:cxn>
                <a:cxn ang="0">
                  <a:pos x="49" y="15"/>
                </a:cxn>
                <a:cxn ang="0">
                  <a:pos x="40" y="23"/>
                </a:cxn>
                <a:cxn ang="0">
                  <a:pos x="31" y="34"/>
                </a:cxn>
                <a:cxn ang="0">
                  <a:pos x="23" y="46"/>
                </a:cxn>
                <a:cxn ang="0">
                  <a:pos x="16" y="60"/>
                </a:cxn>
                <a:cxn ang="0">
                  <a:pos x="10" y="74"/>
                </a:cxn>
                <a:cxn ang="0">
                  <a:pos x="7" y="90"/>
                </a:cxn>
                <a:cxn ang="0">
                  <a:pos x="2" y="107"/>
                </a:cxn>
                <a:cxn ang="0">
                  <a:pos x="0" y="125"/>
                </a:cxn>
                <a:cxn ang="0">
                  <a:pos x="0" y="142"/>
                </a:cxn>
                <a:cxn ang="0">
                  <a:pos x="0" y="161"/>
                </a:cxn>
                <a:cxn ang="0">
                  <a:pos x="3" y="176"/>
                </a:cxn>
                <a:cxn ang="0">
                  <a:pos x="7" y="193"/>
                </a:cxn>
                <a:cxn ang="0">
                  <a:pos x="11" y="211"/>
                </a:cxn>
                <a:cxn ang="0">
                  <a:pos x="17" y="226"/>
                </a:cxn>
                <a:cxn ang="0">
                  <a:pos x="24" y="240"/>
                </a:cxn>
                <a:cxn ang="0">
                  <a:pos x="33" y="253"/>
                </a:cxn>
                <a:cxn ang="0">
                  <a:pos x="42" y="265"/>
                </a:cxn>
                <a:cxn ang="0">
                  <a:pos x="52" y="274"/>
                </a:cxn>
                <a:cxn ang="0">
                  <a:pos x="63" y="282"/>
                </a:cxn>
                <a:cxn ang="0">
                  <a:pos x="72" y="288"/>
                </a:cxn>
                <a:cxn ang="0">
                  <a:pos x="85" y="293"/>
                </a:cxn>
                <a:cxn ang="0">
                  <a:pos x="95" y="293"/>
                </a:cxn>
                <a:cxn ang="0">
                  <a:pos x="107" y="293"/>
                </a:cxn>
                <a:cxn ang="0">
                  <a:pos x="119" y="291"/>
                </a:cxn>
                <a:cxn ang="0">
                  <a:pos x="129" y="287"/>
                </a:cxn>
                <a:cxn ang="0">
                  <a:pos x="140" y="280"/>
                </a:cxn>
                <a:cxn ang="0">
                  <a:pos x="149" y="271"/>
                </a:cxn>
                <a:cxn ang="0">
                  <a:pos x="158" y="260"/>
                </a:cxn>
                <a:cxn ang="0">
                  <a:pos x="166" y="248"/>
                </a:cxn>
                <a:cxn ang="0">
                  <a:pos x="174" y="234"/>
                </a:cxn>
                <a:cxn ang="0">
                  <a:pos x="179" y="220"/>
                </a:cxn>
                <a:cxn ang="0">
                  <a:pos x="183" y="204"/>
                </a:cxn>
                <a:cxn ang="0">
                  <a:pos x="185" y="185"/>
                </a:cxn>
                <a:cxn ang="0">
                  <a:pos x="188" y="168"/>
                </a:cxn>
                <a:cxn ang="0">
                  <a:pos x="188" y="153"/>
                </a:cxn>
                <a:cxn ang="0">
                  <a:pos x="189" y="153"/>
                </a:cxn>
              </a:cxnLst>
              <a:rect l="0" t="0" r="r" b="b"/>
              <a:pathLst>
                <a:path w="190" h="294">
                  <a:moveTo>
                    <a:pt x="189" y="153"/>
                  </a:moveTo>
                  <a:lnTo>
                    <a:pt x="188" y="135"/>
                  </a:lnTo>
                  <a:lnTo>
                    <a:pt x="185" y="118"/>
                  </a:lnTo>
                  <a:lnTo>
                    <a:pt x="183" y="100"/>
                  </a:lnTo>
                  <a:lnTo>
                    <a:pt x="178" y="82"/>
                  </a:lnTo>
                  <a:lnTo>
                    <a:pt x="171" y="68"/>
                  </a:lnTo>
                  <a:lnTo>
                    <a:pt x="165" y="52"/>
                  </a:lnTo>
                  <a:lnTo>
                    <a:pt x="157" y="39"/>
                  </a:lnTo>
                  <a:lnTo>
                    <a:pt x="147" y="28"/>
                  </a:lnTo>
                  <a:lnTo>
                    <a:pt x="138" y="17"/>
                  </a:lnTo>
                  <a:lnTo>
                    <a:pt x="127" y="10"/>
                  </a:lnTo>
                  <a:lnTo>
                    <a:pt x="116" y="4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49" y="15"/>
                  </a:lnTo>
                  <a:lnTo>
                    <a:pt x="40" y="23"/>
                  </a:lnTo>
                  <a:lnTo>
                    <a:pt x="31" y="34"/>
                  </a:lnTo>
                  <a:lnTo>
                    <a:pt x="23" y="46"/>
                  </a:lnTo>
                  <a:lnTo>
                    <a:pt x="16" y="60"/>
                  </a:lnTo>
                  <a:lnTo>
                    <a:pt x="10" y="74"/>
                  </a:lnTo>
                  <a:lnTo>
                    <a:pt x="7" y="90"/>
                  </a:lnTo>
                  <a:lnTo>
                    <a:pt x="2" y="107"/>
                  </a:lnTo>
                  <a:lnTo>
                    <a:pt x="0" y="125"/>
                  </a:lnTo>
                  <a:lnTo>
                    <a:pt x="0" y="142"/>
                  </a:lnTo>
                  <a:lnTo>
                    <a:pt x="0" y="161"/>
                  </a:lnTo>
                  <a:lnTo>
                    <a:pt x="3" y="176"/>
                  </a:lnTo>
                  <a:lnTo>
                    <a:pt x="7" y="193"/>
                  </a:lnTo>
                  <a:lnTo>
                    <a:pt x="11" y="211"/>
                  </a:lnTo>
                  <a:lnTo>
                    <a:pt x="17" y="226"/>
                  </a:lnTo>
                  <a:lnTo>
                    <a:pt x="24" y="240"/>
                  </a:lnTo>
                  <a:lnTo>
                    <a:pt x="33" y="253"/>
                  </a:lnTo>
                  <a:lnTo>
                    <a:pt x="42" y="265"/>
                  </a:lnTo>
                  <a:lnTo>
                    <a:pt x="52" y="274"/>
                  </a:lnTo>
                  <a:lnTo>
                    <a:pt x="63" y="282"/>
                  </a:lnTo>
                  <a:lnTo>
                    <a:pt x="72" y="288"/>
                  </a:lnTo>
                  <a:lnTo>
                    <a:pt x="85" y="293"/>
                  </a:lnTo>
                  <a:lnTo>
                    <a:pt x="95" y="293"/>
                  </a:lnTo>
                  <a:lnTo>
                    <a:pt x="107" y="293"/>
                  </a:lnTo>
                  <a:lnTo>
                    <a:pt x="119" y="291"/>
                  </a:lnTo>
                  <a:lnTo>
                    <a:pt x="129" y="287"/>
                  </a:lnTo>
                  <a:lnTo>
                    <a:pt x="140" y="280"/>
                  </a:lnTo>
                  <a:lnTo>
                    <a:pt x="149" y="271"/>
                  </a:lnTo>
                  <a:lnTo>
                    <a:pt x="158" y="260"/>
                  </a:lnTo>
                  <a:lnTo>
                    <a:pt x="166" y="248"/>
                  </a:lnTo>
                  <a:lnTo>
                    <a:pt x="174" y="234"/>
                  </a:lnTo>
                  <a:lnTo>
                    <a:pt x="179" y="220"/>
                  </a:lnTo>
                  <a:lnTo>
                    <a:pt x="183" y="204"/>
                  </a:lnTo>
                  <a:lnTo>
                    <a:pt x="185" y="185"/>
                  </a:lnTo>
                  <a:lnTo>
                    <a:pt x="188" y="168"/>
                  </a:lnTo>
                  <a:lnTo>
                    <a:pt x="188" y="153"/>
                  </a:lnTo>
                  <a:lnTo>
                    <a:pt x="189" y="153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04" name="Freeform 1064"/>
            <p:cNvSpPr>
              <a:spLocks/>
            </p:cNvSpPr>
            <p:nvPr/>
          </p:nvSpPr>
          <p:spPr bwMode="auto">
            <a:xfrm>
              <a:off x="2789" y="2672"/>
              <a:ext cx="190" cy="151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0" y="0"/>
                </a:cxn>
                <a:cxn ang="0">
                  <a:pos x="189" y="0"/>
                </a:cxn>
                <a:cxn ang="0">
                  <a:pos x="189" y="150"/>
                </a:cxn>
                <a:cxn ang="0">
                  <a:pos x="0" y="145"/>
                </a:cxn>
              </a:cxnLst>
              <a:rect l="0" t="0" r="r" b="b"/>
              <a:pathLst>
                <a:path w="190" h="151">
                  <a:moveTo>
                    <a:pt x="0" y="145"/>
                  </a:moveTo>
                  <a:lnTo>
                    <a:pt x="0" y="0"/>
                  </a:lnTo>
                  <a:lnTo>
                    <a:pt x="189" y="0"/>
                  </a:lnTo>
                  <a:lnTo>
                    <a:pt x="189" y="150"/>
                  </a:lnTo>
                  <a:lnTo>
                    <a:pt x="0" y="145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05" name="Freeform 1065"/>
            <p:cNvSpPr>
              <a:spLocks/>
            </p:cNvSpPr>
            <p:nvPr/>
          </p:nvSpPr>
          <p:spPr bwMode="auto">
            <a:xfrm>
              <a:off x="2796" y="2667"/>
              <a:ext cx="168" cy="295"/>
            </a:xfrm>
            <a:custGeom>
              <a:avLst/>
              <a:gdLst/>
              <a:ahLst/>
              <a:cxnLst>
                <a:cxn ang="0">
                  <a:pos x="167" y="154"/>
                </a:cxn>
                <a:cxn ang="0">
                  <a:pos x="164" y="136"/>
                </a:cxn>
                <a:cxn ang="0">
                  <a:pos x="163" y="119"/>
                </a:cxn>
                <a:cxn ang="0">
                  <a:pos x="160" y="100"/>
                </a:cxn>
                <a:cxn ang="0">
                  <a:pos x="156" y="83"/>
                </a:cxn>
                <a:cxn ang="0">
                  <a:pos x="151" y="67"/>
                </a:cxn>
                <a:cxn ang="0">
                  <a:pos x="144" y="52"/>
                </a:cxn>
                <a:cxn ang="0">
                  <a:pos x="137" y="39"/>
                </a:cxn>
                <a:cxn ang="0">
                  <a:pos x="130" y="29"/>
                </a:cxn>
                <a:cxn ang="0">
                  <a:pos x="121" y="17"/>
                </a:cxn>
                <a:cxn ang="0">
                  <a:pos x="112" y="11"/>
                </a:cxn>
                <a:cxn ang="0">
                  <a:pos x="101" y="5"/>
                </a:cxn>
                <a:cxn ang="0">
                  <a:pos x="92" y="1"/>
                </a:cxn>
                <a:cxn ang="0">
                  <a:pos x="82" y="0"/>
                </a:cxn>
                <a:cxn ang="0">
                  <a:pos x="73" y="1"/>
                </a:cxn>
                <a:cxn ang="0">
                  <a:pos x="62" y="4"/>
                </a:cxn>
                <a:cxn ang="0">
                  <a:pos x="52" y="9"/>
                </a:cxn>
                <a:cxn ang="0">
                  <a:pos x="44" y="16"/>
                </a:cxn>
                <a:cxn ang="0">
                  <a:pos x="35" y="24"/>
                </a:cxn>
                <a:cxn ang="0">
                  <a:pos x="27" y="34"/>
                </a:cxn>
                <a:cxn ang="0">
                  <a:pos x="19" y="47"/>
                </a:cxn>
                <a:cxn ang="0">
                  <a:pos x="14" y="60"/>
                </a:cxn>
                <a:cxn ang="0">
                  <a:pos x="9" y="74"/>
                </a:cxn>
                <a:cxn ang="0">
                  <a:pos x="5" y="90"/>
                </a:cxn>
                <a:cxn ang="0">
                  <a:pos x="1" y="108"/>
                </a:cxn>
                <a:cxn ang="0">
                  <a:pos x="0" y="125"/>
                </a:cxn>
                <a:cxn ang="0">
                  <a:pos x="0" y="141"/>
                </a:cxn>
                <a:cxn ang="0">
                  <a:pos x="0" y="160"/>
                </a:cxn>
                <a:cxn ang="0">
                  <a:pos x="2" y="177"/>
                </a:cxn>
                <a:cxn ang="0">
                  <a:pos x="5" y="193"/>
                </a:cxn>
                <a:cxn ang="0">
                  <a:pos x="9" y="210"/>
                </a:cxn>
                <a:cxn ang="0">
                  <a:pos x="15" y="226"/>
                </a:cxn>
                <a:cxn ang="0">
                  <a:pos x="22" y="239"/>
                </a:cxn>
                <a:cxn ang="0">
                  <a:pos x="28" y="252"/>
                </a:cxn>
                <a:cxn ang="0">
                  <a:pos x="36" y="264"/>
                </a:cxn>
                <a:cxn ang="0">
                  <a:pos x="45" y="273"/>
                </a:cxn>
                <a:cxn ang="0">
                  <a:pos x="55" y="282"/>
                </a:cxn>
                <a:cxn ang="0">
                  <a:pos x="64" y="288"/>
                </a:cxn>
                <a:cxn ang="0">
                  <a:pos x="74" y="292"/>
                </a:cxn>
                <a:cxn ang="0">
                  <a:pos x="83" y="294"/>
                </a:cxn>
                <a:cxn ang="0">
                  <a:pos x="95" y="294"/>
                </a:cxn>
                <a:cxn ang="0">
                  <a:pos x="104" y="291"/>
                </a:cxn>
                <a:cxn ang="0">
                  <a:pos x="113" y="286"/>
                </a:cxn>
                <a:cxn ang="0">
                  <a:pos x="122" y="279"/>
                </a:cxn>
                <a:cxn ang="0">
                  <a:pos x="131" y="272"/>
                </a:cxn>
                <a:cxn ang="0">
                  <a:pos x="139" y="261"/>
                </a:cxn>
                <a:cxn ang="0">
                  <a:pos x="145" y="248"/>
                </a:cxn>
                <a:cxn ang="0">
                  <a:pos x="152" y="234"/>
                </a:cxn>
                <a:cxn ang="0">
                  <a:pos x="157" y="220"/>
                </a:cxn>
                <a:cxn ang="0">
                  <a:pos x="160" y="204"/>
                </a:cxn>
                <a:cxn ang="0">
                  <a:pos x="164" y="186"/>
                </a:cxn>
                <a:cxn ang="0">
                  <a:pos x="165" y="168"/>
                </a:cxn>
                <a:cxn ang="0">
                  <a:pos x="165" y="154"/>
                </a:cxn>
                <a:cxn ang="0">
                  <a:pos x="167" y="154"/>
                </a:cxn>
              </a:cxnLst>
              <a:rect l="0" t="0" r="r" b="b"/>
              <a:pathLst>
                <a:path w="168" h="295">
                  <a:moveTo>
                    <a:pt x="167" y="154"/>
                  </a:moveTo>
                  <a:lnTo>
                    <a:pt x="164" y="136"/>
                  </a:lnTo>
                  <a:lnTo>
                    <a:pt x="163" y="119"/>
                  </a:lnTo>
                  <a:lnTo>
                    <a:pt x="160" y="100"/>
                  </a:lnTo>
                  <a:lnTo>
                    <a:pt x="156" y="83"/>
                  </a:lnTo>
                  <a:lnTo>
                    <a:pt x="151" y="67"/>
                  </a:lnTo>
                  <a:lnTo>
                    <a:pt x="144" y="52"/>
                  </a:lnTo>
                  <a:lnTo>
                    <a:pt x="137" y="39"/>
                  </a:lnTo>
                  <a:lnTo>
                    <a:pt x="130" y="29"/>
                  </a:lnTo>
                  <a:lnTo>
                    <a:pt x="121" y="17"/>
                  </a:lnTo>
                  <a:lnTo>
                    <a:pt x="112" y="11"/>
                  </a:lnTo>
                  <a:lnTo>
                    <a:pt x="101" y="5"/>
                  </a:lnTo>
                  <a:lnTo>
                    <a:pt x="92" y="1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2" y="4"/>
                  </a:lnTo>
                  <a:lnTo>
                    <a:pt x="52" y="9"/>
                  </a:lnTo>
                  <a:lnTo>
                    <a:pt x="44" y="16"/>
                  </a:lnTo>
                  <a:lnTo>
                    <a:pt x="35" y="24"/>
                  </a:lnTo>
                  <a:lnTo>
                    <a:pt x="27" y="34"/>
                  </a:lnTo>
                  <a:lnTo>
                    <a:pt x="19" y="47"/>
                  </a:lnTo>
                  <a:lnTo>
                    <a:pt x="14" y="60"/>
                  </a:lnTo>
                  <a:lnTo>
                    <a:pt x="9" y="74"/>
                  </a:lnTo>
                  <a:lnTo>
                    <a:pt x="5" y="90"/>
                  </a:lnTo>
                  <a:lnTo>
                    <a:pt x="1" y="108"/>
                  </a:lnTo>
                  <a:lnTo>
                    <a:pt x="0" y="125"/>
                  </a:lnTo>
                  <a:lnTo>
                    <a:pt x="0" y="141"/>
                  </a:lnTo>
                  <a:lnTo>
                    <a:pt x="0" y="160"/>
                  </a:lnTo>
                  <a:lnTo>
                    <a:pt x="2" y="177"/>
                  </a:lnTo>
                  <a:lnTo>
                    <a:pt x="5" y="193"/>
                  </a:lnTo>
                  <a:lnTo>
                    <a:pt x="9" y="210"/>
                  </a:lnTo>
                  <a:lnTo>
                    <a:pt x="15" y="226"/>
                  </a:lnTo>
                  <a:lnTo>
                    <a:pt x="22" y="239"/>
                  </a:lnTo>
                  <a:lnTo>
                    <a:pt x="28" y="252"/>
                  </a:lnTo>
                  <a:lnTo>
                    <a:pt x="36" y="264"/>
                  </a:lnTo>
                  <a:lnTo>
                    <a:pt x="45" y="273"/>
                  </a:lnTo>
                  <a:lnTo>
                    <a:pt x="55" y="282"/>
                  </a:lnTo>
                  <a:lnTo>
                    <a:pt x="64" y="288"/>
                  </a:lnTo>
                  <a:lnTo>
                    <a:pt x="74" y="292"/>
                  </a:lnTo>
                  <a:lnTo>
                    <a:pt x="83" y="294"/>
                  </a:lnTo>
                  <a:lnTo>
                    <a:pt x="95" y="294"/>
                  </a:lnTo>
                  <a:lnTo>
                    <a:pt x="104" y="291"/>
                  </a:lnTo>
                  <a:lnTo>
                    <a:pt x="113" y="286"/>
                  </a:lnTo>
                  <a:lnTo>
                    <a:pt x="122" y="279"/>
                  </a:lnTo>
                  <a:lnTo>
                    <a:pt x="131" y="272"/>
                  </a:lnTo>
                  <a:lnTo>
                    <a:pt x="139" y="261"/>
                  </a:lnTo>
                  <a:lnTo>
                    <a:pt x="145" y="248"/>
                  </a:lnTo>
                  <a:lnTo>
                    <a:pt x="152" y="234"/>
                  </a:lnTo>
                  <a:lnTo>
                    <a:pt x="157" y="220"/>
                  </a:lnTo>
                  <a:lnTo>
                    <a:pt x="160" y="204"/>
                  </a:lnTo>
                  <a:lnTo>
                    <a:pt x="164" y="186"/>
                  </a:lnTo>
                  <a:lnTo>
                    <a:pt x="165" y="168"/>
                  </a:lnTo>
                  <a:lnTo>
                    <a:pt x="165" y="154"/>
                  </a:lnTo>
                  <a:lnTo>
                    <a:pt x="167" y="154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06" name="Freeform 1066"/>
            <p:cNvSpPr>
              <a:spLocks/>
            </p:cNvSpPr>
            <p:nvPr/>
          </p:nvSpPr>
          <p:spPr bwMode="auto">
            <a:xfrm>
              <a:off x="2796" y="2672"/>
              <a:ext cx="168" cy="15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0"/>
                </a:cxn>
                <a:cxn ang="0">
                  <a:pos x="167" y="0"/>
                </a:cxn>
                <a:cxn ang="0">
                  <a:pos x="167" y="149"/>
                </a:cxn>
                <a:cxn ang="0">
                  <a:pos x="0" y="144"/>
                </a:cxn>
              </a:cxnLst>
              <a:rect l="0" t="0" r="r" b="b"/>
              <a:pathLst>
                <a:path w="168" h="150">
                  <a:moveTo>
                    <a:pt x="0" y="144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49"/>
                  </a:lnTo>
                  <a:lnTo>
                    <a:pt x="0" y="144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07" name="Freeform 1067"/>
            <p:cNvSpPr>
              <a:spLocks/>
            </p:cNvSpPr>
            <p:nvPr/>
          </p:nvSpPr>
          <p:spPr bwMode="auto">
            <a:xfrm>
              <a:off x="2802" y="2666"/>
              <a:ext cx="146" cy="294"/>
            </a:xfrm>
            <a:custGeom>
              <a:avLst/>
              <a:gdLst/>
              <a:ahLst/>
              <a:cxnLst>
                <a:cxn ang="0">
                  <a:pos x="145" y="153"/>
                </a:cxn>
                <a:cxn ang="0">
                  <a:pos x="143" y="136"/>
                </a:cxn>
                <a:cxn ang="0">
                  <a:pos x="142" y="119"/>
                </a:cxn>
                <a:cxn ang="0">
                  <a:pos x="138" y="99"/>
                </a:cxn>
                <a:cxn ang="0">
                  <a:pos x="136" y="84"/>
                </a:cxn>
                <a:cxn ang="0">
                  <a:pos x="130" y="68"/>
                </a:cxn>
                <a:cxn ang="0">
                  <a:pos x="125" y="53"/>
                </a:cxn>
                <a:cxn ang="0">
                  <a:pos x="119" y="40"/>
                </a:cxn>
                <a:cxn ang="0">
                  <a:pos x="113" y="29"/>
                </a:cxn>
                <a:cxn ang="0">
                  <a:pos x="105" y="17"/>
                </a:cxn>
                <a:cxn ang="0">
                  <a:pos x="97" y="10"/>
                </a:cxn>
                <a:cxn ang="0">
                  <a:pos x="89" y="5"/>
                </a:cxn>
                <a:cxn ang="0">
                  <a:pos x="80" y="1"/>
                </a:cxn>
                <a:cxn ang="0">
                  <a:pos x="72" y="0"/>
                </a:cxn>
                <a:cxn ang="0">
                  <a:pos x="62" y="1"/>
                </a:cxn>
                <a:cxn ang="0">
                  <a:pos x="54" y="5"/>
                </a:cxn>
                <a:cxn ang="0">
                  <a:pos x="45" y="9"/>
                </a:cxn>
                <a:cxn ang="0">
                  <a:pos x="38" y="16"/>
                </a:cxn>
                <a:cxn ang="0">
                  <a:pos x="30" y="24"/>
                </a:cxn>
                <a:cxn ang="0">
                  <a:pos x="23" y="34"/>
                </a:cxn>
                <a:cxn ang="0">
                  <a:pos x="18" y="48"/>
                </a:cxn>
                <a:cxn ang="0">
                  <a:pos x="12" y="61"/>
                </a:cxn>
                <a:cxn ang="0">
                  <a:pos x="8" y="74"/>
                </a:cxn>
                <a:cxn ang="0">
                  <a:pos x="4" y="89"/>
                </a:cxn>
                <a:cxn ang="0">
                  <a:pos x="1" y="106"/>
                </a:cxn>
                <a:cxn ang="0">
                  <a:pos x="0" y="125"/>
                </a:cxn>
                <a:cxn ang="0">
                  <a:pos x="0" y="141"/>
                </a:cxn>
                <a:cxn ang="0">
                  <a:pos x="0" y="160"/>
                </a:cxn>
                <a:cxn ang="0">
                  <a:pos x="2" y="176"/>
                </a:cxn>
                <a:cxn ang="0">
                  <a:pos x="5" y="192"/>
                </a:cxn>
                <a:cxn ang="0">
                  <a:pos x="8" y="209"/>
                </a:cxn>
                <a:cxn ang="0">
                  <a:pos x="13" y="224"/>
                </a:cxn>
                <a:cxn ang="0">
                  <a:pos x="19" y="239"/>
                </a:cxn>
                <a:cxn ang="0">
                  <a:pos x="25" y="251"/>
                </a:cxn>
                <a:cxn ang="0">
                  <a:pos x="32" y="264"/>
                </a:cxn>
                <a:cxn ang="0">
                  <a:pos x="39" y="273"/>
                </a:cxn>
                <a:cxn ang="0">
                  <a:pos x="47" y="280"/>
                </a:cxn>
                <a:cxn ang="0">
                  <a:pos x="56" y="287"/>
                </a:cxn>
                <a:cxn ang="0">
                  <a:pos x="64" y="290"/>
                </a:cxn>
                <a:cxn ang="0">
                  <a:pos x="73" y="292"/>
                </a:cxn>
                <a:cxn ang="0">
                  <a:pos x="82" y="293"/>
                </a:cxn>
                <a:cxn ang="0">
                  <a:pos x="90" y="290"/>
                </a:cxn>
                <a:cxn ang="0">
                  <a:pos x="98" y="285"/>
                </a:cxn>
                <a:cxn ang="0">
                  <a:pos x="106" y="279"/>
                </a:cxn>
                <a:cxn ang="0">
                  <a:pos x="114" y="270"/>
                </a:cxn>
                <a:cxn ang="0">
                  <a:pos x="121" y="260"/>
                </a:cxn>
                <a:cxn ang="0">
                  <a:pos x="126" y="247"/>
                </a:cxn>
                <a:cxn ang="0">
                  <a:pos x="131" y="234"/>
                </a:cxn>
                <a:cxn ang="0">
                  <a:pos x="136" y="218"/>
                </a:cxn>
                <a:cxn ang="0">
                  <a:pos x="139" y="203"/>
                </a:cxn>
                <a:cxn ang="0">
                  <a:pos x="142" y="186"/>
                </a:cxn>
                <a:cxn ang="0">
                  <a:pos x="144" y="168"/>
                </a:cxn>
                <a:cxn ang="0">
                  <a:pos x="144" y="153"/>
                </a:cxn>
                <a:cxn ang="0">
                  <a:pos x="145" y="153"/>
                </a:cxn>
              </a:cxnLst>
              <a:rect l="0" t="0" r="r" b="b"/>
              <a:pathLst>
                <a:path w="146" h="294">
                  <a:moveTo>
                    <a:pt x="145" y="153"/>
                  </a:moveTo>
                  <a:lnTo>
                    <a:pt x="143" y="136"/>
                  </a:lnTo>
                  <a:lnTo>
                    <a:pt x="142" y="119"/>
                  </a:lnTo>
                  <a:lnTo>
                    <a:pt x="138" y="99"/>
                  </a:lnTo>
                  <a:lnTo>
                    <a:pt x="136" y="84"/>
                  </a:lnTo>
                  <a:lnTo>
                    <a:pt x="130" y="68"/>
                  </a:lnTo>
                  <a:lnTo>
                    <a:pt x="125" y="53"/>
                  </a:lnTo>
                  <a:lnTo>
                    <a:pt x="119" y="40"/>
                  </a:lnTo>
                  <a:lnTo>
                    <a:pt x="113" y="29"/>
                  </a:lnTo>
                  <a:lnTo>
                    <a:pt x="105" y="17"/>
                  </a:lnTo>
                  <a:lnTo>
                    <a:pt x="97" y="10"/>
                  </a:lnTo>
                  <a:lnTo>
                    <a:pt x="89" y="5"/>
                  </a:lnTo>
                  <a:lnTo>
                    <a:pt x="80" y="1"/>
                  </a:lnTo>
                  <a:lnTo>
                    <a:pt x="72" y="0"/>
                  </a:lnTo>
                  <a:lnTo>
                    <a:pt x="62" y="1"/>
                  </a:lnTo>
                  <a:lnTo>
                    <a:pt x="54" y="5"/>
                  </a:lnTo>
                  <a:lnTo>
                    <a:pt x="45" y="9"/>
                  </a:lnTo>
                  <a:lnTo>
                    <a:pt x="38" y="16"/>
                  </a:lnTo>
                  <a:lnTo>
                    <a:pt x="30" y="24"/>
                  </a:lnTo>
                  <a:lnTo>
                    <a:pt x="23" y="34"/>
                  </a:lnTo>
                  <a:lnTo>
                    <a:pt x="18" y="48"/>
                  </a:lnTo>
                  <a:lnTo>
                    <a:pt x="12" y="61"/>
                  </a:lnTo>
                  <a:lnTo>
                    <a:pt x="8" y="74"/>
                  </a:lnTo>
                  <a:lnTo>
                    <a:pt x="4" y="89"/>
                  </a:lnTo>
                  <a:lnTo>
                    <a:pt x="1" y="106"/>
                  </a:lnTo>
                  <a:lnTo>
                    <a:pt x="0" y="125"/>
                  </a:lnTo>
                  <a:lnTo>
                    <a:pt x="0" y="141"/>
                  </a:lnTo>
                  <a:lnTo>
                    <a:pt x="0" y="160"/>
                  </a:lnTo>
                  <a:lnTo>
                    <a:pt x="2" y="176"/>
                  </a:lnTo>
                  <a:lnTo>
                    <a:pt x="5" y="192"/>
                  </a:lnTo>
                  <a:lnTo>
                    <a:pt x="8" y="209"/>
                  </a:lnTo>
                  <a:lnTo>
                    <a:pt x="13" y="224"/>
                  </a:lnTo>
                  <a:lnTo>
                    <a:pt x="19" y="239"/>
                  </a:lnTo>
                  <a:lnTo>
                    <a:pt x="25" y="251"/>
                  </a:lnTo>
                  <a:lnTo>
                    <a:pt x="32" y="264"/>
                  </a:lnTo>
                  <a:lnTo>
                    <a:pt x="39" y="273"/>
                  </a:lnTo>
                  <a:lnTo>
                    <a:pt x="47" y="280"/>
                  </a:lnTo>
                  <a:lnTo>
                    <a:pt x="56" y="287"/>
                  </a:lnTo>
                  <a:lnTo>
                    <a:pt x="64" y="290"/>
                  </a:lnTo>
                  <a:lnTo>
                    <a:pt x="73" y="292"/>
                  </a:lnTo>
                  <a:lnTo>
                    <a:pt x="82" y="293"/>
                  </a:lnTo>
                  <a:lnTo>
                    <a:pt x="90" y="290"/>
                  </a:lnTo>
                  <a:lnTo>
                    <a:pt x="98" y="285"/>
                  </a:lnTo>
                  <a:lnTo>
                    <a:pt x="106" y="279"/>
                  </a:lnTo>
                  <a:lnTo>
                    <a:pt x="114" y="270"/>
                  </a:lnTo>
                  <a:lnTo>
                    <a:pt x="121" y="260"/>
                  </a:lnTo>
                  <a:lnTo>
                    <a:pt x="126" y="247"/>
                  </a:lnTo>
                  <a:lnTo>
                    <a:pt x="131" y="234"/>
                  </a:lnTo>
                  <a:lnTo>
                    <a:pt x="136" y="218"/>
                  </a:lnTo>
                  <a:lnTo>
                    <a:pt x="139" y="203"/>
                  </a:lnTo>
                  <a:lnTo>
                    <a:pt x="142" y="186"/>
                  </a:lnTo>
                  <a:lnTo>
                    <a:pt x="144" y="168"/>
                  </a:lnTo>
                  <a:lnTo>
                    <a:pt x="144" y="153"/>
                  </a:lnTo>
                  <a:lnTo>
                    <a:pt x="145" y="15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08" name="Freeform 1068"/>
            <p:cNvSpPr>
              <a:spLocks/>
            </p:cNvSpPr>
            <p:nvPr/>
          </p:nvSpPr>
          <p:spPr bwMode="auto">
            <a:xfrm>
              <a:off x="2802" y="2672"/>
              <a:ext cx="146" cy="15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0"/>
                </a:cxn>
                <a:cxn ang="0">
                  <a:pos x="145" y="0"/>
                </a:cxn>
                <a:cxn ang="0">
                  <a:pos x="145" y="149"/>
                </a:cxn>
                <a:cxn ang="0">
                  <a:pos x="0" y="144"/>
                </a:cxn>
              </a:cxnLst>
              <a:rect l="0" t="0" r="r" b="b"/>
              <a:pathLst>
                <a:path w="146" h="150">
                  <a:moveTo>
                    <a:pt x="0" y="144"/>
                  </a:moveTo>
                  <a:lnTo>
                    <a:pt x="0" y="0"/>
                  </a:lnTo>
                  <a:lnTo>
                    <a:pt x="145" y="0"/>
                  </a:lnTo>
                  <a:lnTo>
                    <a:pt x="145" y="149"/>
                  </a:lnTo>
                  <a:lnTo>
                    <a:pt x="0" y="1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09" name="Freeform 1069"/>
            <p:cNvSpPr>
              <a:spLocks/>
            </p:cNvSpPr>
            <p:nvPr/>
          </p:nvSpPr>
          <p:spPr bwMode="auto">
            <a:xfrm>
              <a:off x="2587" y="2480"/>
              <a:ext cx="871" cy="321"/>
            </a:xfrm>
            <a:custGeom>
              <a:avLst/>
              <a:gdLst/>
              <a:ahLst/>
              <a:cxnLst>
                <a:cxn ang="0">
                  <a:pos x="870" y="162"/>
                </a:cxn>
                <a:cxn ang="0">
                  <a:pos x="864" y="141"/>
                </a:cxn>
                <a:cxn ang="0">
                  <a:pos x="856" y="124"/>
                </a:cxn>
                <a:cxn ang="0">
                  <a:pos x="839" y="103"/>
                </a:cxn>
                <a:cxn ang="0">
                  <a:pos x="819" y="86"/>
                </a:cxn>
                <a:cxn ang="0">
                  <a:pos x="791" y="69"/>
                </a:cxn>
                <a:cxn ang="0">
                  <a:pos x="759" y="54"/>
                </a:cxn>
                <a:cxn ang="0">
                  <a:pos x="719" y="40"/>
                </a:cxn>
                <a:cxn ang="0">
                  <a:pos x="679" y="29"/>
                </a:cxn>
                <a:cxn ang="0">
                  <a:pos x="635" y="18"/>
                </a:cxn>
                <a:cxn ang="0">
                  <a:pos x="585" y="11"/>
                </a:cxn>
                <a:cxn ang="0">
                  <a:pos x="534" y="5"/>
                </a:cxn>
                <a:cxn ang="0">
                  <a:pos x="482" y="0"/>
                </a:cxn>
                <a:cxn ang="0">
                  <a:pos x="430" y="0"/>
                </a:cxn>
                <a:cxn ang="0">
                  <a:pos x="376" y="2"/>
                </a:cxn>
                <a:cxn ang="0">
                  <a:pos x="324" y="6"/>
                </a:cxn>
                <a:cxn ang="0">
                  <a:pos x="274" y="12"/>
                </a:cxn>
                <a:cxn ang="0">
                  <a:pos x="226" y="21"/>
                </a:cxn>
                <a:cxn ang="0">
                  <a:pos x="181" y="30"/>
                </a:cxn>
                <a:cxn ang="0">
                  <a:pos x="140" y="43"/>
                </a:cxn>
                <a:cxn ang="0">
                  <a:pos x="104" y="56"/>
                </a:cxn>
                <a:cxn ang="0">
                  <a:pos x="72" y="72"/>
                </a:cxn>
                <a:cxn ang="0">
                  <a:pos x="44" y="89"/>
                </a:cxn>
                <a:cxn ang="0">
                  <a:pos x="25" y="106"/>
                </a:cxn>
                <a:cxn ang="0">
                  <a:pos x="7" y="124"/>
                </a:cxn>
                <a:cxn ang="0">
                  <a:pos x="0" y="144"/>
                </a:cxn>
                <a:cxn ang="0">
                  <a:pos x="0" y="163"/>
                </a:cxn>
                <a:cxn ang="0">
                  <a:pos x="1" y="182"/>
                </a:cxn>
                <a:cxn ang="0">
                  <a:pos x="11" y="200"/>
                </a:cxn>
                <a:cxn ang="0">
                  <a:pos x="27" y="219"/>
                </a:cxn>
                <a:cxn ang="0">
                  <a:pos x="50" y="238"/>
                </a:cxn>
                <a:cxn ang="0">
                  <a:pos x="79" y="253"/>
                </a:cxn>
                <a:cxn ang="0">
                  <a:pos x="110" y="267"/>
                </a:cxn>
                <a:cxn ang="0">
                  <a:pos x="149" y="283"/>
                </a:cxn>
                <a:cxn ang="0">
                  <a:pos x="191" y="295"/>
                </a:cxn>
                <a:cxn ang="0">
                  <a:pos x="236" y="303"/>
                </a:cxn>
                <a:cxn ang="0">
                  <a:pos x="285" y="311"/>
                </a:cxn>
                <a:cxn ang="0">
                  <a:pos x="334" y="317"/>
                </a:cxn>
                <a:cxn ang="0">
                  <a:pos x="387" y="320"/>
                </a:cxn>
                <a:cxn ang="0">
                  <a:pos x="440" y="320"/>
                </a:cxn>
                <a:cxn ang="0">
                  <a:pos x="493" y="319"/>
                </a:cxn>
                <a:cxn ang="0">
                  <a:pos x="544" y="315"/>
                </a:cxn>
                <a:cxn ang="0">
                  <a:pos x="594" y="308"/>
                </a:cxn>
                <a:cxn ang="0">
                  <a:pos x="644" y="300"/>
                </a:cxn>
                <a:cxn ang="0">
                  <a:pos x="687" y="290"/>
                </a:cxn>
                <a:cxn ang="0">
                  <a:pos x="727" y="278"/>
                </a:cxn>
                <a:cxn ang="0">
                  <a:pos x="763" y="265"/>
                </a:cxn>
                <a:cxn ang="0">
                  <a:pos x="797" y="248"/>
                </a:cxn>
                <a:cxn ang="0">
                  <a:pos x="822" y="233"/>
                </a:cxn>
                <a:cxn ang="0">
                  <a:pos x="844" y="214"/>
                </a:cxn>
                <a:cxn ang="0">
                  <a:pos x="858" y="196"/>
                </a:cxn>
                <a:cxn ang="0">
                  <a:pos x="866" y="177"/>
                </a:cxn>
                <a:cxn ang="0">
                  <a:pos x="867" y="162"/>
                </a:cxn>
                <a:cxn ang="0">
                  <a:pos x="870" y="162"/>
                </a:cxn>
              </a:cxnLst>
              <a:rect l="0" t="0" r="r" b="b"/>
              <a:pathLst>
                <a:path w="871" h="321">
                  <a:moveTo>
                    <a:pt x="870" y="162"/>
                  </a:moveTo>
                  <a:lnTo>
                    <a:pt x="864" y="141"/>
                  </a:lnTo>
                  <a:lnTo>
                    <a:pt x="856" y="124"/>
                  </a:lnTo>
                  <a:lnTo>
                    <a:pt x="839" y="103"/>
                  </a:lnTo>
                  <a:lnTo>
                    <a:pt x="819" y="86"/>
                  </a:lnTo>
                  <a:lnTo>
                    <a:pt x="791" y="69"/>
                  </a:lnTo>
                  <a:lnTo>
                    <a:pt x="759" y="54"/>
                  </a:lnTo>
                  <a:lnTo>
                    <a:pt x="719" y="40"/>
                  </a:lnTo>
                  <a:lnTo>
                    <a:pt x="679" y="29"/>
                  </a:lnTo>
                  <a:lnTo>
                    <a:pt x="635" y="18"/>
                  </a:lnTo>
                  <a:lnTo>
                    <a:pt x="585" y="11"/>
                  </a:lnTo>
                  <a:lnTo>
                    <a:pt x="534" y="5"/>
                  </a:lnTo>
                  <a:lnTo>
                    <a:pt x="482" y="0"/>
                  </a:lnTo>
                  <a:lnTo>
                    <a:pt x="430" y="0"/>
                  </a:lnTo>
                  <a:lnTo>
                    <a:pt x="376" y="2"/>
                  </a:lnTo>
                  <a:lnTo>
                    <a:pt x="324" y="6"/>
                  </a:lnTo>
                  <a:lnTo>
                    <a:pt x="274" y="12"/>
                  </a:lnTo>
                  <a:lnTo>
                    <a:pt x="226" y="21"/>
                  </a:lnTo>
                  <a:lnTo>
                    <a:pt x="181" y="30"/>
                  </a:lnTo>
                  <a:lnTo>
                    <a:pt x="140" y="43"/>
                  </a:lnTo>
                  <a:lnTo>
                    <a:pt x="104" y="56"/>
                  </a:lnTo>
                  <a:lnTo>
                    <a:pt x="72" y="72"/>
                  </a:lnTo>
                  <a:lnTo>
                    <a:pt x="44" y="89"/>
                  </a:lnTo>
                  <a:lnTo>
                    <a:pt x="25" y="106"/>
                  </a:lnTo>
                  <a:lnTo>
                    <a:pt x="7" y="124"/>
                  </a:lnTo>
                  <a:lnTo>
                    <a:pt x="0" y="144"/>
                  </a:lnTo>
                  <a:lnTo>
                    <a:pt x="0" y="163"/>
                  </a:lnTo>
                  <a:lnTo>
                    <a:pt x="1" y="182"/>
                  </a:lnTo>
                  <a:lnTo>
                    <a:pt x="11" y="200"/>
                  </a:lnTo>
                  <a:lnTo>
                    <a:pt x="27" y="219"/>
                  </a:lnTo>
                  <a:lnTo>
                    <a:pt x="50" y="238"/>
                  </a:lnTo>
                  <a:lnTo>
                    <a:pt x="79" y="253"/>
                  </a:lnTo>
                  <a:lnTo>
                    <a:pt x="110" y="267"/>
                  </a:lnTo>
                  <a:lnTo>
                    <a:pt x="149" y="283"/>
                  </a:lnTo>
                  <a:lnTo>
                    <a:pt x="191" y="295"/>
                  </a:lnTo>
                  <a:lnTo>
                    <a:pt x="236" y="303"/>
                  </a:lnTo>
                  <a:lnTo>
                    <a:pt x="285" y="311"/>
                  </a:lnTo>
                  <a:lnTo>
                    <a:pt x="334" y="317"/>
                  </a:lnTo>
                  <a:lnTo>
                    <a:pt x="387" y="320"/>
                  </a:lnTo>
                  <a:lnTo>
                    <a:pt x="440" y="320"/>
                  </a:lnTo>
                  <a:lnTo>
                    <a:pt x="493" y="319"/>
                  </a:lnTo>
                  <a:lnTo>
                    <a:pt x="544" y="315"/>
                  </a:lnTo>
                  <a:lnTo>
                    <a:pt x="594" y="308"/>
                  </a:lnTo>
                  <a:lnTo>
                    <a:pt x="644" y="300"/>
                  </a:lnTo>
                  <a:lnTo>
                    <a:pt x="687" y="290"/>
                  </a:lnTo>
                  <a:lnTo>
                    <a:pt x="727" y="278"/>
                  </a:lnTo>
                  <a:lnTo>
                    <a:pt x="763" y="265"/>
                  </a:lnTo>
                  <a:lnTo>
                    <a:pt x="797" y="248"/>
                  </a:lnTo>
                  <a:lnTo>
                    <a:pt x="822" y="233"/>
                  </a:lnTo>
                  <a:lnTo>
                    <a:pt x="844" y="214"/>
                  </a:lnTo>
                  <a:lnTo>
                    <a:pt x="858" y="196"/>
                  </a:lnTo>
                  <a:lnTo>
                    <a:pt x="866" y="177"/>
                  </a:lnTo>
                  <a:lnTo>
                    <a:pt x="867" y="162"/>
                  </a:lnTo>
                  <a:lnTo>
                    <a:pt x="870" y="162"/>
                  </a:lnTo>
                </a:path>
              </a:pathLst>
            </a:custGeom>
            <a:solidFill>
              <a:srgbClr val="0050B0"/>
            </a:solidFill>
            <a:ln w="12700" cap="rnd" cmpd="sng">
              <a:solidFill>
                <a:srgbClr val="005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10" name="Freeform 1070"/>
            <p:cNvSpPr>
              <a:spLocks/>
            </p:cNvSpPr>
            <p:nvPr/>
          </p:nvSpPr>
          <p:spPr bwMode="auto">
            <a:xfrm>
              <a:off x="2598" y="2491"/>
              <a:ext cx="837" cy="309"/>
            </a:xfrm>
            <a:custGeom>
              <a:avLst/>
              <a:gdLst/>
              <a:ahLst/>
              <a:cxnLst>
                <a:cxn ang="0">
                  <a:pos x="836" y="154"/>
                </a:cxn>
                <a:cxn ang="0">
                  <a:pos x="831" y="137"/>
                </a:cxn>
                <a:cxn ang="0">
                  <a:pos x="823" y="118"/>
                </a:cxn>
                <a:cxn ang="0">
                  <a:pos x="806" y="100"/>
                </a:cxn>
                <a:cxn ang="0">
                  <a:pos x="787" y="82"/>
                </a:cxn>
                <a:cxn ang="0">
                  <a:pos x="761" y="66"/>
                </a:cxn>
                <a:cxn ang="0">
                  <a:pos x="729" y="51"/>
                </a:cxn>
                <a:cxn ang="0">
                  <a:pos x="692" y="39"/>
                </a:cxn>
                <a:cxn ang="0">
                  <a:pos x="652" y="27"/>
                </a:cxn>
                <a:cxn ang="0">
                  <a:pos x="611" y="17"/>
                </a:cxn>
                <a:cxn ang="0">
                  <a:pos x="562" y="10"/>
                </a:cxn>
                <a:cxn ang="0">
                  <a:pos x="513" y="4"/>
                </a:cxn>
                <a:cxn ang="0">
                  <a:pos x="464" y="0"/>
                </a:cxn>
                <a:cxn ang="0">
                  <a:pos x="413" y="0"/>
                </a:cxn>
                <a:cxn ang="0">
                  <a:pos x="361" y="1"/>
                </a:cxn>
                <a:cxn ang="0">
                  <a:pos x="312" y="5"/>
                </a:cxn>
                <a:cxn ang="0">
                  <a:pos x="263" y="11"/>
                </a:cxn>
                <a:cxn ang="0">
                  <a:pos x="217" y="18"/>
                </a:cxn>
                <a:cxn ang="0">
                  <a:pos x="175" y="28"/>
                </a:cxn>
                <a:cxn ang="0">
                  <a:pos x="135" y="40"/>
                </a:cxn>
                <a:cxn ang="0">
                  <a:pos x="99" y="55"/>
                </a:cxn>
                <a:cxn ang="0">
                  <a:pos x="69" y="69"/>
                </a:cxn>
                <a:cxn ang="0">
                  <a:pos x="41" y="85"/>
                </a:cxn>
                <a:cxn ang="0">
                  <a:pos x="23" y="102"/>
                </a:cxn>
                <a:cxn ang="0">
                  <a:pos x="7" y="120"/>
                </a:cxn>
                <a:cxn ang="0">
                  <a:pos x="0" y="138"/>
                </a:cxn>
                <a:cxn ang="0">
                  <a:pos x="0" y="156"/>
                </a:cxn>
                <a:cxn ang="0">
                  <a:pos x="0" y="176"/>
                </a:cxn>
                <a:cxn ang="0">
                  <a:pos x="10" y="192"/>
                </a:cxn>
                <a:cxn ang="0">
                  <a:pos x="25" y="211"/>
                </a:cxn>
                <a:cxn ang="0">
                  <a:pos x="47" y="229"/>
                </a:cxn>
                <a:cxn ang="0">
                  <a:pos x="76" y="244"/>
                </a:cxn>
                <a:cxn ang="0">
                  <a:pos x="105" y="259"/>
                </a:cxn>
                <a:cxn ang="0">
                  <a:pos x="143" y="272"/>
                </a:cxn>
                <a:cxn ang="0">
                  <a:pos x="183" y="284"/>
                </a:cxn>
                <a:cxn ang="0">
                  <a:pos x="227" y="292"/>
                </a:cxn>
                <a:cxn ang="0">
                  <a:pos x="274" y="300"/>
                </a:cxn>
                <a:cxn ang="0">
                  <a:pos x="321" y="306"/>
                </a:cxn>
                <a:cxn ang="0">
                  <a:pos x="374" y="308"/>
                </a:cxn>
                <a:cxn ang="0">
                  <a:pos x="423" y="308"/>
                </a:cxn>
                <a:cxn ang="0">
                  <a:pos x="474" y="308"/>
                </a:cxn>
                <a:cxn ang="0">
                  <a:pos x="524" y="304"/>
                </a:cxn>
                <a:cxn ang="0">
                  <a:pos x="572" y="297"/>
                </a:cxn>
                <a:cxn ang="0">
                  <a:pos x="619" y="289"/>
                </a:cxn>
                <a:cxn ang="0">
                  <a:pos x="660" y="280"/>
                </a:cxn>
                <a:cxn ang="0">
                  <a:pos x="700" y="269"/>
                </a:cxn>
                <a:cxn ang="0">
                  <a:pos x="733" y="255"/>
                </a:cxn>
                <a:cxn ang="0">
                  <a:pos x="767" y="240"/>
                </a:cxn>
                <a:cxn ang="0">
                  <a:pos x="791" y="225"/>
                </a:cxn>
                <a:cxn ang="0">
                  <a:pos x="811" y="206"/>
                </a:cxn>
                <a:cxn ang="0">
                  <a:pos x="826" y="189"/>
                </a:cxn>
                <a:cxn ang="0">
                  <a:pos x="833" y="169"/>
                </a:cxn>
                <a:cxn ang="0">
                  <a:pos x="834" y="154"/>
                </a:cxn>
                <a:cxn ang="0">
                  <a:pos x="836" y="154"/>
                </a:cxn>
              </a:cxnLst>
              <a:rect l="0" t="0" r="r" b="b"/>
              <a:pathLst>
                <a:path w="837" h="309">
                  <a:moveTo>
                    <a:pt x="836" y="154"/>
                  </a:moveTo>
                  <a:lnTo>
                    <a:pt x="831" y="137"/>
                  </a:lnTo>
                  <a:lnTo>
                    <a:pt x="823" y="118"/>
                  </a:lnTo>
                  <a:lnTo>
                    <a:pt x="806" y="100"/>
                  </a:lnTo>
                  <a:lnTo>
                    <a:pt x="787" y="82"/>
                  </a:lnTo>
                  <a:lnTo>
                    <a:pt x="761" y="66"/>
                  </a:lnTo>
                  <a:lnTo>
                    <a:pt x="729" y="51"/>
                  </a:lnTo>
                  <a:lnTo>
                    <a:pt x="692" y="39"/>
                  </a:lnTo>
                  <a:lnTo>
                    <a:pt x="652" y="27"/>
                  </a:lnTo>
                  <a:lnTo>
                    <a:pt x="611" y="17"/>
                  </a:lnTo>
                  <a:lnTo>
                    <a:pt x="562" y="10"/>
                  </a:lnTo>
                  <a:lnTo>
                    <a:pt x="513" y="4"/>
                  </a:lnTo>
                  <a:lnTo>
                    <a:pt x="464" y="0"/>
                  </a:lnTo>
                  <a:lnTo>
                    <a:pt x="413" y="0"/>
                  </a:lnTo>
                  <a:lnTo>
                    <a:pt x="361" y="1"/>
                  </a:lnTo>
                  <a:lnTo>
                    <a:pt x="312" y="5"/>
                  </a:lnTo>
                  <a:lnTo>
                    <a:pt x="263" y="11"/>
                  </a:lnTo>
                  <a:lnTo>
                    <a:pt x="217" y="18"/>
                  </a:lnTo>
                  <a:lnTo>
                    <a:pt x="175" y="28"/>
                  </a:lnTo>
                  <a:lnTo>
                    <a:pt x="135" y="40"/>
                  </a:lnTo>
                  <a:lnTo>
                    <a:pt x="99" y="55"/>
                  </a:lnTo>
                  <a:lnTo>
                    <a:pt x="69" y="69"/>
                  </a:lnTo>
                  <a:lnTo>
                    <a:pt x="41" y="85"/>
                  </a:lnTo>
                  <a:lnTo>
                    <a:pt x="23" y="102"/>
                  </a:lnTo>
                  <a:lnTo>
                    <a:pt x="7" y="120"/>
                  </a:lnTo>
                  <a:lnTo>
                    <a:pt x="0" y="138"/>
                  </a:lnTo>
                  <a:lnTo>
                    <a:pt x="0" y="156"/>
                  </a:lnTo>
                  <a:lnTo>
                    <a:pt x="0" y="176"/>
                  </a:lnTo>
                  <a:lnTo>
                    <a:pt x="10" y="192"/>
                  </a:lnTo>
                  <a:lnTo>
                    <a:pt x="25" y="211"/>
                  </a:lnTo>
                  <a:lnTo>
                    <a:pt x="47" y="229"/>
                  </a:lnTo>
                  <a:lnTo>
                    <a:pt x="76" y="244"/>
                  </a:lnTo>
                  <a:lnTo>
                    <a:pt x="105" y="259"/>
                  </a:lnTo>
                  <a:lnTo>
                    <a:pt x="143" y="272"/>
                  </a:lnTo>
                  <a:lnTo>
                    <a:pt x="183" y="284"/>
                  </a:lnTo>
                  <a:lnTo>
                    <a:pt x="227" y="292"/>
                  </a:lnTo>
                  <a:lnTo>
                    <a:pt x="274" y="300"/>
                  </a:lnTo>
                  <a:lnTo>
                    <a:pt x="321" y="306"/>
                  </a:lnTo>
                  <a:lnTo>
                    <a:pt x="374" y="308"/>
                  </a:lnTo>
                  <a:lnTo>
                    <a:pt x="423" y="308"/>
                  </a:lnTo>
                  <a:lnTo>
                    <a:pt x="474" y="308"/>
                  </a:lnTo>
                  <a:lnTo>
                    <a:pt x="524" y="304"/>
                  </a:lnTo>
                  <a:lnTo>
                    <a:pt x="572" y="297"/>
                  </a:lnTo>
                  <a:lnTo>
                    <a:pt x="619" y="289"/>
                  </a:lnTo>
                  <a:lnTo>
                    <a:pt x="660" y="280"/>
                  </a:lnTo>
                  <a:lnTo>
                    <a:pt x="700" y="269"/>
                  </a:lnTo>
                  <a:lnTo>
                    <a:pt x="733" y="255"/>
                  </a:lnTo>
                  <a:lnTo>
                    <a:pt x="767" y="240"/>
                  </a:lnTo>
                  <a:lnTo>
                    <a:pt x="791" y="225"/>
                  </a:lnTo>
                  <a:lnTo>
                    <a:pt x="811" y="206"/>
                  </a:lnTo>
                  <a:lnTo>
                    <a:pt x="826" y="189"/>
                  </a:lnTo>
                  <a:lnTo>
                    <a:pt x="833" y="169"/>
                  </a:lnTo>
                  <a:lnTo>
                    <a:pt x="834" y="154"/>
                  </a:lnTo>
                  <a:lnTo>
                    <a:pt x="836" y="154"/>
                  </a:lnTo>
                </a:path>
              </a:pathLst>
            </a:custGeom>
            <a:solidFill>
              <a:srgbClr val="1060B0"/>
            </a:solidFill>
            <a:ln w="12700" cap="rnd" cmpd="sng">
              <a:solidFill>
                <a:srgbClr val="106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11" name="Freeform 1071"/>
            <p:cNvSpPr>
              <a:spLocks/>
            </p:cNvSpPr>
            <p:nvPr/>
          </p:nvSpPr>
          <p:spPr bwMode="auto">
            <a:xfrm>
              <a:off x="2608" y="2501"/>
              <a:ext cx="806" cy="298"/>
            </a:xfrm>
            <a:custGeom>
              <a:avLst/>
              <a:gdLst/>
              <a:ahLst/>
              <a:cxnLst>
                <a:cxn ang="0">
                  <a:pos x="805" y="149"/>
                </a:cxn>
                <a:cxn ang="0">
                  <a:pos x="800" y="131"/>
                </a:cxn>
                <a:cxn ang="0">
                  <a:pos x="792" y="114"/>
                </a:cxn>
                <a:cxn ang="0">
                  <a:pos x="777" y="95"/>
                </a:cxn>
                <a:cxn ang="0">
                  <a:pos x="757" y="79"/>
                </a:cxn>
                <a:cxn ang="0">
                  <a:pos x="731" y="64"/>
                </a:cxn>
                <a:cxn ang="0">
                  <a:pos x="701" y="48"/>
                </a:cxn>
                <a:cxn ang="0">
                  <a:pos x="665" y="37"/>
                </a:cxn>
                <a:cxn ang="0">
                  <a:pos x="627" y="26"/>
                </a:cxn>
                <a:cxn ang="0">
                  <a:pos x="587" y="16"/>
                </a:cxn>
                <a:cxn ang="0">
                  <a:pos x="541" y="9"/>
                </a:cxn>
                <a:cxn ang="0">
                  <a:pos x="493" y="3"/>
                </a:cxn>
                <a:cxn ang="0">
                  <a:pos x="447" y="0"/>
                </a:cxn>
                <a:cxn ang="0">
                  <a:pos x="397" y="0"/>
                </a:cxn>
                <a:cxn ang="0">
                  <a:pos x="348" y="1"/>
                </a:cxn>
                <a:cxn ang="0">
                  <a:pos x="300" y="6"/>
                </a:cxn>
                <a:cxn ang="0">
                  <a:pos x="253" y="11"/>
                </a:cxn>
                <a:cxn ang="0">
                  <a:pos x="210" y="18"/>
                </a:cxn>
                <a:cxn ang="0">
                  <a:pos x="168" y="28"/>
                </a:cxn>
                <a:cxn ang="0">
                  <a:pos x="130" y="40"/>
                </a:cxn>
                <a:cxn ang="0">
                  <a:pos x="96" y="52"/>
                </a:cxn>
                <a:cxn ang="0">
                  <a:pos x="68" y="66"/>
                </a:cxn>
                <a:cxn ang="0">
                  <a:pos x="42" y="81"/>
                </a:cxn>
                <a:cxn ang="0">
                  <a:pos x="23" y="98"/>
                </a:cxn>
                <a:cxn ang="0">
                  <a:pos x="7" y="115"/>
                </a:cxn>
                <a:cxn ang="0">
                  <a:pos x="0" y="134"/>
                </a:cxn>
                <a:cxn ang="0">
                  <a:pos x="0" y="151"/>
                </a:cxn>
                <a:cxn ang="0">
                  <a:pos x="1" y="170"/>
                </a:cxn>
                <a:cxn ang="0">
                  <a:pos x="11" y="187"/>
                </a:cxn>
                <a:cxn ang="0">
                  <a:pos x="26" y="204"/>
                </a:cxn>
                <a:cxn ang="0">
                  <a:pos x="46" y="222"/>
                </a:cxn>
                <a:cxn ang="0">
                  <a:pos x="74" y="235"/>
                </a:cxn>
                <a:cxn ang="0">
                  <a:pos x="102" y="249"/>
                </a:cxn>
                <a:cxn ang="0">
                  <a:pos x="138" y="262"/>
                </a:cxn>
                <a:cxn ang="0">
                  <a:pos x="176" y="274"/>
                </a:cxn>
                <a:cxn ang="0">
                  <a:pos x="220" y="282"/>
                </a:cxn>
                <a:cxn ang="0">
                  <a:pos x="265" y="290"/>
                </a:cxn>
                <a:cxn ang="0">
                  <a:pos x="310" y="294"/>
                </a:cxn>
                <a:cxn ang="0">
                  <a:pos x="360" y="297"/>
                </a:cxn>
                <a:cxn ang="0">
                  <a:pos x="407" y="297"/>
                </a:cxn>
                <a:cxn ang="0">
                  <a:pos x="457" y="297"/>
                </a:cxn>
                <a:cxn ang="0">
                  <a:pos x="504" y="293"/>
                </a:cxn>
                <a:cxn ang="0">
                  <a:pos x="550" y="286"/>
                </a:cxn>
                <a:cxn ang="0">
                  <a:pos x="596" y="279"/>
                </a:cxn>
                <a:cxn ang="0">
                  <a:pos x="637" y="270"/>
                </a:cxn>
                <a:cxn ang="0">
                  <a:pos x="674" y="259"/>
                </a:cxn>
                <a:cxn ang="0">
                  <a:pos x="706" y="246"/>
                </a:cxn>
                <a:cxn ang="0">
                  <a:pos x="738" y="230"/>
                </a:cxn>
                <a:cxn ang="0">
                  <a:pos x="762" y="216"/>
                </a:cxn>
                <a:cxn ang="0">
                  <a:pos x="781" y="199"/>
                </a:cxn>
                <a:cxn ang="0">
                  <a:pos x="794" y="182"/>
                </a:cxn>
                <a:cxn ang="0">
                  <a:pos x="801" y="165"/>
                </a:cxn>
                <a:cxn ang="0">
                  <a:pos x="802" y="149"/>
                </a:cxn>
                <a:cxn ang="0">
                  <a:pos x="805" y="149"/>
                </a:cxn>
              </a:cxnLst>
              <a:rect l="0" t="0" r="r" b="b"/>
              <a:pathLst>
                <a:path w="806" h="298">
                  <a:moveTo>
                    <a:pt x="805" y="149"/>
                  </a:moveTo>
                  <a:lnTo>
                    <a:pt x="800" y="131"/>
                  </a:lnTo>
                  <a:lnTo>
                    <a:pt x="792" y="114"/>
                  </a:lnTo>
                  <a:lnTo>
                    <a:pt x="777" y="95"/>
                  </a:lnTo>
                  <a:lnTo>
                    <a:pt x="757" y="79"/>
                  </a:lnTo>
                  <a:lnTo>
                    <a:pt x="731" y="64"/>
                  </a:lnTo>
                  <a:lnTo>
                    <a:pt x="701" y="48"/>
                  </a:lnTo>
                  <a:lnTo>
                    <a:pt x="665" y="37"/>
                  </a:lnTo>
                  <a:lnTo>
                    <a:pt x="627" y="26"/>
                  </a:lnTo>
                  <a:lnTo>
                    <a:pt x="587" y="16"/>
                  </a:lnTo>
                  <a:lnTo>
                    <a:pt x="541" y="9"/>
                  </a:lnTo>
                  <a:lnTo>
                    <a:pt x="493" y="3"/>
                  </a:lnTo>
                  <a:lnTo>
                    <a:pt x="447" y="0"/>
                  </a:lnTo>
                  <a:lnTo>
                    <a:pt x="397" y="0"/>
                  </a:lnTo>
                  <a:lnTo>
                    <a:pt x="348" y="1"/>
                  </a:lnTo>
                  <a:lnTo>
                    <a:pt x="300" y="6"/>
                  </a:lnTo>
                  <a:lnTo>
                    <a:pt x="253" y="11"/>
                  </a:lnTo>
                  <a:lnTo>
                    <a:pt x="210" y="18"/>
                  </a:lnTo>
                  <a:lnTo>
                    <a:pt x="168" y="28"/>
                  </a:lnTo>
                  <a:lnTo>
                    <a:pt x="130" y="40"/>
                  </a:lnTo>
                  <a:lnTo>
                    <a:pt x="96" y="52"/>
                  </a:lnTo>
                  <a:lnTo>
                    <a:pt x="68" y="66"/>
                  </a:lnTo>
                  <a:lnTo>
                    <a:pt x="42" y="81"/>
                  </a:lnTo>
                  <a:lnTo>
                    <a:pt x="23" y="98"/>
                  </a:lnTo>
                  <a:lnTo>
                    <a:pt x="7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1" y="170"/>
                  </a:lnTo>
                  <a:lnTo>
                    <a:pt x="11" y="187"/>
                  </a:lnTo>
                  <a:lnTo>
                    <a:pt x="26" y="204"/>
                  </a:lnTo>
                  <a:lnTo>
                    <a:pt x="46" y="222"/>
                  </a:lnTo>
                  <a:lnTo>
                    <a:pt x="74" y="235"/>
                  </a:lnTo>
                  <a:lnTo>
                    <a:pt x="102" y="249"/>
                  </a:lnTo>
                  <a:lnTo>
                    <a:pt x="138" y="262"/>
                  </a:lnTo>
                  <a:lnTo>
                    <a:pt x="176" y="274"/>
                  </a:lnTo>
                  <a:lnTo>
                    <a:pt x="220" y="282"/>
                  </a:lnTo>
                  <a:lnTo>
                    <a:pt x="265" y="290"/>
                  </a:lnTo>
                  <a:lnTo>
                    <a:pt x="310" y="294"/>
                  </a:lnTo>
                  <a:lnTo>
                    <a:pt x="360" y="297"/>
                  </a:lnTo>
                  <a:lnTo>
                    <a:pt x="407" y="297"/>
                  </a:lnTo>
                  <a:lnTo>
                    <a:pt x="457" y="297"/>
                  </a:lnTo>
                  <a:lnTo>
                    <a:pt x="504" y="293"/>
                  </a:lnTo>
                  <a:lnTo>
                    <a:pt x="550" y="286"/>
                  </a:lnTo>
                  <a:lnTo>
                    <a:pt x="596" y="279"/>
                  </a:lnTo>
                  <a:lnTo>
                    <a:pt x="637" y="270"/>
                  </a:lnTo>
                  <a:lnTo>
                    <a:pt x="674" y="259"/>
                  </a:lnTo>
                  <a:lnTo>
                    <a:pt x="706" y="246"/>
                  </a:lnTo>
                  <a:lnTo>
                    <a:pt x="738" y="230"/>
                  </a:lnTo>
                  <a:lnTo>
                    <a:pt x="762" y="216"/>
                  </a:lnTo>
                  <a:lnTo>
                    <a:pt x="781" y="199"/>
                  </a:lnTo>
                  <a:lnTo>
                    <a:pt x="794" y="182"/>
                  </a:lnTo>
                  <a:lnTo>
                    <a:pt x="801" y="165"/>
                  </a:lnTo>
                  <a:lnTo>
                    <a:pt x="802" y="149"/>
                  </a:lnTo>
                  <a:lnTo>
                    <a:pt x="805" y="149"/>
                  </a:lnTo>
                </a:path>
              </a:pathLst>
            </a:custGeom>
            <a:solidFill>
              <a:srgbClr val="1060C0"/>
            </a:solidFill>
            <a:ln w="12700" cap="rnd" cmpd="sng">
              <a:solidFill>
                <a:srgbClr val="106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12" name="Freeform 1072"/>
            <p:cNvSpPr>
              <a:spLocks/>
            </p:cNvSpPr>
            <p:nvPr/>
          </p:nvSpPr>
          <p:spPr bwMode="auto">
            <a:xfrm>
              <a:off x="2620" y="2510"/>
              <a:ext cx="772" cy="288"/>
            </a:xfrm>
            <a:custGeom>
              <a:avLst/>
              <a:gdLst/>
              <a:ahLst/>
              <a:cxnLst>
                <a:cxn ang="0">
                  <a:pos x="771" y="145"/>
                </a:cxn>
                <a:cxn ang="0">
                  <a:pos x="766" y="127"/>
                </a:cxn>
                <a:cxn ang="0">
                  <a:pos x="758" y="111"/>
                </a:cxn>
                <a:cxn ang="0">
                  <a:pos x="743" y="93"/>
                </a:cxn>
                <a:cxn ang="0">
                  <a:pos x="726" y="78"/>
                </a:cxn>
                <a:cxn ang="0">
                  <a:pos x="701" y="62"/>
                </a:cxn>
                <a:cxn ang="0">
                  <a:pos x="671" y="47"/>
                </a:cxn>
                <a:cxn ang="0">
                  <a:pos x="638" y="37"/>
                </a:cxn>
                <a:cxn ang="0">
                  <a:pos x="600" y="25"/>
                </a:cxn>
                <a:cxn ang="0">
                  <a:pos x="562" y="16"/>
                </a:cxn>
                <a:cxn ang="0">
                  <a:pos x="518" y="9"/>
                </a:cxn>
                <a:cxn ang="0">
                  <a:pos x="471" y="4"/>
                </a:cxn>
                <a:cxn ang="0">
                  <a:pos x="428" y="0"/>
                </a:cxn>
                <a:cxn ang="0">
                  <a:pos x="380" y="0"/>
                </a:cxn>
                <a:cxn ang="0">
                  <a:pos x="333" y="2"/>
                </a:cxn>
                <a:cxn ang="0">
                  <a:pos x="287" y="6"/>
                </a:cxn>
                <a:cxn ang="0">
                  <a:pos x="242" y="13"/>
                </a:cxn>
                <a:cxn ang="0">
                  <a:pos x="201" y="19"/>
                </a:cxn>
                <a:cxn ang="0">
                  <a:pos x="160" y="28"/>
                </a:cxn>
                <a:cxn ang="0">
                  <a:pos x="123" y="38"/>
                </a:cxn>
                <a:cxn ang="0">
                  <a:pos x="91" y="51"/>
                </a:cxn>
                <a:cxn ang="0">
                  <a:pos x="64" y="65"/>
                </a:cxn>
                <a:cxn ang="0">
                  <a:pos x="39" y="79"/>
                </a:cxn>
                <a:cxn ang="0">
                  <a:pos x="22" y="95"/>
                </a:cxn>
                <a:cxn ang="0">
                  <a:pos x="5" y="111"/>
                </a:cxn>
                <a:cxn ang="0">
                  <a:pos x="0" y="129"/>
                </a:cxn>
                <a:cxn ang="0">
                  <a:pos x="0" y="146"/>
                </a:cxn>
                <a:cxn ang="0">
                  <a:pos x="0" y="165"/>
                </a:cxn>
                <a:cxn ang="0">
                  <a:pos x="10" y="181"/>
                </a:cxn>
                <a:cxn ang="0">
                  <a:pos x="24" y="197"/>
                </a:cxn>
                <a:cxn ang="0">
                  <a:pos x="42" y="214"/>
                </a:cxn>
                <a:cxn ang="0">
                  <a:pos x="70" y="228"/>
                </a:cxn>
                <a:cxn ang="0">
                  <a:pos x="98" y="240"/>
                </a:cxn>
                <a:cxn ang="0">
                  <a:pos x="131" y="253"/>
                </a:cxn>
                <a:cxn ang="0">
                  <a:pos x="169" y="265"/>
                </a:cxn>
                <a:cxn ang="0">
                  <a:pos x="209" y="272"/>
                </a:cxn>
                <a:cxn ang="0">
                  <a:pos x="253" y="278"/>
                </a:cxn>
                <a:cxn ang="0">
                  <a:pos x="296" y="285"/>
                </a:cxn>
                <a:cxn ang="0">
                  <a:pos x="344" y="287"/>
                </a:cxn>
                <a:cxn ang="0">
                  <a:pos x="390" y="287"/>
                </a:cxn>
                <a:cxn ang="0">
                  <a:pos x="438" y="287"/>
                </a:cxn>
                <a:cxn ang="0">
                  <a:pos x="483" y="283"/>
                </a:cxn>
                <a:cxn ang="0">
                  <a:pos x="527" y="277"/>
                </a:cxn>
                <a:cxn ang="0">
                  <a:pos x="571" y="270"/>
                </a:cxn>
                <a:cxn ang="0">
                  <a:pos x="610" y="261"/>
                </a:cxn>
                <a:cxn ang="0">
                  <a:pos x="646" y="251"/>
                </a:cxn>
                <a:cxn ang="0">
                  <a:pos x="678" y="237"/>
                </a:cxn>
                <a:cxn ang="0">
                  <a:pos x="706" y="223"/>
                </a:cxn>
                <a:cxn ang="0">
                  <a:pos x="729" y="209"/>
                </a:cxn>
                <a:cxn ang="0">
                  <a:pos x="748" y="192"/>
                </a:cxn>
                <a:cxn ang="0">
                  <a:pos x="761" y="175"/>
                </a:cxn>
                <a:cxn ang="0">
                  <a:pos x="768" y="158"/>
                </a:cxn>
                <a:cxn ang="0">
                  <a:pos x="768" y="145"/>
                </a:cxn>
                <a:cxn ang="0">
                  <a:pos x="771" y="145"/>
                </a:cxn>
              </a:cxnLst>
              <a:rect l="0" t="0" r="r" b="b"/>
              <a:pathLst>
                <a:path w="772" h="288">
                  <a:moveTo>
                    <a:pt x="771" y="145"/>
                  </a:moveTo>
                  <a:lnTo>
                    <a:pt x="766" y="127"/>
                  </a:lnTo>
                  <a:lnTo>
                    <a:pt x="758" y="111"/>
                  </a:lnTo>
                  <a:lnTo>
                    <a:pt x="743" y="93"/>
                  </a:lnTo>
                  <a:lnTo>
                    <a:pt x="726" y="78"/>
                  </a:lnTo>
                  <a:lnTo>
                    <a:pt x="701" y="62"/>
                  </a:lnTo>
                  <a:lnTo>
                    <a:pt x="671" y="47"/>
                  </a:lnTo>
                  <a:lnTo>
                    <a:pt x="638" y="37"/>
                  </a:lnTo>
                  <a:lnTo>
                    <a:pt x="600" y="25"/>
                  </a:lnTo>
                  <a:lnTo>
                    <a:pt x="562" y="16"/>
                  </a:lnTo>
                  <a:lnTo>
                    <a:pt x="518" y="9"/>
                  </a:lnTo>
                  <a:lnTo>
                    <a:pt x="471" y="4"/>
                  </a:lnTo>
                  <a:lnTo>
                    <a:pt x="428" y="0"/>
                  </a:lnTo>
                  <a:lnTo>
                    <a:pt x="380" y="0"/>
                  </a:lnTo>
                  <a:lnTo>
                    <a:pt x="333" y="2"/>
                  </a:lnTo>
                  <a:lnTo>
                    <a:pt x="287" y="6"/>
                  </a:lnTo>
                  <a:lnTo>
                    <a:pt x="242" y="13"/>
                  </a:lnTo>
                  <a:lnTo>
                    <a:pt x="201" y="19"/>
                  </a:lnTo>
                  <a:lnTo>
                    <a:pt x="160" y="28"/>
                  </a:lnTo>
                  <a:lnTo>
                    <a:pt x="123" y="38"/>
                  </a:lnTo>
                  <a:lnTo>
                    <a:pt x="91" y="51"/>
                  </a:lnTo>
                  <a:lnTo>
                    <a:pt x="64" y="65"/>
                  </a:lnTo>
                  <a:lnTo>
                    <a:pt x="39" y="79"/>
                  </a:lnTo>
                  <a:lnTo>
                    <a:pt x="22" y="95"/>
                  </a:lnTo>
                  <a:lnTo>
                    <a:pt x="5" y="111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0" y="165"/>
                  </a:lnTo>
                  <a:lnTo>
                    <a:pt x="10" y="181"/>
                  </a:lnTo>
                  <a:lnTo>
                    <a:pt x="24" y="197"/>
                  </a:lnTo>
                  <a:lnTo>
                    <a:pt x="42" y="214"/>
                  </a:lnTo>
                  <a:lnTo>
                    <a:pt x="70" y="228"/>
                  </a:lnTo>
                  <a:lnTo>
                    <a:pt x="98" y="240"/>
                  </a:lnTo>
                  <a:lnTo>
                    <a:pt x="131" y="253"/>
                  </a:lnTo>
                  <a:lnTo>
                    <a:pt x="169" y="265"/>
                  </a:lnTo>
                  <a:lnTo>
                    <a:pt x="209" y="272"/>
                  </a:lnTo>
                  <a:lnTo>
                    <a:pt x="253" y="278"/>
                  </a:lnTo>
                  <a:lnTo>
                    <a:pt x="296" y="285"/>
                  </a:lnTo>
                  <a:lnTo>
                    <a:pt x="344" y="287"/>
                  </a:lnTo>
                  <a:lnTo>
                    <a:pt x="390" y="287"/>
                  </a:lnTo>
                  <a:lnTo>
                    <a:pt x="438" y="287"/>
                  </a:lnTo>
                  <a:lnTo>
                    <a:pt x="483" y="283"/>
                  </a:lnTo>
                  <a:lnTo>
                    <a:pt x="527" y="277"/>
                  </a:lnTo>
                  <a:lnTo>
                    <a:pt x="571" y="270"/>
                  </a:lnTo>
                  <a:lnTo>
                    <a:pt x="610" y="261"/>
                  </a:lnTo>
                  <a:lnTo>
                    <a:pt x="646" y="251"/>
                  </a:lnTo>
                  <a:lnTo>
                    <a:pt x="678" y="237"/>
                  </a:lnTo>
                  <a:lnTo>
                    <a:pt x="706" y="223"/>
                  </a:lnTo>
                  <a:lnTo>
                    <a:pt x="729" y="209"/>
                  </a:lnTo>
                  <a:lnTo>
                    <a:pt x="748" y="192"/>
                  </a:lnTo>
                  <a:lnTo>
                    <a:pt x="761" y="175"/>
                  </a:lnTo>
                  <a:lnTo>
                    <a:pt x="768" y="158"/>
                  </a:lnTo>
                  <a:lnTo>
                    <a:pt x="768" y="145"/>
                  </a:lnTo>
                  <a:lnTo>
                    <a:pt x="771" y="145"/>
                  </a:lnTo>
                </a:path>
              </a:pathLst>
            </a:custGeom>
            <a:solidFill>
              <a:srgbClr val="2070C0"/>
            </a:solidFill>
            <a:ln w="12700" cap="rnd" cmpd="sng">
              <a:solidFill>
                <a:srgbClr val="2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13" name="Freeform 1073"/>
            <p:cNvSpPr>
              <a:spLocks/>
            </p:cNvSpPr>
            <p:nvPr/>
          </p:nvSpPr>
          <p:spPr bwMode="auto">
            <a:xfrm>
              <a:off x="2642" y="2530"/>
              <a:ext cx="707" cy="266"/>
            </a:xfrm>
            <a:custGeom>
              <a:avLst/>
              <a:gdLst/>
              <a:ahLst/>
              <a:cxnLst>
                <a:cxn ang="0">
                  <a:pos x="706" y="133"/>
                </a:cxn>
                <a:cxn ang="0">
                  <a:pos x="701" y="117"/>
                </a:cxn>
                <a:cxn ang="0">
                  <a:pos x="694" y="102"/>
                </a:cxn>
                <a:cxn ang="0">
                  <a:pos x="680" y="86"/>
                </a:cxn>
                <a:cxn ang="0">
                  <a:pos x="663" y="71"/>
                </a:cxn>
                <a:cxn ang="0">
                  <a:pos x="641" y="57"/>
                </a:cxn>
                <a:cxn ang="0">
                  <a:pos x="614" y="44"/>
                </a:cxn>
                <a:cxn ang="0">
                  <a:pos x="583" y="33"/>
                </a:cxn>
                <a:cxn ang="0">
                  <a:pos x="549" y="23"/>
                </a:cxn>
                <a:cxn ang="0">
                  <a:pos x="513" y="13"/>
                </a:cxn>
                <a:cxn ang="0">
                  <a:pos x="473" y="8"/>
                </a:cxn>
                <a:cxn ang="0">
                  <a:pos x="432" y="3"/>
                </a:cxn>
                <a:cxn ang="0">
                  <a:pos x="391" y="0"/>
                </a:cxn>
                <a:cxn ang="0">
                  <a:pos x="348" y="0"/>
                </a:cxn>
                <a:cxn ang="0">
                  <a:pos x="305" y="3"/>
                </a:cxn>
                <a:cxn ang="0">
                  <a:pos x="262" y="5"/>
                </a:cxn>
                <a:cxn ang="0">
                  <a:pos x="221" y="11"/>
                </a:cxn>
                <a:cxn ang="0">
                  <a:pos x="183" y="18"/>
                </a:cxn>
                <a:cxn ang="0">
                  <a:pos x="147" y="26"/>
                </a:cxn>
                <a:cxn ang="0">
                  <a:pos x="114" y="35"/>
                </a:cxn>
                <a:cxn ang="0">
                  <a:pos x="83" y="48"/>
                </a:cxn>
                <a:cxn ang="0">
                  <a:pos x="59" y="61"/>
                </a:cxn>
                <a:cxn ang="0">
                  <a:pos x="36" y="74"/>
                </a:cxn>
                <a:cxn ang="0">
                  <a:pos x="20" y="88"/>
                </a:cxn>
                <a:cxn ang="0">
                  <a:pos x="6" y="104"/>
                </a:cxn>
                <a:cxn ang="0">
                  <a:pos x="0" y="120"/>
                </a:cxn>
                <a:cxn ang="0">
                  <a:pos x="0" y="136"/>
                </a:cxn>
                <a:cxn ang="0">
                  <a:pos x="0" y="153"/>
                </a:cxn>
                <a:cxn ang="0">
                  <a:pos x="9" y="167"/>
                </a:cxn>
                <a:cxn ang="0">
                  <a:pos x="22" y="182"/>
                </a:cxn>
                <a:cxn ang="0">
                  <a:pos x="40" y="197"/>
                </a:cxn>
                <a:cxn ang="0">
                  <a:pos x="65" y="209"/>
                </a:cxn>
                <a:cxn ang="0">
                  <a:pos x="90" y="223"/>
                </a:cxn>
                <a:cxn ang="0">
                  <a:pos x="121" y="233"/>
                </a:cxn>
                <a:cxn ang="0">
                  <a:pos x="155" y="245"/>
                </a:cxn>
                <a:cxn ang="0">
                  <a:pos x="193" y="250"/>
                </a:cxn>
                <a:cxn ang="0">
                  <a:pos x="232" y="257"/>
                </a:cxn>
                <a:cxn ang="0">
                  <a:pos x="272" y="263"/>
                </a:cxn>
                <a:cxn ang="0">
                  <a:pos x="315" y="265"/>
                </a:cxn>
                <a:cxn ang="0">
                  <a:pos x="357" y="265"/>
                </a:cxn>
                <a:cxn ang="0">
                  <a:pos x="401" y="265"/>
                </a:cxn>
                <a:cxn ang="0">
                  <a:pos x="442" y="262"/>
                </a:cxn>
                <a:cxn ang="0">
                  <a:pos x="483" y="257"/>
                </a:cxn>
                <a:cxn ang="0">
                  <a:pos x="524" y="250"/>
                </a:cxn>
                <a:cxn ang="0">
                  <a:pos x="558" y="241"/>
                </a:cxn>
                <a:cxn ang="0">
                  <a:pos x="592" y="233"/>
                </a:cxn>
                <a:cxn ang="0">
                  <a:pos x="620" y="220"/>
                </a:cxn>
                <a:cxn ang="0">
                  <a:pos x="648" y="206"/>
                </a:cxn>
                <a:cxn ang="0">
                  <a:pos x="667" y="194"/>
                </a:cxn>
                <a:cxn ang="0">
                  <a:pos x="685" y="178"/>
                </a:cxn>
                <a:cxn ang="0">
                  <a:pos x="696" y="164"/>
                </a:cxn>
                <a:cxn ang="0">
                  <a:pos x="703" y="146"/>
                </a:cxn>
                <a:cxn ang="0">
                  <a:pos x="704" y="133"/>
                </a:cxn>
                <a:cxn ang="0">
                  <a:pos x="706" y="133"/>
                </a:cxn>
              </a:cxnLst>
              <a:rect l="0" t="0" r="r" b="b"/>
              <a:pathLst>
                <a:path w="707" h="266">
                  <a:moveTo>
                    <a:pt x="706" y="133"/>
                  </a:moveTo>
                  <a:lnTo>
                    <a:pt x="701" y="117"/>
                  </a:lnTo>
                  <a:lnTo>
                    <a:pt x="694" y="102"/>
                  </a:lnTo>
                  <a:lnTo>
                    <a:pt x="680" y="86"/>
                  </a:lnTo>
                  <a:lnTo>
                    <a:pt x="663" y="71"/>
                  </a:lnTo>
                  <a:lnTo>
                    <a:pt x="641" y="57"/>
                  </a:lnTo>
                  <a:lnTo>
                    <a:pt x="614" y="44"/>
                  </a:lnTo>
                  <a:lnTo>
                    <a:pt x="583" y="33"/>
                  </a:lnTo>
                  <a:lnTo>
                    <a:pt x="549" y="23"/>
                  </a:lnTo>
                  <a:lnTo>
                    <a:pt x="513" y="13"/>
                  </a:lnTo>
                  <a:lnTo>
                    <a:pt x="473" y="8"/>
                  </a:lnTo>
                  <a:lnTo>
                    <a:pt x="432" y="3"/>
                  </a:lnTo>
                  <a:lnTo>
                    <a:pt x="391" y="0"/>
                  </a:lnTo>
                  <a:lnTo>
                    <a:pt x="348" y="0"/>
                  </a:lnTo>
                  <a:lnTo>
                    <a:pt x="305" y="3"/>
                  </a:lnTo>
                  <a:lnTo>
                    <a:pt x="262" y="5"/>
                  </a:lnTo>
                  <a:lnTo>
                    <a:pt x="221" y="11"/>
                  </a:lnTo>
                  <a:lnTo>
                    <a:pt x="183" y="18"/>
                  </a:lnTo>
                  <a:lnTo>
                    <a:pt x="147" y="26"/>
                  </a:lnTo>
                  <a:lnTo>
                    <a:pt x="114" y="35"/>
                  </a:lnTo>
                  <a:lnTo>
                    <a:pt x="83" y="48"/>
                  </a:lnTo>
                  <a:lnTo>
                    <a:pt x="59" y="61"/>
                  </a:lnTo>
                  <a:lnTo>
                    <a:pt x="36" y="74"/>
                  </a:lnTo>
                  <a:lnTo>
                    <a:pt x="20" y="88"/>
                  </a:lnTo>
                  <a:lnTo>
                    <a:pt x="6" y="104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0" y="153"/>
                  </a:lnTo>
                  <a:lnTo>
                    <a:pt x="9" y="167"/>
                  </a:lnTo>
                  <a:lnTo>
                    <a:pt x="22" y="182"/>
                  </a:lnTo>
                  <a:lnTo>
                    <a:pt x="40" y="197"/>
                  </a:lnTo>
                  <a:lnTo>
                    <a:pt x="65" y="209"/>
                  </a:lnTo>
                  <a:lnTo>
                    <a:pt x="90" y="223"/>
                  </a:lnTo>
                  <a:lnTo>
                    <a:pt x="121" y="233"/>
                  </a:lnTo>
                  <a:lnTo>
                    <a:pt x="155" y="245"/>
                  </a:lnTo>
                  <a:lnTo>
                    <a:pt x="193" y="250"/>
                  </a:lnTo>
                  <a:lnTo>
                    <a:pt x="232" y="257"/>
                  </a:lnTo>
                  <a:lnTo>
                    <a:pt x="272" y="263"/>
                  </a:lnTo>
                  <a:lnTo>
                    <a:pt x="315" y="265"/>
                  </a:lnTo>
                  <a:lnTo>
                    <a:pt x="357" y="265"/>
                  </a:lnTo>
                  <a:lnTo>
                    <a:pt x="401" y="265"/>
                  </a:lnTo>
                  <a:lnTo>
                    <a:pt x="442" y="262"/>
                  </a:lnTo>
                  <a:lnTo>
                    <a:pt x="483" y="257"/>
                  </a:lnTo>
                  <a:lnTo>
                    <a:pt x="524" y="250"/>
                  </a:lnTo>
                  <a:lnTo>
                    <a:pt x="558" y="241"/>
                  </a:lnTo>
                  <a:lnTo>
                    <a:pt x="592" y="233"/>
                  </a:lnTo>
                  <a:lnTo>
                    <a:pt x="620" y="220"/>
                  </a:lnTo>
                  <a:lnTo>
                    <a:pt x="648" y="206"/>
                  </a:lnTo>
                  <a:lnTo>
                    <a:pt x="667" y="194"/>
                  </a:lnTo>
                  <a:lnTo>
                    <a:pt x="685" y="178"/>
                  </a:lnTo>
                  <a:lnTo>
                    <a:pt x="696" y="164"/>
                  </a:lnTo>
                  <a:lnTo>
                    <a:pt x="703" y="146"/>
                  </a:lnTo>
                  <a:lnTo>
                    <a:pt x="704" y="133"/>
                  </a:lnTo>
                  <a:lnTo>
                    <a:pt x="706" y="133"/>
                  </a:lnTo>
                </a:path>
              </a:pathLst>
            </a:custGeom>
            <a:solidFill>
              <a:srgbClr val="3080C0"/>
            </a:solidFill>
            <a:ln w="12700" cap="rnd" cmpd="sng">
              <a:solidFill>
                <a:srgbClr val="3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14" name="Freeform 1074"/>
            <p:cNvSpPr>
              <a:spLocks/>
            </p:cNvSpPr>
            <p:nvPr/>
          </p:nvSpPr>
          <p:spPr bwMode="auto">
            <a:xfrm>
              <a:off x="2653" y="2541"/>
              <a:ext cx="674" cy="255"/>
            </a:xfrm>
            <a:custGeom>
              <a:avLst/>
              <a:gdLst/>
              <a:ahLst/>
              <a:cxnLst>
                <a:cxn ang="0">
                  <a:pos x="673" y="127"/>
                </a:cxn>
                <a:cxn ang="0">
                  <a:pos x="669" y="111"/>
                </a:cxn>
                <a:cxn ang="0">
                  <a:pos x="661" y="96"/>
                </a:cxn>
                <a:cxn ang="0">
                  <a:pos x="648" y="80"/>
                </a:cxn>
                <a:cxn ang="0">
                  <a:pos x="632" y="67"/>
                </a:cxn>
                <a:cxn ang="0">
                  <a:pos x="611" y="53"/>
                </a:cxn>
                <a:cxn ang="0">
                  <a:pos x="586" y="41"/>
                </a:cxn>
                <a:cxn ang="0">
                  <a:pos x="556" y="30"/>
                </a:cxn>
                <a:cxn ang="0">
                  <a:pos x="523" y="22"/>
                </a:cxn>
                <a:cxn ang="0">
                  <a:pos x="490" y="13"/>
                </a:cxn>
                <a:cxn ang="0">
                  <a:pos x="451" y="7"/>
                </a:cxn>
                <a:cxn ang="0">
                  <a:pos x="411" y="2"/>
                </a:cxn>
                <a:cxn ang="0">
                  <a:pos x="373" y="0"/>
                </a:cxn>
                <a:cxn ang="0">
                  <a:pos x="332" y="0"/>
                </a:cxn>
                <a:cxn ang="0">
                  <a:pos x="289" y="1"/>
                </a:cxn>
                <a:cxn ang="0">
                  <a:pos x="250" y="5"/>
                </a:cxn>
                <a:cxn ang="0">
                  <a:pos x="211" y="8"/>
                </a:cxn>
                <a:cxn ang="0">
                  <a:pos x="175" y="16"/>
                </a:cxn>
                <a:cxn ang="0">
                  <a:pos x="140" y="23"/>
                </a:cxn>
                <a:cxn ang="0">
                  <a:pos x="108" y="33"/>
                </a:cxn>
                <a:cxn ang="0">
                  <a:pos x="80" y="45"/>
                </a:cxn>
                <a:cxn ang="0">
                  <a:pos x="57" y="57"/>
                </a:cxn>
                <a:cxn ang="0">
                  <a:pos x="34" y="70"/>
                </a:cxn>
                <a:cxn ang="0">
                  <a:pos x="18" y="83"/>
                </a:cxn>
                <a:cxn ang="0">
                  <a:pos x="5" y="98"/>
                </a:cxn>
                <a:cxn ang="0">
                  <a:pos x="0" y="114"/>
                </a:cxn>
                <a:cxn ang="0">
                  <a:pos x="0" y="128"/>
                </a:cxn>
                <a:cxn ang="0">
                  <a:pos x="1" y="144"/>
                </a:cxn>
                <a:cxn ang="0">
                  <a:pos x="9" y="159"/>
                </a:cxn>
                <a:cxn ang="0">
                  <a:pos x="21" y="173"/>
                </a:cxn>
                <a:cxn ang="0">
                  <a:pos x="38" y="188"/>
                </a:cxn>
                <a:cxn ang="0">
                  <a:pos x="62" y="200"/>
                </a:cxn>
                <a:cxn ang="0">
                  <a:pos x="85" y="212"/>
                </a:cxn>
                <a:cxn ang="0">
                  <a:pos x="115" y="222"/>
                </a:cxn>
                <a:cxn ang="0">
                  <a:pos x="148" y="232"/>
                </a:cxn>
                <a:cxn ang="0">
                  <a:pos x="184" y="239"/>
                </a:cxn>
                <a:cxn ang="0">
                  <a:pos x="221" y="246"/>
                </a:cxn>
                <a:cxn ang="0">
                  <a:pos x="260" y="251"/>
                </a:cxn>
                <a:cxn ang="0">
                  <a:pos x="302" y="253"/>
                </a:cxn>
                <a:cxn ang="0">
                  <a:pos x="341" y="254"/>
                </a:cxn>
                <a:cxn ang="0">
                  <a:pos x="383" y="253"/>
                </a:cxn>
                <a:cxn ang="0">
                  <a:pos x="422" y="251"/>
                </a:cxn>
                <a:cxn ang="0">
                  <a:pos x="461" y="245"/>
                </a:cxn>
                <a:cxn ang="0">
                  <a:pos x="500" y="239"/>
                </a:cxn>
                <a:cxn ang="0">
                  <a:pos x="534" y="230"/>
                </a:cxn>
                <a:cxn ang="0">
                  <a:pos x="564" y="222"/>
                </a:cxn>
                <a:cxn ang="0">
                  <a:pos x="592" y="210"/>
                </a:cxn>
                <a:cxn ang="0">
                  <a:pos x="617" y="198"/>
                </a:cxn>
                <a:cxn ang="0">
                  <a:pos x="637" y="184"/>
                </a:cxn>
                <a:cxn ang="0">
                  <a:pos x="653" y="170"/>
                </a:cxn>
                <a:cxn ang="0">
                  <a:pos x="664" y="155"/>
                </a:cxn>
                <a:cxn ang="0">
                  <a:pos x="669" y="139"/>
                </a:cxn>
                <a:cxn ang="0">
                  <a:pos x="669" y="127"/>
                </a:cxn>
                <a:cxn ang="0">
                  <a:pos x="673" y="127"/>
                </a:cxn>
              </a:cxnLst>
              <a:rect l="0" t="0" r="r" b="b"/>
              <a:pathLst>
                <a:path w="674" h="255">
                  <a:moveTo>
                    <a:pt x="673" y="127"/>
                  </a:moveTo>
                  <a:lnTo>
                    <a:pt x="669" y="111"/>
                  </a:lnTo>
                  <a:lnTo>
                    <a:pt x="661" y="96"/>
                  </a:lnTo>
                  <a:lnTo>
                    <a:pt x="648" y="80"/>
                  </a:lnTo>
                  <a:lnTo>
                    <a:pt x="632" y="67"/>
                  </a:lnTo>
                  <a:lnTo>
                    <a:pt x="611" y="53"/>
                  </a:lnTo>
                  <a:lnTo>
                    <a:pt x="586" y="41"/>
                  </a:lnTo>
                  <a:lnTo>
                    <a:pt x="556" y="30"/>
                  </a:lnTo>
                  <a:lnTo>
                    <a:pt x="523" y="22"/>
                  </a:lnTo>
                  <a:lnTo>
                    <a:pt x="490" y="13"/>
                  </a:lnTo>
                  <a:lnTo>
                    <a:pt x="451" y="7"/>
                  </a:lnTo>
                  <a:lnTo>
                    <a:pt x="411" y="2"/>
                  </a:lnTo>
                  <a:lnTo>
                    <a:pt x="373" y="0"/>
                  </a:lnTo>
                  <a:lnTo>
                    <a:pt x="332" y="0"/>
                  </a:lnTo>
                  <a:lnTo>
                    <a:pt x="289" y="1"/>
                  </a:lnTo>
                  <a:lnTo>
                    <a:pt x="250" y="5"/>
                  </a:lnTo>
                  <a:lnTo>
                    <a:pt x="211" y="8"/>
                  </a:lnTo>
                  <a:lnTo>
                    <a:pt x="175" y="16"/>
                  </a:lnTo>
                  <a:lnTo>
                    <a:pt x="140" y="23"/>
                  </a:lnTo>
                  <a:lnTo>
                    <a:pt x="108" y="33"/>
                  </a:lnTo>
                  <a:lnTo>
                    <a:pt x="80" y="45"/>
                  </a:lnTo>
                  <a:lnTo>
                    <a:pt x="57" y="57"/>
                  </a:lnTo>
                  <a:lnTo>
                    <a:pt x="34" y="70"/>
                  </a:lnTo>
                  <a:lnTo>
                    <a:pt x="18" y="83"/>
                  </a:lnTo>
                  <a:lnTo>
                    <a:pt x="5" y="98"/>
                  </a:lnTo>
                  <a:lnTo>
                    <a:pt x="0" y="114"/>
                  </a:lnTo>
                  <a:lnTo>
                    <a:pt x="0" y="128"/>
                  </a:lnTo>
                  <a:lnTo>
                    <a:pt x="1" y="144"/>
                  </a:lnTo>
                  <a:lnTo>
                    <a:pt x="9" y="159"/>
                  </a:lnTo>
                  <a:lnTo>
                    <a:pt x="21" y="173"/>
                  </a:lnTo>
                  <a:lnTo>
                    <a:pt x="38" y="188"/>
                  </a:lnTo>
                  <a:lnTo>
                    <a:pt x="62" y="200"/>
                  </a:lnTo>
                  <a:lnTo>
                    <a:pt x="85" y="212"/>
                  </a:lnTo>
                  <a:lnTo>
                    <a:pt x="115" y="222"/>
                  </a:lnTo>
                  <a:lnTo>
                    <a:pt x="148" y="232"/>
                  </a:lnTo>
                  <a:lnTo>
                    <a:pt x="184" y="239"/>
                  </a:lnTo>
                  <a:lnTo>
                    <a:pt x="221" y="246"/>
                  </a:lnTo>
                  <a:lnTo>
                    <a:pt x="260" y="251"/>
                  </a:lnTo>
                  <a:lnTo>
                    <a:pt x="302" y="253"/>
                  </a:lnTo>
                  <a:lnTo>
                    <a:pt x="341" y="254"/>
                  </a:lnTo>
                  <a:lnTo>
                    <a:pt x="383" y="253"/>
                  </a:lnTo>
                  <a:lnTo>
                    <a:pt x="422" y="251"/>
                  </a:lnTo>
                  <a:lnTo>
                    <a:pt x="461" y="245"/>
                  </a:lnTo>
                  <a:lnTo>
                    <a:pt x="500" y="239"/>
                  </a:lnTo>
                  <a:lnTo>
                    <a:pt x="534" y="230"/>
                  </a:lnTo>
                  <a:lnTo>
                    <a:pt x="564" y="222"/>
                  </a:lnTo>
                  <a:lnTo>
                    <a:pt x="592" y="210"/>
                  </a:lnTo>
                  <a:lnTo>
                    <a:pt x="617" y="198"/>
                  </a:lnTo>
                  <a:lnTo>
                    <a:pt x="637" y="184"/>
                  </a:lnTo>
                  <a:lnTo>
                    <a:pt x="653" y="170"/>
                  </a:lnTo>
                  <a:lnTo>
                    <a:pt x="664" y="155"/>
                  </a:lnTo>
                  <a:lnTo>
                    <a:pt x="669" y="139"/>
                  </a:lnTo>
                  <a:lnTo>
                    <a:pt x="669" y="127"/>
                  </a:lnTo>
                  <a:lnTo>
                    <a:pt x="673" y="127"/>
                  </a:lnTo>
                </a:path>
              </a:pathLst>
            </a:custGeom>
            <a:solidFill>
              <a:srgbClr val="4080C0"/>
            </a:solidFill>
            <a:ln w="12700" cap="rnd" cmpd="sng">
              <a:solidFill>
                <a:srgbClr val="4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15" name="Freeform 1075"/>
            <p:cNvSpPr>
              <a:spLocks/>
            </p:cNvSpPr>
            <p:nvPr/>
          </p:nvSpPr>
          <p:spPr bwMode="auto">
            <a:xfrm>
              <a:off x="2664" y="2549"/>
              <a:ext cx="641" cy="245"/>
            </a:xfrm>
            <a:custGeom>
              <a:avLst/>
              <a:gdLst/>
              <a:ahLst/>
              <a:cxnLst>
                <a:cxn ang="0">
                  <a:pos x="640" y="124"/>
                </a:cxn>
                <a:cxn ang="0">
                  <a:pos x="635" y="109"/>
                </a:cxn>
                <a:cxn ang="0">
                  <a:pos x="629" y="95"/>
                </a:cxn>
                <a:cxn ang="0">
                  <a:pos x="617" y="79"/>
                </a:cxn>
                <a:cxn ang="0">
                  <a:pos x="602" y="65"/>
                </a:cxn>
                <a:cxn ang="0">
                  <a:pos x="581" y="52"/>
                </a:cxn>
                <a:cxn ang="0">
                  <a:pos x="556" y="40"/>
                </a:cxn>
                <a:cxn ang="0">
                  <a:pos x="528" y="31"/>
                </a:cxn>
                <a:cxn ang="0">
                  <a:pos x="498" y="22"/>
                </a:cxn>
                <a:cxn ang="0">
                  <a:pos x="466" y="14"/>
                </a:cxn>
                <a:cxn ang="0">
                  <a:pos x="429" y="8"/>
                </a:cxn>
                <a:cxn ang="0">
                  <a:pos x="391" y="4"/>
                </a:cxn>
                <a:cxn ang="0">
                  <a:pos x="354" y="0"/>
                </a:cxn>
                <a:cxn ang="0">
                  <a:pos x="315" y="0"/>
                </a:cxn>
                <a:cxn ang="0">
                  <a:pos x="276" y="3"/>
                </a:cxn>
                <a:cxn ang="0">
                  <a:pos x="237" y="6"/>
                </a:cxn>
                <a:cxn ang="0">
                  <a:pos x="201" y="11"/>
                </a:cxn>
                <a:cxn ang="0">
                  <a:pos x="165" y="17"/>
                </a:cxn>
                <a:cxn ang="0">
                  <a:pos x="133" y="25"/>
                </a:cxn>
                <a:cxn ang="0">
                  <a:pos x="102" y="34"/>
                </a:cxn>
                <a:cxn ang="0">
                  <a:pos x="76" y="45"/>
                </a:cxn>
                <a:cxn ang="0">
                  <a:pos x="53" y="56"/>
                </a:cxn>
                <a:cxn ang="0">
                  <a:pos x="32" y="68"/>
                </a:cxn>
                <a:cxn ang="0">
                  <a:pos x="18" y="82"/>
                </a:cxn>
                <a:cxn ang="0">
                  <a:pos x="6" y="95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40"/>
                </a:cxn>
                <a:cxn ang="0">
                  <a:pos x="9" y="153"/>
                </a:cxn>
                <a:cxn ang="0">
                  <a:pos x="20" y="167"/>
                </a:cxn>
                <a:cxn ang="0">
                  <a:pos x="37" y="182"/>
                </a:cxn>
                <a:cxn ang="0">
                  <a:pos x="59" y="192"/>
                </a:cxn>
                <a:cxn ang="0">
                  <a:pos x="81" y="204"/>
                </a:cxn>
                <a:cxn ang="0">
                  <a:pos x="109" y="214"/>
                </a:cxn>
                <a:cxn ang="0">
                  <a:pos x="141" y="224"/>
                </a:cxn>
                <a:cxn ang="0">
                  <a:pos x="174" y="231"/>
                </a:cxn>
                <a:cxn ang="0">
                  <a:pos x="210" y="237"/>
                </a:cxn>
                <a:cxn ang="0">
                  <a:pos x="246" y="243"/>
                </a:cxn>
                <a:cxn ang="0">
                  <a:pos x="286" y="244"/>
                </a:cxn>
                <a:cxn ang="0">
                  <a:pos x="324" y="244"/>
                </a:cxn>
                <a:cxn ang="0">
                  <a:pos x="364" y="244"/>
                </a:cxn>
                <a:cxn ang="0">
                  <a:pos x="403" y="242"/>
                </a:cxn>
                <a:cxn ang="0">
                  <a:pos x="439" y="237"/>
                </a:cxn>
                <a:cxn ang="0">
                  <a:pos x="475" y="231"/>
                </a:cxn>
                <a:cxn ang="0">
                  <a:pos x="507" y="223"/>
                </a:cxn>
                <a:cxn ang="0">
                  <a:pos x="537" y="214"/>
                </a:cxn>
                <a:cxn ang="0">
                  <a:pos x="563" y="204"/>
                </a:cxn>
                <a:cxn ang="0">
                  <a:pos x="587" y="190"/>
                </a:cxn>
                <a:cxn ang="0">
                  <a:pos x="606" y="179"/>
                </a:cxn>
                <a:cxn ang="0">
                  <a:pos x="622" y="165"/>
                </a:cxn>
                <a:cxn ang="0">
                  <a:pos x="632" y="150"/>
                </a:cxn>
                <a:cxn ang="0">
                  <a:pos x="638" y="135"/>
                </a:cxn>
                <a:cxn ang="0">
                  <a:pos x="638" y="124"/>
                </a:cxn>
                <a:cxn ang="0">
                  <a:pos x="640" y="124"/>
                </a:cxn>
              </a:cxnLst>
              <a:rect l="0" t="0" r="r" b="b"/>
              <a:pathLst>
                <a:path w="641" h="245">
                  <a:moveTo>
                    <a:pt x="640" y="124"/>
                  </a:moveTo>
                  <a:lnTo>
                    <a:pt x="635" y="109"/>
                  </a:lnTo>
                  <a:lnTo>
                    <a:pt x="629" y="95"/>
                  </a:lnTo>
                  <a:lnTo>
                    <a:pt x="617" y="79"/>
                  </a:lnTo>
                  <a:lnTo>
                    <a:pt x="602" y="65"/>
                  </a:lnTo>
                  <a:lnTo>
                    <a:pt x="581" y="52"/>
                  </a:lnTo>
                  <a:lnTo>
                    <a:pt x="556" y="40"/>
                  </a:lnTo>
                  <a:lnTo>
                    <a:pt x="528" y="31"/>
                  </a:lnTo>
                  <a:lnTo>
                    <a:pt x="498" y="22"/>
                  </a:lnTo>
                  <a:lnTo>
                    <a:pt x="466" y="14"/>
                  </a:lnTo>
                  <a:lnTo>
                    <a:pt x="429" y="8"/>
                  </a:lnTo>
                  <a:lnTo>
                    <a:pt x="391" y="4"/>
                  </a:lnTo>
                  <a:lnTo>
                    <a:pt x="354" y="0"/>
                  </a:lnTo>
                  <a:lnTo>
                    <a:pt x="315" y="0"/>
                  </a:lnTo>
                  <a:lnTo>
                    <a:pt x="276" y="3"/>
                  </a:lnTo>
                  <a:lnTo>
                    <a:pt x="237" y="6"/>
                  </a:lnTo>
                  <a:lnTo>
                    <a:pt x="201" y="11"/>
                  </a:lnTo>
                  <a:lnTo>
                    <a:pt x="165" y="17"/>
                  </a:lnTo>
                  <a:lnTo>
                    <a:pt x="133" y="25"/>
                  </a:lnTo>
                  <a:lnTo>
                    <a:pt x="102" y="34"/>
                  </a:lnTo>
                  <a:lnTo>
                    <a:pt x="76" y="45"/>
                  </a:lnTo>
                  <a:lnTo>
                    <a:pt x="53" y="56"/>
                  </a:lnTo>
                  <a:lnTo>
                    <a:pt x="32" y="68"/>
                  </a:lnTo>
                  <a:lnTo>
                    <a:pt x="18" y="82"/>
                  </a:lnTo>
                  <a:lnTo>
                    <a:pt x="6" y="95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0" y="140"/>
                  </a:lnTo>
                  <a:lnTo>
                    <a:pt x="9" y="153"/>
                  </a:lnTo>
                  <a:lnTo>
                    <a:pt x="20" y="167"/>
                  </a:lnTo>
                  <a:lnTo>
                    <a:pt x="37" y="182"/>
                  </a:lnTo>
                  <a:lnTo>
                    <a:pt x="59" y="192"/>
                  </a:lnTo>
                  <a:lnTo>
                    <a:pt x="81" y="204"/>
                  </a:lnTo>
                  <a:lnTo>
                    <a:pt x="109" y="214"/>
                  </a:lnTo>
                  <a:lnTo>
                    <a:pt x="141" y="224"/>
                  </a:lnTo>
                  <a:lnTo>
                    <a:pt x="174" y="231"/>
                  </a:lnTo>
                  <a:lnTo>
                    <a:pt x="210" y="237"/>
                  </a:lnTo>
                  <a:lnTo>
                    <a:pt x="246" y="243"/>
                  </a:lnTo>
                  <a:lnTo>
                    <a:pt x="286" y="244"/>
                  </a:lnTo>
                  <a:lnTo>
                    <a:pt x="324" y="244"/>
                  </a:lnTo>
                  <a:lnTo>
                    <a:pt x="364" y="244"/>
                  </a:lnTo>
                  <a:lnTo>
                    <a:pt x="403" y="242"/>
                  </a:lnTo>
                  <a:lnTo>
                    <a:pt x="439" y="237"/>
                  </a:lnTo>
                  <a:lnTo>
                    <a:pt x="475" y="231"/>
                  </a:lnTo>
                  <a:lnTo>
                    <a:pt x="507" y="223"/>
                  </a:lnTo>
                  <a:lnTo>
                    <a:pt x="537" y="214"/>
                  </a:lnTo>
                  <a:lnTo>
                    <a:pt x="563" y="204"/>
                  </a:lnTo>
                  <a:lnTo>
                    <a:pt x="587" y="190"/>
                  </a:lnTo>
                  <a:lnTo>
                    <a:pt x="606" y="179"/>
                  </a:lnTo>
                  <a:lnTo>
                    <a:pt x="622" y="165"/>
                  </a:lnTo>
                  <a:lnTo>
                    <a:pt x="632" y="150"/>
                  </a:lnTo>
                  <a:lnTo>
                    <a:pt x="638" y="135"/>
                  </a:lnTo>
                  <a:lnTo>
                    <a:pt x="638" y="124"/>
                  </a:lnTo>
                  <a:lnTo>
                    <a:pt x="640" y="124"/>
                  </a:lnTo>
                </a:path>
              </a:pathLst>
            </a:custGeom>
            <a:solidFill>
              <a:srgbClr val="5080C0"/>
            </a:solidFill>
            <a:ln w="12700" cap="rnd" cmpd="sng">
              <a:solidFill>
                <a:srgbClr val="5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16" name="Freeform 1076"/>
            <p:cNvSpPr>
              <a:spLocks/>
            </p:cNvSpPr>
            <p:nvPr/>
          </p:nvSpPr>
          <p:spPr bwMode="auto">
            <a:xfrm>
              <a:off x="2675" y="2560"/>
              <a:ext cx="609" cy="234"/>
            </a:xfrm>
            <a:custGeom>
              <a:avLst/>
              <a:gdLst/>
              <a:ahLst/>
              <a:cxnLst>
                <a:cxn ang="0">
                  <a:pos x="608" y="117"/>
                </a:cxn>
                <a:cxn ang="0">
                  <a:pos x="603" y="102"/>
                </a:cxn>
                <a:cxn ang="0">
                  <a:pos x="597" y="90"/>
                </a:cxn>
                <a:cxn ang="0">
                  <a:pos x="584" y="75"/>
                </a:cxn>
                <a:cxn ang="0">
                  <a:pos x="570" y="61"/>
                </a:cxn>
                <a:cxn ang="0">
                  <a:pos x="551" y="49"/>
                </a:cxn>
                <a:cxn ang="0">
                  <a:pos x="528" y="38"/>
                </a:cxn>
                <a:cxn ang="0">
                  <a:pos x="500" y="28"/>
                </a:cxn>
                <a:cxn ang="0">
                  <a:pos x="472" y="20"/>
                </a:cxn>
                <a:cxn ang="0">
                  <a:pos x="441" y="12"/>
                </a:cxn>
                <a:cxn ang="0">
                  <a:pos x="407" y="7"/>
                </a:cxn>
                <a:cxn ang="0">
                  <a:pos x="370" y="3"/>
                </a:cxn>
                <a:cxn ang="0">
                  <a:pos x="336" y="0"/>
                </a:cxn>
                <a:cxn ang="0">
                  <a:pos x="298" y="0"/>
                </a:cxn>
                <a:cxn ang="0">
                  <a:pos x="261" y="3"/>
                </a:cxn>
                <a:cxn ang="0">
                  <a:pos x="225" y="5"/>
                </a:cxn>
                <a:cxn ang="0">
                  <a:pos x="191" y="10"/>
                </a:cxn>
                <a:cxn ang="0">
                  <a:pos x="157" y="16"/>
                </a:cxn>
                <a:cxn ang="0">
                  <a:pos x="126" y="23"/>
                </a:cxn>
                <a:cxn ang="0">
                  <a:pos x="98" y="31"/>
                </a:cxn>
                <a:cxn ang="0">
                  <a:pos x="72" y="42"/>
                </a:cxn>
                <a:cxn ang="0">
                  <a:pos x="50" y="53"/>
                </a:cxn>
                <a:cxn ang="0">
                  <a:pos x="31" y="64"/>
                </a:cxn>
                <a:cxn ang="0">
                  <a:pos x="18" y="77"/>
                </a:cxn>
                <a:cxn ang="0">
                  <a:pos x="4" y="91"/>
                </a:cxn>
                <a:cxn ang="0">
                  <a:pos x="0" y="106"/>
                </a:cxn>
                <a:cxn ang="0">
                  <a:pos x="0" y="118"/>
                </a:cxn>
                <a:cxn ang="0">
                  <a:pos x="1" y="134"/>
                </a:cxn>
                <a:cxn ang="0">
                  <a:pos x="8" y="146"/>
                </a:cxn>
                <a:cxn ang="0">
                  <a:pos x="19" y="159"/>
                </a:cxn>
                <a:cxn ang="0">
                  <a:pos x="35" y="171"/>
                </a:cxn>
                <a:cxn ang="0">
                  <a:pos x="55" y="182"/>
                </a:cxn>
                <a:cxn ang="0">
                  <a:pos x="77" y="194"/>
                </a:cxn>
                <a:cxn ang="0">
                  <a:pos x="104" y="203"/>
                </a:cxn>
                <a:cxn ang="0">
                  <a:pos x="134" y="213"/>
                </a:cxn>
                <a:cxn ang="0">
                  <a:pos x="166" y="219"/>
                </a:cxn>
                <a:cxn ang="0">
                  <a:pos x="200" y="226"/>
                </a:cxn>
                <a:cxn ang="0">
                  <a:pos x="234" y="231"/>
                </a:cxn>
                <a:cxn ang="0">
                  <a:pos x="272" y="232"/>
                </a:cxn>
                <a:cxn ang="0">
                  <a:pos x="308" y="233"/>
                </a:cxn>
                <a:cxn ang="0">
                  <a:pos x="346" y="233"/>
                </a:cxn>
                <a:cxn ang="0">
                  <a:pos x="381" y="231"/>
                </a:cxn>
                <a:cxn ang="0">
                  <a:pos x="416" y="226"/>
                </a:cxn>
                <a:cxn ang="0">
                  <a:pos x="451" y="220"/>
                </a:cxn>
                <a:cxn ang="0">
                  <a:pos x="482" y="212"/>
                </a:cxn>
                <a:cxn ang="0">
                  <a:pos x="510" y="203"/>
                </a:cxn>
                <a:cxn ang="0">
                  <a:pos x="535" y="193"/>
                </a:cxn>
                <a:cxn ang="0">
                  <a:pos x="558" y="181"/>
                </a:cxn>
                <a:cxn ang="0">
                  <a:pos x="575" y="171"/>
                </a:cxn>
                <a:cxn ang="0">
                  <a:pos x="591" y="156"/>
                </a:cxn>
                <a:cxn ang="0">
                  <a:pos x="600" y="142"/>
                </a:cxn>
                <a:cxn ang="0">
                  <a:pos x="605" y="129"/>
                </a:cxn>
                <a:cxn ang="0">
                  <a:pos x="606" y="117"/>
                </a:cxn>
                <a:cxn ang="0">
                  <a:pos x="608" y="117"/>
                </a:cxn>
              </a:cxnLst>
              <a:rect l="0" t="0" r="r" b="b"/>
              <a:pathLst>
                <a:path w="609" h="234">
                  <a:moveTo>
                    <a:pt x="608" y="117"/>
                  </a:moveTo>
                  <a:lnTo>
                    <a:pt x="603" y="102"/>
                  </a:lnTo>
                  <a:lnTo>
                    <a:pt x="597" y="90"/>
                  </a:lnTo>
                  <a:lnTo>
                    <a:pt x="584" y="75"/>
                  </a:lnTo>
                  <a:lnTo>
                    <a:pt x="570" y="61"/>
                  </a:lnTo>
                  <a:lnTo>
                    <a:pt x="551" y="49"/>
                  </a:lnTo>
                  <a:lnTo>
                    <a:pt x="528" y="38"/>
                  </a:lnTo>
                  <a:lnTo>
                    <a:pt x="500" y="28"/>
                  </a:lnTo>
                  <a:lnTo>
                    <a:pt x="472" y="20"/>
                  </a:lnTo>
                  <a:lnTo>
                    <a:pt x="441" y="12"/>
                  </a:lnTo>
                  <a:lnTo>
                    <a:pt x="407" y="7"/>
                  </a:lnTo>
                  <a:lnTo>
                    <a:pt x="370" y="3"/>
                  </a:lnTo>
                  <a:lnTo>
                    <a:pt x="336" y="0"/>
                  </a:lnTo>
                  <a:lnTo>
                    <a:pt x="298" y="0"/>
                  </a:lnTo>
                  <a:lnTo>
                    <a:pt x="261" y="3"/>
                  </a:lnTo>
                  <a:lnTo>
                    <a:pt x="225" y="5"/>
                  </a:lnTo>
                  <a:lnTo>
                    <a:pt x="191" y="10"/>
                  </a:lnTo>
                  <a:lnTo>
                    <a:pt x="157" y="16"/>
                  </a:lnTo>
                  <a:lnTo>
                    <a:pt x="126" y="23"/>
                  </a:lnTo>
                  <a:lnTo>
                    <a:pt x="98" y="31"/>
                  </a:lnTo>
                  <a:lnTo>
                    <a:pt x="72" y="42"/>
                  </a:lnTo>
                  <a:lnTo>
                    <a:pt x="50" y="53"/>
                  </a:lnTo>
                  <a:lnTo>
                    <a:pt x="31" y="64"/>
                  </a:lnTo>
                  <a:lnTo>
                    <a:pt x="18" y="77"/>
                  </a:lnTo>
                  <a:lnTo>
                    <a:pt x="4" y="91"/>
                  </a:lnTo>
                  <a:lnTo>
                    <a:pt x="0" y="106"/>
                  </a:lnTo>
                  <a:lnTo>
                    <a:pt x="0" y="118"/>
                  </a:lnTo>
                  <a:lnTo>
                    <a:pt x="1" y="134"/>
                  </a:lnTo>
                  <a:lnTo>
                    <a:pt x="8" y="146"/>
                  </a:lnTo>
                  <a:lnTo>
                    <a:pt x="19" y="159"/>
                  </a:lnTo>
                  <a:lnTo>
                    <a:pt x="35" y="171"/>
                  </a:lnTo>
                  <a:lnTo>
                    <a:pt x="55" y="182"/>
                  </a:lnTo>
                  <a:lnTo>
                    <a:pt x="77" y="194"/>
                  </a:lnTo>
                  <a:lnTo>
                    <a:pt x="104" y="203"/>
                  </a:lnTo>
                  <a:lnTo>
                    <a:pt x="134" y="213"/>
                  </a:lnTo>
                  <a:lnTo>
                    <a:pt x="166" y="219"/>
                  </a:lnTo>
                  <a:lnTo>
                    <a:pt x="200" y="226"/>
                  </a:lnTo>
                  <a:lnTo>
                    <a:pt x="234" y="231"/>
                  </a:lnTo>
                  <a:lnTo>
                    <a:pt x="272" y="232"/>
                  </a:lnTo>
                  <a:lnTo>
                    <a:pt x="308" y="233"/>
                  </a:lnTo>
                  <a:lnTo>
                    <a:pt x="346" y="233"/>
                  </a:lnTo>
                  <a:lnTo>
                    <a:pt x="381" y="231"/>
                  </a:lnTo>
                  <a:lnTo>
                    <a:pt x="416" y="226"/>
                  </a:lnTo>
                  <a:lnTo>
                    <a:pt x="451" y="220"/>
                  </a:lnTo>
                  <a:lnTo>
                    <a:pt x="482" y="212"/>
                  </a:lnTo>
                  <a:lnTo>
                    <a:pt x="510" y="203"/>
                  </a:lnTo>
                  <a:lnTo>
                    <a:pt x="535" y="193"/>
                  </a:lnTo>
                  <a:lnTo>
                    <a:pt x="558" y="181"/>
                  </a:lnTo>
                  <a:lnTo>
                    <a:pt x="575" y="171"/>
                  </a:lnTo>
                  <a:lnTo>
                    <a:pt x="591" y="156"/>
                  </a:lnTo>
                  <a:lnTo>
                    <a:pt x="600" y="142"/>
                  </a:lnTo>
                  <a:lnTo>
                    <a:pt x="605" y="129"/>
                  </a:lnTo>
                  <a:lnTo>
                    <a:pt x="606" y="117"/>
                  </a:lnTo>
                  <a:lnTo>
                    <a:pt x="608" y="117"/>
                  </a:lnTo>
                </a:path>
              </a:pathLst>
            </a:custGeom>
            <a:solidFill>
              <a:srgbClr val="6080C0"/>
            </a:solidFill>
            <a:ln w="12700" cap="rnd" cmpd="sng">
              <a:solidFill>
                <a:srgbClr val="6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17" name="Freeform 1077"/>
            <p:cNvSpPr>
              <a:spLocks/>
            </p:cNvSpPr>
            <p:nvPr/>
          </p:nvSpPr>
          <p:spPr bwMode="auto">
            <a:xfrm>
              <a:off x="2686" y="2570"/>
              <a:ext cx="576" cy="223"/>
            </a:xfrm>
            <a:custGeom>
              <a:avLst/>
              <a:gdLst/>
              <a:ahLst/>
              <a:cxnLst>
                <a:cxn ang="0">
                  <a:pos x="575" y="112"/>
                </a:cxn>
                <a:cxn ang="0">
                  <a:pos x="571" y="98"/>
                </a:cxn>
                <a:cxn ang="0">
                  <a:pos x="564" y="85"/>
                </a:cxn>
                <a:cxn ang="0">
                  <a:pos x="553" y="70"/>
                </a:cxn>
                <a:cxn ang="0">
                  <a:pos x="540" y="58"/>
                </a:cxn>
                <a:cxn ang="0">
                  <a:pos x="521" y="46"/>
                </a:cxn>
                <a:cxn ang="0">
                  <a:pos x="499" y="35"/>
                </a:cxn>
                <a:cxn ang="0">
                  <a:pos x="473" y="26"/>
                </a:cxn>
                <a:cxn ang="0">
                  <a:pos x="445" y="18"/>
                </a:cxn>
                <a:cxn ang="0">
                  <a:pos x="417" y="10"/>
                </a:cxn>
                <a:cxn ang="0">
                  <a:pos x="383" y="7"/>
                </a:cxn>
                <a:cxn ang="0">
                  <a:pos x="350" y="2"/>
                </a:cxn>
                <a:cxn ang="0">
                  <a:pos x="318" y="0"/>
                </a:cxn>
                <a:cxn ang="0">
                  <a:pos x="283" y="0"/>
                </a:cxn>
                <a:cxn ang="0">
                  <a:pos x="246" y="2"/>
                </a:cxn>
                <a:cxn ang="0">
                  <a:pos x="213" y="5"/>
                </a:cxn>
                <a:cxn ang="0">
                  <a:pos x="180" y="10"/>
                </a:cxn>
                <a:cxn ang="0">
                  <a:pos x="149" y="14"/>
                </a:cxn>
                <a:cxn ang="0">
                  <a:pos x="119" y="22"/>
                </a:cxn>
                <a:cxn ang="0">
                  <a:pos x="93" y="29"/>
                </a:cxn>
                <a:cxn ang="0">
                  <a:pos x="68" y="41"/>
                </a:cxn>
                <a:cxn ang="0">
                  <a:pos x="47" y="51"/>
                </a:cxn>
                <a:cxn ang="0">
                  <a:pos x="29" y="62"/>
                </a:cxn>
                <a:cxn ang="0">
                  <a:pos x="16" y="74"/>
                </a:cxn>
                <a:cxn ang="0">
                  <a:pos x="5" y="87"/>
                </a:cxn>
                <a:cxn ang="0">
                  <a:pos x="0" y="101"/>
                </a:cxn>
                <a:cxn ang="0">
                  <a:pos x="0" y="113"/>
                </a:cxn>
                <a:cxn ang="0">
                  <a:pos x="1" y="127"/>
                </a:cxn>
                <a:cxn ang="0">
                  <a:pos x="7" y="138"/>
                </a:cxn>
                <a:cxn ang="0">
                  <a:pos x="18" y="152"/>
                </a:cxn>
                <a:cxn ang="0">
                  <a:pos x="32" y="164"/>
                </a:cxn>
                <a:cxn ang="0">
                  <a:pos x="52" y="175"/>
                </a:cxn>
                <a:cxn ang="0">
                  <a:pos x="73" y="185"/>
                </a:cxn>
                <a:cxn ang="0">
                  <a:pos x="98" y="194"/>
                </a:cxn>
                <a:cxn ang="0">
                  <a:pos x="127" y="202"/>
                </a:cxn>
                <a:cxn ang="0">
                  <a:pos x="157" y="209"/>
                </a:cxn>
                <a:cxn ang="0">
                  <a:pos x="189" y="215"/>
                </a:cxn>
                <a:cxn ang="0">
                  <a:pos x="222" y="220"/>
                </a:cxn>
                <a:cxn ang="0">
                  <a:pos x="258" y="222"/>
                </a:cxn>
                <a:cxn ang="0">
                  <a:pos x="292" y="222"/>
                </a:cxn>
                <a:cxn ang="0">
                  <a:pos x="327" y="222"/>
                </a:cxn>
                <a:cxn ang="0">
                  <a:pos x="362" y="220"/>
                </a:cxn>
                <a:cxn ang="0">
                  <a:pos x="395" y="216"/>
                </a:cxn>
                <a:cxn ang="0">
                  <a:pos x="428" y="210"/>
                </a:cxn>
                <a:cxn ang="0">
                  <a:pos x="455" y="202"/>
                </a:cxn>
                <a:cxn ang="0">
                  <a:pos x="483" y="194"/>
                </a:cxn>
                <a:cxn ang="0">
                  <a:pos x="506" y="185"/>
                </a:cxn>
                <a:cxn ang="0">
                  <a:pos x="528" y="172"/>
                </a:cxn>
                <a:cxn ang="0">
                  <a:pos x="545" y="161"/>
                </a:cxn>
                <a:cxn ang="0">
                  <a:pos x="559" y="149"/>
                </a:cxn>
                <a:cxn ang="0">
                  <a:pos x="567" y="136"/>
                </a:cxn>
                <a:cxn ang="0">
                  <a:pos x="572" y="123"/>
                </a:cxn>
                <a:cxn ang="0">
                  <a:pos x="572" y="112"/>
                </a:cxn>
                <a:cxn ang="0">
                  <a:pos x="575" y="112"/>
                </a:cxn>
              </a:cxnLst>
              <a:rect l="0" t="0" r="r" b="b"/>
              <a:pathLst>
                <a:path w="576" h="223">
                  <a:moveTo>
                    <a:pt x="575" y="112"/>
                  </a:moveTo>
                  <a:lnTo>
                    <a:pt x="571" y="98"/>
                  </a:lnTo>
                  <a:lnTo>
                    <a:pt x="564" y="85"/>
                  </a:lnTo>
                  <a:lnTo>
                    <a:pt x="553" y="70"/>
                  </a:lnTo>
                  <a:lnTo>
                    <a:pt x="540" y="58"/>
                  </a:lnTo>
                  <a:lnTo>
                    <a:pt x="521" y="46"/>
                  </a:lnTo>
                  <a:lnTo>
                    <a:pt x="499" y="35"/>
                  </a:lnTo>
                  <a:lnTo>
                    <a:pt x="473" y="26"/>
                  </a:lnTo>
                  <a:lnTo>
                    <a:pt x="445" y="18"/>
                  </a:lnTo>
                  <a:lnTo>
                    <a:pt x="417" y="10"/>
                  </a:lnTo>
                  <a:lnTo>
                    <a:pt x="383" y="7"/>
                  </a:lnTo>
                  <a:lnTo>
                    <a:pt x="350" y="2"/>
                  </a:lnTo>
                  <a:lnTo>
                    <a:pt x="318" y="0"/>
                  </a:lnTo>
                  <a:lnTo>
                    <a:pt x="283" y="0"/>
                  </a:lnTo>
                  <a:lnTo>
                    <a:pt x="246" y="2"/>
                  </a:lnTo>
                  <a:lnTo>
                    <a:pt x="213" y="5"/>
                  </a:lnTo>
                  <a:lnTo>
                    <a:pt x="180" y="10"/>
                  </a:lnTo>
                  <a:lnTo>
                    <a:pt x="149" y="14"/>
                  </a:lnTo>
                  <a:lnTo>
                    <a:pt x="119" y="22"/>
                  </a:lnTo>
                  <a:lnTo>
                    <a:pt x="93" y="29"/>
                  </a:lnTo>
                  <a:lnTo>
                    <a:pt x="68" y="41"/>
                  </a:lnTo>
                  <a:lnTo>
                    <a:pt x="47" y="51"/>
                  </a:lnTo>
                  <a:lnTo>
                    <a:pt x="29" y="62"/>
                  </a:lnTo>
                  <a:lnTo>
                    <a:pt x="16" y="74"/>
                  </a:lnTo>
                  <a:lnTo>
                    <a:pt x="5" y="87"/>
                  </a:lnTo>
                  <a:lnTo>
                    <a:pt x="0" y="101"/>
                  </a:lnTo>
                  <a:lnTo>
                    <a:pt x="0" y="113"/>
                  </a:lnTo>
                  <a:lnTo>
                    <a:pt x="1" y="127"/>
                  </a:lnTo>
                  <a:lnTo>
                    <a:pt x="7" y="138"/>
                  </a:lnTo>
                  <a:lnTo>
                    <a:pt x="18" y="152"/>
                  </a:lnTo>
                  <a:lnTo>
                    <a:pt x="32" y="164"/>
                  </a:lnTo>
                  <a:lnTo>
                    <a:pt x="52" y="175"/>
                  </a:lnTo>
                  <a:lnTo>
                    <a:pt x="73" y="185"/>
                  </a:lnTo>
                  <a:lnTo>
                    <a:pt x="98" y="194"/>
                  </a:lnTo>
                  <a:lnTo>
                    <a:pt x="127" y="202"/>
                  </a:lnTo>
                  <a:lnTo>
                    <a:pt x="157" y="209"/>
                  </a:lnTo>
                  <a:lnTo>
                    <a:pt x="189" y="215"/>
                  </a:lnTo>
                  <a:lnTo>
                    <a:pt x="222" y="220"/>
                  </a:lnTo>
                  <a:lnTo>
                    <a:pt x="258" y="222"/>
                  </a:lnTo>
                  <a:lnTo>
                    <a:pt x="292" y="222"/>
                  </a:lnTo>
                  <a:lnTo>
                    <a:pt x="327" y="222"/>
                  </a:lnTo>
                  <a:lnTo>
                    <a:pt x="362" y="220"/>
                  </a:lnTo>
                  <a:lnTo>
                    <a:pt x="395" y="216"/>
                  </a:lnTo>
                  <a:lnTo>
                    <a:pt x="428" y="210"/>
                  </a:lnTo>
                  <a:lnTo>
                    <a:pt x="455" y="202"/>
                  </a:lnTo>
                  <a:lnTo>
                    <a:pt x="483" y="194"/>
                  </a:lnTo>
                  <a:lnTo>
                    <a:pt x="506" y="185"/>
                  </a:lnTo>
                  <a:lnTo>
                    <a:pt x="528" y="172"/>
                  </a:lnTo>
                  <a:lnTo>
                    <a:pt x="545" y="161"/>
                  </a:lnTo>
                  <a:lnTo>
                    <a:pt x="559" y="149"/>
                  </a:lnTo>
                  <a:lnTo>
                    <a:pt x="567" y="136"/>
                  </a:lnTo>
                  <a:lnTo>
                    <a:pt x="572" y="123"/>
                  </a:lnTo>
                  <a:lnTo>
                    <a:pt x="572" y="112"/>
                  </a:lnTo>
                  <a:lnTo>
                    <a:pt x="575" y="112"/>
                  </a:lnTo>
                </a:path>
              </a:pathLst>
            </a:custGeom>
            <a:solidFill>
              <a:srgbClr val="60A0C0"/>
            </a:solidFill>
            <a:ln w="12700" cap="rnd" cmpd="sng">
              <a:solidFill>
                <a:srgbClr val="6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18" name="Freeform 1078"/>
            <p:cNvSpPr>
              <a:spLocks/>
            </p:cNvSpPr>
            <p:nvPr/>
          </p:nvSpPr>
          <p:spPr bwMode="auto">
            <a:xfrm>
              <a:off x="2697" y="2580"/>
              <a:ext cx="543" cy="212"/>
            </a:xfrm>
            <a:custGeom>
              <a:avLst/>
              <a:gdLst/>
              <a:ahLst/>
              <a:cxnLst>
                <a:cxn ang="0">
                  <a:pos x="542" y="105"/>
                </a:cxn>
                <a:cxn ang="0">
                  <a:pos x="538" y="93"/>
                </a:cxn>
                <a:cxn ang="0">
                  <a:pos x="532" y="80"/>
                </a:cxn>
                <a:cxn ang="0">
                  <a:pos x="521" y="67"/>
                </a:cxn>
                <a:cxn ang="0">
                  <a:pos x="508" y="56"/>
                </a:cxn>
                <a:cxn ang="0">
                  <a:pos x="491" y="44"/>
                </a:cxn>
                <a:cxn ang="0">
                  <a:pos x="470" y="34"/>
                </a:cxn>
                <a:cxn ang="0">
                  <a:pos x="446" y="24"/>
                </a:cxn>
                <a:cxn ang="0">
                  <a:pos x="420" y="17"/>
                </a:cxn>
                <a:cxn ang="0">
                  <a:pos x="393" y="11"/>
                </a:cxn>
                <a:cxn ang="0">
                  <a:pos x="362" y="6"/>
                </a:cxn>
                <a:cxn ang="0">
                  <a:pos x="331" y="2"/>
                </a:cxn>
                <a:cxn ang="0">
                  <a:pos x="299" y="0"/>
                </a:cxn>
                <a:cxn ang="0">
                  <a:pos x="266" y="0"/>
                </a:cxn>
                <a:cxn ang="0">
                  <a:pos x="233" y="0"/>
                </a:cxn>
                <a:cxn ang="0">
                  <a:pos x="201" y="6"/>
                </a:cxn>
                <a:cxn ang="0">
                  <a:pos x="169" y="8"/>
                </a:cxn>
                <a:cxn ang="0">
                  <a:pos x="140" y="14"/>
                </a:cxn>
                <a:cxn ang="0">
                  <a:pos x="113" y="21"/>
                </a:cxn>
                <a:cxn ang="0">
                  <a:pos x="87" y="29"/>
                </a:cxn>
                <a:cxn ang="0">
                  <a:pos x="64" y="40"/>
                </a:cxn>
                <a:cxn ang="0">
                  <a:pos x="45" y="48"/>
                </a:cxn>
                <a:cxn ang="0">
                  <a:pos x="28" y="58"/>
                </a:cxn>
                <a:cxn ang="0">
                  <a:pos x="15" y="70"/>
                </a:cxn>
                <a:cxn ang="0">
                  <a:pos x="5" y="82"/>
                </a:cxn>
                <a:cxn ang="0">
                  <a:pos x="0" y="95"/>
                </a:cxn>
                <a:cxn ang="0">
                  <a:pos x="0" y="106"/>
                </a:cxn>
                <a:cxn ang="0">
                  <a:pos x="1" y="121"/>
                </a:cxn>
                <a:cxn ang="0">
                  <a:pos x="7" y="131"/>
                </a:cxn>
                <a:cxn ang="0">
                  <a:pos x="17" y="144"/>
                </a:cxn>
                <a:cxn ang="0">
                  <a:pos x="31" y="156"/>
                </a:cxn>
                <a:cxn ang="0">
                  <a:pos x="50" y="166"/>
                </a:cxn>
                <a:cxn ang="0">
                  <a:pos x="68" y="175"/>
                </a:cxn>
                <a:cxn ang="0">
                  <a:pos x="93" y="184"/>
                </a:cxn>
                <a:cxn ang="0">
                  <a:pos x="119" y="192"/>
                </a:cxn>
                <a:cxn ang="0">
                  <a:pos x="149" y="199"/>
                </a:cxn>
                <a:cxn ang="0">
                  <a:pos x="180" y="204"/>
                </a:cxn>
                <a:cxn ang="0">
                  <a:pos x="210" y="207"/>
                </a:cxn>
                <a:cxn ang="0">
                  <a:pos x="243" y="211"/>
                </a:cxn>
                <a:cxn ang="0">
                  <a:pos x="275" y="211"/>
                </a:cxn>
                <a:cxn ang="0">
                  <a:pos x="309" y="211"/>
                </a:cxn>
                <a:cxn ang="0">
                  <a:pos x="341" y="207"/>
                </a:cxn>
                <a:cxn ang="0">
                  <a:pos x="372" y="205"/>
                </a:cxn>
                <a:cxn ang="0">
                  <a:pos x="403" y="200"/>
                </a:cxn>
                <a:cxn ang="0">
                  <a:pos x="431" y="192"/>
                </a:cxn>
                <a:cxn ang="0">
                  <a:pos x="456" y="184"/>
                </a:cxn>
                <a:cxn ang="0">
                  <a:pos x="478" y="175"/>
                </a:cxn>
                <a:cxn ang="0">
                  <a:pos x="498" y="165"/>
                </a:cxn>
                <a:cxn ang="0">
                  <a:pos x="514" y="154"/>
                </a:cxn>
                <a:cxn ang="0">
                  <a:pos x="528" y="142"/>
                </a:cxn>
                <a:cxn ang="0">
                  <a:pos x="535" y="130"/>
                </a:cxn>
                <a:cxn ang="0">
                  <a:pos x="539" y="116"/>
                </a:cxn>
                <a:cxn ang="0">
                  <a:pos x="539" y="105"/>
                </a:cxn>
                <a:cxn ang="0">
                  <a:pos x="542" y="105"/>
                </a:cxn>
              </a:cxnLst>
              <a:rect l="0" t="0" r="r" b="b"/>
              <a:pathLst>
                <a:path w="543" h="212">
                  <a:moveTo>
                    <a:pt x="542" y="105"/>
                  </a:moveTo>
                  <a:lnTo>
                    <a:pt x="538" y="93"/>
                  </a:lnTo>
                  <a:lnTo>
                    <a:pt x="532" y="80"/>
                  </a:lnTo>
                  <a:lnTo>
                    <a:pt x="521" y="67"/>
                  </a:lnTo>
                  <a:lnTo>
                    <a:pt x="508" y="56"/>
                  </a:lnTo>
                  <a:lnTo>
                    <a:pt x="491" y="44"/>
                  </a:lnTo>
                  <a:lnTo>
                    <a:pt x="470" y="34"/>
                  </a:lnTo>
                  <a:lnTo>
                    <a:pt x="446" y="24"/>
                  </a:lnTo>
                  <a:lnTo>
                    <a:pt x="420" y="17"/>
                  </a:lnTo>
                  <a:lnTo>
                    <a:pt x="393" y="11"/>
                  </a:lnTo>
                  <a:lnTo>
                    <a:pt x="362" y="6"/>
                  </a:lnTo>
                  <a:lnTo>
                    <a:pt x="331" y="2"/>
                  </a:lnTo>
                  <a:lnTo>
                    <a:pt x="299" y="0"/>
                  </a:lnTo>
                  <a:lnTo>
                    <a:pt x="266" y="0"/>
                  </a:lnTo>
                  <a:lnTo>
                    <a:pt x="233" y="0"/>
                  </a:lnTo>
                  <a:lnTo>
                    <a:pt x="201" y="6"/>
                  </a:lnTo>
                  <a:lnTo>
                    <a:pt x="169" y="8"/>
                  </a:lnTo>
                  <a:lnTo>
                    <a:pt x="140" y="14"/>
                  </a:lnTo>
                  <a:lnTo>
                    <a:pt x="113" y="21"/>
                  </a:lnTo>
                  <a:lnTo>
                    <a:pt x="87" y="29"/>
                  </a:lnTo>
                  <a:lnTo>
                    <a:pt x="64" y="40"/>
                  </a:lnTo>
                  <a:lnTo>
                    <a:pt x="45" y="48"/>
                  </a:lnTo>
                  <a:lnTo>
                    <a:pt x="28" y="58"/>
                  </a:lnTo>
                  <a:lnTo>
                    <a:pt x="15" y="70"/>
                  </a:lnTo>
                  <a:lnTo>
                    <a:pt x="5" y="82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1" y="121"/>
                  </a:lnTo>
                  <a:lnTo>
                    <a:pt x="7" y="131"/>
                  </a:lnTo>
                  <a:lnTo>
                    <a:pt x="17" y="144"/>
                  </a:lnTo>
                  <a:lnTo>
                    <a:pt x="31" y="156"/>
                  </a:lnTo>
                  <a:lnTo>
                    <a:pt x="50" y="166"/>
                  </a:lnTo>
                  <a:lnTo>
                    <a:pt x="68" y="175"/>
                  </a:lnTo>
                  <a:lnTo>
                    <a:pt x="93" y="184"/>
                  </a:lnTo>
                  <a:lnTo>
                    <a:pt x="119" y="192"/>
                  </a:lnTo>
                  <a:lnTo>
                    <a:pt x="149" y="199"/>
                  </a:lnTo>
                  <a:lnTo>
                    <a:pt x="180" y="204"/>
                  </a:lnTo>
                  <a:lnTo>
                    <a:pt x="210" y="207"/>
                  </a:lnTo>
                  <a:lnTo>
                    <a:pt x="243" y="211"/>
                  </a:lnTo>
                  <a:lnTo>
                    <a:pt x="275" y="211"/>
                  </a:lnTo>
                  <a:lnTo>
                    <a:pt x="309" y="211"/>
                  </a:lnTo>
                  <a:lnTo>
                    <a:pt x="341" y="207"/>
                  </a:lnTo>
                  <a:lnTo>
                    <a:pt x="372" y="205"/>
                  </a:lnTo>
                  <a:lnTo>
                    <a:pt x="403" y="200"/>
                  </a:lnTo>
                  <a:lnTo>
                    <a:pt x="431" y="192"/>
                  </a:lnTo>
                  <a:lnTo>
                    <a:pt x="456" y="184"/>
                  </a:lnTo>
                  <a:lnTo>
                    <a:pt x="478" y="175"/>
                  </a:lnTo>
                  <a:lnTo>
                    <a:pt x="498" y="165"/>
                  </a:lnTo>
                  <a:lnTo>
                    <a:pt x="514" y="154"/>
                  </a:lnTo>
                  <a:lnTo>
                    <a:pt x="528" y="142"/>
                  </a:lnTo>
                  <a:lnTo>
                    <a:pt x="535" y="130"/>
                  </a:lnTo>
                  <a:lnTo>
                    <a:pt x="539" y="116"/>
                  </a:lnTo>
                  <a:lnTo>
                    <a:pt x="539" y="105"/>
                  </a:lnTo>
                  <a:lnTo>
                    <a:pt x="542" y="105"/>
                  </a:lnTo>
                </a:path>
              </a:pathLst>
            </a:custGeom>
            <a:solidFill>
              <a:srgbClr val="80A0C0"/>
            </a:solidFill>
            <a:ln w="12700" cap="rnd" cmpd="sng">
              <a:solidFill>
                <a:srgbClr val="80A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19" name="Freeform 1079"/>
            <p:cNvSpPr>
              <a:spLocks/>
            </p:cNvSpPr>
            <p:nvPr/>
          </p:nvSpPr>
          <p:spPr bwMode="auto">
            <a:xfrm>
              <a:off x="2708" y="2588"/>
              <a:ext cx="510" cy="203"/>
            </a:xfrm>
            <a:custGeom>
              <a:avLst/>
              <a:gdLst/>
              <a:ahLst/>
              <a:cxnLst>
                <a:cxn ang="0">
                  <a:pos x="509" y="103"/>
                </a:cxn>
                <a:cxn ang="0">
                  <a:pos x="505" y="90"/>
                </a:cxn>
                <a:cxn ang="0">
                  <a:pos x="500" y="78"/>
                </a:cxn>
                <a:cxn ang="0">
                  <a:pos x="489" y="65"/>
                </a:cxn>
                <a:cxn ang="0">
                  <a:pos x="478" y="55"/>
                </a:cxn>
                <a:cxn ang="0">
                  <a:pos x="461" y="44"/>
                </a:cxn>
                <a:cxn ang="0">
                  <a:pos x="441" y="33"/>
                </a:cxn>
                <a:cxn ang="0">
                  <a:pos x="418" y="25"/>
                </a:cxn>
                <a:cxn ang="0">
                  <a:pos x="394" y="18"/>
                </a:cxn>
                <a:cxn ang="0">
                  <a:pos x="369" y="11"/>
                </a:cxn>
                <a:cxn ang="0">
                  <a:pos x="340" y="7"/>
                </a:cxn>
                <a:cxn ang="0">
                  <a:pos x="310" y="3"/>
                </a:cxn>
                <a:cxn ang="0">
                  <a:pos x="280" y="0"/>
                </a:cxn>
                <a:cxn ang="0">
                  <a:pos x="249" y="1"/>
                </a:cxn>
                <a:cxn ang="0">
                  <a:pos x="219" y="3"/>
                </a:cxn>
                <a:cxn ang="0">
                  <a:pos x="188" y="6"/>
                </a:cxn>
                <a:cxn ang="0">
                  <a:pos x="160" y="11"/>
                </a:cxn>
                <a:cxn ang="0">
                  <a:pos x="132" y="16"/>
                </a:cxn>
                <a:cxn ang="0">
                  <a:pos x="105" y="23"/>
                </a:cxn>
                <a:cxn ang="0">
                  <a:pos x="81" y="29"/>
                </a:cxn>
                <a:cxn ang="0">
                  <a:pos x="60" y="40"/>
                </a:cxn>
                <a:cxn ang="0">
                  <a:pos x="42" y="48"/>
                </a:cxn>
                <a:cxn ang="0">
                  <a:pos x="26" y="57"/>
                </a:cxn>
                <a:cxn ang="0">
                  <a:pos x="15" y="69"/>
                </a:cxn>
                <a:cxn ang="0">
                  <a:pos x="4" y="80"/>
                </a:cxn>
                <a:cxn ang="0">
                  <a:pos x="0" y="92"/>
                </a:cxn>
                <a:cxn ang="0">
                  <a:pos x="0" y="103"/>
                </a:cxn>
                <a:cxn ang="0">
                  <a:pos x="2" y="115"/>
                </a:cxn>
                <a:cxn ang="0">
                  <a:pos x="7" y="126"/>
                </a:cxn>
                <a:cxn ang="0">
                  <a:pos x="16" y="139"/>
                </a:cxn>
                <a:cxn ang="0">
                  <a:pos x="29" y="148"/>
                </a:cxn>
                <a:cxn ang="0">
                  <a:pos x="47" y="159"/>
                </a:cxn>
                <a:cxn ang="0">
                  <a:pos x="65" y="167"/>
                </a:cxn>
                <a:cxn ang="0">
                  <a:pos x="88" y="176"/>
                </a:cxn>
                <a:cxn ang="0">
                  <a:pos x="113" y="184"/>
                </a:cxn>
                <a:cxn ang="0">
                  <a:pos x="139" y="190"/>
                </a:cxn>
                <a:cxn ang="0">
                  <a:pos x="169" y="195"/>
                </a:cxn>
                <a:cxn ang="0">
                  <a:pos x="197" y="199"/>
                </a:cxn>
                <a:cxn ang="0">
                  <a:pos x="229" y="200"/>
                </a:cxn>
                <a:cxn ang="0">
                  <a:pos x="260" y="202"/>
                </a:cxn>
                <a:cxn ang="0">
                  <a:pos x="291" y="202"/>
                </a:cxn>
                <a:cxn ang="0">
                  <a:pos x="320" y="199"/>
                </a:cxn>
                <a:cxn ang="0">
                  <a:pos x="351" y="196"/>
                </a:cxn>
                <a:cxn ang="0">
                  <a:pos x="379" y="191"/>
                </a:cxn>
                <a:cxn ang="0">
                  <a:pos x="405" y="184"/>
                </a:cxn>
                <a:cxn ang="0">
                  <a:pos x="428" y="177"/>
                </a:cxn>
                <a:cxn ang="0">
                  <a:pos x="449" y="168"/>
                </a:cxn>
                <a:cxn ang="0">
                  <a:pos x="468" y="159"/>
                </a:cxn>
                <a:cxn ang="0">
                  <a:pos x="483" y="148"/>
                </a:cxn>
                <a:cxn ang="0">
                  <a:pos x="495" y="136"/>
                </a:cxn>
                <a:cxn ang="0">
                  <a:pos x="503" y="125"/>
                </a:cxn>
                <a:cxn ang="0">
                  <a:pos x="508" y="112"/>
                </a:cxn>
                <a:cxn ang="0">
                  <a:pos x="508" y="103"/>
                </a:cxn>
                <a:cxn ang="0">
                  <a:pos x="509" y="103"/>
                </a:cxn>
              </a:cxnLst>
              <a:rect l="0" t="0" r="r" b="b"/>
              <a:pathLst>
                <a:path w="510" h="203">
                  <a:moveTo>
                    <a:pt x="509" y="103"/>
                  </a:moveTo>
                  <a:lnTo>
                    <a:pt x="505" y="90"/>
                  </a:lnTo>
                  <a:lnTo>
                    <a:pt x="500" y="78"/>
                  </a:lnTo>
                  <a:lnTo>
                    <a:pt x="489" y="65"/>
                  </a:lnTo>
                  <a:lnTo>
                    <a:pt x="478" y="55"/>
                  </a:lnTo>
                  <a:lnTo>
                    <a:pt x="461" y="44"/>
                  </a:lnTo>
                  <a:lnTo>
                    <a:pt x="441" y="33"/>
                  </a:lnTo>
                  <a:lnTo>
                    <a:pt x="418" y="25"/>
                  </a:lnTo>
                  <a:lnTo>
                    <a:pt x="394" y="18"/>
                  </a:lnTo>
                  <a:lnTo>
                    <a:pt x="369" y="11"/>
                  </a:lnTo>
                  <a:lnTo>
                    <a:pt x="340" y="7"/>
                  </a:lnTo>
                  <a:lnTo>
                    <a:pt x="310" y="3"/>
                  </a:lnTo>
                  <a:lnTo>
                    <a:pt x="280" y="0"/>
                  </a:lnTo>
                  <a:lnTo>
                    <a:pt x="249" y="1"/>
                  </a:lnTo>
                  <a:lnTo>
                    <a:pt x="219" y="3"/>
                  </a:lnTo>
                  <a:lnTo>
                    <a:pt x="188" y="6"/>
                  </a:lnTo>
                  <a:lnTo>
                    <a:pt x="160" y="11"/>
                  </a:lnTo>
                  <a:lnTo>
                    <a:pt x="132" y="16"/>
                  </a:lnTo>
                  <a:lnTo>
                    <a:pt x="105" y="23"/>
                  </a:lnTo>
                  <a:lnTo>
                    <a:pt x="81" y="29"/>
                  </a:lnTo>
                  <a:lnTo>
                    <a:pt x="60" y="40"/>
                  </a:lnTo>
                  <a:lnTo>
                    <a:pt x="42" y="48"/>
                  </a:lnTo>
                  <a:lnTo>
                    <a:pt x="26" y="57"/>
                  </a:lnTo>
                  <a:lnTo>
                    <a:pt x="15" y="69"/>
                  </a:lnTo>
                  <a:lnTo>
                    <a:pt x="4" y="80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2" y="115"/>
                  </a:lnTo>
                  <a:lnTo>
                    <a:pt x="7" y="126"/>
                  </a:lnTo>
                  <a:lnTo>
                    <a:pt x="16" y="139"/>
                  </a:lnTo>
                  <a:lnTo>
                    <a:pt x="29" y="148"/>
                  </a:lnTo>
                  <a:lnTo>
                    <a:pt x="47" y="159"/>
                  </a:lnTo>
                  <a:lnTo>
                    <a:pt x="65" y="167"/>
                  </a:lnTo>
                  <a:lnTo>
                    <a:pt x="88" y="176"/>
                  </a:lnTo>
                  <a:lnTo>
                    <a:pt x="113" y="184"/>
                  </a:lnTo>
                  <a:lnTo>
                    <a:pt x="139" y="190"/>
                  </a:lnTo>
                  <a:lnTo>
                    <a:pt x="169" y="195"/>
                  </a:lnTo>
                  <a:lnTo>
                    <a:pt x="197" y="199"/>
                  </a:lnTo>
                  <a:lnTo>
                    <a:pt x="229" y="200"/>
                  </a:lnTo>
                  <a:lnTo>
                    <a:pt x="260" y="202"/>
                  </a:lnTo>
                  <a:lnTo>
                    <a:pt x="291" y="202"/>
                  </a:lnTo>
                  <a:lnTo>
                    <a:pt x="320" y="199"/>
                  </a:lnTo>
                  <a:lnTo>
                    <a:pt x="351" y="196"/>
                  </a:lnTo>
                  <a:lnTo>
                    <a:pt x="379" y="191"/>
                  </a:lnTo>
                  <a:lnTo>
                    <a:pt x="405" y="184"/>
                  </a:lnTo>
                  <a:lnTo>
                    <a:pt x="428" y="177"/>
                  </a:lnTo>
                  <a:lnTo>
                    <a:pt x="449" y="168"/>
                  </a:lnTo>
                  <a:lnTo>
                    <a:pt x="468" y="159"/>
                  </a:lnTo>
                  <a:lnTo>
                    <a:pt x="483" y="148"/>
                  </a:lnTo>
                  <a:lnTo>
                    <a:pt x="495" y="136"/>
                  </a:lnTo>
                  <a:lnTo>
                    <a:pt x="503" y="125"/>
                  </a:lnTo>
                  <a:lnTo>
                    <a:pt x="508" y="112"/>
                  </a:lnTo>
                  <a:lnTo>
                    <a:pt x="508" y="103"/>
                  </a:lnTo>
                  <a:lnTo>
                    <a:pt x="509" y="103"/>
                  </a:lnTo>
                </a:path>
              </a:pathLst>
            </a:custGeom>
            <a:solidFill>
              <a:srgbClr val="80A0D0"/>
            </a:solidFill>
            <a:ln w="12700" cap="rnd" cmpd="sng">
              <a:solidFill>
                <a:srgbClr val="80A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20" name="Freeform 1080"/>
            <p:cNvSpPr>
              <a:spLocks/>
            </p:cNvSpPr>
            <p:nvPr/>
          </p:nvSpPr>
          <p:spPr bwMode="auto">
            <a:xfrm>
              <a:off x="2719" y="2599"/>
              <a:ext cx="477" cy="190"/>
            </a:xfrm>
            <a:custGeom>
              <a:avLst/>
              <a:gdLst/>
              <a:ahLst/>
              <a:cxnLst>
                <a:cxn ang="0">
                  <a:pos x="476" y="96"/>
                </a:cxn>
                <a:cxn ang="0">
                  <a:pos x="473" y="84"/>
                </a:cxn>
                <a:cxn ang="0">
                  <a:pos x="468" y="73"/>
                </a:cxn>
                <a:cxn ang="0">
                  <a:pos x="458" y="61"/>
                </a:cxn>
                <a:cxn ang="0">
                  <a:pos x="445" y="51"/>
                </a:cxn>
                <a:cxn ang="0">
                  <a:pos x="431" y="39"/>
                </a:cxn>
                <a:cxn ang="0">
                  <a:pos x="412" y="30"/>
                </a:cxn>
                <a:cxn ang="0">
                  <a:pos x="391" y="22"/>
                </a:cxn>
                <a:cxn ang="0">
                  <a:pos x="368" y="15"/>
                </a:cxn>
                <a:cxn ang="0">
                  <a:pos x="344" y="10"/>
                </a:cxn>
                <a:cxn ang="0">
                  <a:pos x="317" y="5"/>
                </a:cxn>
                <a:cxn ang="0">
                  <a:pos x="289" y="2"/>
                </a:cxn>
                <a:cxn ang="0">
                  <a:pos x="262" y="0"/>
                </a:cxn>
                <a:cxn ang="0">
                  <a:pos x="233" y="0"/>
                </a:cxn>
                <a:cxn ang="0">
                  <a:pos x="204" y="2"/>
                </a:cxn>
                <a:cxn ang="0">
                  <a:pos x="176" y="5"/>
                </a:cxn>
                <a:cxn ang="0">
                  <a:pos x="150" y="9"/>
                </a:cxn>
                <a:cxn ang="0">
                  <a:pos x="123" y="14"/>
                </a:cxn>
                <a:cxn ang="0">
                  <a:pos x="99" y="21"/>
                </a:cxn>
                <a:cxn ang="0">
                  <a:pos x="77" y="28"/>
                </a:cxn>
                <a:cxn ang="0">
                  <a:pos x="56" y="36"/>
                </a:cxn>
                <a:cxn ang="0">
                  <a:pos x="40" y="45"/>
                </a:cxn>
                <a:cxn ang="0">
                  <a:pos x="24" y="53"/>
                </a:cxn>
                <a:cxn ang="0">
                  <a:pos x="14" y="63"/>
                </a:cxn>
                <a:cxn ang="0">
                  <a:pos x="4" y="75"/>
                </a:cxn>
                <a:cxn ang="0">
                  <a:pos x="0" y="85"/>
                </a:cxn>
                <a:cxn ang="0">
                  <a:pos x="0" y="97"/>
                </a:cxn>
                <a:cxn ang="0">
                  <a:pos x="1" y="108"/>
                </a:cxn>
                <a:cxn ang="0">
                  <a:pos x="6" y="119"/>
                </a:cxn>
                <a:cxn ang="0">
                  <a:pos x="15" y="129"/>
                </a:cxn>
                <a:cxn ang="0">
                  <a:pos x="27" y="140"/>
                </a:cxn>
                <a:cxn ang="0">
                  <a:pos x="44" y="148"/>
                </a:cxn>
                <a:cxn ang="0">
                  <a:pos x="61" y="157"/>
                </a:cxn>
                <a:cxn ang="0">
                  <a:pos x="82" y="165"/>
                </a:cxn>
                <a:cxn ang="0">
                  <a:pos x="105" y="173"/>
                </a:cxn>
                <a:cxn ang="0">
                  <a:pos x="131" y="179"/>
                </a:cxn>
                <a:cxn ang="0">
                  <a:pos x="158" y="184"/>
                </a:cxn>
                <a:cxn ang="0">
                  <a:pos x="185" y="187"/>
                </a:cxn>
                <a:cxn ang="0">
                  <a:pos x="214" y="188"/>
                </a:cxn>
                <a:cxn ang="0">
                  <a:pos x="244" y="189"/>
                </a:cxn>
                <a:cxn ang="0">
                  <a:pos x="272" y="189"/>
                </a:cxn>
                <a:cxn ang="0">
                  <a:pos x="301" y="188"/>
                </a:cxn>
                <a:cxn ang="0">
                  <a:pos x="329" y="185"/>
                </a:cxn>
                <a:cxn ang="0">
                  <a:pos x="356" y="180"/>
                </a:cxn>
                <a:cxn ang="0">
                  <a:pos x="380" y="173"/>
                </a:cxn>
                <a:cxn ang="0">
                  <a:pos x="402" y="168"/>
                </a:cxn>
                <a:cxn ang="0">
                  <a:pos x="420" y="158"/>
                </a:cxn>
                <a:cxn ang="0">
                  <a:pos x="439" y="148"/>
                </a:cxn>
                <a:cxn ang="0">
                  <a:pos x="452" y="140"/>
                </a:cxn>
                <a:cxn ang="0">
                  <a:pos x="463" y="128"/>
                </a:cxn>
                <a:cxn ang="0">
                  <a:pos x="471" y="117"/>
                </a:cxn>
                <a:cxn ang="0">
                  <a:pos x="475" y="106"/>
                </a:cxn>
                <a:cxn ang="0">
                  <a:pos x="475" y="96"/>
                </a:cxn>
                <a:cxn ang="0">
                  <a:pos x="476" y="96"/>
                </a:cxn>
              </a:cxnLst>
              <a:rect l="0" t="0" r="r" b="b"/>
              <a:pathLst>
                <a:path w="477" h="190">
                  <a:moveTo>
                    <a:pt x="476" y="96"/>
                  </a:moveTo>
                  <a:lnTo>
                    <a:pt x="473" y="84"/>
                  </a:lnTo>
                  <a:lnTo>
                    <a:pt x="468" y="73"/>
                  </a:lnTo>
                  <a:lnTo>
                    <a:pt x="458" y="61"/>
                  </a:lnTo>
                  <a:lnTo>
                    <a:pt x="445" y="51"/>
                  </a:lnTo>
                  <a:lnTo>
                    <a:pt x="431" y="39"/>
                  </a:lnTo>
                  <a:lnTo>
                    <a:pt x="412" y="30"/>
                  </a:lnTo>
                  <a:lnTo>
                    <a:pt x="391" y="22"/>
                  </a:lnTo>
                  <a:lnTo>
                    <a:pt x="368" y="15"/>
                  </a:lnTo>
                  <a:lnTo>
                    <a:pt x="344" y="10"/>
                  </a:lnTo>
                  <a:lnTo>
                    <a:pt x="317" y="5"/>
                  </a:lnTo>
                  <a:lnTo>
                    <a:pt x="289" y="2"/>
                  </a:lnTo>
                  <a:lnTo>
                    <a:pt x="262" y="0"/>
                  </a:lnTo>
                  <a:lnTo>
                    <a:pt x="233" y="0"/>
                  </a:lnTo>
                  <a:lnTo>
                    <a:pt x="204" y="2"/>
                  </a:lnTo>
                  <a:lnTo>
                    <a:pt x="176" y="5"/>
                  </a:lnTo>
                  <a:lnTo>
                    <a:pt x="150" y="9"/>
                  </a:lnTo>
                  <a:lnTo>
                    <a:pt x="123" y="14"/>
                  </a:lnTo>
                  <a:lnTo>
                    <a:pt x="99" y="21"/>
                  </a:lnTo>
                  <a:lnTo>
                    <a:pt x="77" y="28"/>
                  </a:lnTo>
                  <a:lnTo>
                    <a:pt x="56" y="36"/>
                  </a:lnTo>
                  <a:lnTo>
                    <a:pt x="40" y="45"/>
                  </a:lnTo>
                  <a:lnTo>
                    <a:pt x="24" y="53"/>
                  </a:lnTo>
                  <a:lnTo>
                    <a:pt x="14" y="63"/>
                  </a:lnTo>
                  <a:lnTo>
                    <a:pt x="4" y="75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1" y="108"/>
                  </a:lnTo>
                  <a:lnTo>
                    <a:pt x="6" y="119"/>
                  </a:lnTo>
                  <a:lnTo>
                    <a:pt x="15" y="129"/>
                  </a:lnTo>
                  <a:lnTo>
                    <a:pt x="27" y="140"/>
                  </a:lnTo>
                  <a:lnTo>
                    <a:pt x="44" y="148"/>
                  </a:lnTo>
                  <a:lnTo>
                    <a:pt x="61" y="157"/>
                  </a:lnTo>
                  <a:lnTo>
                    <a:pt x="82" y="165"/>
                  </a:lnTo>
                  <a:lnTo>
                    <a:pt x="105" y="173"/>
                  </a:lnTo>
                  <a:lnTo>
                    <a:pt x="131" y="179"/>
                  </a:lnTo>
                  <a:lnTo>
                    <a:pt x="158" y="184"/>
                  </a:lnTo>
                  <a:lnTo>
                    <a:pt x="185" y="187"/>
                  </a:lnTo>
                  <a:lnTo>
                    <a:pt x="214" y="188"/>
                  </a:lnTo>
                  <a:lnTo>
                    <a:pt x="244" y="189"/>
                  </a:lnTo>
                  <a:lnTo>
                    <a:pt x="272" y="189"/>
                  </a:lnTo>
                  <a:lnTo>
                    <a:pt x="301" y="188"/>
                  </a:lnTo>
                  <a:lnTo>
                    <a:pt x="329" y="185"/>
                  </a:lnTo>
                  <a:lnTo>
                    <a:pt x="356" y="180"/>
                  </a:lnTo>
                  <a:lnTo>
                    <a:pt x="380" y="173"/>
                  </a:lnTo>
                  <a:lnTo>
                    <a:pt x="402" y="168"/>
                  </a:lnTo>
                  <a:lnTo>
                    <a:pt x="420" y="158"/>
                  </a:lnTo>
                  <a:lnTo>
                    <a:pt x="439" y="148"/>
                  </a:lnTo>
                  <a:lnTo>
                    <a:pt x="452" y="140"/>
                  </a:lnTo>
                  <a:lnTo>
                    <a:pt x="463" y="128"/>
                  </a:lnTo>
                  <a:lnTo>
                    <a:pt x="471" y="117"/>
                  </a:lnTo>
                  <a:lnTo>
                    <a:pt x="475" y="106"/>
                  </a:lnTo>
                  <a:lnTo>
                    <a:pt x="475" y="96"/>
                  </a:lnTo>
                  <a:lnTo>
                    <a:pt x="476" y="96"/>
                  </a:lnTo>
                </a:path>
              </a:pathLst>
            </a:custGeom>
            <a:solidFill>
              <a:srgbClr val="80B0D0"/>
            </a:solidFill>
            <a:ln w="12700" cap="rnd" cmpd="sng">
              <a:solidFill>
                <a:srgbClr val="80B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21" name="Freeform 1081"/>
            <p:cNvSpPr>
              <a:spLocks/>
            </p:cNvSpPr>
            <p:nvPr/>
          </p:nvSpPr>
          <p:spPr bwMode="auto">
            <a:xfrm>
              <a:off x="2730" y="2609"/>
              <a:ext cx="444" cy="179"/>
            </a:xfrm>
            <a:custGeom>
              <a:avLst/>
              <a:gdLst/>
              <a:ahLst/>
              <a:cxnLst>
                <a:cxn ang="0">
                  <a:pos x="443" y="90"/>
                </a:cxn>
                <a:cxn ang="0">
                  <a:pos x="441" y="80"/>
                </a:cxn>
                <a:cxn ang="0">
                  <a:pos x="434" y="68"/>
                </a:cxn>
                <a:cxn ang="0">
                  <a:pos x="426" y="57"/>
                </a:cxn>
                <a:cxn ang="0">
                  <a:pos x="415" y="47"/>
                </a:cxn>
                <a:cxn ang="0">
                  <a:pos x="401" y="37"/>
                </a:cxn>
                <a:cxn ang="0">
                  <a:pos x="384" y="28"/>
                </a:cxn>
                <a:cxn ang="0">
                  <a:pos x="364" y="20"/>
                </a:cxn>
                <a:cxn ang="0">
                  <a:pos x="343" y="14"/>
                </a:cxn>
                <a:cxn ang="0">
                  <a:pos x="320" y="8"/>
                </a:cxn>
                <a:cxn ang="0">
                  <a:pos x="294" y="5"/>
                </a:cxn>
                <a:cxn ang="0">
                  <a:pos x="269" y="3"/>
                </a:cxn>
                <a:cxn ang="0">
                  <a:pos x="243" y="0"/>
                </a:cxn>
                <a:cxn ang="0">
                  <a:pos x="217" y="0"/>
                </a:cxn>
                <a:cxn ang="0">
                  <a:pos x="189" y="3"/>
                </a:cxn>
                <a:cxn ang="0">
                  <a:pos x="164" y="5"/>
                </a:cxn>
                <a:cxn ang="0">
                  <a:pos x="139" y="8"/>
                </a:cxn>
                <a:cxn ang="0">
                  <a:pos x="115" y="12"/>
                </a:cxn>
                <a:cxn ang="0">
                  <a:pos x="92" y="19"/>
                </a:cxn>
                <a:cxn ang="0">
                  <a:pos x="71" y="26"/>
                </a:cxn>
                <a:cxn ang="0">
                  <a:pos x="52" y="34"/>
                </a:cxn>
                <a:cxn ang="0">
                  <a:pos x="36" y="43"/>
                </a:cxn>
                <a:cxn ang="0">
                  <a:pos x="22" y="51"/>
                </a:cxn>
                <a:cxn ang="0">
                  <a:pos x="12" y="60"/>
                </a:cxn>
                <a:cxn ang="0">
                  <a:pos x="4" y="71"/>
                </a:cxn>
                <a:cxn ang="0">
                  <a:pos x="0" y="81"/>
                </a:cxn>
                <a:cxn ang="0">
                  <a:pos x="0" y="91"/>
                </a:cxn>
                <a:cxn ang="0">
                  <a:pos x="2" y="102"/>
                </a:cxn>
                <a:cxn ang="0">
                  <a:pos x="6" y="113"/>
                </a:cxn>
                <a:cxn ang="0">
                  <a:pos x="13" y="122"/>
                </a:cxn>
                <a:cxn ang="0">
                  <a:pos x="26" y="131"/>
                </a:cxn>
                <a:cxn ang="0">
                  <a:pos x="41" y="139"/>
                </a:cxn>
                <a:cxn ang="0">
                  <a:pos x="57" y="148"/>
                </a:cxn>
                <a:cxn ang="0">
                  <a:pos x="77" y="155"/>
                </a:cxn>
                <a:cxn ang="0">
                  <a:pos x="99" y="163"/>
                </a:cxn>
                <a:cxn ang="0">
                  <a:pos x="122" y="168"/>
                </a:cxn>
                <a:cxn ang="0">
                  <a:pos x="147" y="171"/>
                </a:cxn>
                <a:cxn ang="0">
                  <a:pos x="171" y="177"/>
                </a:cxn>
                <a:cxn ang="0">
                  <a:pos x="201" y="178"/>
                </a:cxn>
                <a:cxn ang="0">
                  <a:pos x="226" y="178"/>
                </a:cxn>
                <a:cxn ang="0">
                  <a:pos x="255" y="178"/>
                </a:cxn>
                <a:cxn ang="0">
                  <a:pos x="281" y="177"/>
                </a:cxn>
                <a:cxn ang="0">
                  <a:pos x="306" y="174"/>
                </a:cxn>
                <a:cxn ang="0">
                  <a:pos x="332" y="170"/>
                </a:cxn>
                <a:cxn ang="0">
                  <a:pos x="353" y="164"/>
                </a:cxn>
                <a:cxn ang="0">
                  <a:pos x="374" y="159"/>
                </a:cxn>
                <a:cxn ang="0">
                  <a:pos x="392" y="149"/>
                </a:cxn>
                <a:cxn ang="0">
                  <a:pos x="409" y="141"/>
                </a:cxn>
                <a:cxn ang="0">
                  <a:pos x="421" y="132"/>
                </a:cxn>
                <a:cxn ang="0">
                  <a:pos x="432" y="122"/>
                </a:cxn>
                <a:cxn ang="0">
                  <a:pos x="439" y="110"/>
                </a:cxn>
                <a:cxn ang="0">
                  <a:pos x="442" y="99"/>
                </a:cxn>
                <a:cxn ang="0">
                  <a:pos x="442" y="90"/>
                </a:cxn>
                <a:cxn ang="0">
                  <a:pos x="443" y="90"/>
                </a:cxn>
              </a:cxnLst>
              <a:rect l="0" t="0" r="r" b="b"/>
              <a:pathLst>
                <a:path w="444" h="179">
                  <a:moveTo>
                    <a:pt x="443" y="90"/>
                  </a:moveTo>
                  <a:lnTo>
                    <a:pt x="441" y="80"/>
                  </a:lnTo>
                  <a:lnTo>
                    <a:pt x="434" y="68"/>
                  </a:lnTo>
                  <a:lnTo>
                    <a:pt x="426" y="57"/>
                  </a:lnTo>
                  <a:lnTo>
                    <a:pt x="415" y="47"/>
                  </a:lnTo>
                  <a:lnTo>
                    <a:pt x="401" y="37"/>
                  </a:lnTo>
                  <a:lnTo>
                    <a:pt x="384" y="28"/>
                  </a:lnTo>
                  <a:lnTo>
                    <a:pt x="364" y="20"/>
                  </a:lnTo>
                  <a:lnTo>
                    <a:pt x="343" y="14"/>
                  </a:lnTo>
                  <a:lnTo>
                    <a:pt x="320" y="8"/>
                  </a:lnTo>
                  <a:lnTo>
                    <a:pt x="294" y="5"/>
                  </a:lnTo>
                  <a:lnTo>
                    <a:pt x="269" y="3"/>
                  </a:lnTo>
                  <a:lnTo>
                    <a:pt x="243" y="0"/>
                  </a:lnTo>
                  <a:lnTo>
                    <a:pt x="217" y="0"/>
                  </a:lnTo>
                  <a:lnTo>
                    <a:pt x="189" y="3"/>
                  </a:lnTo>
                  <a:lnTo>
                    <a:pt x="164" y="5"/>
                  </a:lnTo>
                  <a:lnTo>
                    <a:pt x="139" y="8"/>
                  </a:lnTo>
                  <a:lnTo>
                    <a:pt x="115" y="12"/>
                  </a:lnTo>
                  <a:lnTo>
                    <a:pt x="92" y="19"/>
                  </a:lnTo>
                  <a:lnTo>
                    <a:pt x="71" y="26"/>
                  </a:lnTo>
                  <a:lnTo>
                    <a:pt x="52" y="34"/>
                  </a:lnTo>
                  <a:lnTo>
                    <a:pt x="36" y="43"/>
                  </a:lnTo>
                  <a:lnTo>
                    <a:pt x="22" y="51"/>
                  </a:lnTo>
                  <a:lnTo>
                    <a:pt x="12" y="60"/>
                  </a:lnTo>
                  <a:lnTo>
                    <a:pt x="4" y="71"/>
                  </a:lnTo>
                  <a:lnTo>
                    <a:pt x="0" y="81"/>
                  </a:lnTo>
                  <a:lnTo>
                    <a:pt x="0" y="91"/>
                  </a:lnTo>
                  <a:lnTo>
                    <a:pt x="2" y="102"/>
                  </a:lnTo>
                  <a:lnTo>
                    <a:pt x="6" y="113"/>
                  </a:lnTo>
                  <a:lnTo>
                    <a:pt x="13" y="122"/>
                  </a:lnTo>
                  <a:lnTo>
                    <a:pt x="26" y="131"/>
                  </a:lnTo>
                  <a:lnTo>
                    <a:pt x="41" y="139"/>
                  </a:lnTo>
                  <a:lnTo>
                    <a:pt x="57" y="148"/>
                  </a:lnTo>
                  <a:lnTo>
                    <a:pt x="77" y="155"/>
                  </a:lnTo>
                  <a:lnTo>
                    <a:pt x="99" y="163"/>
                  </a:lnTo>
                  <a:lnTo>
                    <a:pt x="122" y="168"/>
                  </a:lnTo>
                  <a:lnTo>
                    <a:pt x="147" y="171"/>
                  </a:lnTo>
                  <a:lnTo>
                    <a:pt x="171" y="177"/>
                  </a:lnTo>
                  <a:lnTo>
                    <a:pt x="201" y="178"/>
                  </a:lnTo>
                  <a:lnTo>
                    <a:pt x="226" y="178"/>
                  </a:lnTo>
                  <a:lnTo>
                    <a:pt x="255" y="178"/>
                  </a:lnTo>
                  <a:lnTo>
                    <a:pt x="281" y="177"/>
                  </a:lnTo>
                  <a:lnTo>
                    <a:pt x="306" y="174"/>
                  </a:lnTo>
                  <a:lnTo>
                    <a:pt x="332" y="170"/>
                  </a:lnTo>
                  <a:lnTo>
                    <a:pt x="353" y="164"/>
                  </a:lnTo>
                  <a:lnTo>
                    <a:pt x="374" y="159"/>
                  </a:lnTo>
                  <a:lnTo>
                    <a:pt x="392" y="149"/>
                  </a:lnTo>
                  <a:lnTo>
                    <a:pt x="409" y="141"/>
                  </a:lnTo>
                  <a:lnTo>
                    <a:pt x="421" y="132"/>
                  </a:lnTo>
                  <a:lnTo>
                    <a:pt x="432" y="122"/>
                  </a:lnTo>
                  <a:lnTo>
                    <a:pt x="439" y="110"/>
                  </a:lnTo>
                  <a:lnTo>
                    <a:pt x="442" y="99"/>
                  </a:lnTo>
                  <a:lnTo>
                    <a:pt x="442" y="90"/>
                  </a:lnTo>
                  <a:lnTo>
                    <a:pt x="443" y="90"/>
                  </a:lnTo>
                </a:path>
              </a:pathLst>
            </a:custGeom>
            <a:solidFill>
              <a:srgbClr val="80C0E0"/>
            </a:solidFill>
            <a:ln w="12700" cap="rnd" cmpd="sng">
              <a:solidFill>
                <a:srgbClr val="8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22" name="Freeform 1082"/>
            <p:cNvSpPr>
              <a:spLocks/>
            </p:cNvSpPr>
            <p:nvPr/>
          </p:nvSpPr>
          <p:spPr bwMode="auto">
            <a:xfrm>
              <a:off x="2741" y="2620"/>
              <a:ext cx="413" cy="168"/>
            </a:xfrm>
            <a:custGeom>
              <a:avLst/>
              <a:gdLst/>
              <a:ahLst/>
              <a:cxnLst>
                <a:cxn ang="0">
                  <a:pos x="412" y="83"/>
                </a:cxn>
                <a:cxn ang="0">
                  <a:pos x="407" y="74"/>
                </a:cxn>
                <a:cxn ang="0">
                  <a:pos x="403" y="63"/>
                </a:cxn>
                <a:cxn ang="0">
                  <a:pos x="395" y="52"/>
                </a:cxn>
                <a:cxn ang="0">
                  <a:pos x="384" y="42"/>
                </a:cxn>
                <a:cxn ang="0">
                  <a:pos x="371" y="33"/>
                </a:cxn>
                <a:cxn ang="0">
                  <a:pos x="355" y="24"/>
                </a:cxn>
                <a:cxn ang="0">
                  <a:pos x="336" y="18"/>
                </a:cxn>
                <a:cxn ang="0">
                  <a:pos x="317" y="12"/>
                </a:cxn>
                <a:cxn ang="0">
                  <a:pos x="296" y="8"/>
                </a:cxn>
                <a:cxn ang="0">
                  <a:pos x="272" y="3"/>
                </a:cxn>
                <a:cxn ang="0">
                  <a:pos x="249" y="1"/>
                </a:cxn>
                <a:cxn ang="0">
                  <a:pos x="225" y="0"/>
                </a:cxn>
                <a:cxn ang="0">
                  <a:pos x="200" y="0"/>
                </a:cxn>
                <a:cxn ang="0">
                  <a:pos x="175" y="1"/>
                </a:cxn>
                <a:cxn ang="0">
                  <a:pos x="151" y="3"/>
                </a:cxn>
                <a:cxn ang="0">
                  <a:pos x="128" y="8"/>
                </a:cxn>
                <a:cxn ang="0">
                  <a:pos x="105" y="12"/>
                </a:cxn>
                <a:cxn ang="0">
                  <a:pos x="86" y="17"/>
                </a:cxn>
                <a:cxn ang="0">
                  <a:pos x="66" y="24"/>
                </a:cxn>
                <a:cxn ang="0">
                  <a:pos x="48" y="31"/>
                </a:cxn>
                <a:cxn ang="0">
                  <a:pos x="34" y="40"/>
                </a:cxn>
                <a:cxn ang="0">
                  <a:pos x="21" y="47"/>
                </a:cxn>
                <a:cxn ang="0">
                  <a:pos x="12" y="56"/>
                </a:cxn>
                <a:cxn ang="0">
                  <a:pos x="4" y="65"/>
                </a:cxn>
                <a:cxn ang="0">
                  <a:pos x="0" y="75"/>
                </a:cxn>
                <a:cxn ang="0">
                  <a:pos x="0" y="83"/>
                </a:cxn>
                <a:cxn ang="0">
                  <a:pos x="0" y="94"/>
                </a:cxn>
                <a:cxn ang="0">
                  <a:pos x="6" y="104"/>
                </a:cxn>
                <a:cxn ang="0">
                  <a:pos x="13" y="113"/>
                </a:cxn>
                <a:cxn ang="0">
                  <a:pos x="24" y="121"/>
                </a:cxn>
                <a:cxn ang="0">
                  <a:pos x="38" y="130"/>
                </a:cxn>
                <a:cxn ang="0">
                  <a:pos x="52" y="137"/>
                </a:cxn>
                <a:cxn ang="0">
                  <a:pos x="72" y="144"/>
                </a:cxn>
                <a:cxn ang="0">
                  <a:pos x="91" y="151"/>
                </a:cxn>
                <a:cxn ang="0">
                  <a:pos x="113" y="157"/>
                </a:cxn>
                <a:cxn ang="0">
                  <a:pos x="136" y="160"/>
                </a:cxn>
                <a:cxn ang="0">
                  <a:pos x="160" y="165"/>
                </a:cxn>
                <a:cxn ang="0">
                  <a:pos x="186" y="166"/>
                </a:cxn>
                <a:cxn ang="0">
                  <a:pos x="210" y="167"/>
                </a:cxn>
                <a:cxn ang="0">
                  <a:pos x="236" y="167"/>
                </a:cxn>
                <a:cxn ang="0">
                  <a:pos x="260" y="166"/>
                </a:cxn>
                <a:cxn ang="0">
                  <a:pos x="285" y="163"/>
                </a:cxn>
                <a:cxn ang="0">
                  <a:pos x="308" y="159"/>
                </a:cxn>
                <a:cxn ang="0">
                  <a:pos x="328" y="153"/>
                </a:cxn>
                <a:cxn ang="0">
                  <a:pos x="347" y="148"/>
                </a:cxn>
                <a:cxn ang="0">
                  <a:pos x="364" y="140"/>
                </a:cxn>
                <a:cxn ang="0">
                  <a:pos x="378" y="131"/>
                </a:cxn>
                <a:cxn ang="0">
                  <a:pos x="390" y="122"/>
                </a:cxn>
                <a:cxn ang="0">
                  <a:pos x="400" y="113"/>
                </a:cxn>
                <a:cxn ang="0">
                  <a:pos x="406" y="103"/>
                </a:cxn>
                <a:cxn ang="0">
                  <a:pos x="409" y="92"/>
                </a:cxn>
                <a:cxn ang="0">
                  <a:pos x="409" y="83"/>
                </a:cxn>
                <a:cxn ang="0">
                  <a:pos x="412" y="83"/>
                </a:cxn>
              </a:cxnLst>
              <a:rect l="0" t="0" r="r" b="b"/>
              <a:pathLst>
                <a:path w="413" h="168">
                  <a:moveTo>
                    <a:pt x="412" y="83"/>
                  </a:moveTo>
                  <a:lnTo>
                    <a:pt x="407" y="74"/>
                  </a:lnTo>
                  <a:lnTo>
                    <a:pt x="403" y="63"/>
                  </a:lnTo>
                  <a:lnTo>
                    <a:pt x="395" y="52"/>
                  </a:lnTo>
                  <a:lnTo>
                    <a:pt x="384" y="42"/>
                  </a:lnTo>
                  <a:lnTo>
                    <a:pt x="371" y="33"/>
                  </a:lnTo>
                  <a:lnTo>
                    <a:pt x="355" y="24"/>
                  </a:lnTo>
                  <a:lnTo>
                    <a:pt x="336" y="18"/>
                  </a:lnTo>
                  <a:lnTo>
                    <a:pt x="317" y="12"/>
                  </a:lnTo>
                  <a:lnTo>
                    <a:pt x="296" y="8"/>
                  </a:lnTo>
                  <a:lnTo>
                    <a:pt x="272" y="3"/>
                  </a:lnTo>
                  <a:lnTo>
                    <a:pt x="249" y="1"/>
                  </a:lnTo>
                  <a:lnTo>
                    <a:pt x="225" y="0"/>
                  </a:lnTo>
                  <a:lnTo>
                    <a:pt x="200" y="0"/>
                  </a:lnTo>
                  <a:lnTo>
                    <a:pt x="175" y="1"/>
                  </a:lnTo>
                  <a:lnTo>
                    <a:pt x="151" y="3"/>
                  </a:lnTo>
                  <a:lnTo>
                    <a:pt x="128" y="8"/>
                  </a:lnTo>
                  <a:lnTo>
                    <a:pt x="105" y="12"/>
                  </a:lnTo>
                  <a:lnTo>
                    <a:pt x="86" y="17"/>
                  </a:lnTo>
                  <a:lnTo>
                    <a:pt x="66" y="24"/>
                  </a:lnTo>
                  <a:lnTo>
                    <a:pt x="48" y="31"/>
                  </a:lnTo>
                  <a:lnTo>
                    <a:pt x="34" y="40"/>
                  </a:lnTo>
                  <a:lnTo>
                    <a:pt x="21" y="47"/>
                  </a:lnTo>
                  <a:lnTo>
                    <a:pt x="12" y="56"/>
                  </a:lnTo>
                  <a:lnTo>
                    <a:pt x="4" y="65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6" y="104"/>
                  </a:lnTo>
                  <a:lnTo>
                    <a:pt x="13" y="113"/>
                  </a:lnTo>
                  <a:lnTo>
                    <a:pt x="24" y="121"/>
                  </a:lnTo>
                  <a:lnTo>
                    <a:pt x="38" y="130"/>
                  </a:lnTo>
                  <a:lnTo>
                    <a:pt x="52" y="137"/>
                  </a:lnTo>
                  <a:lnTo>
                    <a:pt x="72" y="144"/>
                  </a:lnTo>
                  <a:lnTo>
                    <a:pt x="91" y="151"/>
                  </a:lnTo>
                  <a:lnTo>
                    <a:pt x="113" y="157"/>
                  </a:lnTo>
                  <a:lnTo>
                    <a:pt x="136" y="160"/>
                  </a:lnTo>
                  <a:lnTo>
                    <a:pt x="160" y="165"/>
                  </a:lnTo>
                  <a:lnTo>
                    <a:pt x="186" y="166"/>
                  </a:lnTo>
                  <a:lnTo>
                    <a:pt x="210" y="167"/>
                  </a:lnTo>
                  <a:lnTo>
                    <a:pt x="236" y="167"/>
                  </a:lnTo>
                  <a:lnTo>
                    <a:pt x="260" y="166"/>
                  </a:lnTo>
                  <a:lnTo>
                    <a:pt x="285" y="163"/>
                  </a:lnTo>
                  <a:lnTo>
                    <a:pt x="308" y="159"/>
                  </a:lnTo>
                  <a:lnTo>
                    <a:pt x="328" y="153"/>
                  </a:lnTo>
                  <a:lnTo>
                    <a:pt x="347" y="148"/>
                  </a:lnTo>
                  <a:lnTo>
                    <a:pt x="364" y="140"/>
                  </a:lnTo>
                  <a:lnTo>
                    <a:pt x="378" y="131"/>
                  </a:lnTo>
                  <a:lnTo>
                    <a:pt x="390" y="122"/>
                  </a:lnTo>
                  <a:lnTo>
                    <a:pt x="400" y="113"/>
                  </a:lnTo>
                  <a:lnTo>
                    <a:pt x="406" y="103"/>
                  </a:lnTo>
                  <a:lnTo>
                    <a:pt x="409" y="92"/>
                  </a:lnTo>
                  <a:lnTo>
                    <a:pt x="409" y="83"/>
                  </a:lnTo>
                  <a:lnTo>
                    <a:pt x="412" y="83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23" name="Freeform 1083"/>
            <p:cNvSpPr>
              <a:spLocks/>
            </p:cNvSpPr>
            <p:nvPr/>
          </p:nvSpPr>
          <p:spPr bwMode="auto">
            <a:xfrm>
              <a:off x="2752" y="2628"/>
              <a:ext cx="380" cy="159"/>
            </a:xfrm>
            <a:custGeom>
              <a:avLst/>
              <a:gdLst/>
              <a:ahLst/>
              <a:cxnLst>
                <a:cxn ang="0">
                  <a:pos x="379" y="80"/>
                </a:cxn>
                <a:cxn ang="0">
                  <a:pos x="375" y="69"/>
                </a:cxn>
                <a:cxn ang="0">
                  <a:pos x="371" y="61"/>
                </a:cxn>
                <a:cxn ang="0">
                  <a:pos x="363" y="50"/>
                </a:cxn>
                <a:cxn ang="0">
                  <a:pos x="354" y="41"/>
                </a:cxn>
                <a:cxn ang="0">
                  <a:pos x="341" y="32"/>
                </a:cxn>
                <a:cxn ang="0">
                  <a:pos x="325" y="25"/>
                </a:cxn>
                <a:cxn ang="0">
                  <a:pos x="309" y="18"/>
                </a:cxn>
                <a:cxn ang="0">
                  <a:pos x="291" y="14"/>
                </a:cxn>
                <a:cxn ang="0">
                  <a:pos x="272" y="8"/>
                </a:cxn>
                <a:cxn ang="0">
                  <a:pos x="251" y="5"/>
                </a:cxn>
                <a:cxn ang="0">
                  <a:pos x="228" y="2"/>
                </a:cxn>
                <a:cxn ang="0">
                  <a:pos x="207" y="0"/>
                </a:cxn>
                <a:cxn ang="0">
                  <a:pos x="184" y="1"/>
                </a:cxn>
                <a:cxn ang="0">
                  <a:pos x="161" y="3"/>
                </a:cxn>
                <a:cxn ang="0">
                  <a:pos x="139" y="6"/>
                </a:cxn>
                <a:cxn ang="0">
                  <a:pos x="117" y="9"/>
                </a:cxn>
                <a:cxn ang="0">
                  <a:pos x="97" y="14"/>
                </a:cxn>
                <a:cxn ang="0">
                  <a:pos x="77" y="18"/>
                </a:cxn>
                <a:cxn ang="0">
                  <a:pos x="61" y="24"/>
                </a:cxn>
                <a:cxn ang="0">
                  <a:pos x="45" y="32"/>
                </a:cxn>
                <a:cxn ang="0">
                  <a:pos x="31" y="39"/>
                </a:cxn>
                <a:cxn ang="0">
                  <a:pos x="19" y="47"/>
                </a:cxn>
                <a:cxn ang="0">
                  <a:pos x="11" y="55"/>
                </a:cxn>
                <a:cxn ang="0">
                  <a:pos x="4" y="63"/>
                </a:cxn>
                <a:cxn ang="0">
                  <a:pos x="0" y="72"/>
                </a:cxn>
                <a:cxn ang="0">
                  <a:pos x="0" y="80"/>
                </a:cxn>
                <a:cxn ang="0">
                  <a:pos x="0" y="91"/>
                </a:cxn>
                <a:cxn ang="0">
                  <a:pos x="5" y="99"/>
                </a:cxn>
                <a:cxn ang="0">
                  <a:pos x="13" y="107"/>
                </a:cxn>
                <a:cxn ang="0">
                  <a:pos x="21" y="117"/>
                </a:cxn>
                <a:cxn ang="0">
                  <a:pos x="36" y="123"/>
                </a:cxn>
                <a:cxn ang="0">
                  <a:pos x="49" y="130"/>
                </a:cxn>
                <a:cxn ang="0">
                  <a:pos x="66" y="136"/>
                </a:cxn>
                <a:cxn ang="0">
                  <a:pos x="85" y="143"/>
                </a:cxn>
                <a:cxn ang="0">
                  <a:pos x="105" y="148"/>
                </a:cxn>
                <a:cxn ang="0">
                  <a:pos x="126" y="152"/>
                </a:cxn>
                <a:cxn ang="0">
                  <a:pos x="148" y="156"/>
                </a:cxn>
                <a:cxn ang="0">
                  <a:pos x="172" y="158"/>
                </a:cxn>
                <a:cxn ang="0">
                  <a:pos x="195" y="158"/>
                </a:cxn>
                <a:cxn ang="0">
                  <a:pos x="218" y="158"/>
                </a:cxn>
                <a:cxn ang="0">
                  <a:pos x="240" y="157"/>
                </a:cxn>
                <a:cxn ang="0">
                  <a:pos x="262" y="154"/>
                </a:cxn>
                <a:cxn ang="0">
                  <a:pos x="284" y="151"/>
                </a:cxn>
                <a:cxn ang="0">
                  <a:pos x="303" y="145"/>
                </a:cxn>
                <a:cxn ang="0">
                  <a:pos x="320" y="140"/>
                </a:cxn>
                <a:cxn ang="0">
                  <a:pos x="335" y="133"/>
                </a:cxn>
                <a:cxn ang="0">
                  <a:pos x="348" y="125"/>
                </a:cxn>
                <a:cxn ang="0">
                  <a:pos x="360" y="117"/>
                </a:cxn>
                <a:cxn ang="0">
                  <a:pos x="369" y="108"/>
                </a:cxn>
                <a:cxn ang="0">
                  <a:pos x="374" y="99"/>
                </a:cxn>
                <a:cxn ang="0">
                  <a:pos x="378" y="88"/>
                </a:cxn>
                <a:cxn ang="0">
                  <a:pos x="376" y="80"/>
                </a:cxn>
                <a:cxn ang="0">
                  <a:pos x="379" y="80"/>
                </a:cxn>
              </a:cxnLst>
              <a:rect l="0" t="0" r="r" b="b"/>
              <a:pathLst>
                <a:path w="380" h="159">
                  <a:moveTo>
                    <a:pt x="379" y="80"/>
                  </a:moveTo>
                  <a:lnTo>
                    <a:pt x="375" y="69"/>
                  </a:lnTo>
                  <a:lnTo>
                    <a:pt x="371" y="61"/>
                  </a:lnTo>
                  <a:lnTo>
                    <a:pt x="363" y="50"/>
                  </a:lnTo>
                  <a:lnTo>
                    <a:pt x="354" y="41"/>
                  </a:lnTo>
                  <a:lnTo>
                    <a:pt x="341" y="32"/>
                  </a:lnTo>
                  <a:lnTo>
                    <a:pt x="325" y="25"/>
                  </a:lnTo>
                  <a:lnTo>
                    <a:pt x="309" y="18"/>
                  </a:lnTo>
                  <a:lnTo>
                    <a:pt x="291" y="14"/>
                  </a:lnTo>
                  <a:lnTo>
                    <a:pt x="272" y="8"/>
                  </a:lnTo>
                  <a:lnTo>
                    <a:pt x="251" y="5"/>
                  </a:lnTo>
                  <a:lnTo>
                    <a:pt x="228" y="2"/>
                  </a:lnTo>
                  <a:lnTo>
                    <a:pt x="207" y="0"/>
                  </a:lnTo>
                  <a:lnTo>
                    <a:pt x="184" y="1"/>
                  </a:lnTo>
                  <a:lnTo>
                    <a:pt x="161" y="3"/>
                  </a:lnTo>
                  <a:lnTo>
                    <a:pt x="139" y="6"/>
                  </a:lnTo>
                  <a:lnTo>
                    <a:pt x="117" y="9"/>
                  </a:lnTo>
                  <a:lnTo>
                    <a:pt x="97" y="14"/>
                  </a:lnTo>
                  <a:lnTo>
                    <a:pt x="77" y="18"/>
                  </a:lnTo>
                  <a:lnTo>
                    <a:pt x="61" y="24"/>
                  </a:lnTo>
                  <a:lnTo>
                    <a:pt x="45" y="32"/>
                  </a:lnTo>
                  <a:lnTo>
                    <a:pt x="31" y="39"/>
                  </a:lnTo>
                  <a:lnTo>
                    <a:pt x="19" y="47"/>
                  </a:lnTo>
                  <a:lnTo>
                    <a:pt x="11" y="55"/>
                  </a:lnTo>
                  <a:lnTo>
                    <a:pt x="4" y="63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91"/>
                  </a:lnTo>
                  <a:lnTo>
                    <a:pt x="5" y="99"/>
                  </a:lnTo>
                  <a:lnTo>
                    <a:pt x="13" y="107"/>
                  </a:lnTo>
                  <a:lnTo>
                    <a:pt x="21" y="117"/>
                  </a:lnTo>
                  <a:lnTo>
                    <a:pt x="36" y="123"/>
                  </a:lnTo>
                  <a:lnTo>
                    <a:pt x="49" y="130"/>
                  </a:lnTo>
                  <a:lnTo>
                    <a:pt x="66" y="136"/>
                  </a:lnTo>
                  <a:lnTo>
                    <a:pt x="85" y="143"/>
                  </a:lnTo>
                  <a:lnTo>
                    <a:pt x="105" y="148"/>
                  </a:lnTo>
                  <a:lnTo>
                    <a:pt x="126" y="152"/>
                  </a:lnTo>
                  <a:lnTo>
                    <a:pt x="148" y="156"/>
                  </a:lnTo>
                  <a:lnTo>
                    <a:pt x="172" y="158"/>
                  </a:lnTo>
                  <a:lnTo>
                    <a:pt x="195" y="158"/>
                  </a:lnTo>
                  <a:lnTo>
                    <a:pt x="218" y="158"/>
                  </a:lnTo>
                  <a:lnTo>
                    <a:pt x="240" y="157"/>
                  </a:lnTo>
                  <a:lnTo>
                    <a:pt x="262" y="154"/>
                  </a:lnTo>
                  <a:lnTo>
                    <a:pt x="284" y="151"/>
                  </a:lnTo>
                  <a:lnTo>
                    <a:pt x="303" y="145"/>
                  </a:lnTo>
                  <a:lnTo>
                    <a:pt x="320" y="140"/>
                  </a:lnTo>
                  <a:lnTo>
                    <a:pt x="335" y="133"/>
                  </a:lnTo>
                  <a:lnTo>
                    <a:pt x="348" y="125"/>
                  </a:lnTo>
                  <a:lnTo>
                    <a:pt x="360" y="117"/>
                  </a:lnTo>
                  <a:lnTo>
                    <a:pt x="369" y="108"/>
                  </a:lnTo>
                  <a:lnTo>
                    <a:pt x="374" y="99"/>
                  </a:lnTo>
                  <a:lnTo>
                    <a:pt x="378" y="88"/>
                  </a:lnTo>
                  <a:lnTo>
                    <a:pt x="376" y="80"/>
                  </a:lnTo>
                  <a:lnTo>
                    <a:pt x="379" y="80"/>
                  </a:lnTo>
                </a:path>
              </a:pathLst>
            </a:custGeom>
            <a:solidFill>
              <a:srgbClr val="A0C0E0"/>
            </a:solidFill>
            <a:ln w="12700" cap="rnd" cmpd="sng">
              <a:solidFill>
                <a:srgbClr val="A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24" name="Freeform 1084"/>
            <p:cNvSpPr>
              <a:spLocks/>
            </p:cNvSpPr>
            <p:nvPr/>
          </p:nvSpPr>
          <p:spPr bwMode="auto">
            <a:xfrm>
              <a:off x="2764" y="2638"/>
              <a:ext cx="345" cy="149"/>
            </a:xfrm>
            <a:custGeom>
              <a:avLst/>
              <a:gdLst/>
              <a:ahLst/>
              <a:cxnLst>
                <a:cxn ang="0">
                  <a:pos x="344" y="74"/>
                </a:cxn>
                <a:cxn ang="0">
                  <a:pos x="342" y="64"/>
                </a:cxn>
                <a:cxn ang="0">
                  <a:pos x="337" y="56"/>
                </a:cxn>
                <a:cxn ang="0">
                  <a:pos x="330" y="46"/>
                </a:cxn>
                <a:cxn ang="0">
                  <a:pos x="321" y="38"/>
                </a:cxn>
                <a:cxn ang="0">
                  <a:pos x="310" y="30"/>
                </a:cxn>
                <a:cxn ang="0">
                  <a:pos x="296" y="22"/>
                </a:cxn>
                <a:cxn ang="0">
                  <a:pos x="280" y="17"/>
                </a:cxn>
                <a:cxn ang="0">
                  <a:pos x="264" y="12"/>
                </a:cxn>
                <a:cxn ang="0">
                  <a:pos x="247" y="6"/>
                </a:cxn>
                <a:cxn ang="0">
                  <a:pos x="227" y="5"/>
                </a:cxn>
                <a:cxn ang="0">
                  <a:pos x="208" y="1"/>
                </a:cxn>
                <a:cxn ang="0">
                  <a:pos x="187" y="0"/>
                </a:cxn>
                <a:cxn ang="0">
                  <a:pos x="167" y="1"/>
                </a:cxn>
                <a:cxn ang="0">
                  <a:pos x="146" y="2"/>
                </a:cxn>
                <a:cxn ang="0">
                  <a:pos x="127" y="6"/>
                </a:cxn>
                <a:cxn ang="0">
                  <a:pos x="106" y="9"/>
                </a:cxn>
                <a:cxn ang="0">
                  <a:pos x="88" y="13"/>
                </a:cxn>
                <a:cxn ang="0">
                  <a:pos x="70" y="17"/>
                </a:cxn>
                <a:cxn ang="0">
                  <a:pos x="54" y="22"/>
                </a:cxn>
                <a:cxn ang="0">
                  <a:pos x="40" y="30"/>
                </a:cxn>
                <a:cxn ang="0">
                  <a:pos x="28" y="37"/>
                </a:cxn>
                <a:cxn ang="0">
                  <a:pos x="17" y="44"/>
                </a:cxn>
                <a:cxn ang="0">
                  <a:pos x="9" y="51"/>
                </a:cxn>
                <a:cxn ang="0">
                  <a:pos x="1" y="59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0" y="85"/>
                </a:cxn>
                <a:cxn ang="0">
                  <a:pos x="4" y="93"/>
                </a:cxn>
                <a:cxn ang="0">
                  <a:pos x="9" y="100"/>
                </a:cxn>
                <a:cxn ang="0">
                  <a:pos x="19" y="108"/>
                </a:cxn>
                <a:cxn ang="0">
                  <a:pos x="32" y="115"/>
                </a:cxn>
                <a:cxn ang="0">
                  <a:pos x="44" y="120"/>
                </a:cxn>
                <a:cxn ang="0">
                  <a:pos x="59" y="126"/>
                </a:cxn>
                <a:cxn ang="0">
                  <a:pos x="76" y="133"/>
                </a:cxn>
                <a:cxn ang="0">
                  <a:pos x="95" y="137"/>
                </a:cxn>
                <a:cxn ang="0">
                  <a:pos x="114" y="141"/>
                </a:cxn>
                <a:cxn ang="0">
                  <a:pos x="134" y="145"/>
                </a:cxn>
                <a:cxn ang="0">
                  <a:pos x="156" y="147"/>
                </a:cxn>
                <a:cxn ang="0">
                  <a:pos x="176" y="148"/>
                </a:cxn>
                <a:cxn ang="0">
                  <a:pos x="199" y="148"/>
                </a:cxn>
                <a:cxn ang="0">
                  <a:pos x="218" y="147"/>
                </a:cxn>
                <a:cxn ang="0">
                  <a:pos x="240" y="144"/>
                </a:cxn>
                <a:cxn ang="0">
                  <a:pos x="258" y="141"/>
                </a:cxn>
                <a:cxn ang="0">
                  <a:pos x="276" y="135"/>
                </a:cxn>
                <a:cxn ang="0">
                  <a:pos x="291" y="131"/>
                </a:cxn>
                <a:cxn ang="0">
                  <a:pos x="305" y="125"/>
                </a:cxn>
                <a:cxn ang="0">
                  <a:pos x="319" y="117"/>
                </a:cxn>
                <a:cxn ang="0">
                  <a:pos x="327" y="109"/>
                </a:cxn>
                <a:cxn ang="0">
                  <a:pos x="335" y="101"/>
                </a:cxn>
                <a:cxn ang="0">
                  <a:pos x="341" y="91"/>
                </a:cxn>
                <a:cxn ang="0">
                  <a:pos x="343" y="81"/>
                </a:cxn>
                <a:cxn ang="0">
                  <a:pos x="343" y="74"/>
                </a:cxn>
                <a:cxn ang="0">
                  <a:pos x="344" y="74"/>
                </a:cxn>
              </a:cxnLst>
              <a:rect l="0" t="0" r="r" b="b"/>
              <a:pathLst>
                <a:path w="345" h="149">
                  <a:moveTo>
                    <a:pt x="344" y="74"/>
                  </a:moveTo>
                  <a:lnTo>
                    <a:pt x="342" y="64"/>
                  </a:lnTo>
                  <a:lnTo>
                    <a:pt x="337" y="56"/>
                  </a:lnTo>
                  <a:lnTo>
                    <a:pt x="330" y="46"/>
                  </a:lnTo>
                  <a:lnTo>
                    <a:pt x="321" y="38"/>
                  </a:lnTo>
                  <a:lnTo>
                    <a:pt x="310" y="30"/>
                  </a:lnTo>
                  <a:lnTo>
                    <a:pt x="296" y="22"/>
                  </a:lnTo>
                  <a:lnTo>
                    <a:pt x="280" y="17"/>
                  </a:lnTo>
                  <a:lnTo>
                    <a:pt x="264" y="12"/>
                  </a:lnTo>
                  <a:lnTo>
                    <a:pt x="247" y="6"/>
                  </a:lnTo>
                  <a:lnTo>
                    <a:pt x="227" y="5"/>
                  </a:lnTo>
                  <a:lnTo>
                    <a:pt x="208" y="1"/>
                  </a:lnTo>
                  <a:lnTo>
                    <a:pt x="187" y="0"/>
                  </a:lnTo>
                  <a:lnTo>
                    <a:pt x="167" y="1"/>
                  </a:lnTo>
                  <a:lnTo>
                    <a:pt x="146" y="2"/>
                  </a:lnTo>
                  <a:lnTo>
                    <a:pt x="127" y="6"/>
                  </a:lnTo>
                  <a:lnTo>
                    <a:pt x="106" y="9"/>
                  </a:lnTo>
                  <a:lnTo>
                    <a:pt x="88" y="13"/>
                  </a:lnTo>
                  <a:lnTo>
                    <a:pt x="70" y="17"/>
                  </a:lnTo>
                  <a:lnTo>
                    <a:pt x="54" y="22"/>
                  </a:lnTo>
                  <a:lnTo>
                    <a:pt x="40" y="30"/>
                  </a:lnTo>
                  <a:lnTo>
                    <a:pt x="28" y="37"/>
                  </a:lnTo>
                  <a:lnTo>
                    <a:pt x="17" y="44"/>
                  </a:lnTo>
                  <a:lnTo>
                    <a:pt x="9" y="51"/>
                  </a:lnTo>
                  <a:lnTo>
                    <a:pt x="1" y="59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5"/>
                  </a:lnTo>
                  <a:lnTo>
                    <a:pt x="4" y="93"/>
                  </a:lnTo>
                  <a:lnTo>
                    <a:pt x="9" y="100"/>
                  </a:lnTo>
                  <a:lnTo>
                    <a:pt x="19" y="108"/>
                  </a:lnTo>
                  <a:lnTo>
                    <a:pt x="32" y="115"/>
                  </a:lnTo>
                  <a:lnTo>
                    <a:pt x="44" y="120"/>
                  </a:lnTo>
                  <a:lnTo>
                    <a:pt x="59" y="126"/>
                  </a:lnTo>
                  <a:lnTo>
                    <a:pt x="76" y="133"/>
                  </a:lnTo>
                  <a:lnTo>
                    <a:pt x="95" y="137"/>
                  </a:lnTo>
                  <a:lnTo>
                    <a:pt x="114" y="141"/>
                  </a:lnTo>
                  <a:lnTo>
                    <a:pt x="134" y="145"/>
                  </a:lnTo>
                  <a:lnTo>
                    <a:pt x="156" y="147"/>
                  </a:lnTo>
                  <a:lnTo>
                    <a:pt x="176" y="148"/>
                  </a:lnTo>
                  <a:lnTo>
                    <a:pt x="199" y="148"/>
                  </a:lnTo>
                  <a:lnTo>
                    <a:pt x="218" y="147"/>
                  </a:lnTo>
                  <a:lnTo>
                    <a:pt x="240" y="144"/>
                  </a:lnTo>
                  <a:lnTo>
                    <a:pt x="258" y="141"/>
                  </a:lnTo>
                  <a:lnTo>
                    <a:pt x="276" y="135"/>
                  </a:lnTo>
                  <a:lnTo>
                    <a:pt x="291" y="131"/>
                  </a:lnTo>
                  <a:lnTo>
                    <a:pt x="305" y="125"/>
                  </a:lnTo>
                  <a:lnTo>
                    <a:pt x="319" y="117"/>
                  </a:lnTo>
                  <a:lnTo>
                    <a:pt x="327" y="109"/>
                  </a:lnTo>
                  <a:lnTo>
                    <a:pt x="335" y="101"/>
                  </a:lnTo>
                  <a:lnTo>
                    <a:pt x="341" y="91"/>
                  </a:lnTo>
                  <a:lnTo>
                    <a:pt x="343" y="81"/>
                  </a:lnTo>
                  <a:lnTo>
                    <a:pt x="343" y="74"/>
                  </a:lnTo>
                  <a:lnTo>
                    <a:pt x="344" y="74"/>
                  </a:lnTo>
                </a:path>
              </a:pathLst>
            </a:custGeom>
            <a:solidFill>
              <a:srgbClr val="C0C0E0"/>
            </a:solidFill>
            <a:ln w="12700" cap="rnd" cmpd="sng">
              <a:solidFill>
                <a:srgbClr val="C0C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25" name="Freeform 1085"/>
            <p:cNvSpPr>
              <a:spLocks/>
            </p:cNvSpPr>
            <p:nvPr/>
          </p:nvSpPr>
          <p:spPr bwMode="auto">
            <a:xfrm>
              <a:off x="2774" y="2649"/>
              <a:ext cx="313" cy="137"/>
            </a:xfrm>
            <a:custGeom>
              <a:avLst/>
              <a:gdLst/>
              <a:ahLst/>
              <a:cxnLst>
                <a:cxn ang="0">
                  <a:pos x="312" y="67"/>
                </a:cxn>
                <a:cxn ang="0">
                  <a:pos x="310" y="58"/>
                </a:cxn>
                <a:cxn ang="0">
                  <a:pos x="306" y="51"/>
                </a:cxn>
                <a:cxn ang="0">
                  <a:pos x="299" y="42"/>
                </a:cxn>
                <a:cxn ang="0">
                  <a:pos x="291" y="34"/>
                </a:cxn>
                <a:cxn ang="0">
                  <a:pos x="281" y="27"/>
                </a:cxn>
                <a:cxn ang="0">
                  <a:pos x="269" y="19"/>
                </a:cxn>
                <a:cxn ang="0">
                  <a:pos x="254" y="14"/>
                </a:cxn>
                <a:cxn ang="0">
                  <a:pos x="239" y="10"/>
                </a:cxn>
                <a:cxn ang="0">
                  <a:pos x="224" y="5"/>
                </a:cxn>
                <a:cxn ang="0">
                  <a:pos x="206" y="3"/>
                </a:cxn>
                <a:cxn ang="0">
                  <a:pos x="189" y="1"/>
                </a:cxn>
                <a:cxn ang="0">
                  <a:pos x="170" y="0"/>
                </a:cxn>
                <a:cxn ang="0">
                  <a:pos x="150" y="1"/>
                </a:cxn>
                <a:cxn ang="0">
                  <a:pos x="133" y="2"/>
                </a:cxn>
                <a:cxn ang="0">
                  <a:pos x="114" y="3"/>
                </a:cxn>
                <a:cxn ang="0">
                  <a:pos x="96" y="7"/>
                </a:cxn>
                <a:cxn ang="0">
                  <a:pos x="80" y="11"/>
                </a:cxn>
                <a:cxn ang="0">
                  <a:pos x="64" y="16"/>
                </a:cxn>
                <a:cxn ang="0">
                  <a:pos x="49" y="20"/>
                </a:cxn>
                <a:cxn ang="0">
                  <a:pos x="37" y="27"/>
                </a:cxn>
                <a:cxn ang="0">
                  <a:pos x="26" y="34"/>
                </a:cxn>
                <a:cxn ang="0">
                  <a:pos x="16" y="40"/>
                </a:cxn>
                <a:cxn ang="0">
                  <a:pos x="9" y="47"/>
                </a:cxn>
                <a:cxn ang="0">
                  <a:pos x="3" y="53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6"/>
                </a:cxn>
                <a:cxn ang="0">
                  <a:pos x="5" y="84"/>
                </a:cxn>
                <a:cxn ang="0">
                  <a:pos x="10" y="91"/>
                </a:cxn>
                <a:cxn ang="0">
                  <a:pos x="18" y="98"/>
                </a:cxn>
                <a:cxn ang="0">
                  <a:pos x="29" y="104"/>
                </a:cxn>
                <a:cxn ang="0">
                  <a:pos x="40" y="111"/>
                </a:cxn>
                <a:cxn ang="0">
                  <a:pos x="55" y="116"/>
                </a:cxn>
                <a:cxn ang="0">
                  <a:pos x="71" y="122"/>
                </a:cxn>
                <a:cxn ang="0">
                  <a:pos x="87" y="126"/>
                </a:cxn>
                <a:cxn ang="0">
                  <a:pos x="105" y="130"/>
                </a:cxn>
                <a:cxn ang="0">
                  <a:pos x="122" y="133"/>
                </a:cxn>
                <a:cxn ang="0">
                  <a:pos x="142" y="134"/>
                </a:cxn>
                <a:cxn ang="0">
                  <a:pos x="161" y="135"/>
                </a:cxn>
                <a:cxn ang="0">
                  <a:pos x="181" y="136"/>
                </a:cxn>
                <a:cxn ang="0">
                  <a:pos x="199" y="134"/>
                </a:cxn>
                <a:cxn ang="0">
                  <a:pos x="218" y="131"/>
                </a:cxn>
                <a:cxn ang="0">
                  <a:pos x="236" y="129"/>
                </a:cxn>
                <a:cxn ang="0">
                  <a:pos x="252" y="126"/>
                </a:cxn>
                <a:cxn ang="0">
                  <a:pos x="266" y="120"/>
                </a:cxn>
                <a:cxn ang="0">
                  <a:pos x="277" y="114"/>
                </a:cxn>
                <a:cxn ang="0">
                  <a:pos x="289" y="107"/>
                </a:cxn>
                <a:cxn ang="0">
                  <a:pos x="298" y="101"/>
                </a:cxn>
                <a:cxn ang="0">
                  <a:pos x="306" y="92"/>
                </a:cxn>
                <a:cxn ang="0">
                  <a:pos x="309" y="84"/>
                </a:cxn>
                <a:cxn ang="0">
                  <a:pos x="312" y="75"/>
                </a:cxn>
                <a:cxn ang="0">
                  <a:pos x="312" y="67"/>
                </a:cxn>
              </a:cxnLst>
              <a:rect l="0" t="0" r="r" b="b"/>
              <a:pathLst>
                <a:path w="313" h="137">
                  <a:moveTo>
                    <a:pt x="312" y="67"/>
                  </a:moveTo>
                  <a:lnTo>
                    <a:pt x="310" y="58"/>
                  </a:lnTo>
                  <a:lnTo>
                    <a:pt x="306" y="51"/>
                  </a:lnTo>
                  <a:lnTo>
                    <a:pt x="299" y="42"/>
                  </a:lnTo>
                  <a:lnTo>
                    <a:pt x="291" y="34"/>
                  </a:lnTo>
                  <a:lnTo>
                    <a:pt x="281" y="27"/>
                  </a:lnTo>
                  <a:lnTo>
                    <a:pt x="269" y="19"/>
                  </a:lnTo>
                  <a:lnTo>
                    <a:pt x="254" y="14"/>
                  </a:lnTo>
                  <a:lnTo>
                    <a:pt x="239" y="10"/>
                  </a:lnTo>
                  <a:lnTo>
                    <a:pt x="224" y="5"/>
                  </a:lnTo>
                  <a:lnTo>
                    <a:pt x="206" y="3"/>
                  </a:lnTo>
                  <a:lnTo>
                    <a:pt x="189" y="1"/>
                  </a:lnTo>
                  <a:lnTo>
                    <a:pt x="170" y="0"/>
                  </a:lnTo>
                  <a:lnTo>
                    <a:pt x="150" y="1"/>
                  </a:lnTo>
                  <a:lnTo>
                    <a:pt x="133" y="2"/>
                  </a:lnTo>
                  <a:lnTo>
                    <a:pt x="114" y="3"/>
                  </a:lnTo>
                  <a:lnTo>
                    <a:pt x="96" y="7"/>
                  </a:lnTo>
                  <a:lnTo>
                    <a:pt x="80" y="11"/>
                  </a:lnTo>
                  <a:lnTo>
                    <a:pt x="64" y="16"/>
                  </a:lnTo>
                  <a:lnTo>
                    <a:pt x="49" y="20"/>
                  </a:lnTo>
                  <a:lnTo>
                    <a:pt x="37" y="27"/>
                  </a:lnTo>
                  <a:lnTo>
                    <a:pt x="26" y="34"/>
                  </a:lnTo>
                  <a:lnTo>
                    <a:pt x="16" y="40"/>
                  </a:lnTo>
                  <a:lnTo>
                    <a:pt x="9" y="47"/>
                  </a:lnTo>
                  <a:lnTo>
                    <a:pt x="3" y="53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5" y="84"/>
                  </a:lnTo>
                  <a:lnTo>
                    <a:pt x="10" y="91"/>
                  </a:lnTo>
                  <a:lnTo>
                    <a:pt x="18" y="98"/>
                  </a:lnTo>
                  <a:lnTo>
                    <a:pt x="29" y="104"/>
                  </a:lnTo>
                  <a:lnTo>
                    <a:pt x="40" y="111"/>
                  </a:lnTo>
                  <a:lnTo>
                    <a:pt x="55" y="116"/>
                  </a:lnTo>
                  <a:lnTo>
                    <a:pt x="71" y="122"/>
                  </a:lnTo>
                  <a:lnTo>
                    <a:pt x="87" y="126"/>
                  </a:lnTo>
                  <a:lnTo>
                    <a:pt x="105" y="130"/>
                  </a:lnTo>
                  <a:lnTo>
                    <a:pt x="122" y="133"/>
                  </a:lnTo>
                  <a:lnTo>
                    <a:pt x="142" y="134"/>
                  </a:lnTo>
                  <a:lnTo>
                    <a:pt x="161" y="135"/>
                  </a:lnTo>
                  <a:lnTo>
                    <a:pt x="181" y="136"/>
                  </a:lnTo>
                  <a:lnTo>
                    <a:pt x="199" y="134"/>
                  </a:lnTo>
                  <a:lnTo>
                    <a:pt x="218" y="131"/>
                  </a:lnTo>
                  <a:lnTo>
                    <a:pt x="236" y="129"/>
                  </a:lnTo>
                  <a:lnTo>
                    <a:pt x="252" y="126"/>
                  </a:lnTo>
                  <a:lnTo>
                    <a:pt x="266" y="120"/>
                  </a:lnTo>
                  <a:lnTo>
                    <a:pt x="277" y="114"/>
                  </a:lnTo>
                  <a:lnTo>
                    <a:pt x="289" y="107"/>
                  </a:lnTo>
                  <a:lnTo>
                    <a:pt x="298" y="101"/>
                  </a:lnTo>
                  <a:lnTo>
                    <a:pt x="306" y="92"/>
                  </a:lnTo>
                  <a:lnTo>
                    <a:pt x="309" y="84"/>
                  </a:lnTo>
                  <a:lnTo>
                    <a:pt x="312" y="75"/>
                  </a:lnTo>
                  <a:lnTo>
                    <a:pt x="312" y="67"/>
                  </a:lnTo>
                </a:path>
              </a:pathLst>
            </a:custGeom>
            <a:solidFill>
              <a:srgbClr val="C0D0F0"/>
            </a:solidFill>
            <a:ln w="12700" cap="rnd" cmpd="sng">
              <a:solidFill>
                <a:srgbClr val="C0D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26" name="Freeform 1086"/>
            <p:cNvSpPr>
              <a:spLocks/>
            </p:cNvSpPr>
            <p:nvPr/>
          </p:nvSpPr>
          <p:spPr bwMode="auto">
            <a:xfrm>
              <a:off x="2786" y="2659"/>
              <a:ext cx="280" cy="125"/>
            </a:xfrm>
            <a:custGeom>
              <a:avLst/>
              <a:gdLst/>
              <a:ahLst/>
              <a:cxnLst>
                <a:cxn ang="0">
                  <a:pos x="279" y="63"/>
                </a:cxn>
                <a:cxn ang="0">
                  <a:pos x="276" y="54"/>
                </a:cxn>
                <a:cxn ang="0">
                  <a:pos x="273" y="46"/>
                </a:cxn>
                <a:cxn ang="0">
                  <a:pos x="266" y="38"/>
                </a:cxn>
                <a:cxn ang="0">
                  <a:pos x="259" y="31"/>
                </a:cxn>
                <a:cxn ang="0">
                  <a:pos x="250" y="24"/>
                </a:cxn>
                <a:cxn ang="0">
                  <a:pos x="238" y="18"/>
                </a:cxn>
                <a:cxn ang="0">
                  <a:pos x="226" y="13"/>
                </a:cxn>
                <a:cxn ang="0">
                  <a:pos x="213" y="9"/>
                </a:cxn>
                <a:cxn ang="0">
                  <a:pos x="199" y="4"/>
                </a:cxn>
                <a:cxn ang="0">
                  <a:pos x="183" y="1"/>
                </a:cxn>
                <a:cxn ang="0">
                  <a:pos x="167" y="1"/>
                </a:cxn>
                <a:cxn ang="0">
                  <a:pos x="151" y="0"/>
                </a:cxn>
                <a:cxn ang="0">
                  <a:pos x="134" y="1"/>
                </a:cxn>
                <a:cxn ang="0">
                  <a:pos x="117" y="1"/>
                </a:cxn>
                <a:cxn ang="0">
                  <a:pos x="101" y="3"/>
                </a:cxn>
                <a:cxn ang="0">
                  <a:pos x="85" y="7"/>
                </a:cxn>
                <a:cxn ang="0">
                  <a:pos x="71" y="9"/>
                </a:cxn>
                <a:cxn ang="0">
                  <a:pos x="57" y="14"/>
                </a:cxn>
                <a:cxn ang="0">
                  <a:pos x="43" y="19"/>
                </a:cxn>
                <a:cxn ang="0">
                  <a:pos x="32" y="24"/>
                </a:cxn>
                <a:cxn ang="0">
                  <a:pos x="23" y="31"/>
                </a:cxn>
                <a:cxn ang="0">
                  <a:pos x="14" y="37"/>
                </a:cxn>
                <a:cxn ang="0">
                  <a:pos x="7" y="43"/>
                </a:cxn>
                <a:cxn ang="0">
                  <a:pos x="2" y="49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0" y="70"/>
                </a:cxn>
                <a:cxn ang="0">
                  <a:pos x="3" y="77"/>
                </a:cxn>
                <a:cxn ang="0">
                  <a:pos x="9" y="82"/>
                </a:cxn>
                <a:cxn ang="0">
                  <a:pos x="15" y="89"/>
                </a:cxn>
                <a:cxn ang="0">
                  <a:pos x="25" y="96"/>
                </a:cxn>
                <a:cxn ang="0">
                  <a:pos x="35" y="101"/>
                </a:cxn>
                <a:cxn ang="0">
                  <a:pos x="48" y="106"/>
                </a:cxn>
                <a:cxn ang="0">
                  <a:pos x="62" y="112"/>
                </a:cxn>
                <a:cxn ang="0">
                  <a:pos x="77" y="116"/>
                </a:cxn>
                <a:cxn ang="0">
                  <a:pos x="93" y="119"/>
                </a:cxn>
                <a:cxn ang="0">
                  <a:pos x="110" y="121"/>
                </a:cxn>
                <a:cxn ang="0">
                  <a:pos x="127" y="124"/>
                </a:cxn>
                <a:cxn ang="0">
                  <a:pos x="144" y="124"/>
                </a:cxn>
                <a:cxn ang="0">
                  <a:pos x="162" y="124"/>
                </a:cxn>
                <a:cxn ang="0">
                  <a:pos x="178" y="124"/>
                </a:cxn>
                <a:cxn ang="0">
                  <a:pos x="195" y="121"/>
                </a:cxn>
                <a:cxn ang="0">
                  <a:pos x="210" y="119"/>
                </a:cxn>
                <a:cxn ang="0">
                  <a:pos x="225" y="116"/>
                </a:cxn>
                <a:cxn ang="0">
                  <a:pos x="237" y="111"/>
                </a:cxn>
                <a:cxn ang="0">
                  <a:pos x="249" y="104"/>
                </a:cxn>
                <a:cxn ang="0">
                  <a:pos x="258" y="98"/>
                </a:cxn>
                <a:cxn ang="0">
                  <a:pos x="266" y="92"/>
                </a:cxn>
                <a:cxn ang="0">
                  <a:pos x="273" y="85"/>
                </a:cxn>
                <a:cxn ang="0">
                  <a:pos x="277" y="77"/>
                </a:cxn>
                <a:cxn ang="0">
                  <a:pos x="278" y="69"/>
                </a:cxn>
                <a:cxn ang="0">
                  <a:pos x="277" y="63"/>
                </a:cxn>
                <a:cxn ang="0">
                  <a:pos x="279" y="63"/>
                </a:cxn>
              </a:cxnLst>
              <a:rect l="0" t="0" r="r" b="b"/>
              <a:pathLst>
                <a:path w="280" h="125">
                  <a:moveTo>
                    <a:pt x="279" y="63"/>
                  </a:moveTo>
                  <a:lnTo>
                    <a:pt x="276" y="54"/>
                  </a:lnTo>
                  <a:lnTo>
                    <a:pt x="273" y="46"/>
                  </a:lnTo>
                  <a:lnTo>
                    <a:pt x="266" y="38"/>
                  </a:lnTo>
                  <a:lnTo>
                    <a:pt x="259" y="31"/>
                  </a:lnTo>
                  <a:lnTo>
                    <a:pt x="250" y="24"/>
                  </a:lnTo>
                  <a:lnTo>
                    <a:pt x="238" y="18"/>
                  </a:lnTo>
                  <a:lnTo>
                    <a:pt x="226" y="13"/>
                  </a:lnTo>
                  <a:lnTo>
                    <a:pt x="213" y="9"/>
                  </a:lnTo>
                  <a:lnTo>
                    <a:pt x="199" y="4"/>
                  </a:lnTo>
                  <a:lnTo>
                    <a:pt x="183" y="1"/>
                  </a:lnTo>
                  <a:lnTo>
                    <a:pt x="167" y="1"/>
                  </a:lnTo>
                  <a:lnTo>
                    <a:pt x="151" y="0"/>
                  </a:lnTo>
                  <a:lnTo>
                    <a:pt x="134" y="1"/>
                  </a:lnTo>
                  <a:lnTo>
                    <a:pt x="117" y="1"/>
                  </a:lnTo>
                  <a:lnTo>
                    <a:pt x="101" y="3"/>
                  </a:lnTo>
                  <a:lnTo>
                    <a:pt x="85" y="7"/>
                  </a:lnTo>
                  <a:lnTo>
                    <a:pt x="71" y="9"/>
                  </a:lnTo>
                  <a:lnTo>
                    <a:pt x="57" y="14"/>
                  </a:lnTo>
                  <a:lnTo>
                    <a:pt x="43" y="19"/>
                  </a:lnTo>
                  <a:lnTo>
                    <a:pt x="32" y="24"/>
                  </a:lnTo>
                  <a:lnTo>
                    <a:pt x="23" y="31"/>
                  </a:lnTo>
                  <a:lnTo>
                    <a:pt x="14" y="37"/>
                  </a:lnTo>
                  <a:lnTo>
                    <a:pt x="7" y="43"/>
                  </a:lnTo>
                  <a:lnTo>
                    <a:pt x="2" y="49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3" y="77"/>
                  </a:lnTo>
                  <a:lnTo>
                    <a:pt x="9" y="82"/>
                  </a:lnTo>
                  <a:lnTo>
                    <a:pt x="15" y="89"/>
                  </a:lnTo>
                  <a:lnTo>
                    <a:pt x="25" y="96"/>
                  </a:lnTo>
                  <a:lnTo>
                    <a:pt x="35" y="101"/>
                  </a:lnTo>
                  <a:lnTo>
                    <a:pt x="48" y="106"/>
                  </a:lnTo>
                  <a:lnTo>
                    <a:pt x="62" y="112"/>
                  </a:lnTo>
                  <a:lnTo>
                    <a:pt x="77" y="116"/>
                  </a:lnTo>
                  <a:lnTo>
                    <a:pt x="93" y="119"/>
                  </a:lnTo>
                  <a:lnTo>
                    <a:pt x="110" y="121"/>
                  </a:lnTo>
                  <a:lnTo>
                    <a:pt x="127" y="124"/>
                  </a:lnTo>
                  <a:lnTo>
                    <a:pt x="144" y="124"/>
                  </a:lnTo>
                  <a:lnTo>
                    <a:pt x="162" y="124"/>
                  </a:lnTo>
                  <a:lnTo>
                    <a:pt x="178" y="124"/>
                  </a:lnTo>
                  <a:lnTo>
                    <a:pt x="195" y="121"/>
                  </a:lnTo>
                  <a:lnTo>
                    <a:pt x="210" y="119"/>
                  </a:lnTo>
                  <a:lnTo>
                    <a:pt x="225" y="116"/>
                  </a:lnTo>
                  <a:lnTo>
                    <a:pt x="237" y="111"/>
                  </a:lnTo>
                  <a:lnTo>
                    <a:pt x="249" y="104"/>
                  </a:lnTo>
                  <a:lnTo>
                    <a:pt x="258" y="98"/>
                  </a:lnTo>
                  <a:lnTo>
                    <a:pt x="266" y="92"/>
                  </a:lnTo>
                  <a:lnTo>
                    <a:pt x="273" y="85"/>
                  </a:lnTo>
                  <a:lnTo>
                    <a:pt x="277" y="77"/>
                  </a:lnTo>
                  <a:lnTo>
                    <a:pt x="278" y="69"/>
                  </a:lnTo>
                  <a:lnTo>
                    <a:pt x="277" y="63"/>
                  </a:lnTo>
                  <a:lnTo>
                    <a:pt x="279" y="63"/>
                  </a:lnTo>
                </a:path>
              </a:pathLst>
            </a:custGeom>
            <a:solidFill>
              <a:srgbClr val="C0E0F0"/>
            </a:solidFill>
            <a:ln w="12700" cap="rnd" cmpd="sng">
              <a:solidFill>
                <a:srgbClr val="C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27" name="Freeform 1087"/>
            <p:cNvSpPr>
              <a:spLocks/>
            </p:cNvSpPr>
            <p:nvPr/>
          </p:nvSpPr>
          <p:spPr bwMode="auto">
            <a:xfrm>
              <a:off x="2797" y="2668"/>
              <a:ext cx="247" cy="116"/>
            </a:xfrm>
            <a:custGeom>
              <a:avLst/>
              <a:gdLst/>
              <a:ahLst/>
              <a:cxnLst>
                <a:cxn ang="0">
                  <a:pos x="246" y="57"/>
                </a:cxn>
                <a:cxn ang="0">
                  <a:pos x="244" y="50"/>
                </a:cxn>
                <a:cxn ang="0">
                  <a:pos x="240" y="43"/>
                </a:cxn>
                <a:cxn ang="0">
                  <a:pos x="235" y="35"/>
                </a:cxn>
                <a:cxn ang="0">
                  <a:pos x="227" y="29"/>
                </a:cxn>
                <a:cxn ang="0">
                  <a:pos x="220" y="23"/>
                </a:cxn>
                <a:cxn ang="0">
                  <a:pos x="211" y="16"/>
                </a:cxn>
                <a:cxn ang="0">
                  <a:pos x="199" y="12"/>
                </a:cxn>
                <a:cxn ang="0">
                  <a:pos x="186" y="8"/>
                </a:cxn>
                <a:cxn ang="0">
                  <a:pos x="175" y="5"/>
                </a:cxn>
                <a:cxn ang="0">
                  <a:pos x="160" y="3"/>
                </a:cxn>
                <a:cxn ang="0">
                  <a:pos x="146" y="1"/>
                </a:cxn>
                <a:cxn ang="0">
                  <a:pos x="132" y="0"/>
                </a:cxn>
                <a:cxn ang="0">
                  <a:pos x="118" y="0"/>
                </a:cxn>
                <a:cxn ang="0">
                  <a:pos x="103" y="3"/>
                </a:cxn>
                <a:cxn ang="0">
                  <a:pos x="88" y="5"/>
                </a:cxn>
                <a:cxn ang="0">
                  <a:pos x="75" y="8"/>
                </a:cxn>
                <a:cxn ang="0">
                  <a:pos x="63" y="10"/>
                </a:cxn>
                <a:cxn ang="0">
                  <a:pos x="49" y="15"/>
                </a:cxn>
                <a:cxn ang="0">
                  <a:pos x="39" y="18"/>
                </a:cxn>
                <a:cxn ang="0">
                  <a:pos x="28" y="23"/>
                </a:cxn>
                <a:cxn ang="0">
                  <a:pos x="19" y="29"/>
                </a:cxn>
                <a:cxn ang="0">
                  <a:pos x="12" y="34"/>
                </a:cxn>
                <a:cxn ang="0">
                  <a:pos x="6" y="40"/>
                </a:cxn>
                <a:cxn ang="0">
                  <a:pos x="1" y="46"/>
                </a:cxn>
                <a:cxn ang="0">
                  <a:pos x="0" y="52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3" y="71"/>
                </a:cxn>
                <a:cxn ang="0">
                  <a:pos x="8" y="77"/>
                </a:cxn>
                <a:cxn ang="0">
                  <a:pos x="14" y="82"/>
                </a:cxn>
                <a:cxn ang="0">
                  <a:pos x="23" y="87"/>
                </a:cxn>
                <a:cxn ang="0">
                  <a:pos x="32" y="93"/>
                </a:cxn>
                <a:cxn ang="0">
                  <a:pos x="43" y="97"/>
                </a:cxn>
                <a:cxn ang="0">
                  <a:pos x="55" y="102"/>
                </a:cxn>
                <a:cxn ang="0">
                  <a:pos x="69" y="105"/>
                </a:cxn>
                <a:cxn ang="0">
                  <a:pos x="82" y="109"/>
                </a:cxn>
                <a:cxn ang="0">
                  <a:pos x="97" y="112"/>
                </a:cxn>
                <a:cxn ang="0">
                  <a:pos x="113" y="112"/>
                </a:cxn>
                <a:cxn ang="0">
                  <a:pos x="127" y="114"/>
                </a:cxn>
                <a:cxn ang="0">
                  <a:pos x="143" y="115"/>
                </a:cxn>
                <a:cxn ang="0">
                  <a:pos x="158" y="114"/>
                </a:cxn>
                <a:cxn ang="0">
                  <a:pos x="173" y="112"/>
                </a:cxn>
                <a:cxn ang="0">
                  <a:pos x="186" y="110"/>
                </a:cxn>
                <a:cxn ang="0">
                  <a:pos x="199" y="107"/>
                </a:cxn>
                <a:cxn ang="0">
                  <a:pos x="211" y="102"/>
                </a:cxn>
                <a:cxn ang="0">
                  <a:pos x="220" y="96"/>
                </a:cxn>
                <a:cxn ang="0">
                  <a:pos x="229" y="92"/>
                </a:cxn>
                <a:cxn ang="0">
                  <a:pos x="236" y="86"/>
                </a:cxn>
                <a:cxn ang="0">
                  <a:pos x="241" y="79"/>
                </a:cxn>
                <a:cxn ang="0">
                  <a:pos x="244" y="71"/>
                </a:cxn>
                <a:cxn ang="0">
                  <a:pos x="246" y="63"/>
                </a:cxn>
                <a:cxn ang="0">
                  <a:pos x="245" y="57"/>
                </a:cxn>
                <a:cxn ang="0">
                  <a:pos x="246" y="57"/>
                </a:cxn>
              </a:cxnLst>
              <a:rect l="0" t="0" r="r" b="b"/>
              <a:pathLst>
                <a:path w="247" h="116">
                  <a:moveTo>
                    <a:pt x="246" y="57"/>
                  </a:moveTo>
                  <a:lnTo>
                    <a:pt x="244" y="50"/>
                  </a:lnTo>
                  <a:lnTo>
                    <a:pt x="240" y="43"/>
                  </a:lnTo>
                  <a:lnTo>
                    <a:pt x="235" y="35"/>
                  </a:lnTo>
                  <a:lnTo>
                    <a:pt x="227" y="29"/>
                  </a:lnTo>
                  <a:lnTo>
                    <a:pt x="220" y="23"/>
                  </a:lnTo>
                  <a:lnTo>
                    <a:pt x="211" y="16"/>
                  </a:lnTo>
                  <a:lnTo>
                    <a:pt x="199" y="12"/>
                  </a:lnTo>
                  <a:lnTo>
                    <a:pt x="186" y="8"/>
                  </a:lnTo>
                  <a:lnTo>
                    <a:pt x="175" y="5"/>
                  </a:lnTo>
                  <a:lnTo>
                    <a:pt x="160" y="3"/>
                  </a:lnTo>
                  <a:lnTo>
                    <a:pt x="146" y="1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3" y="3"/>
                  </a:lnTo>
                  <a:lnTo>
                    <a:pt x="88" y="5"/>
                  </a:lnTo>
                  <a:lnTo>
                    <a:pt x="75" y="8"/>
                  </a:lnTo>
                  <a:lnTo>
                    <a:pt x="63" y="10"/>
                  </a:lnTo>
                  <a:lnTo>
                    <a:pt x="49" y="15"/>
                  </a:lnTo>
                  <a:lnTo>
                    <a:pt x="39" y="18"/>
                  </a:lnTo>
                  <a:lnTo>
                    <a:pt x="28" y="23"/>
                  </a:lnTo>
                  <a:lnTo>
                    <a:pt x="19" y="29"/>
                  </a:lnTo>
                  <a:lnTo>
                    <a:pt x="12" y="34"/>
                  </a:lnTo>
                  <a:lnTo>
                    <a:pt x="6" y="40"/>
                  </a:lnTo>
                  <a:lnTo>
                    <a:pt x="1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3" y="71"/>
                  </a:lnTo>
                  <a:lnTo>
                    <a:pt x="8" y="77"/>
                  </a:lnTo>
                  <a:lnTo>
                    <a:pt x="14" y="82"/>
                  </a:lnTo>
                  <a:lnTo>
                    <a:pt x="23" y="87"/>
                  </a:lnTo>
                  <a:lnTo>
                    <a:pt x="32" y="93"/>
                  </a:lnTo>
                  <a:lnTo>
                    <a:pt x="43" y="97"/>
                  </a:lnTo>
                  <a:lnTo>
                    <a:pt x="55" y="102"/>
                  </a:lnTo>
                  <a:lnTo>
                    <a:pt x="69" y="105"/>
                  </a:lnTo>
                  <a:lnTo>
                    <a:pt x="82" y="109"/>
                  </a:lnTo>
                  <a:lnTo>
                    <a:pt x="97" y="112"/>
                  </a:lnTo>
                  <a:lnTo>
                    <a:pt x="113" y="112"/>
                  </a:lnTo>
                  <a:lnTo>
                    <a:pt x="127" y="114"/>
                  </a:lnTo>
                  <a:lnTo>
                    <a:pt x="143" y="115"/>
                  </a:lnTo>
                  <a:lnTo>
                    <a:pt x="158" y="114"/>
                  </a:lnTo>
                  <a:lnTo>
                    <a:pt x="173" y="112"/>
                  </a:lnTo>
                  <a:lnTo>
                    <a:pt x="186" y="110"/>
                  </a:lnTo>
                  <a:lnTo>
                    <a:pt x="199" y="107"/>
                  </a:lnTo>
                  <a:lnTo>
                    <a:pt x="211" y="102"/>
                  </a:lnTo>
                  <a:lnTo>
                    <a:pt x="220" y="96"/>
                  </a:lnTo>
                  <a:lnTo>
                    <a:pt x="229" y="92"/>
                  </a:lnTo>
                  <a:lnTo>
                    <a:pt x="236" y="86"/>
                  </a:lnTo>
                  <a:lnTo>
                    <a:pt x="241" y="79"/>
                  </a:lnTo>
                  <a:lnTo>
                    <a:pt x="244" y="71"/>
                  </a:lnTo>
                  <a:lnTo>
                    <a:pt x="246" y="63"/>
                  </a:lnTo>
                  <a:lnTo>
                    <a:pt x="245" y="57"/>
                  </a:lnTo>
                  <a:lnTo>
                    <a:pt x="246" y="57"/>
                  </a:lnTo>
                </a:path>
              </a:pathLst>
            </a:custGeom>
            <a:solidFill>
              <a:srgbClr val="D0E0F0"/>
            </a:solidFill>
            <a:ln w="12700" cap="rnd" cmpd="sng">
              <a:solidFill>
                <a:srgbClr val="D0E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28" name="Freeform 1088"/>
            <p:cNvSpPr>
              <a:spLocks/>
            </p:cNvSpPr>
            <p:nvPr/>
          </p:nvSpPr>
          <p:spPr bwMode="auto">
            <a:xfrm>
              <a:off x="2808" y="2678"/>
              <a:ext cx="214" cy="105"/>
            </a:xfrm>
            <a:custGeom>
              <a:avLst/>
              <a:gdLst/>
              <a:ahLst/>
              <a:cxnLst>
                <a:cxn ang="0">
                  <a:pos x="213" y="53"/>
                </a:cxn>
                <a:cxn ang="0">
                  <a:pos x="211" y="45"/>
                </a:cxn>
                <a:cxn ang="0">
                  <a:pos x="208" y="38"/>
                </a:cxn>
                <a:cxn ang="0">
                  <a:pos x="203" y="32"/>
                </a:cxn>
                <a:cxn ang="0">
                  <a:pos x="197" y="25"/>
                </a:cxn>
                <a:cxn ang="0">
                  <a:pos x="190" y="21"/>
                </a:cxn>
                <a:cxn ang="0">
                  <a:pos x="181" y="16"/>
                </a:cxn>
                <a:cxn ang="0">
                  <a:pos x="172" y="11"/>
                </a:cxn>
                <a:cxn ang="0">
                  <a:pos x="161" y="6"/>
                </a:cxn>
                <a:cxn ang="0">
                  <a:pos x="150" y="4"/>
                </a:cxn>
                <a:cxn ang="0">
                  <a:pos x="139" y="2"/>
                </a:cxn>
                <a:cxn ang="0">
                  <a:pos x="125" y="1"/>
                </a:cxn>
                <a:cxn ang="0">
                  <a:pos x="114" y="0"/>
                </a:cxn>
                <a:cxn ang="0">
                  <a:pos x="101" y="1"/>
                </a:cxn>
                <a:cxn ang="0">
                  <a:pos x="88" y="2"/>
                </a:cxn>
                <a:cxn ang="0">
                  <a:pos x="76" y="5"/>
                </a:cxn>
                <a:cxn ang="0">
                  <a:pos x="65" y="6"/>
                </a:cxn>
                <a:cxn ang="0">
                  <a:pos x="53" y="11"/>
                </a:cxn>
                <a:cxn ang="0">
                  <a:pos x="43" y="13"/>
                </a:cxn>
                <a:cxn ang="0">
                  <a:pos x="33" y="18"/>
                </a:cxn>
                <a:cxn ang="0">
                  <a:pos x="24" y="22"/>
                </a:cxn>
                <a:cxn ang="0">
                  <a:pos x="17" y="27"/>
                </a:cxn>
                <a:cxn ang="0">
                  <a:pos x="10" y="32"/>
                </a:cxn>
                <a:cxn ang="0">
                  <a:pos x="5" y="36"/>
                </a:cxn>
                <a:cxn ang="0">
                  <a:pos x="2" y="41"/>
                </a:cxn>
                <a:cxn ang="0">
                  <a:pos x="0" y="46"/>
                </a:cxn>
                <a:cxn ang="0">
                  <a:pos x="0" y="53"/>
                </a:cxn>
                <a:cxn ang="0">
                  <a:pos x="0" y="58"/>
                </a:cxn>
                <a:cxn ang="0">
                  <a:pos x="2" y="63"/>
                </a:cxn>
                <a:cxn ang="0">
                  <a:pos x="6" y="69"/>
                </a:cxn>
                <a:cxn ang="0">
                  <a:pos x="12" y="75"/>
                </a:cxn>
                <a:cxn ang="0">
                  <a:pos x="20" y="79"/>
                </a:cxn>
                <a:cxn ang="0">
                  <a:pos x="28" y="84"/>
                </a:cxn>
                <a:cxn ang="0">
                  <a:pos x="37" y="87"/>
                </a:cxn>
                <a:cxn ang="0">
                  <a:pos x="48" y="92"/>
                </a:cxn>
                <a:cxn ang="0">
                  <a:pos x="61" y="94"/>
                </a:cxn>
                <a:cxn ang="0">
                  <a:pos x="71" y="98"/>
                </a:cxn>
                <a:cxn ang="0">
                  <a:pos x="84" y="101"/>
                </a:cxn>
                <a:cxn ang="0">
                  <a:pos x="98" y="102"/>
                </a:cxn>
                <a:cxn ang="0">
                  <a:pos x="111" y="102"/>
                </a:cxn>
                <a:cxn ang="0">
                  <a:pos x="124" y="104"/>
                </a:cxn>
                <a:cxn ang="0">
                  <a:pos x="138" y="102"/>
                </a:cxn>
                <a:cxn ang="0">
                  <a:pos x="150" y="102"/>
                </a:cxn>
                <a:cxn ang="0">
                  <a:pos x="164" y="100"/>
                </a:cxn>
                <a:cxn ang="0">
                  <a:pos x="173" y="97"/>
                </a:cxn>
                <a:cxn ang="0">
                  <a:pos x="183" y="93"/>
                </a:cxn>
                <a:cxn ang="0">
                  <a:pos x="191" y="89"/>
                </a:cxn>
                <a:cxn ang="0">
                  <a:pos x="200" y="83"/>
                </a:cxn>
                <a:cxn ang="0">
                  <a:pos x="205" y="77"/>
                </a:cxn>
                <a:cxn ang="0">
                  <a:pos x="210" y="72"/>
                </a:cxn>
                <a:cxn ang="0">
                  <a:pos x="212" y="64"/>
                </a:cxn>
                <a:cxn ang="0">
                  <a:pos x="213" y="58"/>
                </a:cxn>
                <a:cxn ang="0">
                  <a:pos x="213" y="53"/>
                </a:cxn>
              </a:cxnLst>
              <a:rect l="0" t="0" r="r" b="b"/>
              <a:pathLst>
                <a:path w="214" h="105">
                  <a:moveTo>
                    <a:pt x="213" y="53"/>
                  </a:moveTo>
                  <a:lnTo>
                    <a:pt x="211" y="45"/>
                  </a:lnTo>
                  <a:lnTo>
                    <a:pt x="208" y="38"/>
                  </a:lnTo>
                  <a:lnTo>
                    <a:pt x="203" y="32"/>
                  </a:lnTo>
                  <a:lnTo>
                    <a:pt x="197" y="25"/>
                  </a:lnTo>
                  <a:lnTo>
                    <a:pt x="190" y="21"/>
                  </a:lnTo>
                  <a:lnTo>
                    <a:pt x="181" y="16"/>
                  </a:lnTo>
                  <a:lnTo>
                    <a:pt x="172" y="11"/>
                  </a:lnTo>
                  <a:lnTo>
                    <a:pt x="161" y="6"/>
                  </a:lnTo>
                  <a:lnTo>
                    <a:pt x="150" y="4"/>
                  </a:lnTo>
                  <a:lnTo>
                    <a:pt x="139" y="2"/>
                  </a:lnTo>
                  <a:lnTo>
                    <a:pt x="125" y="1"/>
                  </a:lnTo>
                  <a:lnTo>
                    <a:pt x="114" y="0"/>
                  </a:lnTo>
                  <a:lnTo>
                    <a:pt x="101" y="1"/>
                  </a:lnTo>
                  <a:lnTo>
                    <a:pt x="88" y="2"/>
                  </a:lnTo>
                  <a:lnTo>
                    <a:pt x="76" y="5"/>
                  </a:lnTo>
                  <a:lnTo>
                    <a:pt x="65" y="6"/>
                  </a:lnTo>
                  <a:lnTo>
                    <a:pt x="53" y="11"/>
                  </a:lnTo>
                  <a:lnTo>
                    <a:pt x="43" y="13"/>
                  </a:lnTo>
                  <a:lnTo>
                    <a:pt x="33" y="18"/>
                  </a:lnTo>
                  <a:lnTo>
                    <a:pt x="24" y="22"/>
                  </a:lnTo>
                  <a:lnTo>
                    <a:pt x="17" y="27"/>
                  </a:lnTo>
                  <a:lnTo>
                    <a:pt x="10" y="32"/>
                  </a:lnTo>
                  <a:lnTo>
                    <a:pt x="5" y="36"/>
                  </a:lnTo>
                  <a:lnTo>
                    <a:pt x="2" y="41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2" y="63"/>
                  </a:lnTo>
                  <a:lnTo>
                    <a:pt x="6" y="69"/>
                  </a:lnTo>
                  <a:lnTo>
                    <a:pt x="12" y="75"/>
                  </a:lnTo>
                  <a:lnTo>
                    <a:pt x="20" y="79"/>
                  </a:lnTo>
                  <a:lnTo>
                    <a:pt x="28" y="84"/>
                  </a:lnTo>
                  <a:lnTo>
                    <a:pt x="37" y="87"/>
                  </a:lnTo>
                  <a:lnTo>
                    <a:pt x="48" y="92"/>
                  </a:lnTo>
                  <a:lnTo>
                    <a:pt x="61" y="94"/>
                  </a:lnTo>
                  <a:lnTo>
                    <a:pt x="71" y="98"/>
                  </a:lnTo>
                  <a:lnTo>
                    <a:pt x="84" y="101"/>
                  </a:lnTo>
                  <a:lnTo>
                    <a:pt x="98" y="102"/>
                  </a:lnTo>
                  <a:lnTo>
                    <a:pt x="111" y="102"/>
                  </a:lnTo>
                  <a:lnTo>
                    <a:pt x="124" y="104"/>
                  </a:lnTo>
                  <a:lnTo>
                    <a:pt x="138" y="102"/>
                  </a:lnTo>
                  <a:lnTo>
                    <a:pt x="150" y="102"/>
                  </a:lnTo>
                  <a:lnTo>
                    <a:pt x="164" y="100"/>
                  </a:lnTo>
                  <a:lnTo>
                    <a:pt x="173" y="97"/>
                  </a:lnTo>
                  <a:lnTo>
                    <a:pt x="183" y="93"/>
                  </a:lnTo>
                  <a:lnTo>
                    <a:pt x="191" y="89"/>
                  </a:lnTo>
                  <a:lnTo>
                    <a:pt x="200" y="83"/>
                  </a:lnTo>
                  <a:lnTo>
                    <a:pt x="205" y="77"/>
                  </a:lnTo>
                  <a:lnTo>
                    <a:pt x="210" y="72"/>
                  </a:lnTo>
                  <a:lnTo>
                    <a:pt x="212" y="64"/>
                  </a:lnTo>
                  <a:lnTo>
                    <a:pt x="213" y="58"/>
                  </a:lnTo>
                  <a:lnTo>
                    <a:pt x="213" y="53"/>
                  </a:lnTo>
                </a:path>
              </a:pathLst>
            </a:custGeom>
            <a:solidFill>
              <a:srgbClr val="E0F0F0"/>
            </a:solidFill>
            <a:ln w="12700" cap="rnd" cmpd="sng">
              <a:solidFill>
                <a:srgbClr val="E0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29" name="Freeform 1089"/>
            <p:cNvSpPr>
              <a:spLocks/>
            </p:cNvSpPr>
            <p:nvPr/>
          </p:nvSpPr>
          <p:spPr bwMode="auto">
            <a:xfrm>
              <a:off x="2819" y="2689"/>
              <a:ext cx="181" cy="92"/>
            </a:xfrm>
            <a:custGeom>
              <a:avLst/>
              <a:gdLst/>
              <a:ahLst/>
              <a:cxnLst>
                <a:cxn ang="0">
                  <a:pos x="180" y="45"/>
                </a:cxn>
                <a:cxn ang="0">
                  <a:pos x="177" y="39"/>
                </a:cxn>
                <a:cxn ang="0">
                  <a:pos x="176" y="34"/>
                </a:cxn>
                <a:cxn ang="0">
                  <a:pos x="171" y="27"/>
                </a:cxn>
                <a:cxn ang="0">
                  <a:pos x="167" y="22"/>
                </a:cxn>
                <a:cxn ang="0">
                  <a:pos x="160" y="16"/>
                </a:cxn>
                <a:cxn ang="0">
                  <a:pos x="153" y="12"/>
                </a:cxn>
                <a:cxn ang="0">
                  <a:pos x="144" y="8"/>
                </a:cxn>
                <a:cxn ang="0">
                  <a:pos x="136" y="5"/>
                </a:cxn>
                <a:cxn ang="0">
                  <a:pos x="126" y="2"/>
                </a:cxn>
                <a:cxn ang="0">
                  <a:pos x="116" y="1"/>
                </a:cxn>
                <a:cxn ang="0">
                  <a:pos x="105" y="0"/>
                </a:cxn>
                <a:cxn ang="0">
                  <a:pos x="96" y="0"/>
                </a:cxn>
                <a:cxn ang="0">
                  <a:pos x="85" y="0"/>
                </a:cxn>
                <a:cxn ang="0">
                  <a:pos x="74" y="1"/>
                </a:cxn>
                <a:cxn ang="0">
                  <a:pos x="64" y="4"/>
                </a:cxn>
                <a:cxn ang="0">
                  <a:pos x="55" y="5"/>
                </a:cxn>
                <a:cxn ang="0">
                  <a:pos x="45" y="8"/>
                </a:cxn>
                <a:cxn ang="0">
                  <a:pos x="35" y="12"/>
                </a:cxn>
                <a:cxn ang="0">
                  <a:pos x="27" y="14"/>
                </a:cxn>
                <a:cxn ang="0">
                  <a:pos x="21" y="19"/>
                </a:cxn>
                <a:cxn ang="0">
                  <a:pos x="14" y="23"/>
                </a:cxn>
                <a:cxn ang="0">
                  <a:pos x="9" y="27"/>
                </a:cxn>
                <a:cxn ang="0">
                  <a:pos x="4" y="33"/>
                </a:cxn>
                <a:cxn ang="0">
                  <a:pos x="2" y="36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5" y="61"/>
                </a:cxn>
                <a:cxn ang="0">
                  <a:pos x="10" y="65"/>
                </a:cxn>
                <a:cxn ang="0">
                  <a:pos x="17" y="69"/>
                </a:cxn>
                <a:cxn ang="0">
                  <a:pos x="23" y="74"/>
                </a:cxn>
                <a:cxn ang="0">
                  <a:pos x="32" y="76"/>
                </a:cxn>
                <a:cxn ang="0">
                  <a:pos x="41" y="81"/>
                </a:cxn>
                <a:cxn ang="0">
                  <a:pos x="50" y="83"/>
                </a:cxn>
                <a:cxn ang="0">
                  <a:pos x="62" y="86"/>
                </a:cxn>
                <a:cxn ang="0">
                  <a:pos x="72" y="89"/>
                </a:cxn>
                <a:cxn ang="0">
                  <a:pos x="84" y="90"/>
                </a:cxn>
                <a:cxn ang="0">
                  <a:pos x="95" y="91"/>
                </a:cxn>
                <a:cxn ang="0">
                  <a:pos x="107" y="91"/>
                </a:cxn>
                <a:cxn ang="0">
                  <a:pos x="118" y="91"/>
                </a:cxn>
                <a:cxn ang="0">
                  <a:pos x="128" y="90"/>
                </a:cxn>
                <a:cxn ang="0">
                  <a:pos x="138" y="89"/>
                </a:cxn>
                <a:cxn ang="0">
                  <a:pos x="148" y="86"/>
                </a:cxn>
                <a:cxn ang="0">
                  <a:pos x="155" y="82"/>
                </a:cxn>
                <a:cxn ang="0">
                  <a:pos x="163" y="79"/>
                </a:cxn>
                <a:cxn ang="0">
                  <a:pos x="169" y="74"/>
                </a:cxn>
                <a:cxn ang="0">
                  <a:pos x="174" y="68"/>
                </a:cxn>
                <a:cxn ang="0">
                  <a:pos x="177" y="64"/>
                </a:cxn>
                <a:cxn ang="0">
                  <a:pos x="180" y="58"/>
                </a:cxn>
                <a:cxn ang="0">
                  <a:pos x="180" y="50"/>
                </a:cxn>
                <a:cxn ang="0">
                  <a:pos x="180" y="45"/>
                </a:cxn>
              </a:cxnLst>
              <a:rect l="0" t="0" r="r" b="b"/>
              <a:pathLst>
                <a:path w="181" h="92">
                  <a:moveTo>
                    <a:pt x="180" y="45"/>
                  </a:moveTo>
                  <a:lnTo>
                    <a:pt x="177" y="39"/>
                  </a:lnTo>
                  <a:lnTo>
                    <a:pt x="176" y="34"/>
                  </a:lnTo>
                  <a:lnTo>
                    <a:pt x="171" y="27"/>
                  </a:lnTo>
                  <a:lnTo>
                    <a:pt x="167" y="22"/>
                  </a:lnTo>
                  <a:lnTo>
                    <a:pt x="160" y="16"/>
                  </a:lnTo>
                  <a:lnTo>
                    <a:pt x="153" y="12"/>
                  </a:lnTo>
                  <a:lnTo>
                    <a:pt x="144" y="8"/>
                  </a:lnTo>
                  <a:lnTo>
                    <a:pt x="136" y="5"/>
                  </a:lnTo>
                  <a:lnTo>
                    <a:pt x="126" y="2"/>
                  </a:lnTo>
                  <a:lnTo>
                    <a:pt x="116" y="1"/>
                  </a:lnTo>
                  <a:lnTo>
                    <a:pt x="105" y="0"/>
                  </a:lnTo>
                  <a:lnTo>
                    <a:pt x="96" y="0"/>
                  </a:lnTo>
                  <a:lnTo>
                    <a:pt x="85" y="0"/>
                  </a:lnTo>
                  <a:lnTo>
                    <a:pt x="74" y="1"/>
                  </a:lnTo>
                  <a:lnTo>
                    <a:pt x="64" y="4"/>
                  </a:lnTo>
                  <a:lnTo>
                    <a:pt x="55" y="5"/>
                  </a:lnTo>
                  <a:lnTo>
                    <a:pt x="45" y="8"/>
                  </a:lnTo>
                  <a:lnTo>
                    <a:pt x="35" y="12"/>
                  </a:lnTo>
                  <a:lnTo>
                    <a:pt x="27" y="14"/>
                  </a:lnTo>
                  <a:lnTo>
                    <a:pt x="21" y="19"/>
                  </a:lnTo>
                  <a:lnTo>
                    <a:pt x="14" y="23"/>
                  </a:lnTo>
                  <a:lnTo>
                    <a:pt x="9" y="27"/>
                  </a:lnTo>
                  <a:lnTo>
                    <a:pt x="4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5" y="61"/>
                  </a:lnTo>
                  <a:lnTo>
                    <a:pt x="10" y="65"/>
                  </a:lnTo>
                  <a:lnTo>
                    <a:pt x="17" y="69"/>
                  </a:lnTo>
                  <a:lnTo>
                    <a:pt x="23" y="74"/>
                  </a:lnTo>
                  <a:lnTo>
                    <a:pt x="32" y="76"/>
                  </a:lnTo>
                  <a:lnTo>
                    <a:pt x="41" y="81"/>
                  </a:lnTo>
                  <a:lnTo>
                    <a:pt x="50" y="83"/>
                  </a:lnTo>
                  <a:lnTo>
                    <a:pt x="62" y="86"/>
                  </a:lnTo>
                  <a:lnTo>
                    <a:pt x="72" y="89"/>
                  </a:lnTo>
                  <a:lnTo>
                    <a:pt x="84" y="90"/>
                  </a:lnTo>
                  <a:lnTo>
                    <a:pt x="95" y="91"/>
                  </a:lnTo>
                  <a:lnTo>
                    <a:pt x="107" y="91"/>
                  </a:lnTo>
                  <a:lnTo>
                    <a:pt x="118" y="91"/>
                  </a:lnTo>
                  <a:lnTo>
                    <a:pt x="128" y="90"/>
                  </a:lnTo>
                  <a:lnTo>
                    <a:pt x="138" y="89"/>
                  </a:lnTo>
                  <a:lnTo>
                    <a:pt x="148" y="86"/>
                  </a:lnTo>
                  <a:lnTo>
                    <a:pt x="155" y="82"/>
                  </a:lnTo>
                  <a:lnTo>
                    <a:pt x="163" y="79"/>
                  </a:lnTo>
                  <a:lnTo>
                    <a:pt x="169" y="74"/>
                  </a:lnTo>
                  <a:lnTo>
                    <a:pt x="174" y="68"/>
                  </a:lnTo>
                  <a:lnTo>
                    <a:pt x="177" y="64"/>
                  </a:lnTo>
                  <a:lnTo>
                    <a:pt x="180" y="58"/>
                  </a:lnTo>
                  <a:lnTo>
                    <a:pt x="180" y="50"/>
                  </a:lnTo>
                  <a:lnTo>
                    <a:pt x="180" y="45"/>
                  </a:lnTo>
                </a:path>
              </a:pathLst>
            </a:custGeom>
            <a:solidFill>
              <a:srgbClr val="F0F0FF"/>
            </a:solidFill>
            <a:ln w="12700" cap="rnd" cmpd="sng">
              <a:solidFill>
                <a:srgbClr val="F0F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30" name="Freeform 1090"/>
            <p:cNvSpPr>
              <a:spLocks/>
            </p:cNvSpPr>
            <p:nvPr/>
          </p:nvSpPr>
          <p:spPr bwMode="auto">
            <a:xfrm>
              <a:off x="2829" y="2697"/>
              <a:ext cx="150" cy="84"/>
            </a:xfrm>
            <a:custGeom>
              <a:avLst/>
              <a:gdLst/>
              <a:ahLst/>
              <a:cxnLst>
                <a:cxn ang="0">
                  <a:pos x="149" y="42"/>
                </a:cxn>
                <a:cxn ang="0">
                  <a:pos x="147" y="36"/>
                </a:cxn>
                <a:cxn ang="0">
                  <a:pos x="144" y="31"/>
                </a:cxn>
                <a:cxn ang="0">
                  <a:pos x="140" y="26"/>
                </a:cxn>
                <a:cxn ang="0">
                  <a:pos x="136" y="20"/>
                </a:cxn>
                <a:cxn ang="0">
                  <a:pos x="131" y="16"/>
                </a:cxn>
                <a:cxn ang="0">
                  <a:pos x="125" y="11"/>
                </a:cxn>
                <a:cxn ang="0">
                  <a:pos x="118" y="8"/>
                </a:cxn>
                <a:cxn ang="0">
                  <a:pos x="111" y="5"/>
                </a:cxn>
                <a:cxn ang="0">
                  <a:pos x="103" y="3"/>
                </a:cxn>
                <a:cxn ang="0">
                  <a:pos x="95" y="2"/>
                </a:cxn>
                <a:cxn ang="0">
                  <a:pos x="87" y="2"/>
                </a:cxn>
                <a:cxn ang="0">
                  <a:pos x="78" y="0"/>
                </a:cxn>
                <a:cxn ang="0">
                  <a:pos x="70" y="2"/>
                </a:cxn>
                <a:cxn ang="0">
                  <a:pos x="62" y="3"/>
                </a:cxn>
                <a:cxn ang="0">
                  <a:pos x="53" y="5"/>
                </a:cxn>
                <a:cxn ang="0">
                  <a:pos x="45" y="6"/>
                </a:cxn>
                <a:cxn ang="0">
                  <a:pos x="37" y="9"/>
                </a:cxn>
                <a:cxn ang="0">
                  <a:pos x="31" y="13"/>
                </a:cxn>
                <a:cxn ang="0">
                  <a:pos x="23" y="16"/>
                </a:cxn>
                <a:cxn ang="0">
                  <a:pos x="17" y="19"/>
                </a:cxn>
                <a:cxn ang="0">
                  <a:pos x="13" y="22"/>
                </a:cxn>
                <a:cxn ang="0">
                  <a:pos x="8" y="27"/>
                </a:cxn>
                <a:cxn ang="0">
                  <a:pos x="5" y="30"/>
                </a:cxn>
                <a:cxn ang="0">
                  <a:pos x="2" y="34"/>
                </a:cxn>
                <a:cxn ang="0">
                  <a:pos x="0" y="38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3" y="50"/>
                </a:cxn>
                <a:cxn ang="0">
                  <a:pos x="6" y="56"/>
                </a:cxn>
                <a:cxn ang="0">
                  <a:pos x="9" y="58"/>
                </a:cxn>
                <a:cxn ang="0">
                  <a:pos x="14" y="63"/>
                </a:cxn>
                <a:cxn ang="0">
                  <a:pos x="20" y="66"/>
                </a:cxn>
                <a:cxn ang="0">
                  <a:pos x="27" y="68"/>
                </a:cxn>
                <a:cxn ang="0">
                  <a:pos x="35" y="73"/>
                </a:cxn>
                <a:cxn ang="0">
                  <a:pos x="43" y="75"/>
                </a:cxn>
                <a:cxn ang="0">
                  <a:pos x="52" y="78"/>
                </a:cxn>
                <a:cxn ang="0">
                  <a:pos x="62" y="81"/>
                </a:cxn>
                <a:cxn ang="0">
                  <a:pos x="71" y="81"/>
                </a:cxn>
                <a:cxn ang="0">
                  <a:pos x="80" y="82"/>
                </a:cxn>
                <a:cxn ang="0">
                  <a:pos x="89" y="83"/>
                </a:cxn>
                <a:cxn ang="0">
                  <a:pos x="98" y="83"/>
                </a:cxn>
                <a:cxn ang="0">
                  <a:pos x="107" y="82"/>
                </a:cxn>
                <a:cxn ang="0">
                  <a:pos x="116" y="81"/>
                </a:cxn>
                <a:cxn ang="0">
                  <a:pos x="123" y="78"/>
                </a:cxn>
                <a:cxn ang="0">
                  <a:pos x="130" y="75"/>
                </a:cxn>
                <a:cxn ang="0">
                  <a:pos x="135" y="72"/>
                </a:cxn>
                <a:cxn ang="0">
                  <a:pos x="140" y="66"/>
                </a:cxn>
                <a:cxn ang="0">
                  <a:pos x="144" y="63"/>
                </a:cxn>
                <a:cxn ang="0">
                  <a:pos x="148" y="58"/>
                </a:cxn>
                <a:cxn ang="0">
                  <a:pos x="148" y="53"/>
                </a:cxn>
                <a:cxn ang="0">
                  <a:pos x="149" y="47"/>
                </a:cxn>
                <a:cxn ang="0">
                  <a:pos x="148" y="42"/>
                </a:cxn>
                <a:cxn ang="0">
                  <a:pos x="149" y="42"/>
                </a:cxn>
              </a:cxnLst>
              <a:rect l="0" t="0" r="r" b="b"/>
              <a:pathLst>
                <a:path w="150" h="84">
                  <a:moveTo>
                    <a:pt x="149" y="42"/>
                  </a:moveTo>
                  <a:lnTo>
                    <a:pt x="147" y="36"/>
                  </a:lnTo>
                  <a:lnTo>
                    <a:pt x="144" y="31"/>
                  </a:lnTo>
                  <a:lnTo>
                    <a:pt x="140" y="26"/>
                  </a:lnTo>
                  <a:lnTo>
                    <a:pt x="136" y="20"/>
                  </a:lnTo>
                  <a:lnTo>
                    <a:pt x="131" y="16"/>
                  </a:lnTo>
                  <a:lnTo>
                    <a:pt x="125" y="11"/>
                  </a:lnTo>
                  <a:lnTo>
                    <a:pt x="118" y="8"/>
                  </a:lnTo>
                  <a:lnTo>
                    <a:pt x="111" y="5"/>
                  </a:lnTo>
                  <a:lnTo>
                    <a:pt x="103" y="3"/>
                  </a:lnTo>
                  <a:lnTo>
                    <a:pt x="95" y="2"/>
                  </a:lnTo>
                  <a:lnTo>
                    <a:pt x="87" y="2"/>
                  </a:lnTo>
                  <a:lnTo>
                    <a:pt x="78" y="0"/>
                  </a:lnTo>
                  <a:lnTo>
                    <a:pt x="70" y="2"/>
                  </a:lnTo>
                  <a:lnTo>
                    <a:pt x="62" y="3"/>
                  </a:lnTo>
                  <a:lnTo>
                    <a:pt x="53" y="5"/>
                  </a:lnTo>
                  <a:lnTo>
                    <a:pt x="45" y="6"/>
                  </a:lnTo>
                  <a:lnTo>
                    <a:pt x="37" y="9"/>
                  </a:lnTo>
                  <a:lnTo>
                    <a:pt x="31" y="13"/>
                  </a:lnTo>
                  <a:lnTo>
                    <a:pt x="23" y="16"/>
                  </a:lnTo>
                  <a:lnTo>
                    <a:pt x="17" y="19"/>
                  </a:lnTo>
                  <a:lnTo>
                    <a:pt x="13" y="22"/>
                  </a:lnTo>
                  <a:lnTo>
                    <a:pt x="8" y="27"/>
                  </a:lnTo>
                  <a:lnTo>
                    <a:pt x="5" y="30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3" y="50"/>
                  </a:lnTo>
                  <a:lnTo>
                    <a:pt x="6" y="56"/>
                  </a:lnTo>
                  <a:lnTo>
                    <a:pt x="9" y="58"/>
                  </a:lnTo>
                  <a:lnTo>
                    <a:pt x="14" y="63"/>
                  </a:lnTo>
                  <a:lnTo>
                    <a:pt x="20" y="66"/>
                  </a:lnTo>
                  <a:lnTo>
                    <a:pt x="27" y="68"/>
                  </a:lnTo>
                  <a:lnTo>
                    <a:pt x="35" y="73"/>
                  </a:lnTo>
                  <a:lnTo>
                    <a:pt x="43" y="75"/>
                  </a:lnTo>
                  <a:lnTo>
                    <a:pt x="52" y="78"/>
                  </a:lnTo>
                  <a:lnTo>
                    <a:pt x="62" y="81"/>
                  </a:lnTo>
                  <a:lnTo>
                    <a:pt x="71" y="81"/>
                  </a:lnTo>
                  <a:lnTo>
                    <a:pt x="80" y="82"/>
                  </a:lnTo>
                  <a:lnTo>
                    <a:pt x="89" y="83"/>
                  </a:lnTo>
                  <a:lnTo>
                    <a:pt x="98" y="83"/>
                  </a:lnTo>
                  <a:lnTo>
                    <a:pt x="107" y="82"/>
                  </a:lnTo>
                  <a:lnTo>
                    <a:pt x="116" y="81"/>
                  </a:lnTo>
                  <a:lnTo>
                    <a:pt x="123" y="78"/>
                  </a:lnTo>
                  <a:lnTo>
                    <a:pt x="130" y="75"/>
                  </a:lnTo>
                  <a:lnTo>
                    <a:pt x="135" y="72"/>
                  </a:lnTo>
                  <a:lnTo>
                    <a:pt x="140" y="66"/>
                  </a:lnTo>
                  <a:lnTo>
                    <a:pt x="144" y="63"/>
                  </a:lnTo>
                  <a:lnTo>
                    <a:pt x="148" y="58"/>
                  </a:lnTo>
                  <a:lnTo>
                    <a:pt x="148" y="53"/>
                  </a:lnTo>
                  <a:lnTo>
                    <a:pt x="149" y="47"/>
                  </a:lnTo>
                  <a:lnTo>
                    <a:pt x="148" y="42"/>
                  </a:lnTo>
                  <a:lnTo>
                    <a:pt x="149" y="42"/>
                  </a:lnTo>
                </a:path>
              </a:pathLst>
            </a:custGeom>
            <a:solidFill>
              <a:srgbClr val="F0FFFF"/>
            </a:solidFill>
            <a:ln w="12700" cap="rnd" cmpd="sng">
              <a:solidFill>
                <a:srgbClr val="F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31" name="Freeform 1091"/>
            <p:cNvSpPr>
              <a:spLocks/>
            </p:cNvSpPr>
            <p:nvPr/>
          </p:nvSpPr>
          <p:spPr bwMode="auto">
            <a:xfrm>
              <a:off x="2841" y="2707"/>
              <a:ext cx="116" cy="73"/>
            </a:xfrm>
            <a:custGeom>
              <a:avLst/>
              <a:gdLst/>
              <a:ahLst/>
              <a:cxnLst>
                <a:cxn ang="0">
                  <a:pos x="115" y="37"/>
                </a:cxn>
                <a:cxn ang="0">
                  <a:pos x="114" y="32"/>
                </a:cxn>
                <a:cxn ang="0">
                  <a:pos x="111" y="27"/>
                </a:cxn>
                <a:cxn ang="0">
                  <a:pos x="108" y="22"/>
                </a:cxn>
                <a:cxn ang="0">
                  <a:pos x="104" y="17"/>
                </a:cxn>
                <a:cxn ang="0">
                  <a:pos x="99" y="12"/>
                </a:cxn>
                <a:cxn ang="0">
                  <a:pos x="95" y="9"/>
                </a:cxn>
                <a:cxn ang="0">
                  <a:pos x="90" y="7"/>
                </a:cxn>
                <a:cxn ang="0">
                  <a:pos x="83" y="4"/>
                </a:cxn>
                <a:cxn ang="0">
                  <a:pos x="77" y="1"/>
                </a:cxn>
                <a:cxn ang="0">
                  <a:pos x="72" y="1"/>
                </a:cxn>
                <a:cxn ang="0">
                  <a:pos x="65" y="0"/>
                </a:cxn>
                <a:cxn ang="0">
                  <a:pos x="59" y="0"/>
                </a:cxn>
                <a:cxn ang="0">
                  <a:pos x="52" y="1"/>
                </a:cxn>
                <a:cxn ang="0">
                  <a:pos x="46" y="3"/>
                </a:cxn>
                <a:cxn ang="0">
                  <a:pos x="40" y="4"/>
                </a:cxn>
                <a:cxn ang="0">
                  <a:pos x="33" y="7"/>
                </a:cxn>
                <a:cxn ang="0">
                  <a:pos x="28" y="9"/>
                </a:cxn>
                <a:cxn ang="0">
                  <a:pos x="22" y="12"/>
                </a:cxn>
                <a:cxn ang="0">
                  <a:pos x="18" y="15"/>
                </a:cxn>
                <a:cxn ang="0">
                  <a:pos x="13" y="17"/>
                </a:cxn>
                <a:cxn ang="0">
                  <a:pos x="9" y="20"/>
                </a:cxn>
                <a:cxn ang="0">
                  <a:pos x="5" y="24"/>
                </a:cxn>
                <a:cxn ang="0">
                  <a:pos x="4" y="27"/>
                </a:cxn>
                <a:cxn ang="0">
                  <a:pos x="1" y="29"/>
                </a:cxn>
                <a:cxn ang="0">
                  <a:pos x="0" y="33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4" y="47"/>
                </a:cxn>
                <a:cxn ang="0">
                  <a:pos x="6" y="50"/>
                </a:cxn>
                <a:cxn ang="0">
                  <a:pos x="11" y="54"/>
                </a:cxn>
                <a:cxn ang="0">
                  <a:pos x="15" y="56"/>
                </a:cxn>
                <a:cxn ang="0">
                  <a:pos x="20" y="58"/>
                </a:cxn>
                <a:cxn ang="0">
                  <a:pos x="28" y="63"/>
                </a:cxn>
                <a:cxn ang="0">
                  <a:pos x="33" y="64"/>
                </a:cxn>
                <a:cxn ang="0">
                  <a:pos x="41" y="66"/>
                </a:cxn>
                <a:cxn ang="0">
                  <a:pos x="47" y="69"/>
                </a:cxn>
                <a:cxn ang="0">
                  <a:pos x="55" y="71"/>
                </a:cxn>
                <a:cxn ang="0">
                  <a:pos x="63" y="71"/>
                </a:cxn>
                <a:cxn ang="0">
                  <a:pos x="70" y="72"/>
                </a:cxn>
                <a:cxn ang="0">
                  <a:pos x="77" y="72"/>
                </a:cxn>
                <a:cxn ang="0">
                  <a:pos x="83" y="72"/>
                </a:cxn>
                <a:cxn ang="0">
                  <a:pos x="91" y="71"/>
                </a:cxn>
                <a:cxn ang="0">
                  <a:pos x="97" y="68"/>
                </a:cxn>
                <a:cxn ang="0">
                  <a:pos x="101" y="65"/>
                </a:cxn>
                <a:cxn ang="0">
                  <a:pos x="106" y="63"/>
                </a:cxn>
                <a:cxn ang="0">
                  <a:pos x="110" y="58"/>
                </a:cxn>
                <a:cxn ang="0">
                  <a:pos x="113" y="56"/>
                </a:cxn>
                <a:cxn ang="0">
                  <a:pos x="114" y="50"/>
                </a:cxn>
                <a:cxn ang="0">
                  <a:pos x="115" y="46"/>
                </a:cxn>
                <a:cxn ang="0">
                  <a:pos x="115" y="40"/>
                </a:cxn>
                <a:cxn ang="0">
                  <a:pos x="115" y="37"/>
                </a:cxn>
              </a:cxnLst>
              <a:rect l="0" t="0" r="r" b="b"/>
              <a:pathLst>
                <a:path w="116" h="73">
                  <a:moveTo>
                    <a:pt x="115" y="37"/>
                  </a:moveTo>
                  <a:lnTo>
                    <a:pt x="114" y="32"/>
                  </a:lnTo>
                  <a:lnTo>
                    <a:pt x="111" y="27"/>
                  </a:lnTo>
                  <a:lnTo>
                    <a:pt x="108" y="22"/>
                  </a:lnTo>
                  <a:lnTo>
                    <a:pt x="104" y="17"/>
                  </a:lnTo>
                  <a:lnTo>
                    <a:pt x="99" y="12"/>
                  </a:lnTo>
                  <a:lnTo>
                    <a:pt x="95" y="9"/>
                  </a:lnTo>
                  <a:lnTo>
                    <a:pt x="90" y="7"/>
                  </a:lnTo>
                  <a:lnTo>
                    <a:pt x="83" y="4"/>
                  </a:lnTo>
                  <a:lnTo>
                    <a:pt x="77" y="1"/>
                  </a:lnTo>
                  <a:lnTo>
                    <a:pt x="72" y="1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6" y="3"/>
                  </a:lnTo>
                  <a:lnTo>
                    <a:pt x="40" y="4"/>
                  </a:lnTo>
                  <a:lnTo>
                    <a:pt x="33" y="7"/>
                  </a:lnTo>
                  <a:lnTo>
                    <a:pt x="28" y="9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3" y="17"/>
                  </a:lnTo>
                  <a:lnTo>
                    <a:pt x="9" y="20"/>
                  </a:lnTo>
                  <a:lnTo>
                    <a:pt x="5" y="24"/>
                  </a:lnTo>
                  <a:lnTo>
                    <a:pt x="4" y="27"/>
                  </a:lnTo>
                  <a:lnTo>
                    <a:pt x="1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7"/>
                  </a:lnTo>
                  <a:lnTo>
                    <a:pt x="6" y="50"/>
                  </a:lnTo>
                  <a:lnTo>
                    <a:pt x="11" y="54"/>
                  </a:lnTo>
                  <a:lnTo>
                    <a:pt x="15" y="56"/>
                  </a:lnTo>
                  <a:lnTo>
                    <a:pt x="20" y="58"/>
                  </a:lnTo>
                  <a:lnTo>
                    <a:pt x="28" y="63"/>
                  </a:lnTo>
                  <a:lnTo>
                    <a:pt x="33" y="64"/>
                  </a:lnTo>
                  <a:lnTo>
                    <a:pt x="41" y="66"/>
                  </a:lnTo>
                  <a:lnTo>
                    <a:pt x="47" y="69"/>
                  </a:lnTo>
                  <a:lnTo>
                    <a:pt x="55" y="71"/>
                  </a:lnTo>
                  <a:lnTo>
                    <a:pt x="63" y="71"/>
                  </a:lnTo>
                  <a:lnTo>
                    <a:pt x="70" y="72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91" y="71"/>
                  </a:lnTo>
                  <a:lnTo>
                    <a:pt x="97" y="68"/>
                  </a:lnTo>
                  <a:lnTo>
                    <a:pt x="101" y="65"/>
                  </a:lnTo>
                  <a:lnTo>
                    <a:pt x="106" y="63"/>
                  </a:lnTo>
                  <a:lnTo>
                    <a:pt x="110" y="58"/>
                  </a:lnTo>
                  <a:lnTo>
                    <a:pt x="113" y="56"/>
                  </a:lnTo>
                  <a:lnTo>
                    <a:pt x="114" y="50"/>
                  </a:lnTo>
                  <a:lnTo>
                    <a:pt x="115" y="46"/>
                  </a:lnTo>
                  <a:lnTo>
                    <a:pt x="115" y="40"/>
                  </a:lnTo>
                  <a:lnTo>
                    <a:pt x="115" y="3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32" name="Freeform 1092"/>
            <p:cNvSpPr>
              <a:spLocks/>
            </p:cNvSpPr>
            <p:nvPr/>
          </p:nvSpPr>
          <p:spPr bwMode="auto">
            <a:xfrm>
              <a:off x="2625" y="2496"/>
              <a:ext cx="774" cy="273"/>
            </a:xfrm>
            <a:custGeom>
              <a:avLst/>
              <a:gdLst/>
              <a:ahLst/>
              <a:cxnLst>
                <a:cxn ang="0">
                  <a:pos x="773" y="137"/>
                </a:cxn>
                <a:cxn ang="0">
                  <a:pos x="766" y="120"/>
                </a:cxn>
                <a:cxn ang="0">
                  <a:pos x="759" y="105"/>
                </a:cxn>
                <a:cxn ang="0">
                  <a:pos x="745" y="90"/>
                </a:cxn>
                <a:cxn ang="0">
                  <a:pos x="725" y="73"/>
                </a:cxn>
                <a:cxn ang="0">
                  <a:pos x="701" y="60"/>
                </a:cxn>
                <a:cxn ang="0">
                  <a:pos x="671" y="46"/>
                </a:cxn>
                <a:cxn ang="0">
                  <a:pos x="636" y="35"/>
                </a:cxn>
                <a:cxn ang="0">
                  <a:pos x="601" y="25"/>
                </a:cxn>
                <a:cxn ang="0">
                  <a:pos x="562" y="16"/>
                </a:cxn>
                <a:cxn ang="0">
                  <a:pos x="518" y="10"/>
                </a:cxn>
                <a:cxn ang="0">
                  <a:pos x="472" y="5"/>
                </a:cxn>
                <a:cxn ang="0">
                  <a:pos x="426" y="0"/>
                </a:cxn>
                <a:cxn ang="0">
                  <a:pos x="380" y="1"/>
                </a:cxn>
                <a:cxn ang="0">
                  <a:pos x="333" y="3"/>
                </a:cxn>
                <a:cxn ang="0">
                  <a:pos x="288" y="6"/>
                </a:cxn>
                <a:cxn ang="0">
                  <a:pos x="243" y="12"/>
                </a:cxn>
                <a:cxn ang="0">
                  <a:pos x="202" y="18"/>
                </a:cxn>
                <a:cxn ang="0">
                  <a:pos x="159" y="29"/>
                </a:cxn>
                <a:cxn ang="0">
                  <a:pos x="124" y="37"/>
                </a:cxn>
                <a:cxn ang="0">
                  <a:pos x="92" y="51"/>
                </a:cxn>
                <a:cxn ang="0">
                  <a:pos x="65" y="62"/>
                </a:cxn>
                <a:cxn ang="0">
                  <a:pos x="40" y="76"/>
                </a:cxn>
                <a:cxn ang="0">
                  <a:pos x="22" y="92"/>
                </a:cxn>
                <a:cxn ang="0">
                  <a:pos x="6" y="106"/>
                </a:cxn>
                <a:cxn ang="0">
                  <a:pos x="0" y="124"/>
                </a:cxn>
                <a:cxn ang="0">
                  <a:pos x="0" y="139"/>
                </a:cxn>
                <a:cxn ang="0">
                  <a:pos x="0" y="156"/>
                </a:cxn>
                <a:cxn ang="0">
                  <a:pos x="10" y="171"/>
                </a:cxn>
                <a:cxn ang="0">
                  <a:pos x="25" y="187"/>
                </a:cxn>
                <a:cxn ang="0">
                  <a:pos x="45" y="203"/>
                </a:cxn>
                <a:cxn ang="0">
                  <a:pos x="69" y="215"/>
                </a:cxn>
                <a:cxn ang="0">
                  <a:pos x="99" y="228"/>
                </a:cxn>
                <a:cxn ang="0">
                  <a:pos x="132" y="240"/>
                </a:cxn>
                <a:cxn ang="0">
                  <a:pos x="170" y="251"/>
                </a:cxn>
                <a:cxn ang="0">
                  <a:pos x="211" y="258"/>
                </a:cxn>
                <a:cxn ang="0">
                  <a:pos x="254" y="265"/>
                </a:cxn>
                <a:cxn ang="0">
                  <a:pos x="297" y="271"/>
                </a:cxn>
                <a:cxn ang="0">
                  <a:pos x="345" y="272"/>
                </a:cxn>
                <a:cxn ang="0">
                  <a:pos x="391" y="272"/>
                </a:cxn>
                <a:cxn ang="0">
                  <a:pos x="438" y="272"/>
                </a:cxn>
                <a:cxn ang="0">
                  <a:pos x="483" y="268"/>
                </a:cxn>
                <a:cxn ang="0">
                  <a:pos x="528" y="264"/>
                </a:cxn>
                <a:cxn ang="0">
                  <a:pos x="572" y="258"/>
                </a:cxn>
                <a:cxn ang="0">
                  <a:pos x="610" y="248"/>
                </a:cxn>
                <a:cxn ang="0">
                  <a:pos x="646" y="238"/>
                </a:cxn>
                <a:cxn ang="0">
                  <a:pos x="678" y="226"/>
                </a:cxn>
                <a:cxn ang="0">
                  <a:pos x="706" y="211"/>
                </a:cxn>
                <a:cxn ang="0">
                  <a:pos x="729" y="199"/>
                </a:cxn>
                <a:cxn ang="0">
                  <a:pos x="749" y="184"/>
                </a:cxn>
                <a:cxn ang="0">
                  <a:pos x="760" y="167"/>
                </a:cxn>
                <a:cxn ang="0">
                  <a:pos x="768" y="150"/>
                </a:cxn>
                <a:cxn ang="0">
                  <a:pos x="768" y="137"/>
                </a:cxn>
                <a:cxn ang="0">
                  <a:pos x="773" y="137"/>
                </a:cxn>
              </a:cxnLst>
              <a:rect l="0" t="0" r="r" b="b"/>
              <a:pathLst>
                <a:path w="774" h="273">
                  <a:moveTo>
                    <a:pt x="773" y="137"/>
                  </a:moveTo>
                  <a:lnTo>
                    <a:pt x="766" y="120"/>
                  </a:lnTo>
                  <a:lnTo>
                    <a:pt x="759" y="105"/>
                  </a:lnTo>
                  <a:lnTo>
                    <a:pt x="745" y="90"/>
                  </a:lnTo>
                  <a:lnTo>
                    <a:pt x="725" y="73"/>
                  </a:lnTo>
                  <a:lnTo>
                    <a:pt x="701" y="60"/>
                  </a:lnTo>
                  <a:lnTo>
                    <a:pt x="671" y="46"/>
                  </a:lnTo>
                  <a:lnTo>
                    <a:pt x="636" y="35"/>
                  </a:lnTo>
                  <a:lnTo>
                    <a:pt x="601" y="25"/>
                  </a:lnTo>
                  <a:lnTo>
                    <a:pt x="562" y="16"/>
                  </a:lnTo>
                  <a:lnTo>
                    <a:pt x="518" y="10"/>
                  </a:lnTo>
                  <a:lnTo>
                    <a:pt x="472" y="5"/>
                  </a:lnTo>
                  <a:lnTo>
                    <a:pt x="426" y="0"/>
                  </a:lnTo>
                  <a:lnTo>
                    <a:pt x="380" y="1"/>
                  </a:lnTo>
                  <a:lnTo>
                    <a:pt x="333" y="3"/>
                  </a:lnTo>
                  <a:lnTo>
                    <a:pt x="288" y="6"/>
                  </a:lnTo>
                  <a:lnTo>
                    <a:pt x="243" y="12"/>
                  </a:lnTo>
                  <a:lnTo>
                    <a:pt x="202" y="18"/>
                  </a:lnTo>
                  <a:lnTo>
                    <a:pt x="159" y="29"/>
                  </a:lnTo>
                  <a:lnTo>
                    <a:pt x="124" y="37"/>
                  </a:lnTo>
                  <a:lnTo>
                    <a:pt x="92" y="51"/>
                  </a:lnTo>
                  <a:lnTo>
                    <a:pt x="65" y="62"/>
                  </a:lnTo>
                  <a:lnTo>
                    <a:pt x="40" y="76"/>
                  </a:lnTo>
                  <a:lnTo>
                    <a:pt x="22" y="92"/>
                  </a:lnTo>
                  <a:lnTo>
                    <a:pt x="6" y="106"/>
                  </a:lnTo>
                  <a:lnTo>
                    <a:pt x="0" y="124"/>
                  </a:lnTo>
                  <a:lnTo>
                    <a:pt x="0" y="139"/>
                  </a:lnTo>
                  <a:lnTo>
                    <a:pt x="0" y="156"/>
                  </a:lnTo>
                  <a:lnTo>
                    <a:pt x="10" y="171"/>
                  </a:lnTo>
                  <a:lnTo>
                    <a:pt x="25" y="187"/>
                  </a:lnTo>
                  <a:lnTo>
                    <a:pt x="45" y="203"/>
                  </a:lnTo>
                  <a:lnTo>
                    <a:pt x="69" y="215"/>
                  </a:lnTo>
                  <a:lnTo>
                    <a:pt x="99" y="228"/>
                  </a:lnTo>
                  <a:lnTo>
                    <a:pt x="132" y="240"/>
                  </a:lnTo>
                  <a:lnTo>
                    <a:pt x="170" y="251"/>
                  </a:lnTo>
                  <a:lnTo>
                    <a:pt x="211" y="258"/>
                  </a:lnTo>
                  <a:lnTo>
                    <a:pt x="254" y="265"/>
                  </a:lnTo>
                  <a:lnTo>
                    <a:pt x="297" y="271"/>
                  </a:lnTo>
                  <a:lnTo>
                    <a:pt x="345" y="272"/>
                  </a:lnTo>
                  <a:lnTo>
                    <a:pt x="391" y="272"/>
                  </a:lnTo>
                  <a:lnTo>
                    <a:pt x="438" y="272"/>
                  </a:lnTo>
                  <a:lnTo>
                    <a:pt x="483" y="268"/>
                  </a:lnTo>
                  <a:lnTo>
                    <a:pt x="528" y="264"/>
                  </a:lnTo>
                  <a:lnTo>
                    <a:pt x="572" y="258"/>
                  </a:lnTo>
                  <a:lnTo>
                    <a:pt x="610" y="248"/>
                  </a:lnTo>
                  <a:lnTo>
                    <a:pt x="646" y="238"/>
                  </a:lnTo>
                  <a:lnTo>
                    <a:pt x="678" y="226"/>
                  </a:lnTo>
                  <a:lnTo>
                    <a:pt x="706" y="211"/>
                  </a:lnTo>
                  <a:lnTo>
                    <a:pt x="729" y="199"/>
                  </a:lnTo>
                  <a:lnTo>
                    <a:pt x="749" y="184"/>
                  </a:lnTo>
                  <a:lnTo>
                    <a:pt x="760" y="167"/>
                  </a:lnTo>
                  <a:lnTo>
                    <a:pt x="768" y="150"/>
                  </a:lnTo>
                  <a:lnTo>
                    <a:pt x="768" y="137"/>
                  </a:lnTo>
                  <a:lnTo>
                    <a:pt x="773" y="137"/>
                  </a:lnTo>
                </a:path>
              </a:pathLst>
            </a:custGeom>
            <a:solidFill>
              <a:srgbClr val="8080E0"/>
            </a:solidFill>
            <a:ln w="12700" cap="rnd" cmpd="sng">
              <a:solidFill>
                <a:srgbClr val="808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33" name="Freeform 1093"/>
            <p:cNvSpPr>
              <a:spLocks/>
            </p:cNvSpPr>
            <p:nvPr/>
          </p:nvSpPr>
          <p:spPr bwMode="auto">
            <a:xfrm>
              <a:off x="2630" y="2506"/>
              <a:ext cx="742" cy="260"/>
            </a:xfrm>
            <a:custGeom>
              <a:avLst/>
              <a:gdLst/>
              <a:ahLst/>
              <a:cxnLst>
                <a:cxn ang="0">
                  <a:pos x="741" y="131"/>
                </a:cxn>
                <a:cxn ang="0">
                  <a:pos x="735" y="115"/>
                </a:cxn>
                <a:cxn ang="0">
                  <a:pos x="727" y="102"/>
                </a:cxn>
                <a:cxn ang="0">
                  <a:pos x="713" y="85"/>
                </a:cxn>
                <a:cxn ang="0">
                  <a:pos x="695" y="70"/>
                </a:cxn>
                <a:cxn ang="0">
                  <a:pos x="671" y="58"/>
                </a:cxn>
                <a:cxn ang="0">
                  <a:pos x="643" y="43"/>
                </a:cxn>
                <a:cxn ang="0">
                  <a:pos x="609" y="35"/>
                </a:cxn>
                <a:cxn ang="0">
                  <a:pos x="574" y="24"/>
                </a:cxn>
                <a:cxn ang="0">
                  <a:pos x="537" y="15"/>
                </a:cxn>
                <a:cxn ang="0">
                  <a:pos x="495" y="10"/>
                </a:cxn>
                <a:cxn ang="0">
                  <a:pos x="451" y="4"/>
                </a:cxn>
                <a:cxn ang="0">
                  <a:pos x="407" y="0"/>
                </a:cxn>
                <a:cxn ang="0">
                  <a:pos x="363" y="1"/>
                </a:cxn>
                <a:cxn ang="0">
                  <a:pos x="318" y="3"/>
                </a:cxn>
                <a:cxn ang="0">
                  <a:pos x="274" y="6"/>
                </a:cxn>
                <a:cxn ang="0">
                  <a:pos x="231" y="11"/>
                </a:cxn>
                <a:cxn ang="0">
                  <a:pos x="191" y="17"/>
                </a:cxn>
                <a:cxn ang="0">
                  <a:pos x="151" y="27"/>
                </a:cxn>
                <a:cxn ang="0">
                  <a:pos x="117" y="35"/>
                </a:cxn>
                <a:cxn ang="0">
                  <a:pos x="87" y="48"/>
                </a:cxn>
                <a:cxn ang="0">
                  <a:pos x="61" y="59"/>
                </a:cxn>
                <a:cxn ang="0">
                  <a:pos x="37" y="72"/>
                </a:cxn>
                <a:cxn ang="0">
                  <a:pos x="20" y="88"/>
                </a:cxn>
                <a:cxn ang="0">
                  <a:pos x="4" y="102"/>
                </a:cxn>
                <a:cxn ang="0">
                  <a:pos x="0" y="116"/>
                </a:cxn>
                <a:cxn ang="0">
                  <a:pos x="0" y="132"/>
                </a:cxn>
                <a:cxn ang="0">
                  <a:pos x="0" y="149"/>
                </a:cxn>
                <a:cxn ang="0">
                  <a:pos x="8" y="163"/>
                </a:cxn>
                <a:cxn ang="0">
                  <a:pos x="22" y="179"/>
                </a:cxn>
                <a:cxn ang="0">
                  <a:pos x="40" y="195"/>
                </a:cxn>
                <a:cxn ang="0">
                  <a:pos x="65" y="205"/>
                </a:cxn>
                <a:cxn ang="0">
                  <a:pos x="94" y="218"/>
                </a:cxn>
                <a:cxn ang="0">
                  <a:pos x="127" y="230"/>
                </a:cxn>
                <a:cxn ang="0">
                  <a:pos x="162" y="241"/>
                </a:cxn>
                <a:cxn ang="0">
                  <a:pos x="202" y="247"/>
                </a:cxn>
                <a:cxn ang="0">
                  <a:pos x="244" y="254"/>
                </a:cxn>
                <a:cxn ang="0">
                  <a:pos x="285" y="258"/>
                </a:cxn>
                <a:cxn ang="0">
                  <a:pos x="331" y="259"/>
                </a:cxn>
                <a:cxn ang="0">
                  <a:pos x="375" y="259"/>
                </a:cxn>
                <a:cxn ang="0">
                  <a:pos x="421" y="259"/>
                </a:cxn>
                <a:cxn ang="0">
                  <a:pos x="465" y="257"/>
                </a:cxn>
                <a:cxn ang="0">
                  <a:pos x="507" y="252"/>
                </a:cxn>
                <a:cxn ang="0">
                  <a:pos x="550" y="247"/>
                </a:cxn>
                <a:cxn ang="0">
                  <a:pos x="587" y="236"/>
                </a:cxn>
                <a:cxn ang="0">
                  <a:pos x="621" y="228"/>
                </a:cxn>
                <a:cxn ang="0">
                  <a:pos x="651" y="217"/>
                </a:cxn>
                <a:cxn ang="0">
                  <a:pos x="679" y="202"/>
                </a:cxn>
                <a:cxn ang="0">
                  <a:pos x="700" y="191"/>
                </a:cxn>
                <a:cxn ang="0">
                  <a:pos x="719" y="177"/>
                </a:cxn>
                <a:cxn ang="0">
                  <a:pos x="731" y="161"/>
                </a:cxn>
                <a:cxn ang="0">
                  <a:pos x="737" y="144"/>
                </a:cxn>
                <a:cxn ang="0">
                  <a:pos x="738" y="131"/>
                </a:cxn>
                <a:cxn ang="0">
                  <a:pos x="741" y="131"/>
                </a:cxn>
              </a:cxnLst>
              <a:rect l="0" t="0" r="r" b="b"/>
              <a:pathLst>
                <a:path w="742" h="260">
                  <a:moveTo>
                    <a:pt x="741" y="131"/>
                  </a:moveTo>
                  <a:lnTo>
                    <a:pt x="735" y="115"/>
                  </a:lnTo>
                  <a:lnTo>
                    <a:pt x="727" y="102"/>
                  </a:lnTo>
                  <a:lnTo>
                    <a:pt x="713" y="85"/>
                  </a:lnTo>
                  <a:lnTo>
                    <a:pt x="695" y="70"/>
                  </a:lnTo>
                  <a:lnTo>
                    <a:pt x="671" y="58"/>
                  </a:lnTo>
                  <a:lnTo>
                    <a:pt x="643" y="43"/>
                  </a:lnTo>
                  <a:lnTo>
                    <a:pt x="609" y="35"/>
                  </a:lnTo>
                  <a:lnTo>
                    <a:pt x="574" y="24"/>
                  </a:lnTo>
                  <a:lnTo>
                    <a:pt x="537" y="15"/>
                  </a:lnTo>
                  <a:lnTo>
                    <a:pt x="495" y="10"/>
                  </a:lnTo>
                  <a:lnTo>
                    <a:pt x="451" y="4"/>
                  </a:lnTo>
                  <a:lnTo>
                    <a:pt x="407" y="0"/>
                  </a:lnTo>
                  <a:lnTo>
                    <a:pt x="363" y="1"/>
                  </a:lnTo>
                  <a:lnTo>
                    <a:pt x="318" y="3"/>
                  </a:lnTo>
                  <a:lnTo>
                    <a:pt x="274" y="6"/>
                  </a:lnTo>
                  <a:lnTo>
                    <a:pt x="231" y="11"/>
                  </a:lnTo>
                  <a:lnTo>
                    <a:pt x="191" y="17"/>
                  </a:lnTo>
                  <a:lnTo>
                    <a:pt x="151" y="27"/>
                  </a:lnTo>
                  <a:lnTo>
                    <a:pt x="117" y="35"/>
                  </a:lnTo>
                  <a:lnTo>
                    <a:pt x="87" y="48"/>
                  </a:lnTo>
                  <a:lnTo>
                    <a:pt x="61" y="59"/>
                  </a:lnTo>
                  <a:lnTo>
                    <a:pt x="37" y="72"/>
                  </a:lnTo>
                  <a:lnTo>
                    <a:pt x="20" y="88"/>
                  </a:lnTo>
                  <a:lnTo>
                    <a:pt x="4" y="102"/>
                  </a:lnTo>
                  <a:lnTo>
                    <a:pt x="0" y="116"/>
                  </a:lnTo>
                  <a:lnTo>
                    <a:pt x="0" y="132"/>
                  </a:lnTo>
                  <a:lnTo>
                    <a:pt x="0" y="149"/>
                  </a:lnTo>
                  <a:lnTo>
                    <a:pt x="8" y="163"/>
                  </a:lnTo>
                  <a:lnTo>
                    <a:pt x="22" y="179"/>
                  </a:lnTo>
                  <a:lnTo>
                    <a:pt x="40" y="195"/>
                  </a:lnTo>
                  <a:lnTo>
                    <a:pt x="65" y="205"/>
                  </a:lnTo>
                  <a:lnTo>
                    <a:pt x="94" y="218"/>
                  </a:lnTo>
                  <a:lnTo>
                    <a:pt x="127" y="230"/>
                  </a:lnTo>
                  <a:lnTo>
                    <a:pt x="162" y="241"/>
                  </a:lnTo>
                  <a:lnTo>
                    <a:pt x="202" y="247"/>
                  </a:lnTo>
                  <a:lnTo>
                    <a:pt x="244" y="254"/>
                  </a:lnTo>
                  <a:lnTo>
                    <a:pt x="285" y="258"/>
                  </a:lnTo>
                  <a:lnTo>
                    <a:pt x="331" y="259"/>
                  </a:lnTo>
                  <a:lnTo>
                    <a:pt x="375" y="259"/>
                  </a:lnTo>
                  <a:lnTo>
                    <a:pt x="421" y="259"/>
                  </a:lnTo>
                  <a:lnTo>
                    <a:pt x="465" y="257"/>
                  </a:lnTo>
                  <a:lnTo>
                    <a:pt x="507" y="252"/>
                  </a:lnTo>
                  <a:lnTo>
                    <a:pt x="550" y="247"/>
                  </a:lnTo>
                  <a:lnTo>
                    <a:pt x="587" y="236"/>
                  </a:lnTo>
                  <a:lnTo>
                    <a:pt x="621" y="228"/>
                  </a:lnTo>
                  <a:lnTo>
                    <a:pt x="651" y="217"/>
                  </a:lnTo>
                  <a:lnTo>
                    <a:pt x="679" y="202"/>
                  </a:lnTo>
                  <a:lnTo>
                    <a:pt x="700" y="191"/>
                  </a:lnTo>
                  <a:lnTo>
                    <a:pt x="719" y="177"/>
                  </a:lnTo>
                  <a:lnTo>
                    <a:pt x="731" y="161"/>
                  </a:lnTo>
                  <a:lnTo>
                    <a:pt x="737" y="144"/>
                  </a:lnTo>
                  <a:lnTo>
                    <a:pt x="738" y="131"/>
                  </a:lnTo>
                  <a:lnTo>
                    <a:pt x="741" y="131"/>
                  </a:lnTo>
                </a:path>
              </a:pathLst>
            </a:custGeom>
            <a:solidFill>
              <a:srgbClr val="8080D0"/>
            </a:solidFill>
            <a:ln w="12700" cap="rnd" cmpd="sng">
              <a:solidFill>
                <a:srgbClr val="808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34" name="Freeform 1094"/>
            <p:cNvSpPr>
              <a:spLocks/>
            </p:cNvSpPr>
            <p:nvPr/>
          </p:nvSpPr>
          <p:spPr bwMode="auto">
            <a:xfrm>
              <a:off x="2634" y="2516"/>
              <a:ext cx="713" cy="248"/>
            </a:xfrm>
            <a:custGeom>
              <a:avLst/>
              <a:gdLst/>
              <a:ahLst/>
              <a:cxnLst>
                <a:cxn ang="0">
                  <a:pos x="712" y="126"/>
                </a:cxn>
                <a:cxn ang="0">
                  <a:pos x="704" y="112"/>
                </a:cxn>
                <a:cxn ang="0">
                  <a:pos x="697" y="97"/>
                </a:cxn>
                <a:cxn ang="0">
                  <a:pos x="683" y="82"/>
                </a:cxn>
                <a:cxn ang="0">
                  <a:pos x="665" y="67"/>
                </a:cxn>
                <a:cxn ang="0">
                  <a:pos x="642" y="56"/>
                </a:cxn>
                <a:cxn ang="0">
                  <a:pos x="615" y="41"/>
                </a:cxn>
                <a:cxn ang="0">
                  <a:pos x="583" y="32"/>
                </a:cxn>
                <a:cxn ang="0">
                  <a:pos x="550" y="24"/>
                </a:cxn>
                <a:cxn ang="0">
                  <a:pos x="513" y="14"/>
                </a:cxn>
                <a:cxn ang="0">
                  <a:pos x="473" y="9"/>
                </a:cxn>
                <a:cxn ang="0">
                  <a:pos x="431" y="3"/>
                </a:cxn>
                <a:cxn ang="0">
                  <a:pos x="389" y="0"/>
                </a:cxn>
                <a:cxn ang="0">
                  <a:pos x="347" y="0"/>
                </a:cxn>
                <a:cxn ang="0">
                  <a:pos x="304" y="1"/>
                </a:cxn>
                <a:cxn ang="0">
                  <a:pos x="262" y="4"/>
                </a:cxn>
                <a:cxn ang="0">
                  <a:pos x="220" y="9"/>
                </a:cxn>
                <a:cxn ang="0">
                  <a:pos x="182" y="15"/>
                </a:cxn>
                <a:cxn ang="0">
                  <a:pos x="145" y="25"/>
                </a:cxn>
                <a:cxn ang="0">
                  <a:pos x="112" y="32"/>
                </a:cxn>
                <a:cxn ang="0">
                  <a:pos x="83" y="44"/>
                </a:cxn>
                <a:cxn ang="0">
                  <a:pos x="59" y="56"/>
                </a:cxn>
                <a:cxn ang="0">
                  <a:pos x="36" y="68"/>
                </a:cxn>
                <a:cxn ang="0">
                  <a:pos x="19" y="83"/>
                </a:cxn>
                <a:cxn ang="0">
                  <a:pos x="4" y="96"/>
                </a:cxn>
                <a:cxn ang="0">
                  <a:pos x="0" y="112"/>
                </a:cxn>
                <a:cxn ang="0">
                  <a:pos x="0" y="126"/>
                </a:cxn>
                <a:cxn ang="0">
                  <a:pos x="0" y="142"/>
                </a:cxn>
                <a:cxn ang="0">
                  <a:pos x="9" y="156"/>
                </a:cxn>
                <a:cxn ang="0">
                  <a:pos x="22" y="170"/>
                </a:cxn>
                <a:cxn ang="0">
                  <a:pos x="40" y="186"/>
                </a:cxn>
                <a:cxn ang="0">
                  <a:pos x="64" y="196"/>
                </a:cxn>
                <a:cxn ang="0">
                  <a:pos x="91" y="208"/>
                </a:cxn>
                <a:cxn ang="0">
                  <a:pos x="123" y="219"/>
                </a:cxn>
                <a:cxn ang="0">
                  <a:pos x="156" y="229"/>
                </a:cxn>
                <a:cxn ang="0">
                  <a:pos x="195" y="235"/>
                </a:cxn>
                <a:cxn ang="0">
                  <a:pos x="235" y="241"/>
                </a:cxn>
                <a:cxn ang="0">
                  <a:pos x="274" y="247"/>
                </a:cxn>
                <a:cxn ang="0">
                  <a:pos x="320" y="247"/>
                </a:cxn>
                <a:cxn ang="0">
                  <a:pos x="362" y="247"/>
                </a:cxn>
                <a:cxn ang="0">
                  <a:pos x="407" y="247"/>
                </a:cxn>
                <a:cxn ang="0">
                  <a:pos x="448" y="246"/>
                </a:cxn>
                <a:cxn ang="0">
                  <a:pos x="489" y="241"/>
                </a:cxn>
                <a:cxn ang="0">
                  <a:pos x="529" y="235"/>
                </a:cxn>
                <a:cxn ang="0">
                  <a:pos x="565" y="225"/>
                </a:cxn>
                <a:cxn ang="0">
                  <a:pos x="597" y="218"/>
                </a:cxn>
                <a:cxn ang="0">
                  <a:pos x="625" y="207"/>
                </a:cxn>
                <a:cxn ang="0">
                  <a:pos x="653" y="194"/>
                </a:cxn>
                <a:cxn ang="0">
                  <a:pos x="672" y="183"/>
                </a:cxn>
                <a:cxn ang="0">
                  <a:pos x="691" y="167"/>
                </a:cxn>
                <a:cxn ang="0">
                  <a:pos x="701" y="153"/>
                </a:cxn>
                <a:cxn ang="0">
                  <a:pos x="707" y="137"/>
                </a:cxn>
                <a:cxn ang="0">
                  <a:pos x="707" y="126"/>
                </a:cxn>
                <a:cxn ang="0">
                  <a:pos x="712" y="126"/>
                </a:cxn>
              </a:cxnLst>
              <a:rect l="0" t="0" r="r" b="b"/>
              <a:pathLst>
                <a:path w="713" h="248">
                  <a:moveTo>
                    <a:pt x="712" y="126"/>
                  </a:moveTo>
                  <a:lnTo>
                    <a:pt x="704" y="112"/>
                  </a:lnTo>
                  <a:lnTo>
                    <a:pt x="697" y="97"/>
                  </a:lnTo>
                  <a:lnTo>
                    <a:pt x="683" y="82"/>
                  </a:lnTo>
                  <a:lnTo>
                    <a:pt x="665" y="67"/>
                  </a:lnTo>
                  <a:lnTo>
                    <a:pt x="642" y="56"/>
                  </a:lnTo>
                  <a:lnTo>
                    <a:pt x="615" y="41"/>
                  </a:lnTo>
                  <a:lnTo>
                    <a:pt x="583" y="32"/>
                  </a:lnTo>
                  <a:lnTo>
                    <a:pt x="550" y="24"/>
                  </a:lnTo>
                  <a:lnTo>
                    <a:pt x="513" y="14"/>
                  </a:lnTo>
                  <a:lnTo>
                    <a:pt x="473" y="9"/>
                  </a:lnTo>
                  <a:lnTo>
                    <a:pt x="431" y="3"/>
                  </a:lnTo>
                  <a:lnTo>
                    <a:pt x="389" y="0"/>
                  </a:lnTo>
                  <a:lnTo>
                    <a:pt x="347" y="0"/>
                  </a:lnTo>
                  <a:lnTo>
                    <a:pt x="304" y="1"/>
                  </a:lnTo>
                  <a:lnTo>
                    <a:pt x="262" y="4"/>
                  </a:lnTo>
                  <a:lnTo>
                    <a:pt x="220" y="9"/>
                  </a:lnTo>
                  <a:lnTo>
                    <a:pt x="182" y="15"/>
                  </a:lnTo>
                  <a:lnTo>
                    <a:pt x="145" y="25"/>
                  </a:lnTo>
                  <a:lnTo>
                    <a:pt x="112" y="32"/>
                  </a:lnTo>
                  <a:lnTo>
                    <a:pt x="83" y="44"/>
                  </a:lnTo>
                  <a:lnTo>
                    <a:pt x="59" y="56"/>
                  </a:lnTo>
                  <a:lnTo>
                    <a:pt x="36" y="68"/>
                  </a:lnTo>
                  <a:lnTo>
                    <a:pt x="19" y="83"/>
                  </a:lnTo>
                  <a:lnTo>
                    <a:pt x="4" y="96"/>
                  </a:lnTo>
                  <a:lnTo>
                    <a:pt x="0" y="112"/>
                  </a:lnTo>
                  <a:lnTo>
                    <a:pt x="0" y="126"/>
                  </a:lnTo>
                  <a:lnTo>
                    <a:pt x="0" y="142"/>
                  </a:lnTo>
                  <a:lnTo>
                    <a:pt x="9" y="156"/>
                  </a:lnTo>
                  <a:lnTo>
                    <a:pt x="22" y="170"/>
                  </a:lnTo>
                  <a:lnTo>
                    <a:pt x="40" y="186"/>
                  </a:lnTo>
                  <a:lnTo>
                    <a:pt x="64" y="196"/>
                  </a:lnTo>
                  <a:lnTo>
                    <a:pt x="91" y="208"/>
                  </a:lnTo>
                  <a:lnTo>
                    <a:pt x="123" y="219"/>
                  </a:lnTo>
                  <a:lnTo>
                    <a:pt x="156" y="229"/>
                  </a:lnTo>
                  <a:lnTo>
                    <a:pt x="195" y="235"/>
                  </a:lnTo>
                  <a:lnTo>
                    <a:pt x="235" y="241"/>
                  </a:lnTo>
                  <a:lnTo>
                    <a:pt x="274" y="247"/>
                  </a:lnTo>
                  <a:lnTo>
                    <a:pt x="320" y="247"/>
                  </a:lnTo>
                  <a:lnTo>
                    <a:pt x="362" y="247"/>
                  </a:lnTo>
                  <a:lnTo>
                    <a:pt x="407" y="247"/>
                  </a:lnTo>
                  <a:lnTo>
                    <a:pt x="448" y="246"/>
                  </a:lnTo>
                  <a:lnTo>
                    <a:pt x="489" y="241"/>
                  </a:lnTo>
                  <a:lnTo>
                    <a:pt x="529" y="235"/>
                  </a:lnTo>
                  <a:lnTo>
                    <a:pt x="565" y="225"/>
                  </a:lnTo>
                  <a:lnTo>
                    <a:pt x="597" y="218"/>
                  </a:lnTo>
                  <a:lnTo>
                    <a:pt x="625" y="207"/>
                  </a:lnTo>
                  <a:lnTo>
                    <a:pt x="653" y="194"/>
                  </a:lnTo>
                  <a:lnTo>
                    <a:pt x="672" y="183"/>
                  </a:lnTo>
                  <a:lnTo>
                    <a:pt x="691" y="167"/>
                  </a:lnTo>
                  <a:lnTo>
                    <a:pt x="701" y="153"/>
                  </a:lnTo>
                  <a:lnTo>
                    <a:pt x="707" y="137"/>
                  </a:lnTo>
                  <a:lnTo>
                    <a:pt x="707" y="126"/>
                  </a:lnTo>
                  <a:lnTo>
                    <a:pt x="712" y="126"/>
                  </a:lnTo>
                </a:path>
              </a:pathLst>
            </a:custGeom>
            <a:solidFill>
              <a:srgbClr val="8080D0"/>
            </a:solidFill>
            <a:ln w="12700" cap="rnd" cmpd="sng">
              <a:solidFill>
                <a:srgbClr val="808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35" name="Freeform 1095"/>
            <p:cNvSpPr>
              <a:spLocks/>
            </p:cNvSpPr>
            <p:nvPr/>
          </p:nvSpPr>
          <p:spPr bwMode="auto">
            <a:xfrm>
              <a:off x="2638" y="2525"/>
              <a:ext cx="683" cy="239"/>
            </a:xfrm>
            <a:custGeom>
              <a:avLst/>
              <a:gdLst/>
              <a:ahLst/>
              <a:cxnLst>
                <a:cxn ang="0">
                  <a:pos x="682" y="120"/>
                </a:cxn>
                <a:cxn ang="0">
                  <a:pos x="674" y="107"/>
                </a:cxn>
                <a:cxn ang="0">
                  <a:pos x="667" y="93"/>
                </a:cxn>
                <a:cxn ang="0">
                  <a:pos x="653" y="79"/>
                </a:cxn>
                <a:cxn ang="0">
                  <a:pos x="636" y="66"/>
                </a:cxn>
                <a:cxn ang="0">
                  <a:pos x="614" y="53"/>
                </a:cxn>
                <a:cxn ang="0">
                  <a:pos x="588" y="41"/>
                </a:cxn>
                <a:cxn ang="0">
                  <a:pos x="557" y="31"/>
                </a:cxn>
                <a:cxn ang="0">
                  <a:pos x="525" y="23"/>
                </a:cxn>
                <a:cxn ang="0">
                  <a:pos x="490" y="15"/>
                </a:cxn>
                <a:cxn ang="0">
                  <a:pos x="452" y="9"/>
                </a:cxn>
                <a:cxn ang="0">
                  <a:pos x="412" y="4"/>
                </a:cxn>
                <a:cxn ang="0">
                  <a:pos x="372" y="0"/>
                </a:cxn>
                <a:cxn ang="0">
                  <a:pos x="331" y="0"/>
                </a:cxn>
                <a:cxn ang="0">
                  <a:pos x="290" y="1"/>
                </a:cxn>
                <a:cxn ang="0">
                  <a:pos x="250" y="5"/>
                </a:cxn>
                <a:cxn ang="0">
                  <a:pos x="210" y="8"/>
                </a:cxn>
                <a:cxn ang="0">
                  <a:pos x="175" y="15"/>
                </a:cxn>
                <a:cxn ang="0">
                  <a:pos x="139" y="23"/>
                </a:cxn>
                <a:cxn ang="0">
                  <a:pos x="107" y="30"/>
                </a:cxn>
                <a:cxn ang="0">
                  <a:pos x="79" y="41"/>
                </a:cxn>
                <a:cxn ang="0">
                  <a:pos x="56" y="52"/>
                </a:cxn>
                <a:cxn ang="0">
                  <a:pos x="33" y="64"/>
                </a:cxn>
                <a:cxn ang="0">
                  <a:pos x="18" y="78"/>
                </a:cxn>
                <a:cxn ang="0">
                  <a:pos x="5" y="91"/>
                </a:cxn>
                <a:cxn ang="0">
                  <a:pos x="0" y="105"/>
                </a:cxn>
                <a:cxn ang="0">
                  <a:pos x="0" y="119"/>
                </a:cxn>
                <a:cxn ang="0">
                  <a:pos x="0" y="135"/>
                </a:cxn>
                <a:cxn ang="0">
                  <a:pos x="8" y="148"/>
                </a:cxn>
                <a:cxn ang="0">
                  <a:pos x="22" y="164"/>
                </a:cxn>
                <a:cxn ang="0">
                  <a:pos x="40" y="177"/>
                </a:cxn>
                <a:cxn ang="0">
                  <a:pos x="63" y="188"/>
                </a:cxn>
                <a:cxn ang="0">
                  <a:pos x="88" y="199"/>
                </a:cxn>
                <a:cxn ang="0">
                  <a:pos x="119" y="209"/>
                </a:cxn>
                <a:cxn ang="0">
                  <a:pos x="151" y="220"/>
                </a:cxn>
                <a:cxn ang="0">
                  <a:pos x="187" y="225"/>
                </a:cxn>
                <a:cxn ang="0">
                  <a:pos x="226" y="231"/>
                </a:cxn>
                <a:cxn ang="0">
                  <a:pos x="263" y="237"/>
                </a:cxn>
                <a:cxn ang="0">
                  <a:pos x="308" y="238"/>
                </a:cxn>
                <a:cxn ang="0">
                  <a:pos x="349" y="238"/>
                </a:cxn>
                <a:cxn ang="0">
                  <a:pos x="390" y="238"/>
                </a:cxn>
                <a:cxn ang="0">
                  <a:pos x="430" y="235"/>
                </a:cxn>
                <a:cxn ang="0">
                  <a:pos x="470" y="230"/>
                </a:cxn>
                <a:cxn ang="0">
                  <a:pos x="509" y="225"/>
                </a:cxn>
                <a:cxn ang="0">
                  <a:pos x="542" y="216"/>
                </a:cxn>
                <a:cxn ang="0">
                  <a:pos x="573" y="208"/>
                </a:cxn>
                <a:cxn ang="0">
                  <a:pos x="601" y="198"/>
                </a:cxn>
                <a:cxn ang="0">
                  <a:pos x="627" y="186"/>
                </a:cxn>
                <a:cxn ang="0">
                  <a:pos x="646" y="174"/>
                </a:cxn>
                <a:cxn ang="0">
                  <a:pos x="662" y="160"/>
                </a:cxn>
                <a:cxn ang="0">
                  <a:pos x="671" y="147"/>
                </a:cxn>
                <a:cxn ang="0">
                  <a:pos x="677" y="133"/>
                </a:cxn>
                <a:cxn ang="0">
                  <a:pos x="677" y="120"/>
                </a:cxn>
                <a:cxn ang="0">
                  <a:pos x="682" y="120"/>
                </a:cxn>
              </a:cxnLst>
              <a:rect l="0" t="0" r="r" b="b"/>
              <a:pathLst>
                <a:path w="683" h="239">
                  <a:moveTo>
                    <a:pt x="682" y="120"/>
                  </a:moveTo>
                  <a:lnTo>
                    <a:pt x="674" y="107"/>
                  </a:lnTo>
                  <a:lnTo>
                    <a:pt x="667" y="93"/>
                  </a:lnTo>
                  <a:lnTo>
                    <a:pt x="653" y="79"/>
                  </a:lnTo>
                  <a:lnTo>
                    <a:pt x="636" y="66"/>
                  </a:lnTo>
                  <a:lnTo>
                    <a:pt x="614" y="53"/>
                  </a:lnTo>
                  <a:lnTo>
                    <a:pt x="588" y="41"/>
                  </a:lnTo>
                  <a:lnTo>
                    <a:pt x="557" y="31"/>
                  </a:lnTo>
                  <a:lnTo>
                    <a:pt x="525" y="23"/>
                  </a:lnTo>
                  <a:lnTo>
                    <a:pt x="490" y="15"/>
                  </a:lnTo>
                  <a:lnTo>
                    <a:pt x="452" y="9"/>
                  </a:lnTo>
                  <a:lnTo>
                    <a:pt x="412" y="4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90" y="1"/>
                  </a:lnTo>
                  <a:lnTo>
                    <a:pt x="250" y="5"/>
                  </a:lnTo>
                  <a:lnTo>
                    <a:pt x="210" y="8"/>
                  </a:lnTo>
                  <a:lnTo>
                    <a:pt x="175" y="15"/>
                  </a:lnTo>
                  <a:lnTo>
                    <a:pt x="139" y="23"/>
                  </a:lnTo>
                  <a:lnTo>
                    <a:pt x="107" y="30"/>
                  </a:lnTo>
                  <a:lnTo>
                    <a:pt x="79" y="41"/>
                  </a:lnTo>
                  <a:lnTo>
                    <a:pt x="56" y="52"/>
                  </a:lnTo>
                  <a:lnTo>
                    <a:pt x="33" y="64"/>
                  </a:lnTo>
                  <a:lnTo>
                    <a:pt x="18" y="78"/>
                  </a:lnTo>
                  <a:lnTo>
                    <a:pt x="5" y="91"/>
                  </a:lnTo>
                  <a:lnTo>
                    <a:pt x="0" y="105"/>
                  </a:lnTo>
                  <a:lnTo>
                    <a:pt x="0" y="119"/>
                  </a:lnTo>
                  <a:lnTo>
                    <a:pt x="0" y="135"/>
                  </a:lnTo>
                  <a:lnTo>
                    <a:pt x="8" y="148"/>
                  </a:lnTo>
                  <a:lnTo>
                    <a:pt x="22" y="164"/>
                  </a:lnTo>
                  <a:lnTo>
                    <a:pt x="40" y="177"/>
                  </a:lnTo>
                  <a:lnTo>
                    <a:pt x="63" y="188"/>
                  </a:lnTo>
                  <a:lnTo>
                    <a:pt x="88" y="199"/>
                  </a:lnTo>
                  <a:lnTo>
                    <a:pt x="119" y="209"/>
                  </a:lnTo>
                  <a:lnTo>
                    <a:pt x="151" y="220"/>
                  </a:lnTo>
                  <a:lnTo>
                    <a:pt x="187" y="225"/>
                  </a:lnTo>
                  <a:lnTo>
                    <a:pt x="226" y="231"/>
                  </a:lnTo>
                  <a:lnTo>
                    <a:pt x="263" y="237"/>
                  </a:lnTo>
                  <a:lnTo>
                    <a:pt x="308" y="238"/>
                  </a:lnTo>
                  <a:lnTo>
                    <a:pt x="349" y="238"/>
                  </a:lnTo>
                  <a:lnTo>
                    <a:pt x="390" y="238"/>
                  </a:lnTo>
                  <a:lnTo>
                    <a:pt x="430" y="235"/>
                  </a:lnTo>
                  <a:lnTo>
                    <a:pt x="470" y="230"/>
                  </a:lnTo>
                  <a:lnTo>
                    <a:pt x="509" y="225"/>
                  </a:lnTo>
                  <a:lnTo>
                    <a:pt x="542" y="216"/>
                  </a:lnTo>
                  <a:lnTo>
                    <a:pt x="573" y="208"/>
                  </a:lnTo>
                  <a:lnTo>
                    <a:pt x="601" y="198"/>
                  </a:lnTo>
                  <a:lnTo>
                    <a:pt x="627" y="186"/>
                  </a:lnTo>
                  <a:lnTo>
                    <a:pt x="646" y="174"/>
                  </a:lnTo>
                  <a:lnTo>
                    <a:pt x="662" y="160"/>
                  </a:lnTo>
                  <a:lnTo>
                    <a:pt x="671" y="147"/>
                  </a:lnTo>
                  <a:lnTo>
                    <a:pt x="677" y="133"/>
                  </a:lnTo>
                  <a:lnTo>
                    <a:pt x="677" y="120"/>
                  </a:lnTo>
                  <a:lnTo>
                    <a:pt x="682" y="120"/>
                  </a:lnTo>
                </a:path>
              </a:pathLst>
            </a:custGeom>
            <a:solidFill>
              <a:srgbClr val="8080C0"/>
            </a:solidFill>
            <a:ln w="12700" cap="rnd" cmpd="sng">
              <a:solidFill>
                <a:srgbClr val="808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36" name="Freeform 1096"/>
            <p:cNvSpPr>
              <a:spLocks/>
            </p:cNvSpPr>
            <p:nvPr/>
          </p:nvSpPr>
          <p:spPr bwMode="auto">
            <a:xfrm>
              <a:off x="2642" y="2534"/>
              <a:ext cx="652" cy="227"/>
            </a:xfrm>
            <a:custGeom>
              <a:avLst/>
              <a:gdLst/>
              <a:ahLst/>
              <a:cxnLst>
                <a:cxn ang="0">
                  <a:pos x="651" y="116"/>
                </a:cxn>
                <a:cxn ang="0">
                  <a:pos x="644" y="103"/>
                </a:cxn>
                <a:cxn ang="0">
                  <a:pos x="637" y="90"/>
                </a:cxn>
                <a:cxn ang="0">
                  <a:pos x="624" y="76"/>
                </a:cxn>
                <a:cxn ang="0">
                  <a:pos x="607" y="63"/>
                </a:cxn>
                <a:cxn ang="0">
                  <a:pos x="585" y="52"/>
                </a:cxn>
                <a:cxn ang="0">
                  <a:pos x="561" y="40"/>
                </a:cxn>
                <a:cxn ang="0">
                  <a:pos x="530" y="30"/>
                </a:cxn>
                <a:cxn ang="0">
                  <a:pos x="499" y="22"/>
                </a:cxn>
                <a:cxn ang="0">
                  <a:pos x="466" y="14"/>
                </a:cxn>
                <a:cxn ang="0">
                  <a:pos x="430" y="8"/>
                </a:cxn>
                <a:cxn ang="0">
                  <a:pos x="391" y="4"/>
                </a:cxn>
                <a:cxn ang="0">
                  <a:pos x="354" y="0"/>
                </a:cxn>
                <a:cxn ang="0">
                  <a:pos x="315" y="1"/>
                </a:cxn>
                <a:cxn ang="0">
                  <a:pos x="276" y="1"/>
                </a:cxn>
                <a:cxn ang="0">
                  <a:pos x="237" y="4"/>
                </a:cxn>
                <a:cxn ang="0">
                  <a:pos x="201" y="8"/>
                </a:cxn>
                <a:cxn ang="0">
                  <a:pos x="166" y="13"/>
                </a:cxn>
                <a:cxn ang="0">
                  <a:pos x="131" y="21"/>
                </a:cxn>
                <a:cxn ang="0">
                  <a:pos x="101" y="29"/>
                </a:cxn>
                <a:cxn ang="0">
                  <a:pos x="76" y="39"/>
                </a:cxn>
                <a:cxn ang="0">
                  <a:pos x="52" y="49"/>
                </a:cxn>
                <a:cxn ang="0">
                  <a:pos x="33" y="61"/>
                </a:cxn>
                <a:cxn ang="0">
                  <a:pos x="18" y="74"/>
                </a:cxn>
                <a:cxn ang="0">
                  <a:pos x="4" y="87"/>
                </a:cxn>
                <a:cxn ang="0">
                  <a:pos x="0" y="101"/>
                </a:cxn>
                <a:cxn ang="0">
                  <a:pos x="1" y="113"/>
                </a:cxn>
                <a:cxn ang="0">
                  <a:pos x="1" y="128"/>
                </a:cxn>
                <a:cxn ang="0">
                  <a:pos x="9" y="142"/>
                </a:cxn>
                <a:cxn ang="0">
                  <a:pos x="20" y="155"/>
                </a:cxn>
                <a:cxn ang="0">
                  <a:pos x="37" y="169"/>
                </a:cxn>
                <a:cxn ang="0">
                  <a:pos x="60" y="179"/>
                </a:cxn>
                <a:cxn ang="0">
                  <a:pos x="85" y="190"/>
                </a:cxn>
                <a:cxn ang="0">
                  <a:pos x="115" y="200"/>
                </a:cxn>
                <a:cxn ang="0">
                  <a:pos x="146" y="208"/>
                </a:cxn>
                <a:cxn ang="0">
                  <a:pos x="180" y="214"/>
                </a:cxn>
                <a:cxn ang="0">
                  <a:pos x="218" y="221"/>
                </a:cxn>
                <a:cxn ang="0">
                  <a:pos x="254" y="226"/>
                </a:cxn>
                <a:cxn ang="0">
                  <a:pos x="296" y="226"/>
                </a:cxn>
                <a:cxn ang="0">
                  <a:pos x="335" y="226"/>
                </a:cxn>
                <a:cxn ang="0">
                  <a:pos x="376" y="226"/>
                </a:cxn>
                <a:cxn ang="0">
                  <a:pos x="413" y="223"/>
                </a:cxn>
                <a:cxn ang="0">
                  <a:pos x="451" y="220"/>
                </a:cxn>
                <a:cxn ang="0">
                  <a:pos x="489" y="214"/>
                </a:cxn>
                <a:cxn ang="0">
                  <a:pos x="521" y="206"/>
                </a:cxn>
                <a:cxn ang="0">
                  <a:pos x="551" y="199"/>
                </a:cxn>
                <a:cxn ang="0">
                  <a:pos x="576" y="189"/>
                </a:cxn>
                <a:cxn ang="0">
                  <a:pos x="600" y="177"/>
                </a:cxn>
                <a:cxn ang="0">
                  <a:pos x="617" y="167"/>
                </a:cxn>
                <a:cxn ang="0">
                  <a:pos x="633" y="155"/>
                </a:cxn>
                <a:cxn ang="0">
                  <a:pos x="643" y="142"/>
                </a:cxn>
                <a:cxn ang="0">
                  <a:pos x="648" y="126"/>
                </a:cxn>
                <a:cxn ang="0">
                  <a:pos x="648" y="116"/>
                </a:cxn>
                <a:cxn ang="0">
                  <a:pos x="651" y="116"/>
                </a:cxn>
              </a:cxnLst>
              <a:rect l="0" t="0" r="r" b="b"/>
              <a:pathLst>
                <a:path w="652" h="227">
                  <a:moveTo>
                    <a:pt x="651" y="116"/>
                  </a:moveTo>
                  <a:lnTo>
                    <a:pt x="644" y="103"/>
                  </a:lnTo>
                  <a:lnTo>
                    <a:pt x="637" y="90"/>
                  </a:lnTo>
                  <a:lnTo>
                    <a:pt x="624" y="76"/>
                  </a:lnTo>
                  <a:lnTo>
                    <a:pt x="607" y="63"/>
                  </a:lnTo>
                  <a:lnTo>
                    <a:pt x="585" y="52"/>
                  </a:lnTo>
                  <a:lnTo>
                    <a:pt x="561" y="40"/>
                  </a:lnTo>
                  <a:lnTo>
                    <a:pt x="530" y="30"/>
                  </a:lnTo>
                  <a:lnTo>
                    <a:pt x="499" y="22"/>
                  </a:lnTo>
                  <a:lnTo>
                    <a:pt x="466" y="14"/>
                  </a:lnTo>
                  <a:lnTo>
                    <a:pt x="430" y="8"/>
                  </a:lnTo>
                  <a:lnTo>
                    <a:pt x="391" y="4"/>
                  </a:lnTo>
                  <a:lnTo>
                    <a:pt x="354" y="0"/>
                  </a:lnTo>
                  <a:lnTo>
                    <a:pt x="315" y="1"/>
                  </a:lnTo>
                  <a:lnTo>
                    <a:pt x="276" y="1"/>
                  </a:lnTo>
                  <a:lnTo>
                    <a:pt x="237" y="4"/>
                  </a:lnTo>
                  <a:lnTo>
                    <a:pt x="201" y="8"/>
                  </a:lnTo>
                  <a:lnTo>
                    <a:pt x="166" y="13"/>
                  </a:lnTo>
                  <a:lnTo>
                    <a:pt x="131" y="21"/>
                  </a:lnTo>
                  <a:lnTo>
                    <a:pt x="101" y="29"/>
                  </a:lnTo>
                  <a:lnTo>
                    <a:pt x="76" y="39"/>
                  </a:lnTo>
                  <a:lnTo>
                    <a:pt x="52" y="49"/>
                  </a:lnTo>
                  <a:lnTo>
                    <a:pt x="33" y="61"/>
                  </a:lnTo>
                  <a:lnTo>
                    <a:pt x="18" y="74"/>
                  </a:lnTo>
                  <a:lnTo>
                    <a:pt x="4" y="87"/>
                  </a:lnTo>
                  <a:lnTo>
                    <a:pt x="0" y="101"/>
                  </a:lnTo>
                  <a:lnTo>
                    <a:pt x="1" y="113"/>
                  </a:lnTo>
                  <a:lnTo>
                    <a:pt x="1" y="128"/>
                  </a:lnTo>
                  <a:lnTo>
                    <a:pt x="9" y="142"/>
                  </a:lnTo>
                  <a:lnTo>
                    <a:pt x="20" y="155"/>
                  </a:lnTo>
                  <a:lnTo>
                    <a:pt x="37" y="169"/>
                  </a:lnTo>
                  <a:lnTo>
                    <a:pt x="60" y="179"/>
                  </a:lnTo>
                  <a:lnTo>
                    <a:pt x="85" y="190"/>
                  </a:lnTo>
                  <a:lnTo>
                    <a:pt x="115" y="200"/>
                  </a:lnTo>
                  <a:lnTo>
                    <a:pt x="146" y="208"/>
                  </a:lnTo>
                  <a:lnTo>
                    <a:pt x="180" y="214"/>
                  </a:lnTo>
                  <a:lnTo>
                    <a:pt x="218" y="221"/>
                  </a:lnTo>
                  <a:lnTo>
                    <a:pt x="254" y="226"/>
                  </a:lnTo>
                  <a:lnTo>
                    <a:pt x="296" y="226"/>
                  </a:lnTo>
                  <a:lnTo>
                    <a:pt x="335" y="226"/>
                  </a:lnTo>
                  <a:lnTo>
                    <a:pt x="376" y="226"/>
                  </a:lnTo>
                  <a:lnTo>
                    <a:pt x="413" y="223"/>
                  </a:lnTo>
                  <a:lnTo>
                    <a:pt x="451" y="220"/>
                  </a:lnTo>
                  <a:lnTo>
                    <a:pt x="489" y="214"/>
                  </a:lnTo>
                  <a:lnTo>
                    <a:pt x="521" y="206"/>
                  </a:lnTo>
                  <a:lnTo>
                    <a:pt x="551" y="199"/>
                  </a:lnTo>
                  <a:lnTo>
                    <a:pt x="576" y="189"/>
                  </a:lnTo>
                  <a:lnTo>
                    <a:pt x="600" y="177"/>
                  </a:lnTo>
                  <a:lnTo>
                    <a:pt x="617" y="167"/>
                  </a:lnTo>
                  <a:lnTo>
                    <a:pt x="633" y="155"/>
                  </a:lnTo>
                  <a:lnTo>
                    <a:pt x="643" y="142"/>
                  </a:lnTo>
                  <a:lnTo>
                    <a:pt x="648" y="126"/>
                  </a:lnTo>
                  <a:lnTo>
                    <a:pt x="648" y="116"/>
                  </a:lnTo>
                  <a:lnTo>
                    <a:pt x="651" y="116"/>
                  </a:lnTo>
                </a:path>
              </a:pathLst>
            </a:custGeom>
            <a:solidFill>
              <a:srgbClr val="7070C0"/>
            </a:solidFill>
            <a:ln w="12700" cap="rnd" cmpd="sng">
              <a:solidFill>
                <a:srgbClr val="7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37" name="Freeform 1097"/>
            <p:cNvSpPr>
              <a:spLocks/>
            </p:cNvSpPr>
            <p:nvPr/>
          </p:nvSpPr>
          <p:spPr bwMode="auto">
            <a:xfrm>
              <a:off x="2647" y="2543"/>
              <a:ext cx="621" cy="216"/>
            </a:xfrm>
            <a:custGeom>
              <a:avLst/>
              <a:gdLst/>
              <a:ahLst/>
              <a:cxnLst>
                <a:cxn ang="0">
                  <a:pos x="620" y="111"/>
                </a:cxn>
                <a:cxn ang="0">
                  <a:pos x="612" y="99"/>
                </a:cxn>
                <a:cxn ang="0">
                  <a:pos x="606" y="86"/>
                </a:cxn>
                <a:cxn ang="0">
                  <a:pos x="593" y="73"/>
                </a:cxn>
                <a:cxn ang="0">
                  <a:pos x="576" y="61"/>
                </a:cxn>
                <a:cxn ang="0">
                  <a:pos x="556" y="51"/>
                </a:cxn>
                <a:cxn ang="0">
                  <a:pos x="531" y="39"/>
                </a:cxn>
                <a:cxn ang="0">
                  <a:pos x="503" y="30"/>
                </a:cxn>
                <a:cxn ang="0">
                  <a:pos x="474" y="22"/>
                </a:cxn>
                <a:cxn ang="0">
                  <a:pos x="442" y="14"/>
                </a:cxn>
                <a:cxn ang="0">
                  <a:pos x="407" y="10"/>
                </a:cxn>
                <a:cxn ang="0">
                  <a:pos x="371" y="5"/>
                </a:cxn>
                <a:cxn ang="0">
                  <a:pos x="334" y="0"/>
                </a:cxn>
                <a:cxn ang="0">
                  <a:pos x="299" y="0"/>
                </a:cxn>
                <a:cxn ang="0">
                  <a:pos x="261" y="3"/>
                </a:cxn>
                <a:cxn ang="0">
                  <a:pos x="225" y="5"/>
                </a:cxn>
                <a:cxn ang="0">
                  <a:pos x="190" y="6"/>
                </a:cxn>
                <a:cxn ang="0">
                  <a:pos x="157" y="12"/>
                </a:cxn>
                <a:cxn ang="0">
                  <a:pos x="124" y="20"/>
                </a:cxn>
                <a:cxn ang="0">
                  <a:pos x="95" y="27"/>
                </a:cxn>
                <a:cxn ang="0">
                  <a:pos x="71" y="37"/>
                </a:cxn>
                <a:cxn ang="0">
                  <a:pos x="50" y="46"/>
                </a:cxn>
                <a:cxn ang="0">
                  <a:pos x="31" y="57"/>
                </a:cxn>
                <a:cxn ang="0">
                  <a:pos x="15" y="70"/>
                </a:cxn>
                <a:cxn ang="0">
                  <a:pos x="4" y="81"/>
                </a:cxn>
                <a:cxn ang="0">
                  <a:pos x="0" y="94"/>
                </a:cxn>
                <a:cxn ang="0">
                  <a:pos x="0" y="108"/>
                </a:cxn>
                <a:cxn ang="0">
                  <a:pos x="0" y="123"/>
                </a:cxn>
                <a:cxn ang="0">
                  <a:pos x="8" y="134"/>
                </a:cxn>
                <a:cxn ang="0">
                  <a:pos x="20" y="148"/>
                </a:cxn>
                <a:cxn ang="0">
                  <a:pos x="36" y="160"/>
                </a:cxn>
                <a:cxn ang="0">
                  <a:pos x="56" y="170"/>
                </a:cxn>
                <a:cxn ang="0">
                  <a:pos x="81" y="181"/>
                </a:cxn>
                <a:cxn ang="0">
                  <a:pos x="109" y="190"/>
                </a:cxn>
                <a:cxn ang="0">
                  <a:pos x="139" y="198"/>
                </a:cxn>
                <a:cxn ang="0">
                  <a:pos x="172" y="204"/>
                </a:cxn>
                <a:cxn ang="0">
                  <a:pos x="207" y="210"/>
                </a:cxn>
                <a:cxn ang="0">
                  <a:pos x="244" y="214"/>
                </a:cxn>
                <a:cxn ang="0">
                  <a:pos x="283" y="215"/>
                </a:cxn>
                <a:cxn ang="0">
                  <a:pos x="320" y="215"/>
                </a:cxn>
                <a:cxn ang="0">
                  <a:pos x="358" y="215"/>
                </a:cxn>
                <a:cxn ang="0">
                  <a:pos x="395" y="213"/>
                </a:cxn>
                <a:cxn ang="0">
                  <a:pos x="431" y="210"/>
                </a:cxn>
                <a:cxn ang="0">
                  <a:pos x="467" y="204"/>
                </a:cxn>
                <a:cxn ang="0">
                  <a:pos x="498" y="196"/>
                </a:cxn>
                <a:cxn ang="0">
                  <a:pos x="525" y="190"/>
                </a:cxn>
                <a:cxn ang="0">
                  <a:pos x="550" y="180"/>
                </a:cxn>
                <a:cxn ang="0">
                  <a:pos x="573" y="168"/>
                </a:cxn>
                <a:cxn ang="0">
                  <a:pos x="589" y="159"/>
                </a:cxn>
                <a:cxn ang="0">
                  <a:pos x="605" y="147"/>
                </a:cxn>
                <a:cxn ang="0">
                  <a:pos x="612" y="135"/>
                </a:cxn>
                <a:cxn ang="0">
                  <a:pos x="617" y="122"/>
                </a:cxn>
                <a:cxn ang="0">
                  <a:pos x="617" y="111"/>
                </a:cxn>
                <a:cxn ang="0">
                  <a:pos x="620" y="111"/>
                </a:cxn>
              </a:cxnLst>
              <a:rect l="0" t="0" r="r" b="b"/>
              <a:pathLst>
                <a:path w="621" h="216">
                  <a:moveTo>
                    <a:pt x="620" y="111"/>
                  </a:moveTo>
                  <a:lnTo>
                    <a:pt x="612" y="99"/>
                  </a:lnTo>
                  <a:lnTo>
                    <a:pt x="606" y="86"/>
                  </a:lnTo>
                  <a:lnTo>
                    <a:pt x="593" y="73"/>
                  </a:lnTo>
                  <a:lnTo>
                    <a:pt x="576" y="61"/>
                  </a:lnTo>
                  <a:lnTo>
                    <a:pt x="556" y="51"/>
                  </a:lnTo>
                  <a:lnTo>
                    <a:pt x="531" y="39"/>
                  </a:lnTo>
                  <a:lnTo>
                    <a:pt x="503" y="30"/>
                  </a:lnTo>
                  <a:lnTo>
                    <a:pt x="474" y="22"/>
                  </a:lnTo>
                  <a:lnTo>
                    <a:pt x="442" y="14"/>
                  </a:lnTo>
                  <a:lnTo>
                    <a:pt x="407" y="10"/>
                  </a:lnTo>
                  <a:lnTo>
                    <a:pt x="371" y="5"/>
                  </a:lnTo>
                  <a:lnTo>
                    <a:pt x="334" y="0"/>
                  </a:lnTo>
                  <a:lnTo>
                    <a:pt x="299" y="0"/>
                  </a:lnTo>
                  <a:lnTo>
                    <a:pt x="261" y="3"/>
                  </a:lnTo>
                  <a:lnTo>
                    <a:pt x="225" y="5"/>
                  </a:lnTo>
                  <a:lnTo>
                    <a:pt x="190" y="6"/>
                  </a:lnTo>
                  <a:lnTo>
                    <a:pt x="157" y="12"/>
                  </a:lnTo>
                  <a:lnTo>
                    <a:pt x="124" y="20"/>
                  </a:lnTo>
                  <a:lnTo>
                    <a:pt x="95" y="27"/>
                  </a:lnTo>
                  <a:lnTo>
                    <a:pt x="71" y="37"/>
                  </a:lnTo>
                  <a:lnTo>
                    <a:pt x="50" y="46"/>
                  </a:lnTo>
                  <a:lnTo>
                    <a:pt x="31" y="57"/>
                  </a:lnTo>
                  <a:lnTo>
                    <a:pt x="15" y="70"/>
                  </a:lnTo>
                  <a:lnTo>
                    <a:pt x="4" y="81"/>
                  </a:lnTo>
                  <a:lnTo>
                    <a:pt x="0" y="94"/>
                  </a:lnTo>
                  <a:lnTo>
                    <a:pt x="0" y="108"/>
                  </a:lnTo>
                  <a:lnTo>
                    <a:pt x="0" y="123"/>
                  </a:lnTo>
                  <a:lnTo>
                    <a:pt x="8" y="134"/>
                  </a:lnTo>
                  <a:lnTo>
                    <a:pt x="20" y="148"/>
                  </a:lnTo>
                  <a:lnTo>
                    <a:pt x="36" y="160"/>
                  </a:lnTo>
                  <a:lnTo>
                    <a:pt x="56" y="170"/>
                  </a:lnTo>
                  <a:lnTo>
                    <a:pt x="81" y="181"/>
                  </a:lnTo>
                  <a:lnTo>
                    <a:pt x="109" y="190"/>
                  </a:lnTo>
                  <a:lnTo>
                    <a:pt x="139" y="198"/>
                  </a:lnTo>
                  <a:lnTo>
                    <a:pt x="172" y="204"/>
                  </a:lnTo>
                  <a:lnTo>
                    <a:pt x="207" y="210"/>
                  </a:lnTo>
                  <a:lnTo>
                    <a:pt x="244" y="214"/>
                  </a:lnTo>
                  <a:lnTo>
                    <a:pt x="283" y="215"/>
                  </a:lnTo>
                  <a:lnTo>
                    <a:pt x="320" y="215"/>
                  </a:lnTo>
                  <a:lnTo>
                    <a:pt x="358" y="215"/>
                  </a:lnTo>
                  <a:lnTo>
                    <a:pt x="395" y="213"/>
                  </a:lnTo>
                  <a:lnTo>
                    <a:pt x="431" y="210"/>
                  </a:lnTo>
                  <a:lnTo>
                    <a:pt x="467" y="204"/>
                  </a:lnTo>
                  <a:lnTo>
                    <a:pt x="498" y="196"/>
                  </a:lnTo>
                  <a:lnTo>
                    <a:pt x="525" y="190"/>
                  </a:lnTo>
                  <a:lnTo>
                    <a:pt x="550" y="180"/>
                  </a:lnTo>
                  <a:lnTo>
                    <a:pt x="573" y="168"/>
                  </a:lnTo>
                  <a:lnTo>
                    <a:pt x="589" y="159"/>
                  </a:lnTo>
                  <a:lnTo>
                    <a:pt x="605" y="147"/>
                  </a:lnTo>
                  <a:lnTo>
                    <a:pt x="612" y="135"/>
                  </a:lnTo>
                  <a:lnTo>
                    <a:pt x="617" y="122"/>
                  </a:lnTo>
                  <a:lnTo>
                    <a:pt x="617" y="111"/>
                  </a:lnTo>
                  <a:lnTo>
                    <a:pt x="620" y="111"/>
                  </a:lnTo>
                </a:path>
              </a:pathLst>
            </a:custGeom>
            <a:solidFill>
              <a:srgbClr val="6060C0"/>
            </a:solidFill>
            <a:ln w="12700" cap="rnd" cmpd="sng">
              <a:solidFill>
                <a:srgbClr val="606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38" name="Freeform 1098"/>
            <p:cNvSpPr>
              <a:spLocks/>
            </p:cNvSpPr>
            <p:nvPr/>
          </p:nvSpPr>
          <p:spPr bwMode="auto">
            <a:xfrm>
              <a:off x="2651" y="2553"/>
              <a:ext cx="591" cy="204"/>
            </a:xfrm>
            <a:custGeom>
              <a:avLst/>
              <a:gdLst/>
              <a:ahLst/>
              <a:cxnLst>
                <a:cxn ang="0">
                  <a:pos x="590" y="105"/>
                </a:cxn>
                <a:cxn ang="0">
                  <a:pos x="583" y="93"/>
                </a:cxn>
                <a:cxn ang="0">
                  <a:pos x="575" y="82"/>
                </a:cxn>
                <a:cxn ang="0">
                  <a:pos x="563" y="69"/>
                </a:cxn>
                <a:cxn ang="0">
                  <a:pos x="547" y="58"/>
                </a:cxn>
                <a:cxn ang="0">
                  <a:pos x="528" y="48"/>
                </a:cxn>
                <a:cxn ang="0">
                  <a:pos x="504" y="38"/>
                </a:cxn>
                <a:cxn ang="0">
                  <a:pos x="477" y="27"/>
                </a:cxn>
                <a:cxn ang="0">
                  <a:pos x="448" y="21"/>
                </a:cxn>
                <a:cxn ang="0">
                  <a:pos x="418" y="13"/>
                </a:cxn>
                <a:cxn ang="0">
                  <a:pos x="385" y="8"/>
                </a:cxn>
                <a:cxn ang="0">
                  <a:pos x="351" y="4"/>
                </a:cxn>
                <a:cxn ang="0">
                  <a:pos x="317" y="0"/>
                </a:cxn>
                <a:cxn ang="0">
                  <a:pos x="281" y="0"/>
                </a:cxn>
                <a:cxn ang="0">
                  <a:pos x="247" y="1"/>
                </a:cxn>
                <a:cxn ang="0">
                  <a:pos x="212" y="2"/>
                </a:cxn>
                <a:cxn ang="0">
                  <a:pos x="178" y="5"/>
                </a:cxn>
                <a:cxn ang="0">
                  <a:pos x="148" y="10"/>
                </a:cxn>
                <a:cxn ang="0">
                  <a:pos x="118" y="18"/>
                </a:cxn>
                <a:cxn ang="0">
                  <a:pos x="90" y="24"/>
                </a:cxn>
                <a:cxn ang="0">
                  <a:pos x="67" y="33"/>
                </a:cxn>
                <a:cxn ang="0">
                  <a:pos x="47" y="43"/>
                </a:cxn>
                <a:cxn ang="0">
                  <a:pos x="28" y="53"/>
                </a:cxn>
                <a:cxn ang="0">
                  <a:pos x="16" y="64"/>
                </a:cxn>
                <a:cxn ang="0">
                  <a:pos x="4" y="76"/>
                </a:cxn>
                <a:cxn ang="0">
                  <a:pos x="0" y="89"/>
                </a:cxn>
                <a:cxn ang="0">
                  <a:pos x="1" y="100"/>
                </a:cxn>
                <a:cxn ang="0">
                  <a:pos x="1" y="115"/>
                </a:cxn>
                <a:cxn ang="0">
                  <a:pos x="8" y="126"/>
                </a:cxn>
                <a:cxn ang="0">
                  <a:pos x="19" y="138"/>
                </a:cxn>
                <a:cxn ang="0">
                  <a:pos x="35" y="152"/>
                </a:cxn>
                <a:cxn ang="0">
                  <a:pos x="55" y="161"/>
                </a:cxn>
                <a:cxn ang="0">
                  <a:pos x="78" y="171"/>
                </a:cxn>
                <a:cxn ang="0">
                  <a:pos x="105" y="180"/>
                </a:cxn>
                <a:cxn ang="0">
                  <a:pos x="133" y="188"/>
                </a:cxn>
                <a:cxn ang="0">
                  <a:pos x="165" y="194"/>
                </a:cxn>
                <a:cxn ang="0">
                  <a:pos x="200" y="198"/>
                </a:cxn>
                <a:cxn ang="0">
                  <a:pos x="233" y="202"/>
                </a:cxn>
                <a:cxn ang="0">
                  <a:pos x="271" y="203"/>
                </a:cxn>
                <a:cxn ang="0">
                  <a:pos x="306" y="203"/>
                </a:cxn>
                <a:cxn ang="0">
                  <a:pos x="344" y="203"/>
                </a:cxn>
                <a:cxn ang="0">
                  <a:pos x="379" y="202"/>
                </a:cxn>
                <a:cxn ang="0">
                  <a:pos x="412" y="197"/>
                </a:cxn>
                <a:cxn ang="0">
                  <a:pos x="447" y="194"/>
                </a:cxn>
                <a:cxn ang="0">
                  <a:pos x="475" y="186"/>
                </a:cxn>
                <a:cxn ang="0">
                  <a:pos x="502" y="178"/>
                </a:cxn>
                <a:cxn ang="0">
                  <a:pos x="525" y="170"/>
                </a:cxn>
                <a:cxn ang="0">
                  <a:pos x="546" y="159"/>
                </a:cxn>
                <a:cxn ang="0">
                  <a:pos x="562" y="150"/>
                </a:cxn>
                <a:cxn ang="0">
                  <a:pos x="576" y="138"/>
                </a:cxn>
                <a:cxn ang="0">
                  <a:pos x="583" y="127"/>
                </a:cxn>
                <a:cxn ang="0">
                  <a:pos x="588" y="115"/>
                </a:cxn>
                <a:cxn ang="0">
                  <a:pos x="587" y="105"/>
                </a:cxn>
                <a:cxn ang="0">
                  <a:pos x="590" y="105"/>
                </a:cxn>
              </a:cxnLst>
              <a:rect l="0" t="0" r="r" b="b"/>
              <a:pathLst>
                <a:path w="591" h="204">
                  <a:moveTo>
                    <a:pt x="590" y="105"/>
                  </a:moveTo>
                  <a:lnTo>
                    <a:pt x="583" y="93"/>
                  </a:lnTo>
                  <a:lnTo>
                    <a:pt x="575" y="82"/>
                  </a:lnTo>
                  <a:lnTo>
                    <a:pt x="563" y="69"/>
                  </a:lnTo>
                  <a:lnTo>
                    <a:pt x="547" y="58"/>
                  </a:lnTo>
                  <a:lnTo>
                    <a:pt x="528" y="48"/>
                  </a:lnTo>
                  <a:lnTo>
                    <a:pt x="504" y="38"/>
                  </a:lnTo>
                  <a:lnTo>
                    <a:pt x="477" y="27"/>
                  </a:lnTo>
                  <a:lnTo>
                    <a:pt x="448" y="21"/>
                  </a:lnTo>
                  <a:lnTo>
                    <a:pt x="418" y="13"/>
                  </a:lnTo>
                  <a:lnTo>
                    <a:pt x="385" y="8"/>
                  </a:lnTo>
                  <a:lnTo>
                    <a:pt x="351" y="4"/>
                  </a:lnTo>
                  <a:lnTo>
                    <a:pt x="317" y="0"/>
                  </a:lnTo>
                  <a:lnTo>
                    <a:pt x="281" y="0"/>
                  </a:lnTo>
                  <a:lnTo>
                    <a:pt x="247" y="1"/>
                  </a:lnTo>
                  <a:lnTo>
                    <a:pt x="212" y="2"/>
                  </a:lnTo>
                  <a:lnTo>
                    <a:pt x="178" y="5"/>
                  </a:lnTo>
                  <a:lnTo>
                    <a:pt x="148" y="10"/>
                  </a:lnTo>
                  <a:lnTo>
                    <a:pt x="118" y="18"/>
                  </a:lnTo>
                  <a:lnTo>
                    <a:pt x="90" y="24"/>
                  </a:lnTo>
                  <a:lnTo>
                    <a:pt x="67" y="33"/>
                  </a:lnTo>
                  <a:lnTo>
                    <a:pt x="47" y="43"/>
                  </a:lnTo>
                  <a:lnTo>
                    <a:pt x="28" y="53"/>
                  </a:lnTo>
                  <a:lnTo>
                    <a:pt x="16" y="64"/>
                  </a:lnTo>
                  <a:lnTo>
                    <a:pt x="4" y="76"/>
                  </a:lnTo>
                  <a:lnTo>
                    <a:pt x="0" y="89"/>
                  </a:lnTo>
                  <a:lnTo>
                    <a:pt x="1" y="100"/>
                  </a:lnTo>
                  <a:lnTo>
                    <a:pt x="1" y="115"/>
                  </a:lnTo>
                  <a:lnTo>
                    <a:pt x="8" y="126"/>
                  </a:lnTo>
                  <a:lnTo>
                    <a:pt x="19" y="138"/>
                  </a:lnTo>
                  <a:lnTo>
                    <a:pt x="35" y="152"/>
                  </a:lnTo>
                  <a:lnTo>
                    <a:pt x="55" y="161"/>
                  </a:lnTo>
                  <a:lnTo>
                    <a:pt x="78" y="171"/>
                  </a:lnTo>
                  <a:lnTo>
                    <a:pt x="105" y="180"/>
                  </a:lnTo>
                  <a:lnTo>
                    <a:pt x="133" y="188"/>
                  </a:lnTo>
                  <a:lnTo>
                    <a:pt x="165" y="194"/>
                  </a:lnTo>
                  <a:lnTo>
                    <a:pt x="200" y="198"/>
                  </a:lnTo>
                  <a:lnTo>
                    <a:pt x="233" y="202"/>
                  </a:lnTo>
                  <a:lnTo>
                    <a:pt x="271" y="203"/>
                  </a:lnTo>
                  <a:lnTo>
                    <a:pt x="306" y="203"/>
                  </a:lnTo>
                  <a:lnTo>
                    <a:pt x="344" y="203"/>
                  </a:lnTo>
                  <a:lnTo>
                    <a:pt x="379" y="202"/>
                  </a:lnTo>
                  <a:lnTo>
                    <a:pt x="412" y="197"/>
                  </a:lnTo>
                  <a:lnTo>
                    <a:pt x="447" y="194"/>
                  </a:lnTo>
                  <a:lnTo>
                    <a:pt x="475" y="186"/>
                  </a:lnTo>
                  <a:lnTo>
                    <a:pt x="502" y="178"/>
                  </a:lnTo>
                  <a:lnTo>
                    <a:pt x="525" y="170"/>
                  </a:lnTo>
                  <a:lnTo>
                    <a:pt x="546" y="159"/>
                  </a:lnTo>
                  <a:lnTo>
                    <a:pt x="562" y="150"/>
                  </a:lnTo>
                  <a:lnTo>
                    <a:pt x="576" y="138"/>
                  </a:lnTo>
                  <a:lnTo>
                    <a:pt x="583" y="127"/>
                  </a:lnTo>
                  <a:lnTo>
                    <a:pt x="588" y="115"/>
                  </a:lnTo>
                  <a:lnTo>
                    <a:pt x="587" y="105"/>
                  </a:lnTo>
                  <a:lnTo>
                    <a:pt x="590" y="105"/>
                  </a:lnTo>
                </a:path>
              </a:pathLst>
            </a:custGeom>
            <a:solidFill>
              <a:srgbClr val="5050C0"/>
            </a:solidFill>
            <a:ln w="12700" cap="rnd" cmpd="sng">
              <a:solidFill>
                <a:srgbClr val="505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39" name="Freeform 1099"/>
            <p:cNvSpPr>
              <a:spLocks/>
            </p:cNvSpPr>
            <p:nvPr/>
          </p:nvSpPr>
          <p:spPr bwMode="auto">
            <a:xfrm>
              <a:off x="2656" y="2563"/>
              <a:ext cx="559" cy="193"/>
            </a:xfrm>
            <a:custGeom>
              <a:avLst/>
              <a:gdLst/>
              <a:ahLst/>
              <a:cxnLst>
                <a:cxn ang="0">
                  <a:pos x="558" y="99"/>
                </a:cxn>
                <a:cxn ang="0">
                  <a:pos x="552" y="88"/>
                </a:cxn>
                <a:cxn ang="0">
                  <a:pos x="544" y="77"/>
                </a:cxn>
                <a:cxn ang="0">
                  <a:pos x="532" y="66"/>
                </a:cxn>
                <a:cxn ang="0">
                  <a:pos x="516" y="54"/>
                </a:cxn>
                <a:cxn ang="0">
                  <a:pos x="499" y="46"/>
                </a:cxn>
                <a:cxn ang="0">
                  <a:pos x="475" y="36"/>
                </a:cxn>
                <a:cxn ang="0">
                  <a:pos x="450" y="26"/>
                </a:cxn>
                <a:cxn ang="0">
                  <a:pos x="422" y="19"/>
                </a:cxn>
                <a:cxn ang="0">
                  <a:pos x="394" y="13"/>
                </a:cxn>
                <a:cxn ang="0">
                  <a:pos x="363" y="8"/>
                </a:cxn>
                <a:cxn ang="0">
                  <a:pos x="330" y="3"/>
                </a:cxn>
                <a:cxn ang="0">
                  <a:pos x="298" y="0"/>
                </a:cxn>
                <a:cxn ang="0">
                  <a:pos x="265" y="0"/>
                </a:cxn>
                <a:cxn ang="0">
                  <a:pos x="232" y="0"/>
                </a:cxn>
                <a:cxn ang="0">
                  <a:pos x="199" y="1"/>
                </a:cxn>
                <a:cxn ang="0">
                  <a:pos x="167" y="6"/>
                </a:cxn>
                <a:cxn ang="0">
                  <a:pos x="140" y="8"/>
                </a:cxn>
                <a:cxn ang="0">
                  <a:pos x="109" y="15"/>
                </a:cxn>
                <a:cxn ang="0">
                  <a:pos x="85" y="20"/>
                </a:cxn>
                <a:cxn ang="0">
                  <a:pos x="62" y="30"/>
                </a:cxn>
                <a:cxn ang="0">
                  <a:pos x="44" y="39"/>
                </a:cxn>
                <a:cxn ang="0">
                  <a:pos x="26" y="49"/>
                </a:cxn>
                <a:cxn ang="0">
                  <a:pos x="14" y="59"/>
                </a:cxn>
                <a:cxn ang="0">
                  <a:pos x="3" y="71"/>
                </a:cxn>
                <a:cxn ang="0">
                  <a:pos x="0" y="81"/>
                </a:cxn>
                <a:cxn ang="0">
                  <a:pos x="0" y="94"/>
                </a:cxn>
                <a:cxn ang="0">
                  <a:pos x="0" y="108"/>
                </a:cxn>
                <a:cxn ang="0">
                  <a:pos x="6" y="117"/>
                </a:cxn>
                <a:cxn ang="0">
                  <a:pos x="17" y="131"/>
                </a:cxn>
                <a:cxn ang="0">
                  <a:pos x="33" y="142"/>
                </a:cxn>
                <a:cxn ang="0">
                  <a:pos x="51" y="151"/>
                </a:cxn>
                <a:cxn ang="0">
                  <a:pos x="73" y="160"/>
                </a:cxn>
                <a:cxn ang="0">
                  <a:pos x="100" y="168"/>
                </a:cxn>
                <a:cxn ang="0">
                  <a:pos x="126" y="176"/>
                </a:cxn>
                <a:cxn ang="0">
                  <a:pos x="157" y="182"/>
                </a:cxn>
                <a:cxn ang="0">
                  <a:pos x="190" y="187"/>
                </a:cxn>
                <a:cxn ang="0">
                  <a:pos x="221" y="191"/>
                </a:cxn>
                <a:cxn ang="0">
                  <a:pos x="258" y="192"/>
                </a:cxn>
                <a:cxn ang="0">
                  <a:pos x="292" y="192"/>
                </a:cxn>
                <a:cxn ang="0">
                  <a:pos x="327" y="192"/>
                </a:cxn>
                <a:cxn ang="0">
                  <a:pos x="360" y="190"/>
                </a:cxn>
                <a:cxn ang="0">
                  <a:pos x="393" y="187"/>
                </a:cxn>
                <a:cxn ang="0">
                  <a:pos x="425" y="182"/>
                </a:cxn>
                <a:cxn ang="0">
                  <a:pos x="452" y="175"/>
                </a:cxn>
                <a:cxn ang="0">
                  <a:pos x="477" y="168"/>
                </a:cxn>
                <a:cxn ang="0">
                  <a:pos x="499" y="160"/>
                </a:cxn>
                <a:cxn ang="0">
                  <a:pos x="519" y="151"/>
                </a:cxn>
                <a:cxn ang="0">
                  <a:pos x="534" y="142"/>
                </a:cxn>
                <a:cxn ang="0">
                  <a:pos x="547" y="131"/>
                </a:cxn>
                <a:cxn ang="0">
                  <a:pos x="553" y="120"/>
                </a:cxn>
                <a:cxn ang="0">
                  <a:pos x="556" y="109"/>
                </a:cxn>
                <a:cxn ang="0">
                  <a:pos x="555" y="98"/>
                </a:cxn>
                <a:cxn ang="0">
                  <a:pos x="558" y="99"/>
                </a:cxn>
              </a:cxnLst>
              <a:rect l="0" t="0" r="r" b="b"/>
              <a:pathLst>
                <a:path w="559" h="193">
                  <a:moveTo>
                    <a:pt x="558" y="99"/>
                  </a:moveTo>
                  <a:lnTo>
                    <a:pt x="552" y="88"/>
                  </a:lnTo>
                  <a:lnTo>
                    <a:pt x="544" y="77"/>
                  </a:lnTo>
                  <a:lnTo>
                    <a:pt x="532" y="66"/>
                  </a:lnTo>
                  <a:lnTo>
                    <a:pt x="516" y="54"/>
                  </a:lnTo>
                  <a:lnTo>
                    <a:pt x="499" y="46"/>
                  </a:lnTo>
                  <a:lnTo>
                    <a:pt x="475" y="36"/>
                  </a:lnTo>
                  <a:lnTo>
                    <a:pt x="450" y="26"/>
                  </a:lnTo>
                  <a:lnTo>
                    <a:pt x="422" y="19"/>
                  </a:lnTo>
                  <a:lnTo>
                    <a:pt x="394" y="13"/>
                  </a:lnTo>
                  <a:lnTo>
                    <a:pt x="363" y="8"/>
                  </a:lnTo>
                  <a:lnTo>
                    <a:pt x="330" y="3"/>
                  </a:lnTo>
                  <a:lnTo>
                    <a:pt x="298" y="0"/>
                  </a:lnTo>
                  <a:lnTo>
                    <a:pt x="265" y="0"/>
                  </a:lnTo>
                  <a:lnTo>
                    <a:pt x="232" y="0"/>
                  </a:lnTo>
                  <a:lnTo>
                    <a:pt x="199" y="1"/>
                  </a:lnTo>
                  <a:lnTo>
                    <a:pt x="167" y="6"/>
                  </a:lnTo>
                  <a:lnTo>
                    <a:pt x="140" y="8"/>
                  </a:lnTo>
                  <a:lnTo>
                    <a:pt x="109" y="15"/>
                  </a:lnTo>
                  <a:lnTo>
                    <a:pt x="85" y="20"/>
                  </a:lnTo>
                  <a:lnTo>
                    <a:pt x="62" y="30"/>
                  </a:lnTo>
                  <a:lnTo>
                    <a:pt x="44" y="39"/>
                  </a:lnTo>
                  <a:lnTo>
                    <a:pt x="26" y="49"/>
                  </a:lnTo>
                  <a:lnTo>
                    <a:pt x="14" y="59"/>
                  </a:lnTo>
                  <a:lnTo>
                    <a:pt x="3" y="71"/>
                  </a:lnTo>
                  <a:lnTo>
                    <a:pt x="0" y="81"/>
                  </a:lnTo>
                  <a:lnTo>
                    <a:pt x="0" y="94"/>
                  </a:lnTo>
                  <a:lnTo>
                    <a:pt x="0" y="108"/>
                  </a:lnTo>
                  <a:lnTo>
                    <a:pt x="6" y="117"/>
                  </a:lnTo>
                  <a:lnTo>
                    <a:pt x="17" y="131"/>
                  </a:lnTo>
                  <a:lnTo>
                    <a:pt x="33" y="142"/>
                  </a:lnTo>
                  <a:lnTo>
                    <a:pt x="51" y="151"/>
                  </a:lnTo>
                  <a:lnTo>
                    <a:pt x="73" y="160"/>
                  </a:lnTo>
                  <a:lnTo>
                    <a:pt x="100" y="168"/>
                  </a:lnTo>
                  <a:lnTo>
                    <a:pt x="126" y="176"/>
                  </a:lnTo>
                  <a:lnTo>
                    <a:pt x="157" y="182"/>
                  </a:lnTo>
                  <a:lnTo>
                    <a:pt x="190" y="187"/>
                  </a:lnTo>
                  <a:lnTo>
                    <a:pt x="221" y="191"/>
                  </a:lnTo>
                  <a:lnTo>
                    <a:pt x="258" y="192"/>
                  </a:lnTo>
                  <a:lnTo>
                    <a:pt x="292" y="192"/>
                  </a:lnTo>
                  <a:lnTo>
                    <a:pt x="327" y="192"/>
                  </a:lnTo>
                  <a:lnTo>
                    <a:pt x="360" y="190"/>
                  </a:lnTo>
                  <a:lnTo>
                    <a:pt x="393" y="187"/>
                  </a:lnTo>
                  <a:lnTo>
                    <a:pt x="425" y="182"/>
                  </a:lnTo>
                  <a:lnTo>
                    <a:pt x="452" y="175"/>
                  </a:lnTo>
                  <a:lnTo>
                    <a:pt x="477" y="168"/>
                  </a:lnTo>
                  <a:lnTo>
                    <a:pt x="499" y="160"/>
                  </a:lnTo>
                  <a:lnTo>
                    <a:pt x="519" y="151"/>
                  </a:lnTo>
                  <a:lnTo>
                    <a:pt x="534" y="142"/>
                  </a:lnTo>
                  <a:lnTo>
                    <a:pt x="547" y="131"/>
                  </a:lnTo>
                  <a:lnTo>
                    <a:pt x="553" y="120"/>
                  </a:lnTo>
                  <a:lnTo>
                    <a:pt x="556" y="109"/>
                  </a:lnTo>
                  <a:lnTo>
                    <a:pt x="555" y="98"/>
                  </a:lnTo>
                  <a:lnTo>
                    <a:pt x="558" y="99"/>
                  </a:lnTo>
                </a:path>
              </a:pathLst>
            </a:custGeom>
            <a:solidFill>
              <a:srgbClr val="5050C0"/>
            </a:solidFill>
            <a:ln w="12700" cap="rnd" cmpd="sng">
              <a:solidFill>
                <a:srgbClr val="505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40" name="Freeform 1100"/>
            <p:cNvSpPr>
              <a:spLocks/>
            </p:cNvSpPr>
            <p:nvPr/>
          </p:nvSpPr>
          <p:spPr bwMode="auto">
            <a:xfrm>
              <a:off x="2660" y="2572"/>
              <a:ext cx="530" cy="182"/>
            </a:xfrm>
            <a:custGeom>
              <a:avLst/>
              <a:gdLst/>
              <a:ahLst/>
              <a:cxnLst>
                <a:cxn ang="0">
                  <a:pos x="529" y="94"/>
                </a:cxn>
                <a:cxn ang="0">
                  <a:pos x="521" y="84"/>
                </a:cxn>
                <a:cxn ang="0">
                  <a:pos x="515" y="73"/>
                </a:cxn>
                <a:cxn ang="0">
                  <a:pos x="503" y="63"/>
                </a:cxn>
                <a:cxn ang="0">
                  <a:pos x="487" y="52"/>
                </a:cxn>
                <a:cxn ang="0">
                  <a:pos x="471" y="44"/>
                </a:cxn>
                <a:cxn ang="0">
                  <a:pos x="448" y="34"/>
                </a:cxn>
                <a:cxn ang="0">
                  <a:pos x="423" y="27"/>
                </a:cxn>
                <a:cxn ang="0">
                  <a:pos x="398" y="19"/>
                </a:cxn>
                <a:cxn ang="0">
                  <a:pos x="370" y="12"/>
                </a:cxn>
                <a:cxn ang="0">
                  <a:pos x="341" y="8"/>
                </a:cxn>
                <a:cxn ang="0">
                  <a:pos x="310" y="4"/>
                </a:cxn>
                <a:cxn ang="0">
                  <a:pos x="280" y="0"/>
                </a:cxn>
                <a:cxn ang="0">
                  <a:pos x="249" y="0"/>
                </a:cxn>
                <a:cxn ang="0">
                  <a:pos x="217" y="0"/>
                </a:cxn>
                <a:cxn ang="0">
                  <a:pos x="187" y="1"/>
                </a:cxn>
                <a:cxn ang="0">
                  <a:pos x="158" y="4"/>
                </a:cxn>
                <a:cxn ang="0">
                  <a:pos x="130" y="8"/>
                </a:cxn>
                <a:cxn ang="0">
                  <a:pos x="104" y="14"/>
                </a:cxn>
                <a:cxn ang="0">
                  <a:pos x="80" y="19"/>
                </a:cxn>
                <a:cxn ang="0">
                  <a:pos x="59" y="27"/>
                </a:cxn>
                <a:cxn ang="0">
                  <a:pos x="41" y="36"/>
                </a:cxn>
                <a:cxn ang="0">
                  <a:pos x="25" y="44"/>
                </a:cxn>
                <a:cxn ang="0">
                  <a:pos x="13" y="56"/>
                </a:cxn>
                <a:cxn ang="0">
                  <a:pos x="2" y="66"/>
                </a:cxn>
                <a:cxn ang="0">
                  <a:pos x="0" y="78"/>
                </a:cxn>
                <a:cxn ang="0">
                  <a:pos x="1" y="88"/>
                </a:cxn>
                <a:cxn ang="0">
                  <a:pos x="1" y="101"/>
                </a:cxn>
                <a:cxn ang="0">
                  <a:pos x="8" y="111"/>
                </a:cxn>
                <a:cxn ang="0">
                  <a:pos x="18" y="122"/>
                </a:cxn>
                <a:cxn ang="0">
                  <a:pos x="32" y="134"/>
                </a:cxn>
                <a:cxn ang="0">
                  <a:pos x="50" y="142"/>
                </a:cxn>
                <a:cxn ang="0">
                  <a:pos x="70" y="151"/>
                </a:cxn>
                <a:cxn ang="0">
                  <a:pos x="95" y="159"/>
                </a:cxn>
                <a:cxn ang="0">
                  <a:pos x="121" y="167"/>
                </a:cxn>
                <a:cxn ang="0">
                  <a:pos x="150" y="172"/>
                </a:cxn>
                <a:cxn ang="0">
                  <a:pos x="181" y="175"/>
                </a:cxn>
                <a:cxn ang="0">
                  <a:pos x="211" y="181"/>
                </a:cxn>
                <a:cxn ang="0">
                  <a:pos x="246" y="181"/>
                </a:cxn>
                <a:cxn ang="0">
                  <a:pos x="278" y="181"/>
                </a:cxn>
                <a:cxn ang="0">
                  <a:pos x="312" y="181"/>
                </a:cxn>
                <a:cxn ang="0">
                  <a:pos x="344" y="178"/>
                </a:cxn>
                <a:cxn ang="0">
                  <a:pos x="373" y="175"/>
                </a:cxn>
                <a:cxn ang="0">
                  <a:pos x="404" y="172"/>
                </a:cxn>
                <a:cxn ang="0">
                  <a:pos x="430" y="164"/>
                </a:cxn>
                <a:cxn ang="0">
                  <a:pos x="454" y="159"/>
                </a:cxn>
                <a:cxn ang="0">
                  <a:pos x="475" y="151"/>
                </a:cxn>
                <a:cxn ang="0">
                  <a:pos x="493" y="142"/>
                </a:cxn>
                <a:cxn ang="0">
                  <a:pos x="507" y="134"/>
                </a:cxn>
                <a:cxn ang="0">
                  <a:pos x="518" y="124"/>
                </a:cxn>
                <a:cxn ang="0">
                  <a:pos x="525" y="113"/>
                </a:cxn>
                <a:cxn ang="0">
                  <a:pos x="527" y="103"/>
                </a:cxn>
                <a:cxn ang="0">
                  <a:pos x="526" y="94"/>
                </a:cxn>
                <a:cxn ang="0">
                  <a:pos x="529" y="94"/>
                </a:cxn>
              </a:cxnLst>
              <a:rect l="0" t="0" r="r" b="b"/>
              <a:pathLst>
                <a:path w="530" h="182">
                  <a:moveTo>
                    <a:pt x="529" y="94"/>
                  </a:moveTo>
                  <a:lnTo>
                    <a:pt x="521" y="84"/>
                  </a:lnTo>
                  <a:lnTo>
                    <a:pt x="515" y="73"/>
                  </a:lnTo>
                  <a:lnTo>
                    <a:pt x="503" y="63"/>
                  </a:lnTo>
                  <a:lnTo>
                    <a:pt x="487" y="52"/>
                  </a:lnTo>
                  <a:lnTo>
                    <a:pt x="471" y="44"/>
                  </a:lnTo>
                  <a:lnTo>
                    <a:pt x="448" y="34"/>
                  </a:lnTo>
                  <a:lnTo>
                    <a:pt x="423" y="27"/>
                  </a:lnTo>
                  <a:lnTo>
                    <a:pt x="398" y="19"/>
                  </a:lnTo>
                  <a:lnTo>
                    <a:pt x="370" y="12"/>
                  </a:lnTo>
                  <a:lnTo>
                    <a:pt x="341" y="8"/>
                  </a:lnTo>
                  <a:lnTo>
                    <a:pt x="310" y="4"/>
                  </a:lnTo>
                  <a:lnTo>
                    <a:pt x="280" y="0"/>
                  </a:lnTo>
                  <a:lnTo>
                    <a:pt x="249" y="0"/>
                  </a:lnTo>
                  <a:lnTo>
                    <a:pt x="217" y="0"/>
                  </a:lnTo>
                  <a:lnTo>
                    <a:pt x="187" y="1"/>
                  </a:lnTo>
                  <a:lnTo>
                    <a:pt x="158" y="4"/>
                  </a:lnTo>
                  <a:lnTo>
                    <a:pt x="130" y="8"/>
                  </a:lnTo>
                  <a:lnTo>
                    <a:pt x="104" y="14"/>
                  </a:lnTo>
                  <a:lnTo>
                    <a:pt x="80" y="19"/>
                  </a:lnTo>
                  <a:lnTo>
                    <a:pt x="59" y="27"/>
                  </a:lnTo>
                  <a:lnTo>
                    <a:pt x="41" y="36"/>
                  </a:lnTo>
                  <a:lnTo>
                    <a:pt x="25" y="44"/>
                  </a:lnTo>
                  <a:lnTo>
                    <a:pt x="13" y="56"/>
                  </a:lnTo>
                  <a:lnTo>
                    <a:pt x="2" y="66"/>
                  </a:lnTo>
                  <a:lnTo>
                    <a:pt x="0" y="78"/>
                  </a:lnTo>
                  <a:lnTo>
                    <a:pt x="1" y="88"/>
                  </a:lnTo>
                  <a:lnTo>
                    <a:pt x="1" y="101"/>
                  </a:lnTo>
                  <a:lnTo>
                    <a:pt x="8" y="111"/>
                  </a:lnTo>
                  <a:lnTo>
                    <a:pt x="18" y="122"/>
                  </a:lnTo>
                  <a:lnTo>
                    <a:pt x="32" y="134"/>
                  </a:lnTo>
                  <a:lnTo>
                    <a:pt x="50" y="142"/>
                  </a:lnTo>
                  <a:lnTo>
                    <a:pt x="70" y="151"/>
                  </a:lnTo>
                  <a:lnTo>
                    <a:pt x="95" y="159"/>
                  </a:lnTo>
                  <a:lnTo>
                    <a:pt x="121" y="167"/>
                  </a:lnTo>
                  <a:lnTo>
                    <a:pt x="150" y="172"/>
                  </a:lnTo>
                  <a:lnTo>
                    <a:pt x="181" y="175"/>
                  </a:lnTo>
                  <a:lnTo>
                    <a:pt x="211" y="181"/>
                  </a:lnTo>
                  <a:lnTo>
                    <a:pt x="246" y="181"/>
                  </a:lnTo>
                  <a:lnTo>
                    <a:pt x="278" y="181"/>
                  </a:lnTo>
                  <a:lnTo>
                    <a:pt x="312" y="181"/>
                  </a:lnTo>
                  <a:lnTo>
                    <a:pt x="344" y="178"/>
                  </a:lnTo>
                  <a:lnTo>
                    <a:pt x="373" y="175"/>
                  </a:lnTo>
                  <a:lnTo>
                    <a:pt x="404" y="172"/>
                  </a:lnTo>
                  <a:lnTo>
                    <a:pt x="430" y="164"/>
                  </a:lnTo>
                  <a:lnTo>
                    <a:pt x="454" y="159"/>
                  </a:lnTo>
                  <a:lnTo>
                    <a:pt x="475" y="151"/>
                  </a:lnTo>
                  <a:lnTo>
                    <a:pt x="493" y="142"/>
                  </a:lnTo>
                  <a:lnTo>
                    <a:pt x="507" y="134"/>
                  </a:lnTo>
                  <a:lnTo>
                    <a:pt x="518" y="124"/>
                  </a:lnTo>
                  <a:lnTo>
                    <a:pt x="525" y="113"/>
                  </a:lnTo>
                  <a:lnTo>
                    <a:pt x="527" y="103"/>
                  </a:lnTo>
                  <a:lnTo>
                    <a:pt x="526" y="94"/>
                  </a:lnTo>
                  <a:lnTo>
                    <a:pt x="529" y="94"/>
                  </a:lnTo>
                </a:path>
              </a:pathLst>
            </a:custGeom>
            <a:solidFill>
              <a:srgbClr val="4040C0"/>
            </a:solidFill>
            <a:ln w="12700" cap="rnd" cmpd="sng">
              <a:solidFill>
                <a:srgbClr val="404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41" name="Freeform 1101"/>
            <p:cNvSpPr>
              <a:spLocks/>
            </p:cNvSpPr>
            <p:nvPr/>
          </p:nvSpPr>
          <p:spPr bwMode="auto">
            <a:xfrm>
              <a:off x="2664" y="2580"/>
              <a:ext cx="500" cy="171"/>
            </a:xfrm>
            <a:custGeom>
              <a:avLst/>
              <a:gdLst/>
              <a:ahLst/>
              <a:cxnLst>
                <a:cxn ang="0">
                  <a:pos x="499" y="91"/>
                </a:cxn>
                <a:cxn ang="0">
                  <a:pos x="491" y="80"/>
                </a:cxn>
                <a:cxn ang="0">
                  <a:pos x="484" y="72"/>
                </a:cxn>
                <a:cxn ang="0">
                  <a:pos x="472" y="62"/>
                </a:cxn>
                <a:cxn ang="0">
                  <a:pos x="458" y="51"/>
                </a:cxn>
                <a:cxn ang="0">
                  <a:pos x="441" y="43"/>
                </a:cxn>
                <a:cxn ang="0">
                  <a:pos x="420" y="34"/>
                </a:cxn>
                <a:cxn ang="0">
                  <a:pos x="396" y="26"/>
                </a:cxn>
                <a:cxn ang="0">
                  <a:pos x="372" y="19"/>
                </a:cxn>
                <a:cxn ang="0">
                  <a:pos x="347" y="14"/>
                </a:cxn>
                <a:cxn ang="0">
                  <a:pos x="319" y="8"/>
                </a:cxn>
                <a:cxn ang="0">
                  <a:pos x="291" y="4"/>
                </a:cxn>
                <a:cxn ang="0">
                  <a:pos x="262" y="0"/>
                </a:cxn>
                <a:cxn ang="0">
                  <a:pos x="233" y="0"/>
                </a:cxn>
                <a:cxn ang="0">
                  <a:pos x="205" y="0"/>
                </a:cxn>
                <a:cxn ang="0">
                  <a:pos x="176" y="2"/>
                </a:cxn>
                <a:cxn ang="0">
                  <a:pos x="148" y="4"/>
                </a:cxn>
                <a:cxn ang="0">
                  <a:pos x="123" y="8"/>
                </a:cxn>
                <a:cxn ang="0">
                  <a:pos x="97" y="14"/>
                </a:cxn>
                <a:cxn ang="0">
                  <a:pos x="75" y="19"/>
                </a:cxn>
                <a:cxn ang="0">
                  <a:pos x="55" y="26"/>
                </a:cxn>
                <a:cxn ang="0">
                  <a:pos x="39" y="34"/>
                </a:cxn>
                <a:cxn ang="0">
                  <a:pos x="23" y="41"/>
                </a:cxn>
                <a:cxn ang="0">
                  <a:pos x="14" y="52"/>
                </a:cxn>
                <a:cxn ang="0">
                  <a:pos x="3" y="63"/>
                </a:cxn>
                <a:cxn ang="0">
                  <a:pos x="0" y="72"/>
                </a:cxn>
                <a:cxn ang="0">
                  <a:pos x="0" y="82"/>
                </a:cxn>
                <a:cxn ang="0">
                  <a:pos x="1" y="95"/>
                </a:cxn>
                <a:cxn ang="0">
                  <a:pos x="6" y="104"/>
                </a:cxn>
                <a:cxn ang="0">
                  <a:pos x="17" y="116"/>
                </a:cxn>
                <a:cxn ang="0">
                  <a:pos x="30" y="126"/>
                </a:cxn>
                <a:cxn ang="0">
                  <a:pos x="48" y="134"/>
                </a:cxn>
                <a:cxn ang="0">
                  <a:pos x="68" y="143"/>
                </a:cxn>
                <a:cxn ang="0">
                  <a:pos x="90" y="151"/>
                </a:cxn>
                <a:cxn ang="0">
                  <a:pos x="115" y="158"/>
                </a:cxn>
                <a:cxn ang="0">
                  <a:pos x="143" y="161"/>
                </a:cxn>
                <a:cxn ang="0">
                  <a:pos x="173" y="167"/>
                </a:cxn>
                <a:cxn ang="0">
                  <a:pos x="202" y="170"/>
                </a:cxn>
                <a:cxn ang="0">
                  <a:pos x="234" y="170"/>
                </a:cxn>
                <a:cxn ang="0">
                  <a:pos x="265" y="170"/>
                </a:cxn>
                <a:cxn ang="0">
                  <a:pos x="296" y="170"/>
                </a:cxn>
                <a:cxn ang="0">
                  <a:pos x="326" y="170"/>
                </a:cxn>
                <a:cxn ang="0">
                  <a:pos x="355" y="167"/>
                </a:cxn>
                <a:cxn ang="0">
                  <a:pos x="384" y="161"/>
                </a:cxn>
                <a:cxn ang="0">
                  <a:pos x="408" y="156"/>
                </a:cxn>
                <a:cxn ang="0">
                  <a:pos x="430" y="151"/>
                </a:cxn>
                <a:cxn ang="0">
                  <a:pos x="450" y="143"/>
                </a:cxn>
                <a:cxn ang="0">
                  <a:pos x="467" y="134"/>
                </a:cxn>
                <a:cxn ang="0">
                  <a:pos x="480" y="127"/>
                </a:cxn>
                <a:cxn ang="0">
                  <a:pos x="490" y="119"/>
                </a:cxn>
                <a:cxn ang="0">
                  <a:pos x="495" y="109"/>
                </a:cxn>
                <a:cxn ang="0">
                  <a:pos x="497" y="98"/>
                </a:cxn>
                <a:cxn ang="0">
                  <a:pos x="495" y="91"/>
                </a:cxn>
                <a:cxn ang="0">
                  <a:pos x="499" y="91"/>
                </a:cxn>
              </a:cxnLst>
              <a:rect l="0" t="0" r="r" b="b"/>
              <a:pathLst>
                <a:path w="500" h="171">
                  <a:moveTo>
                    <a:pt x="499" y="91"/>
                  </a:moveTo>
                  <a:lnTo>
                    <a:pt x="491" y="80"/>
                  </a:lnTo>
                  <a:lnTo>
                    <a:pt x="484" y="72"/>
                  </a:lnTo>
                  <a:lnTo>
                    <a:pt x="472" y="62"/>
                  </a:lnTo>
                  <a:lnTo>
                    <a:pt x="458" y="51"/>
                  </a:lnTo>
                  <a:lnTo>
                    <a:pt x="441" y="43"/>
                  </a:lnTo>
                  <a:lnTo>
                    <a:pt x="420" y="34"/>
                  </a:lnTo>
                  <a:lnTo>
                    <a:pt x="396" y="26"/>
                  </a:lnTo>
                  <a:lnTo>
                    <a:pt x="372" y="19"/>
                  </a:lnTo>
                  <a:lnTo>
                    <a:pt x="347" y="14"/>
                  </a:lnTo>
                  <a:lnTo>
                    <a:pt x="319" y="8"/>
                  </a:lnTo>
                  <a:lnTo>
                    <a:pt x="291" y="4"/>
                  </a:lnTo>
                  <a:lnTo>
                    <a:pt x="262" y="0"/>
                  </a:lnTo>
                  <a:lnTo>
                    <a:pt x="233" y="0"/>
                  </a:lnTo>
                  <a:lnTo>
                    <a:pt x="205" y="0"/>
                  </a:lnTo>
                  <a:lnTo>
                    <a:pt x="176" y="2"/>
                  </a:lnTo>
                  <a:lnTo>
                    <a:pt x="148" y="4"/>
                  </a:lnTo>
                  <a:lnTo>
                    <a:pt x="123" y="8"/>
                  </a:lnTo>
                  <a:lnTo>
                    <a:pt x="97" y="14"/>
                  </a:lnTo>
                  <a:lnTo>
                    <a:pt x="75" y="19"/>
                  </a:lnTo>
                  <a:lnTo>
                    <a:pt x="55" y="26"/>
                  </a:lnTo>
                  <a:lnTo>
                    <a:pt x="39" y="34"/>
                  </a:lnTo>
                  <a:lnTo>
                    <a:pt x="23" y="41"/>
                  </a:lnTo>
                  <a:lnTo>
                    <a:pt x="14" y="52"/>
                  </a:lnTo>
                  <a:lnTo>
                    <a:pt x="3" y="63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1" y="95"/>
                  </a:lnTo>
                  <a:lnTo>
                    <a:pt x="6" y="104"/>
                  </a:lnTo>
                  <a:lnTo>
                    <a:pt x="17" y="116"/>
                  </a:lnTo>
                  <a:lnTo>
                    <a:pt x="30" y="126"/>
                  </a:lnTo>
                  <a:lnTo>
                    <a:pt x="48" y="134"/>
                  </a:lnTo>
                  <a:lnTo>
                    <a:pt x="68" y="143"/>
                  </a:lnTo>
                  <a:lnTo>
                    <a:pt x="90" y="151"/>
                  </a:lnTo>
                  <a:lnTo>
                    <a:pt x="115" y="158"/>
                  </a:lnTo>
                  <a:lnTo>
                    <a:pt x="143" y="161"/>
                  </a:lnTo>
                  <a:lnTo>
                    <a:pt x="173" y="167"/>
                  </a:lnTo>
                  <a:lnTo>
                    <a:pt x="202" y="170"/>
                  </a:lnTo>
                  <a:lnTo>
                    <a:pt x="234" y="170"/>
                  </a:lnTo>
                  <a:lnTo>
                    <a:pt x="265" y="170"/>
                  </a:lnTo>
                  <a:lnTo>
                    <a:pt x="296" y="170"/>
                  </a:lnTo>
                  <a:lnTo>
                    <a:pt x="326" y="170"/>
                  </a:lnTo>
                  <a:lnTo>
                    <a:pt x="355" y="167"/>
                  </a:lnTo>
                  <a:lnTo>
                    <a:pt x="384" y="161"/>
                  </a:lnTo>
                  <a:lnTo>
                    <a:pt x="408" y="156"/>
                  </a:lnTo>
                  <a:lnTo>
                    <a:pt x="430" y="151"/>
                  </a:lnTo>
                  <a:lnTo>
                    <a:pt x="450" y="143"/>
                  </a:lnTo>
                  <a:lnTo>
                    <a:pt x="467" y="134"/>
                  </a:lnTo>
                  <a:lnTo>
                    <a:pt x="480" y="127"/>
                  </a:lnTo>
                  <a:lnTo>
                    <a:pt x="490" y="119"/>
                  </a:lnTo>
                  <a:lnTo>
                    <a:pt x="495" y="109"/>
                  </a:lnTo>
                  <a:lnTo>
                    <a:pt x="497" y="98"/>
                  </a:lnTo>
                  <a:lnTo>
                    <a:pt x="495" y="91"/>
                  </a:lnTo>
                  <a:lnTo>
                    <a:pt x="499" y="91"/>
                  </a:lnTo>
                </a:path>
              </a:pathLst>
            </a:custGeom>
            <a:solidFill>
              <a:srgbClr val="4040A0"/>
            </a:solidFill>
            <a:ln w="12700" cap="rnd" cmpd="sng">
              <a:solidFill>
                <a:srgbClr val="404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42" name="Freeform 1102"/>
            <p:cNvSpPr>
              <a:spLocks/>
            </p:cNvSpPr>
            <p:nvPr/>
          </p:nvSpPr>
          <p:spPr bwMode="auto">
            <a:xfrm>
              <a:off x="2669" y="2589"/>
              <a:ext cx="468" cy="160"/>
            </a:xfrm>
            <a:custGeom>
              <a:avLst/>
              <a:gdLst/>
              <a:ahLst/>
              <a:cxnLst>
                <a:cxn ang="0">
                  <a:pos x="467" y="86"/>
                </a:cxn>
                <a:cxn ang="0">
                  <a:pos x="461" y="77"/>
                </a:cxn>
                <a:cxn ang="0">
                  <a:pos x="453" y="68"/>
                </a:cxn>
                <a:cxn ang="0">
                  <a:pos x="442" y="58"/>
                </a:cxn>
                <a:cxn ang="0">
                  <a:pos x="428" y="49"/>
                </a:cxn>
                <a:cxn ang="0">
                  <a:pos x="412" y="41"/>
                </a:cxn>
                <a:cxn ang="0">
                  <a:pos x="391" y="32"/>
                </a:cxn>
                <a:cxn ang="0">
                  <a:pos x="369" y="26"/>
                </a:cxn>
                <a:cxn ang="0">
                  <a:pos x="347" y="20"/>
                </a:cxn>
                <a:cxn ang="0">
                  <a:pos x="322" y="13"/>
                </a:cxn>
                <a:cxn ang="0">
                  <a:pos x="296" y="9"/>
                </a:cxn>
                <a:cxn ang="0">
                  <a:pos x="269" y="5"/>
                </a:cxn>
                <a:cxn ang="0">
                  <a:pos x="242" y="2"/>
                </a:cxn>
                <a:cxn ang="0">
                  <a:pos x="216" y="2"/>
                </a:cxn>
                <a:cxn ang="0">
                  <a:pos x="189" y="0"/>
                </a:cxn>
                <a:cxn ang="0">
                  <a:pos x="163" y="2"/>
                </a:cxn>
                <a:cxn ang="0">
                  <a:pos x="136" y="4"/>
                </a:cxn>
                <a:cxn ang="0">
                  <a:pos x="112" y="7"/>
                </a:cxn>
                <a:cxn ang="0">
                  <a:pos x="90" y="12"/>
                </a:cxn>
                <a:cxn ang="0">
                  <a:pos x="68" y="16"/>
                </a:cxn>
                <a:cxn ang="0">
                  <a:pos x="50" y="23"/>
                </a:cxn>
                <a:cxn ang="0">
                  <a:pos x="35" y="31"/>
                </a:cxn>
                <a:cxn ang="0">
                  <a:pos x="21" y="39"/>
                </a:cxn>
                <a:cxn ang="0">
                  <a:pos x="11" y="48"/>
                </a:cxn>
                <a:cxn ang="0">
                  <a:pos x="1" y="57"/>
                </a:cxn>
                <a:cxn ang="0">
                  <a:pos x="0" y="67"/>
                </a:cxn>
                <a:cxn ang="0">
                  <a:pos x="1" y="77"/>
                </a:cxn>
                <a:cxn ang="0">
                  <a:pos x="1" y="88"/>
                </a:cxn>
                <a:cxn ang="0">
                  <a:pos x="7" y="97"/>
                </a:cxn>
                <a:cxn ang="0">
                  <a:pos x="15" y="108"/>
                </a:cxn>
                <a:cxn ang="0">
                  <a:pos x="29" y="118"/>
                </a:cxn>
                <a:cxn ang="0">
                  <a:pos x="45" y="125"/>
                </a:cxn>
                <a:cxn ang="0">
                  <a:pos x="64" y="134"/>
                </a:cxn>
                <a:cxn ang="0">
                  <a:pos x="85" y="140"/>
                </a:cxn>
                <a:cxn ang="0">
                  <a:pos x="109" y="147"/>
                </a:cxn>
                <a:cxn ang="0">
                  <a:pos x="135" y="152"/>
                </a:cxn>
                <a:cxn ang="0">
                  <a:pos x="163" y="156"/>
                </a:cxn>
                <a:cxn ang="0">
                  <a:pos x="191" y="158"/>
                </a:cxn>
                <a:cxn ang="0">
                  <a:pos x="222" y="159"/>
                </a:cxn>
                <a:cxn ang="0">
                  <a:pos x="249" y="159"/>
                </a:cxn>
                <a:cxn ang="0">
                  <a:pos x="280" y="159"/>
                </a:cxn>
                <a:cxn ang="0">
                  <a:pos x="308" y="158"/>
                </a:cxn>
                <a:cxn ang="0">
                  <a:pos x="335" y="156"/>
                </a:cxn>
                <a:cxn ang="0">
                  <a:pos x="362" y="152"/>
                </a:cxn>
                <a:cxn ang="0">
                  <a:pos x="385" y="146"/>
                </a:cxn>
                <a:cxn ang="0">
                  <a:pos x="406" y="142"/>
                </a:cxn>
                <a:cxn ang="0">
                  <a:pos x="424" y="134"/>
                </a:cxn>
                <a:cxn ang="0">
                  <a:pos x="439" y="127"/>
                </a:cxn>
                <a:cxn ang="0">
                  <a:pos x="450" y="119"/>
                </a:cxn>
                <a:cxn ang="0">
                  <a:pos x="462" y="111"/>
                </a:cxn>
                <a:cxn ang="0">
                  <a:pos x="465" y="102"/>
                </a:cxn>
                <a:cxn ang="0">
                  <a:pos x="467" y="93"/>
                </a:cxn>
                <a:cxn ang="0">
                  <a:pos x="465" y="86"/>
                </a:cxn>
                <a:cxn ang="0">
                  <a:pos x="467" y="86"/>
                </a:cxn>
              </a:cxnLst>
              <a:rect l="0" t="0" r="r" b="b"/>
              <a:pathLst>
                <a:path w="468" h="160">
                  <a:moveTo>
                    <a:pt x="467" y="86"/>
                  </a:moveTo>
                  <a:lnTo>
                    <a:pt x="461" y="77"/>
                  </a:lnTo>
                  <a:lnTo>
                    <a:pt x="453" y="68"/>
                  </a:lnTo>
                  <a:lnTo>
                    <a:pt x="442" y="58"/>
                  </a:lnTo>
                  <a:lnTo>
                    <a:pt x="428" y="49"/>
                  </a:lnTo>
                  <a:lnTo>
                    <a:pt x="412" y="41"/>
                  </a:lnTo>
                  <a:lnTo>
                    <a:pt x="391" y="32"/>
                  </a:lnTo>
                  <a:lnTo>
                    <a:pt x="369" y="26"/>
                  </a:lnTo>
                  <a:lnTo>
                    <a:pt x="347" y="20"/>
                  </a:lnTo>
                  <a:lnTo>
                    <a:pt x="322" y="13"/>
                  </a:lnTo>
                  <a:lnTo>
                    <a:pt x="296" y="9"/>
                  </a:lnTo>
                  <a:lnTo>
                    <a:pt x="269" y="5"/>
                  </a:lnTo>
                  <a:lnTo>
                    <a:pt x="242" y="2"/>
                  </a:lnTo>
                  <a:lnTo>
                    <a:pt x="216" y="2"/>
                  </a:lnTo>
                  <a:lnTo>
                    <a:pt x="189" y="0"/>
                  </a:lnTo>
                  <a:lnTo>
                    <a:pt x="163" y="2"/>
                  </a:lnTo>
                  <a:lnTo>
                    <a:pt x="136" y="4"/>
                  </a:lnTo>
                  <a:lnTo>
                    <a:pt x="112" y="7"/>
                  </a:lnTo>
                  <a:lnTo>
                    <a:pt x="90" y="12"/>
                  </a:lnTo>
                  <a:lnTo>
                    <a:pt x="68" y="16"/>
                  </a:lnTo>
                  <a:lnTo>
                    <a:pt x="50" y="23"/>
                  </a:lnTo>
                  <a:lnTo>
                    <a:pt x="35" y="31"/>
                  </a:lnTo>
                  <a:lnTo>
                    <a:pt x="21" y="39"/>
                  </a:lnTo>
                  <a:lnTo>
                    <a:pt x="11" y="48"/>
                  </a:lnTo>
                  <a:lnTo>
                    <a:pt x="1" y="57"/>
                  </a:lnTo>
                  <a:lnTo>
                    <a:pt x="0" y="67"/>
                  </a:lnTo>
                  <a:lnTo>
                    <a:pt x="1" y="77"/>
                  </a:lnTo>
                  <a:lnTo>
                    <a:pt x="1" y="88"/>
                  </a:lnTo>
                  <a:lnTo>
                    <a:pt x="7" y="97"/>
                  </a:lnTo>
                  <a:lnTo>
                    <a:pt x="15" y="108"/>
                  </a:lnTo>
                  <a:lnTo>
                    <a:pt x="29" y="118"/>
                  </a:lnTo>
                  <a:lnTo>
                    <a:pt x="45" y="125"/>
                  </a:lnTo>
                  <a:lnTo>
                    <a:pt x="64" y="134"/>
                  </a:lnTo>
                  <a:lnTo>
                    <a:pt x="85" y="140"/>
                  </a:lnTo>
                  <a:lnTo>
                    <a:pt x="109" y="147"/>
                  </a:lnTo>
                  <a:lnTo>
                    <a:pt x="135" y="152"/>
                  </a:lnTo>
                  <a:lnTo>
                    <a:pt x="163" y="156"/>
                  </a:lnTo>
                  <a:lnTo>
                    <a:pt x="191" y="158"/>
                  </a:lnTo>
                  <a:lnTo>
                    <a:pt x="222" y="159"/>
                  </a:lnTo>
                  <a:lnTo>
                    <a:pt x="249" y="159"/>
                  </a:lnTo>
                  <a:lnTo>
                    <a:pt x="280" y="159"/>
                  </a:lnTo>
                  <a:lnTo>
                    <a:pt x="308" y="158"/>
                  </a:lnTo>
                  <a:lnTo>
                    <a:pt x="335" y="156"/>
                  </a:lnTo>
                  <a:lnTo>
                    <a:pt x="362" y="152"/>
                  </a:lnTo>
                  <a:lnTo>
                    <a:pt x="385" y="146"/>
                  </a:lnTo>
                  <a:lnTo>
                    <a:pt x="406" y="142"/>
                  </a:lnTo>
                  <a:lnTo>
                    <a:pt x="424" y="134"/>
                  </a:lnTo>
                  <a:lnTo>
                    <a:pt x="439" y="127"/>
                  </a:lnTo>
                  <a:lnTo>
                    <a:pt x="450" y="119"/>
                  </a:lnTo>
                  <a:lnTo>
                    <a:pt x="462" y="111"/>
                  </a:lnTo>
                  <a:lnTo>
                    <a:pt x="465" y="102"/>
                  </a:lnTo>
                  <a:lnTo>
                    <a:pt x="467" y="93"/>
                  </a:lnTo>
                  <a:lnTo>
                    <a:pt x="465" y="86"/>
                  </a:lnTo>
                  <a:lnTo>
                    <a:pt x="467" y="86"/>
                  </a:lnTo>
                </a:path>
              </a:pathLst>
            </a:custGeom>
            <a:solidFill>
              <a:srgbClr val="303080"/>
            </a:solidFill>
            <a:ln w="12700" cap="rnd" cmpd="sng">
              <a:solidFill>
                <a:srgbClr val="303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43" name="Freeform 1103"/>
            <p:cNvSpPr>
              <a:spLocks/>
            </p:cNvSpPr>
            <p:nvPr/>
          </p:nvSpPr>
          <p:spPr bwMode="auto">
            <a:xfrm>
              <a:off x="2673" y="2599"/>
              <a:ext cx="438" cy="149"/>
            </a:xfrm>
            <a:custGeom>
              <a:avLst/>
              <a:gdLst/>
              <a:ahLst/>
              <a:cxnLst>
                <a:cxn ang="0">
                  <a:pos x="437" y="79"/>
                </a:cxn>
                <a:cxn ang="0">
                  <a:pos x="430" y="72"/>
                </a:cxn>
                <a:cxn ang="0">
                  <a:pos x="423" y="63"/>
                </a:cxn>
                <a:cxn ang="0">
                  <a:pos x="412" y="54"/>
                </a:cxn>
                <a:cxn ang="0">
                  <a:pos x="399" y="45"/>
                </a:cxn>
                <a:cxn ang="0">
                  <a:pos x="383" y="39"/>
                </a:cxn>
                <a:cxn ang="0">
                  <a:pos x="364" y="31"/>
                </a:cxn>
                <a:cxn ang="0">
                  <a:pos x="343" y="24"/>
                </a:cxn>
                <a:cxn ang="0">
                  <a:pos x="323" y="18"/>
                </a:cxn>
                <a:cxn ang="0">
                  <a:pos x="299" y="13"/>
                </a:cxn>
                <a:cxn ang="0">
                  <a:pos x="275" y="9"/>
                </a:cxn>
                <a:cxn ang="0">
                  <a:pos x="250" y="5"/>
                </a:cxn>
                <a:cxn ang="0">
                  <a:pos x="225" y="0"/>
                </a:cxn>
                <a:cxn ang="0">
                  <a:pos x="201" y="0"/>
                </a:cxn>
                <a:cxn ang="0">
                  <a:pos x="174" y="0"/>
                </a:cxn>
                <a:cxn ang="0">
                  <a:pos x="150" y="0"/>
                </a:cxn>
                <a:cxn ang="0">
                  <a:pos x="126" y="2"/>
                </a:cxn>
                <a:cxn ang="0">
                  <a:pos x="105" y="5"/>
                </a:cxn>
                <a:cxn ang="0">
                  <a:pos x="84" y="10"/>
                </a:cxn>
                <a:cxn ang="0">
                  <a:pos x="64" y="13"/>
                </a:cxn>
                <a:cxn ang="0">
                  <a:pos x="47" y="21"/>
                </a:cxn>
                <a:cxn ang="0">
                  <a:pos x="33" y="29"/>
                </a:cxn>
                <a:cxn ang="0">
                  <a:pos x="20" y="35"/>
                </a:cxn>
                <a:cxn ang="0">
                  <a:pos x="11" y="44"/>
                </a:cxn>
                <a:cxn ang="0">
                  <a:pos x="2" y="52"/>
                </a:cxn>
                <a:cxn ang="0">
                  <a:pos x="0" y="61"/>
                </a:cxn>
                <a:cxn ang="0">
                  <a:pos x="0" y="70"/>
                </a:cxn>
                <a:cxn ang="0">
                  <a:pos x="1" y="81"/>
                </a:cxn>
                <a:cxn ang="0">
                  <a:pos x="5" y="90"/>
                </a:cxn>
                <a:cxn ang="0">
                  <a:pos x="15" y="100"/>
                </a:cxn>
                <a:cxn ang="0">
                  <a:pos x="28" y="108"/>
                </a:cxn>
                <a:cxn ang="0">
                  <a:pos x="42" y="115"/>
                </a:cxn>
                <a:cxn ang="0">
                  <a:pos x="60" y="124"/>
                </a:cxn>
                <a:cxn ang="0">
                  <a:pos x="81" y="130"/>
                </a:cxn>
                <a:cxn ang="0">
                  <a:pos x="103" y="136"/>
                </a:cxn>
                <a:cxn ang="0">
                  <a:pos x="128" y="140"/>
                </a:cxn>
                <a:cxn ang="0">
                  <a:pos x="154" y="145"/>
                </a:cxn>
                <a:cxn ang="0">
                  <a:pos x="180" y="148"/>
                </a:cxn>
                <a:cxn ang="0">
                  <a:pos x="209" y="148"/>
                </a:cxn>
                <a:cxn ang="0">
                  <a:pos x="236" y="148"/>
                </a:cxn>
                <a:cxn ang="0">
                  <a:pos x="265" y="148"/>
                </a:cxn>
                <a:cxn ang="0">
                  <a:pos x="291" y="147"/>
                </a:cxn>
                <a:cxn ang="0">
                  <a:pos x="316" y="143"/>
                </a:cxn>
                <a:cxn ang="0">
                  <a:pos x="341" y="140"/>
                </a:cxn>
                <a:cxn ang="0">
                  <a:pos x="363" y="135"/>
                </a:cxn>
                <a:cxn ang="0">
                  <a:pos x="382" y="130"/>
                </a:cxn>
                <a:cxn ang="0">
                  <a:pos x="399" y="124"/>
                </a:cxn>
                <a:cxn ang="0">
                  <a:pos x="413" y="117"/>
                </a:cxn>
                <a:cxn ang="0">
                  <a:pos x="424" y="111"/>
                </a:cxn>
                <a:cxn ang="0">
                  <a:pos x="433" y="103"/>
                </a:cxn>
                <a:cxn ang="0">
                  <a:pos x="436" y="95"/>
                </a:cxn>
                <a:cxn ang="0">
                  <a:pos x="437" y="86"/>
                </a:cxn>
                <a:cxn ang="0">
                  <a:pos x="435" y="79"/>
                </a:cxn>
                <a:cxn ang="0">
                  <a:pos x="437" y="79"/>
                </a:cxn>
              </a:cxnLst>
              <a:rect l="0" t="0" r="r" b="b"/>
              <a:pathLst>
                <a:path w="438" h="149">
                  <a:moveTo>
                    <a:pt x="437" y="79"/>
                  </a:moveTo>
                  <a:lnTo>
                    <a:pt x="430" y="72"/>
                  </a:lnTo>
                  <a:lnTo>
                    <a:pt x="423" y="63"/>
                  </a:lnTo>
                  <a:lnTo>
                    <a:pt x="412" y="54"/>
                  </a:lnTo>
                  <a:lnTo>
                    <a:pt x="399" y="45"/>
                  </a:lnTo>
                  <a:lnTo>
                    <a:pt x="383" y="39"/>
                  </a:lnTo>
                  <a:lnTo>
                    <a:pt x="364" y="31"/>
                  </a:lnTo>
                  <a:lnTo>
                    <a:pt x="343" y="24"/>
                  </a:lnTo>
                  <a:lnTo>
                    <a:pt x="323" y="18"/>
                  </a:lnTo>
                  <a:lnTo>
                    <a:pt x="299" y="13"/>
                  </a:lnTo>
                  <a:lnTo>
                    <a:pt x="275" y="9"/>
                  </a:lnTo>
                  <a:lnTo>
                    <a:pt x="250" y="5"/>
                  </a:lnTo>
                  <a:lnTo>
                    <a:pt x="225" y="0"/>
                  </a:lnTo>
                  <a:lnTo>
                    <a:pt x="201" y="0"/>
                  </a:lnTo>
                  <a:lnTo>
                    <a:pt x="174" y="0"/>
                  </a:lnTo>
                  <a:lnTo>
                    <a:pt x="150" y="0"/>
                  </a:lnTo>
                  <a:lnTo>
                    <a:pt x="126" y="2"/>
                  </a:lnTo>
                  <a:lnTo>
                    <a:pt x="105" y="5"/>
                  </a:lnTo>
                  <a:lnTo>
                    <a:pt x="84" y="10"/>
                  </a:lnTo>
                  <a:lnTo>
                    <a:pt x="64" y="13"/>
                  </a:lnTo>
                  <a:lnTo>
                    <a:pt x="47" y="21"/>
                  </a:lnTo>
                  <a:lnTo>
                    <a:pt x="33" y="29"/>
                  </a:lnTo>
                  <a:lnTo>
                    <a:pt x="20" y="35"/>
                  </a:lnTo>
                  <a:lnTo>
                    <a:pt x="11" y="44"/>
                  </a:lnTo>
                  <a:lnTo>
                    <a:pt x="2" y="52"/>
                  </a:lnTo>
                  <a:lnTo>
                    <a:pt x="0" y="61"/>
                  </a:lnTo>
                  <a:lnTo>
                    <a:pt x="0" y="70"/>
                  </a:lnTo>
                  <a:lnTo>
                    <a:pt x="1" y="81"/>
                  </a:lnTo>
                  <a:lnTo>
                    <a:pt x="5" y="90"/>
                  </a:lnTo>
                  <a:lnTo>
                    <a:pt x="15" y="100"/>
                  </a:lnTo>
                  <a:lnTo>
                    <a:pt x="28" y="108"/>
                  </a:lnTo>
                  <a:lnTo>
                    <a:pt x="42" y="115"/>
                  </a:lnTo>
                  <a:lnTo>
                    <a:pt x="60" y="124"/>
                  </a:lnTo>
                  <a:lnTo>
                    <a:pt x="81" y="130"/>
                  </a:lnTo>
                  <a:lnTo>
                    <a:pt x="103" y="136"/>
                  </a:lnTo>
                  <a:lnTo>
                    <a:pt x="128" y="140"/>
                  </a:lnTo>
                  <a:lnTo>
                    <a:pt x="154" y="145"/>
                  </a:lnTo>
                  <a:lnTo>
                    <a:pt x="180" y="148"/>
                  </a:lnTo>
                  <a:lnTo>
                    <a:pt x="209" y="148"/>
                  </a:lnTo>
                  <a:lnTo>
                    <a:pt x="236" y="148"/>
                  </a:lnTo>
                  <a:lnTo>
                    <a:pt x="265" y="148"/>
                  </a:lnTo>
                  <a:lnTo>
                    <a:pt x="291" y="147"/>
                  </a:lnTo>
                  <a:lnTo>
                    <a:pt x="316" y="143"/>
                  </a:lnTo>
                  <a:lnTo>
                    <a:pt x="341" y="140"/>
                  </a:lnTo>
                  <a:lnTo>
                    <a:pt x="363" y="135"/>
                  </a:lnTo>
                  <a:lnTo>
                    <a:pt x="382" y="130"/>
                  </a:lnTo>
                  <a:lnTo>
                    <a:pt x="399" y="124"/>
                  </a:lnTo>
                  <a:lnTo>
                    <a:pt x="413" y="117"/>
                  </a:lnTo>
                  <a:lnTo>
                    <a:pt x="424" y="111"/>
                  </a:lnTo>
                  <a:lnTo>
                    <a:pt x="433" y="103"/>
                  </a:lnTo>
                  <a:lnTo>
                    <a:pt x="436" y="95"/>
                  </a:lnTo>
                  <a:lnTo>
                    <a:pt x="437" y="86"/>
                  </a:lnTo>
                  <a:lnTo>
                    <a:pt x="435" y="79"/>
                  </a:lnTo>
                  <a:lnTo>
                    <a:pt x="437" y="79"/>
                  </a:lnTo>
                </a:path>
              </a:pathLst>
            </a:custGeom>
            <a:solidFill>
              <a:srgbClr val="202080"/>
            </a:solidFill>
            <a:ln w="12700" cap="rnd" cmpd="sng">
              <a:solidFill>
                <a:srgbClr val="202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44" name="Freeform 1104"/>
            <p:cNvSpPr>
              <a:spLocks/>
            </p:cNvSpPr>
            <p:nvPr/>
          </p:nvSpPr>
          <p:spPr bwMode="auto">
            <a:xfrm>
              <a:off x="2678" y="2608"/>
              <a:ext cx="407" cy="138"/>
            </a:xfrm>
            <a:custGeom>
              <a:avLst/>
              <a:gdLst/>
              <a:ahLst/>
              <a:cxnLst>
                <a:cxn ang="0">
                  <a:pos x="406" y="75"/>
                </a:cxn>
                <a:cxn ang="0">
                  <a:pos x="399" y="68"/>
                </a:cxn>
                <a:cxn ang="0">
                  <a:pos x="391" y="60"/>
                </a:cxn>
                <a:cxn ang="0">
                  <a:pos x="381" y="52"/>
                </a:cxn>
                <a:cxn ang="0">
                  <a:pos x="368" y="44"/>
                </a:cxn>
                <a:cxn ang="0">
                  <a:pos x="354" y="37"/>
                </a:cxn>
                <a:cxn ang="0">
                  <a:pos x="335" y="30"/>
                </a:cxn>
                <a:cxn ang="0">
                  <a:pos x="316" y="24"/>
                </a:cxn>
                <a:cxn ang="0">
                  <a:pos x="296" y="19"/>
                </a:cxn>
                <a:cxn ang="0">
                  <a:pos x="275" y="13"/>
                </a:cxn>
                <a:cxn ang="0">
                  <a:pos x="253" y="8"/>
                </a:cxn>
                <a:cxn ang="0">
                  <a:pos x="229" y="4"/>
                </a:cxn>
                <a:cxn ang="0">
                  <a:pos x="206" y="1"/>
                </a:cxn>
                <a:cxn ang="0">
                  <a:pos x="183" y="1"/>
                </a:cxn>
                <a:cxn ang="0">
                  <a:pos x="159" y="0"/>
                </a:cxn>
                <a:cxn ang="0">
                  <a:pos x="137" y="0"/>
                </a:cxn>
                <a:cxn ang="0">
                  <a:pos x="115" y="1"/>
                </a:cxn>
                <a:cxn ang="0">
                  <a:pos x="95" y="4"/>
                </a:cxn>
                <a:cxn ang="0">
                  <a:pos x="75" y="8"/>
                </a:cxn>
                <a:cxn ang="0">
                  <a:pos x="58" y="12"/>
                </a:cxn>
                <a:cxn ang="0">
                  <a:pos x="42" y="19"/>
                </a:cxn>
                <a:cxn ang="0">
                  <a:pos x="29" y="24"/>
                </a:cxn>
                <a:cxn ang="0">
                  <a:pos x="17" y="31"/>
                </a:cxn>
                <a:cxn ang="0">
                  <a:pos x="9" y="39"/>
                </a:cxn>
                <a:cxn ang="0">
                  <a:pos x="0" y="47"/>
                </a:cxn>
                <a:cxn ang="0">
                  <a:pos x="0" y="55"/>
                </a:cxn>
                <a:cxn ang="0">
                  <a:pos x="0" y="64"/>
                </a:cxn>
                <a:cxn ang="0">
                  <a:pos x="0" y="75"/>
                </a:cxn>
                <a:cxn ang="0">
                  <a:pos x="6" y="83"/>
                </a:cxn>
                <a:cxn ang="0">
                  <a:pos x="15" y="91"/>
                </a:cxn>
                <a:cxn ang="0">
                  <a:pos x="24" y="100"/>
                </a:cxn>
                <a:cxn ang="0">
                  <a:pos x="40" y="106"/>
                </a:cxn>
                <a:cxn ang="0">
                  <a:pos x="56" y="114"/>
                </a:cxn>
                <a:cxn ang="0">
                  <a:pos x="75" y="120"/>
                </a:cxn>
                <a:cxn ang="0">
                  <a:pos x="96" y="126"/>
                </a:cxn>
                <a:cxn ang="0">
                  <a:pos x="119" y="130"/>
                </a:cxn>
                <a:cxn ang="0">
                  <a:pos x="144" y="133"/>
                </a:cxn>
                <a:cxn ang="0">
                  <a:pos x="168" y="137"/>
                </a:cxn>
                <a:cxn ang="0">
                  <a:pos x="196" y="137"/>
                </a:cxn>
                <a:cxn ang="0">
                  <a:pos x="222" y="137"/>
                </a:cxn>
                <a:cxn ang="0">
                  <a:pos x="248" y="137"/>
                </a:cxn>
                <a:cxn ang="0">
                  <a:pos x="272" y="136"/>
                </a:cxn>
                <a:cxn ang="0">
                  <a:pos x="296" y="133"/>
                </a:cxn>
                <a:cxn ang="0">
                  <a:pos x="321" y="131"/>
                </a:cxn>
                <a:cxn ang="0">
                  <a:pos x="340" y="125"/>
                </a:cxn>
                <a:cxn ang="0">
                  <a:pos x="358" y="121"/>
                </a:cxn>
                <a:cxn ang="0">
                  <a:pos x="373" y="115"/>
                </a:cxn>
                <a:cxn ang="0">
                  <a:pos x="385" y="108"/>
                </a:cxn>
                <a:cxn ang="0">
                  <a:pos x="395" y="103"/>
                </a:cxn>
                <a:cxn ang="0">
                  <a:pos x="403" y="95"/>
                </a:cxn>
                <a:cxn ang="0">
                  <a:pos x="406" y="89"/>
                </a:cxn>
                <a:cxn ang="0">
                  <a:pos x="406" y="81"/>
                </a:cxn>
                <a:cxn ang="0">
                  <a:pos x="404" y="75"/>
                </a:cxn>
                <a:cxn ang="0">
                  <a:pos x="406" y="75"/>
                </a:cxn>
              </a:cxnLst>
              <a:rect l="0" t="0" r="r" b="b"/>
              <a:pathLst>
                <a:path w="407" h="138">
                  <a:moveTo>
                    <a:pt x="406" y="75"/>
                  </a:moveTo>
                  <a:lnTo>
                    <a:pt x="399" y="68"/>
                  </a:lnTo>
                  <a:lnTo>
                    <a:pt x="391" y="60"/>
                  </a:lnTo>
                  <a:lnTo>
                    <a:pt x="381" y="52"/>
                  </a:lnTo>
                  <a:lnTo>
                    <a:pt x="368" y="44"/>
                  </a:lnTo>
                  <a:lnTo>
                    <a:pt x="354" y="37"/>
                  </a:lnTo>
                  <a:lnTo>
                    <a:pt x="335" y="30"/>
                  </a:lnTo>
                  <a:lnTo>
                    <a:pt x="316" y="24"/>
                  </a:lnTo>
                  <a:lnTo>
                    <a:pt x="296" y="19"/>
                  </a:lnTo>
                  <a:lnTo>
                    <a:pt x="275" y="13"/>
                  </a:lnTo>
                  <a:lnTo>
                    <a:pt x="253" y="8"/>
                  </a:lnTo>
                  <a:lnTo>
                    <a:pt x="229" y="4"/>
                  </a:lnTo>
                  <a:lnTo>
                    <a:pt x="206" y="1"/>
                  </a:lnTo>
                  <a:lnTo>
                    <a:pt x="183" y="1"/>
                  </a:lnTo>
                  <a:lnTo>
                    <a:pt x="159" y="0"/>
                  </a:lnTo>
                  <a:lnTo>
                    <a:pt x="137" y="0"/>
                  </a:lnTo>
                  <a:lnTo>
                    <a:pt x="115" y="1"/>
                  </a:lnTo>
                  <a:lnTo>
                    <a:pt x="95" y="4"/>
                  </a:lnTo>
                  <a:lnTo>
                    <a:pt x="75" y="8"/>
                  </a:lnTo>
                  <a:lnTo>
                    <a:pt x="58" y="12"/>
                  </a:lnTo>
                  <a:lnTo>
                    <a:pt x="42" y="19"/>
                  </a:lnTo>
                  <a:lnTo>
                    <a:pt x="29" y="24"/>
                  </a:lnTo>
                  <a:lnTo>
                    <a:pt x="17" y="31"/>
                  </a:lnTo>
                  <a:lnTo>
                    <a:pt x="9" y="39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6" y="83"/>
                  </a:lnTo>
                  <a:lnTo>
                    <a:pt x="15" y="91"/>
                  </a:lnTo>
                  <a:lnTo>
                    <a:pt x="24" y="100"/>
                  </a:lnTo>
                  <a:lnTo>
                    <a:pt x="40" y="106"/>
                  </a:lnTo>
                  <a:lnTo>
                    <a:pt x="56" y="114"/>
                  </a:lnTo>
                  <a:lnTo>
                    <a:pt x="75" y="120"/>
                  </a:lnTo>
                  <a:lnTo>
                    <a:pt x="96" y="126"/>
                  </a:lnTo>
                  <a:lnTo>
                    <a:pt x="119" y="130"/>
                  </a:lnTo>
                  <a:lnTo>
                    <a:pt x="144" y="133"/>
                  </a:lnTo>
                  <a:lnTo>
                    <a:pt x="168" y="137"/>
                  </a:lnTo>
                  <a:lnTo>
                    <a:pt x="196" y="137"/>
                  </a:lnTo>
                  <a:lnTo>
                    <a:pt x="222" y="137"/>
                  </a:lnTo>
                  <a:lnTo>
                    <a:pt x="248" y="137"/>
                  </a:lnTo>
                  <a:lnTo>
                    <a:pt x="272" y="136"/>
                  </a:lnTo>
                  <a:lnTo>
                    <a:pt x="296" y="133"/>
                  </a:lnTo>
                  <a:lnTo>
                    <a:pt x="321" y="131"/>
                  </a:lnTo>
                  <a:lnTo>
                    <a:pt x="340" y="125"/>
                  </a:lnTo>
                  <a:lnTo>
                    <a:pt x="358" y="121"/>
                  </a:lnTo>
                  <a:lnTo>
                    <a:pt x="373" y="115"/>
                  </a:lnTo>
                  <a:lnTo>
                    <a:pt x="385" y="108"/>
                  </a:lnTo>
                  <a:lnTo>
                    <a:pt x="395" y="103"/>
                  </a:lnTo>
                  <a:lnTo>
                    <a:pt x="403" y="95"/>
                  </a:lnTo>
                  <a:lnTo>
                    <a:pt x="406" y="89"/>
                  </a:lnTo>
                  <a:lnTo>
                    <a:pt x="406" y="81"/>
                  </a:lnTo>
                  <a:lnTo>
                    <a:pt x="404" y="75"/>
                  </a:lnTo>
                  <a:lnTo>
                    <a:pt x="406" y="75"/>
                  </a:lnTo>
                </a:path>
              </a:pathLst>
            </a:custGeom>
            <a:solidFill>
              <a:srgbClr val="202050"/>
            </a:solidFill>
            <a:ln w="12700" cap="rnd" cmpd="sng">
              <a:solidFill>
                <a:srgbClr val="202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45" name="Freeform 1105"/>
            <p:cNvSpPr>
              <a:spLocks/>
            </p:cNvSpPr>
            <p:nvPr/>
          </p:nvSpPr>
          <p:spPr bwMode="auto">
            <a:xfrm>
              <a:off x="2681" y="2616"/>
              <a:ext cx="379" cy="127"/>
            </a:xfrm>
            <a:custGeom>
              <a:avLst/>
              <a:gdLst/>
              <a:ahLst/>
              <a:cxnLst>
                <a:cxn ang="0">
                  <a:pos x="377" y="70"/>
                </a:cxn>
                <a:cxn ang="0">
                  <a:pos x="370" y="64"/>
                </a:cxn>
                <a:cxn ang="0">
                  <a:pos x="363" y="57"/>
                </a:cxn>
                <a:cxn ang="0">
                  <a:pos x="352" y="50"/>
                </a:cxn>
                <a:cxn ang="0">
                  <a:pos x="340" y="44"/>
                </a:cxn>
                <a:cxn ang="0">
                  <a:pos x="327" y="36"/>
                </a:cxn>
                <a:cxn ang="0">
                  <a:pos x="309" y="29"/>
                </a:cxn>
                <a:cxn ang="0">
                  <a:pos x="291" y="23"/>
                </a:cxn>
                <a:cxn ang="0">
                  <a:pos x="273" y="19"/>
                </a:cxn>
                <a:cxn ang="0">
                  <a:pos x="252" y="13"/>
                </a:cxn>
                <a:cxn ang="0">
                  <a:pos x="232" y="9"/>
                </a:cxn>
                <a:cxn ang="0">
                  <a:pos x="210" y="5"/>
                </a:cxn>
                <a:cxn ang="0">
                  <a:pos x="188" y="2"/>
                </a:cxn>
                <a:cxn ang="0">
                  <a:pos x="168" y="1"/>
                </a:cxn>
                <a:cxn ang="0">
                  <a:pos x="147" y="0"/>
                </a:cxn>
                <a:cxn ang="0">
                  <a:pos x="126" y="0"/>
                </a:cxn>
                <a:cxn ang="0">
                  <a:pos x="107" y="2"/>
                </a:cxn>
                <a:cxn ang="0">
                  <a:pos x="88" y="4"/>
                </a:cxn>
                <a:cxn ang="0">
                  <a:pos x="70" y="8"/>
                </a:cxn>
                <a:cxn ang="0">
                  <a:pos x="53" y="12"/>
                </a:cxn>
                <a:cxn ang="0">
                  <a:pos x="39" y="16"/>
                </a:cxn>
                <a:cxn ang="0">
                  <a:pos x="29" y="22"/>
                </a:cxn>
                <a:cxn ang="0">
                  <a:pos x="17" y="28"/>
                </a:cxn>
                <a:cxn ang="0">
                  <a:pos x="9" y="36"/>
                </a:cxn>
                <a:cxn ang="0">
                  <a:pos x="3" y="44"/>
                </a:cxn>
                <a:cxn ang="0">
                  <a:pos x="0" y="52"/>
                </a:cxn>
                <a:cxn ang="0">
                  <a:pos x="1" y="60"/>
                </a:cxn>
                <a:cxn ang="0">
                  <a:pos x="2" y="68"/>
                </a:cxn>
                <a:cxn ang="0">
                  <a:pos x="6" y="77"/>
                </a:cxn>
                <a:cxn ang="0">
                  <a:pos x="14" y="85"/>
                </a:cxn>
                <a:cxn ang="0">
                  <a:pos x="25" y="92"/>
                </a:cxn>
                <a:cxn ang="0">
                  <a:pos x="39" y="98"/>
                </a:cxn>
                <a:cxn ang="0">
                  <a:pos x="53" y="106"/>
                </a:cxn>
                <a:cxn ang="0">
                  <a:pos x="72" y="111"/>
                </a:cxn>
                <a:cxn ang="0">
                  <a:pos x="92" y="117"/>
                </a:cxn>
                <a:cxn ang="0">
                  <a:pos x="114" y="120"/>
                </a:cxn>
                <a:cxn ang="0">
                  <a:pos x="137" y="124"/>
                </a:cxn>
                <a:cxn ang="0">
                  <a:pos x="159" y="126"/>
                </a:cxn>
                <a:cxn ang="0">
                  <a:pos x="185" y="126"/>
                </a:cxn>
                <a:cxn ang="0">
                  <a:pos x="210" y="126"/>
                </a:cxn>
                <a:cxn ang="0">
                  <a:pos x="234" y="126"/>
                </a:cxn>
                <a:cxn ang="0">
                  <a:pos x="257" y="125"/>
                </a:cxn>
                <a:cxn ang="0">
                  <a:pos x="279" y="123"/>
                </a:cxn>
                <a:cxn ang="0">
                  <a:pos x="301" y="120"/>
                </a:cxn>
                <a:cxn ang="0">
                  <a:pos x="318" y="117"/>
                </a:cxn>
                <a:cxn ang="0">
                  <a:pos x="335" y="113"/>
                </a:cxn>
                <a:cxn ang="0">
                  <a:pos x="349" y="108"/>
                </a:cxn>
                <a:cxn ang="0">
                  <a:pos x="360" y="101"/>
                </a:cxn>
                <a:cxn ang="0">
                  <a:pos x="369" y="96"/>
                </a:cxn>
                <a:cxn ang="0">
                  <a:pos x="375" y="90"/>
                </a:cxn>
                <a:cxn ang="0">
                  <a:pos x="378" y="83"/>
                </a:cxn>
                <a:cxn ang="0">
                  <a:pos x="378" y="77"/>
                </a:cxn>
                <a:cxn ang="0">
                  <a:pos x="374" y="70"/>
                </a:cxn>
                <a:cxn ang="0">
                  <a:pos x="377" y="70"/>
                </a:cxn>
              </a:cxnLst>
              <a:rect l="0" t="0" r="r" b="b"/>
              <a:pathLst>
                <a:path w="379" h="127">
                  <a:moveTo>
                    <a:pt x="377" y="70"/>
                  </a:moveTo>
                  <a:lnTo>
                    <a:pt x="370" y="64"/>
                  </a:lnTo>
                  <a:lnTo>
                    <a:pt x="363" y="57"/>
                  </a:lnTo>
                  <a:lnTo>
                    <a:pt x="352" y="50"/>
                  </a:lnTo>
                  <a:lnTo>
                    <a:pt x="340" y="44"/>
                  </a:lnTo>
                  <a:lnTo>
                    <a:pt x="327" y="36"/>
                  </a:lnTo>
                  <a:lnTo>
                    <a:pt x="309" y="29"/>
                  </a:lnTo>
                  <a:lnTo>
                    <a:pt x="291" y="23"/>
                  </a:lnTo>
                  <a:lnTo>
                    <a:pt x="273" y="19"/>
                  </a:lnTo>
                  <a:lnTo>
                    <a:pt x="252" y="13"/>
                  </a:lnTo>
                  <a:lnTo>
                    <a:pt x="232" y="9"/>
                  </a:lnTo>
                  <a:lnTo>
                    <a:pt x="210" y="5"/>
                  </a:lnTo>
                  <a:lnTo>
                    <a:pt x="188" y="2"/>
                  </a:lnTo>
                  <a:lnTo>
                    <a:pt x="168" y="1"/>
                  </a:lnTo>
                  <a:lnTo>
                    <a:pt x="147" y="0"/>
                  </a:lnTo>
                  <a:lnTo>
                    <a:pt x="126" y="0"/>
                  </a:lnTo>
                  <a:lnTo>
                    <a:pt x="107" y="2"/>
                  </a:lnTo>
                  <a:lnTo>
                    <a:pt x="88" y="4"/>
                  </a:lnTo>
                  <a:lnTo>
                    <a:pt x="70" y="8"/>
                  </a:lnTo>
                  <a:lnTo>
                    <a:pt x="53" y="12"/>
                  </a:lnTo>
                  <a:lnTo>
                    <a:pt x="39" y="16"/>
                  </a:lnTo>
                  <a:lnTo>
                    <a:pt x="29" y="22"/>
                  </a:lnTo>
                  <a:lnTo>
                    <a:pt x="17" y="28"/>
                  </a:lnTo>
                  <a:lnTo>
                    <a:pt x="9" y="36"/>
                  </a:lnTo>
                  <a:lnTo>
                    <a:pt x="3" y="44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2" y="68"/>
                  </a:lnTo>
                  <a:lnTo>
                    <a:pt x="6" y="77"/>
                  </a:lnTo>
                  <a:lnTo>
                    <a:pt x="14" y="85"/>
                  </a:lnTo>
                  <a:lnTo>
                    <a:pt x="25" y="92"/>
                  </a:lnTo>
                  <a:lnTo>
                    <a:pt x="39" y="98"/>
                  </a:lnTo>
                  <a:lnTo>
                    <a:pt x="53" y="106"/>
                  </a:lnTo>
                  <a:lnTo>
                    <a:pt x="72" y="111"/>
                  </a:lnTo>
                  <a:lnTo>
                    <a:pt x="92" y="117"/>
                  </a:lnTo>
                  <a:lnTo>
                    <a:pt x="114" y="120"/>
                  </a:lnTo>
                  <a:lnTo>
                    <a:pt x="137" y="124"/>
                  </a:lnTo>
                  <a:lnTo>
                    <a:pt x="159" y="126"/>
                  </a:lnTo>
                  <a:lnTo>
                    <a:pt x="185" y="126"/>
                  </a:lnTo>
                  <a:lnTo>
                    <a:pt x="210" y="126"/>
                  </a:lnTo>
                  <a:lnTo>
                    <a:pt x="234" y="126"/>
                  </a:lnTo>
                  <a:lnTo>
                    <a:pt x="257" y="125"/>
                  </a:lnTo>
                  <a:lnTo>
                    <a:pt x="279" y="123"/>
                  </a:lnTo>
                  <a:lnTo>
                    <a:pt x="301" y="120"/>
                  </a:lnTo>
                  <a:lnTo>
                    <a:pt x="318" y="117"/>
                  </a:lnTo>
                  <a:lnTo>
                    <a:pt x="335" y="113"/>
                  </a:lnTo>
                  <a:lnTo>
                    <a:pt x="349" y="108"/>
                  </a:lnTo>
                  <a:lnTo>
                    <a:pt x="360" y="101"/>
                  </a:lnTo>
                  <a:lnTo>
                    <a:pt x="369" y="96"/>
                  </a:lnTo>
                  <a:lnTo>
                    <a:pt x="375" y="90"/>
                  </a:lnTo>
                  <a:lnTo>
                    <a:pt x="378" y="83"/>
                  </a:lnTo>
                  <a:lnTo>
                    <a:pt x="378" y="77"/>
                  </a:lnTo>
                  <a:lnTo>
                    <a:pt x="374" y="70"/>
                  </a:lnTo>
                  <a:lnTo>
                    <a:pt x="377" y="70"/>
                  </a:lnTo>
                </a:path>
              </a:pathLst>
            </a:custGeom>
            <a:solidFill>
              <a:srgbClr val="101030"/>
            </a:solidFill>
            <a:ln w="12700" cap="rnd" cmpd="sng">
              <a:solidFill>
                <a:srgbClr val="1010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46" name="Freeform 1106"/>
            <p:cNvSpPr>
              <a:spLocks/>
            </p:cNvSpPr>
            <p:nvPr/>
          </p:nvSpPr>
          <p:spPr bwMode="auto">
            <a:xfrm>
              <a:off x="2686" y="2625"/>
              <a:ext cx="348" cy="117"/>
            </a:xfrm>
            <a:custGeom>
              <a:avLst/>
              <a:gdLst/>
              <a:ahLst/>
              <a:cxnLst>
                <a:cxn ang="0">
                  <a:pos x="346" y="66"/>
                </a:cxn>
                <a:cxn ang="0">
                  <a:pos x="338" y="59"/>
                </a:cxn>
                <a:cxn ang="0">
                  <a:pos x="332" y="54"/>
                </a:cxn>
                <a:cxn ang="0">
                  <a:pos x="322" y="47"/>
                </a:cxn>
                <a:cxn ang="0">
                  <a:pos x="310" y="41"/>
                </a:cxn>
                <a:cxn ang="0">
                  <a:pos x="296" y="35"/>
                </a:cxn>
                <a:cxn ang="0">
                  <a:pos x="280" y="29"/>
                </a:cxn>
                <a:cxn ang="0">
                  <a:pos x="263" y="24"/>
                </a:cxn>
                <a:cxn ang="0">
                  <a:pos x="246" y="19"/>
                </a:cxn>
                <a:cxn ang="0">
                  <a:pos x="228" y="13"/>
                </a:cxn>
                <a:cxn ang="0">
                  <a:pos x="209" y="10"/>
                </a:cxn>
                <a:cxn ang="0">
                  <a:pos x="189" y="6"/>
                </a:cxn>
                <a:cxn ang="0">
                  <a:pos x="170" y="3"/>
                </a:cxn>
                <a:cxn ang="0">
                  <a:pos x="151" y="3"/>
                </a:cxn>
                <a:cxn ang="0">
                  <a:pos x="132" y="0"/>
                </a:cxn>
                <a:cxn ang="0">
                  <a:pos x="113" y="2"/>
                </a:cxn>
                <a:cxn ang="0">
                  <a:pos x="95" y="3"/>
                </a:cxn>
                <a:cxn ang="0">
                  <a:pos x="79" y="3"/>
                </a:cxn>
                <a:cxn ang="0">
                  <a:pos x="63" y="6"/>
                </a:cxn>
                <a:cxn ang="0">
                  <a:pos x="47" y="10"/>
                </a:cxn>
                <a:cxn ang="0">
                  <a:pos x="34" y="14"/>
                </a:cxn>
                <a:cxn ang="0">
                  <a:pos x="24" y="19"/>
                </a:cxn>
                <a:cxn ang="0">
                  <a:pos x="15" y="25"/>
                </a:cxn>
                <a:cxn ang="0">
                  <a:pos x="7" y="32"/>
                </a:cxn>
                <a:cxn ang="0">
                  <a:pos x="1" y="38"/>
                </a:cxn>
                <a:cxn ang="0">
                  <a:pos x="0" y="46"/>
                </a:cxn>
                <a:cxn ang="0">
                  <a:pos x="1" y="53"/>
                </a:cxn>
                <a:cxn ang="0">
                  <a:pos x="1" y="61"/>
                </a:cxn>
                <a:cxn ang="0">
                  <a:pos x="6" y="69"/>
                </a:cxn>
                <a:cxn ang="0">
                  <a:pos x="12" y="77"/>
                </a:cxn>
                <a:cxn ang="0">
                  <a:pos x="24" y="85"/>
                </a:cxn>
                <a:cxn ang="0">
                  <a:pos x="35" y="89"/>
                </a:cxn>
                <a:cxn ang="0">
                  <a:pos x="50" y="97"/>
                </a:cxn>
                <a:cxn ang="0">
                  <a:pos x="67" y="102"/>
                </a:cxn>
                <a:cxn ang="0">
                  <a:pos x="85" y="106"/>
                </a:cxn>
                <a:cxn ang="0">
                  <a:pos x="106" y="110"/>
                </a:cxn>
                <a:cxn ang="0">
                  <a:pos x="127" y="114"/>
                </a:cxn>
                <a:cxn ang="0">
                  <a:pos x="148" y="116"/>
                </a:cxn>
                <a:cxn ang="0">
                  <a:pos x="173" y="116"/>
                </a:cxn>
                <a:cxn ang="0">
                  <a:pos x="195" y="116"/>
                </a:cxn>
                <a:cxn ang="0">
                  <a:pos x="218" y="116"/>
                </a:cxn>
                <a:cxn ang="0">
                  <a:pos x="238" y="115"/>
                </a:cxn>
                <a:cxn ang="0">
                  <a:pos x="259" y="113"/>
                </a:cxn>
                <a:cxn ang="0">
                  <a:pos x="279" y="111"/>
                </a:cxn>
                <a:cxn ang="0">
                  <a:pos x="295" y="106"/>
                </a:cxn>
                <a:cxn ang="0">
                  <a:pos x="310" y="103"/>
                </a:cxn>
                <a:cxn ang="0">
                  <a:pos x="323" y="99"/>
                </a:cxn>
                <a:cxn ang="0">
                  <a:pos x="333" y="94"/>
                </a:cxn>
                <a:cxn ang="0">
                  <a:pos x="341" y="89"/>
                </a:cxn>
                <a:cxn ang="0">
                  <a:pos x="346" y="82"/>
                </a:cxn>
                <a:cxn ang="0">
                  <a:pos x="347" y="77"/>
                </a:cxn>
                <a:cxn ang="0">
                  <a:pos x="347" y="71"/>
                </a:cxn>
                <a:cxn ang="0">
                  <a:pos x="344" y="66"/>
                </a:cxn>
                <a:cxn ang="0">
                  <a:pos x="346" y="66"/>
                </a:cxn>
              </a:cxnLst>
              <a:rect l="0" t="0" r="r" b="b"/>
              <a:pathLst>
                <a:path w="348" h="117">
                  <a:moveTo>
                    <a:pt x="346" y="66"/>
                  </a:moveTo>
                  <a:lnTo>
                    <a:pt x="338" y="59"/>
                  </a:lnTo>
                  <a:lnTo>
                    <a:pt x="332" y="54"/>
                  </a:lnTo>
                  <a:lnTo>
                    <a:pt x="322" y="47"/>
                  </a:lnTo>
                  <a:lnTo>
                    <a:pt x="310" y="41"/>
                  </a:lnTo>
                  <a:lnTo>
                    <a:pt x="296" y="35"/>
                  </a:lnTo>
                  <a:lnTo>
                    <a:pt x="280" y="29"/>
                  </a:lnTo>
                  <a:lnTo>
                    <a:pt x="263" y="24"/>
                  </a:lnTo>
                  <a:lnTo>
                    <a:pt x="246" y="19"/>
                  </a:lnTo>
                  <a:lnTo>
                    <a:pt x="228" y="13"/>
                  </a:lnTo>
                  <a:lnTo>
                    <a:pt x="209" y="10"/>
                  </a:lnTo>
                  <a:lnTo>
                    <a:pt x="189" y="6"/>
                  </a:lnTo>
                  <a:lnTo>
                    <a:pt x="170" y="3"/>
                  </a:lnTo>
                  <a:lnTo>
                    <a:pt x="151" y="3"/>
                  </a:lnTo>
                  <a:lnTo>
                    <a:pt x="132" y="0"/>
                  </a:lnTo>
                  <a:lnTo>
                    <a:pt x="113" y="2"/>
                  </a:lnTo>
                  <a:lnTo>
                    <a:pt x="95" y="3"/>
                  </a:lnTo>
                  <a:lnTo>
                    <a:pt x="79" y="3"/>
                  </a:lnTo>
                  <a:lnTo>
                    <a:pt x="63" y="6"/>
                  </a:lnTo>
                  <a:lnTo>
                    <a:pt x="47" y="10"/>
                  </a:lnTo>
                  <a:lnTo>
                    <a:pt x="34" y="14"/>
                  </a:lnTo>
                  <a:lnTo>
                    <a:pt x="24" y="19"/>
                  </a:lnTo>
                  <a:lnTo>
                    <a:pt x="15" y="25"/>
                  </a:lnTo>
                  <a:lnTo>
                    <a:pt x="7" y="32"/>
                  </a:lnTo>
                  <a:lnTo>
                    <a:pt x="1" y="38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61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4" y="85"/>
                  </a:lnTo>
                  <a:lnTo>
                    <a:pt x="35" y="89"/>
                  </a:lnTo>
                  <a:lnTo>
                    <a:pt x="50" y="97"/>
                  </a:lnTo>
                  <a:lnTo>
                    <a:pt x="67" y="102"/>
                  </a:lnTo>
                  <a:lnTo>
                    <a:pt x="85" y="106"/>
                  </a:lnTo>
                  <a:lnTo>
                    <a:pt x="106" y="110"/>
                  </a:lnTo>
                  <a:lnTo>
                    <a:pt x="127" y="114"/>
                  </a:lnTo>
                  <a:lnTo>
                    <a:pt x="148" y="116"/>
                  </a:lnTo>
                  <a:lnTo>
                    <a:pt x="173" y="116"/>
                  </a:lnTo>
                  <a:lnTo>
                    <a:pt x="195" y="116"/>
                  </a:lnTo>
                  <a:lnTo>
                    <a:pt x="218" y="116"/>
                  </a:lnTo>
                  <a:lnTo>
                    <a:pt x="238" y="115"/>
                  </a:lnTo>
                  <a:lnTo>
                    <a:pt x="259" y="113"/>
                  </a:lnTo>
                  <a:lnTo>
                    <a:pt x="279" y="111"/>
                  </a:lnTo>
                  <a:lnTo>
                    <a:pt x="295" y="106"/>
                  </a:lnTo>
                  <a:lnTo>
                    <a:pt x="310" y="103"/>
                  </a:lnTo>
                  <a:lnTo>
                    <a:pt x="323" y="99"/>
                  </a:lnTo>
                  <a:lnTo>
                    <a:pt x="333" y="94"/>
                  </a:lnTo>
                  <a:lnTo>
                    <a:pt x="341" y="89"/>
                  </a:lnTo>
                  <a:lnTo>
                    <a:pt x="346" y="82"/>
                  </a:lnTo>
                  <a:lnTo>
                    <a:pt x="347" y="77"/>
                  </a:lnTo>
                  <a:lnTo>
                    <a:pt x="347" y="71"/>
                  </a:lnTo>
                  <a:lnTo>
                    <a:pt x="344" y="66"/>
                  </a:lnTo>
                  <a:lnTo>
                    <a:pt x="346" y="66"/>
                  </a:lnTo>
                </a:path>
              </a:pathLst>
            </a:custGeom>
            <a:solidFill>
              <a:srgbClr val="101020"/>
            </a:solidFill>
            <a:ln w="12700" cap="rnd" cmpd="sng">
              <a:solidFill>
                <a:srgbClr val="10102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47" name="Freeform 1107"/>
            <p:cNvSpPr>
              <a:spLocks/>
            </p:cNvSpPr>
            <p:nvPr/>
          </p:nvSpPr>
          <p:spPr bwMode="auto">
            <a:xfrm>
              <a:off x="2690" y="2635"/>
              <a:ext cx="320" cy="105"/>
            </a:xfrm>
            <a:custGeom>
              <a:avLst/>
              <a:gdLst/>
              <a:ahLst/>
              <a:cxnLst>
                <a:cxn ang="0">
                  <a:pos x="315" y="60"/>
                </a:cxn>
                <a:cxn ang="0">
                  <a:pos x="309" y="55"/>
                </a:cxn>
                <a:cxn ang="0">
                  <a:pos x="301" y="48"/>
                </a:cxn>
                <a:cxn ang="0">
                  <a:pos x="292" y="43"/>
                </a:cxn>
                <a:cxn ang="0">
                  <a:pos x="280" y="38"/>
                </a:cxn>
                <a:cxn ang="0">
                  <a:pos x="268" y="33"/>
                </a:cxn>
                <a:cxn ang="0">
                  <a:pos x="253" y="26"/>
                </a:cxn>
                <a:cxn ang="0">
                  <a:pos x="237" y="22"/>
                </a:cxn>
                <a:cxn ang="0">
                  <a:pos x="221" y="17"/>
                </a:cxn>
                <a:cxn ang="0">
                  <a:pos x="205" y="12"/>
                </a:cxn>
                <a:cxn ang="0">
                  <a:pos x="187" y="9"/>
                </a:cxn>
                <a:cxn ang="0">
                  <a:pos x="170" y="5"/>
                </a:cxn>
                <a:cxn ang="0">
                  <a:pos x="152" y="2"/>
                </a:cxn>
                <a:cxn ang="0">
                  <a:pos x="135" y="1"/>
                </a:cxn>
                <a:cxn ang="0">
                  <a:pos x="118" y="0"/>
                </a:cxn>
                <a:cxn ang="0">
                  <a:pos x="101" y="0"/>
                </a:cxn>
                <a:cxn ang="0">
                  <a:pos x="84" y="0"/>
                </a:cxn>
                <a:cxn ang="0">
                  <a:pos x="69" y="1"/>
                </a:cxn>
                <a:cxn ang="0">
                  <a:pos x="55" y="4"/>
                </a:cxn>
                <a:cxn ang="0">
                  <a:pos x="43" y="8"/>
                </a:cxn>
                <a:cxn ang="0">
                  <a:pos x="31" y="10"/>
                </a:cxn>
                <a:cxn ang="0">
                  <a:pos x="22" y="15"/>
                </a:cxn>
                <a:cxn ang="0">
                  <a:pos x="13" y="20"/>
                </a:cxn>
                <a:cxn ang="0">
                  <a:pos x="7" y="26"/>
                </a:cxn>
                <a:cxn ang="0">
                  <a:pos x="1" y="33"/>
                </a:cxn>
                <a:cxn ang="0">
                  <a:pos x="0" y="40"/>
                </a:cxn>
                <a:cxn ang="0">
                  <a:pos x="1" y="47"/>
                </a:cxn>
                <a:cxn ang="0">
                  <a:pos x="2" y="54"/>
                </a:cxn>
                <a:cxn ang="0">
                  <a:pos x="6" y="61"/>
                </a:cxn>
                <a:cxn ang="0">
                  <a:pos x="12" y="68"/>
                </a:cxn>
                <a:cxn ang="0">
                  <a:pos x="22" y="76"/>
                </a:cxn>
                <a:cxn ang="0">
                  <a:pos x="33" y="81"/>
                </a:cxn>
                <a:cxn ang="0">
                  <a:pos x="47" y="87"/>
                </a:cxn>
                <a:cxn ang="0">
                  <a:pos x="63" y="92"/>
                </a:cxn>
                <a:cxn ang="0">
                  <a:pos x="79" y="96"/>
                </a:cxn>
                <a:cxn ang="0">
                  <a:pos x="99" y="99"/>
                </a:cxn>
                <a:cxn ang="0">
                  <a:pos x="119" y="101"/>
                </a:cxn>
                <a:cxn ang="0">
                  <a:pos x="139" y="104"/>
                </a:cxn>
                <a:cxn ang="0">
                  <a:pos x="161" y="104"/>
                </a:cxn>
                <a:cxn ang="0">
                  <a:pos x="180" y="104"/>
                </a:cxn>
                <a:cxn ang="0">
                  <a:pos x="202" y="104"/>
                </a:cxn>
                <a:cxn ang="0">
                  <a:pos x="221" y="104"/>
                </a:cxn>
                <a:cxn ang="0">
                  <a:pos x="240" y="101"/>
                </a:cxn>
                <a:cxn ang="0">
                  <a:pos x="259" y="99"/>
                </a:cxn>
                <a:cxn ang="0">
                  <a:pos x="273" y="96"/>
                </a:cxn>
                <a:cxn ang="0">
                  <a:pos x="287" y="93"/>
                </a:cxn>
                <a:cxn ang="0">
                  <a:pos x="298" y="89"/>
                </a:cxn>
                <a:cxn ang="0">
                  <a:pos x="306" y="84"/>
                </a:cxn>
                <a:cxn ang="0">
                  <a:pos x="314" y="79"/>
                </a:cxn>
                <a:cxn ang="0">
                  <a:pos x="318" y="76"/>
                </a:cxn>
                <a:cxn ang="0">
                  <a:pos x="319" y="70"/>
                </a:cxn>
                <a:cxn ang="0">
                  <a:pos x="318" y="64"/>
                </a:cxn>
                <a:cxn ang="0">
                  <a:pos x="314" y="60"/>
                </a:cxn>
                <a:cxn ang="0">
                  <a:pos x="315" y="60"/>
                </a:cxn>
              </a:cxnLst>
              <a:rect l="0" t="0" r="r" b="b"/>
              <a:pathLst>
                <a:path w="320" h="105">
                  <a:moveTo>
                    <a:pt x="315" y="60"/>
                  </a:moveTo>
                  <a:lnTo>
                    <a:pt x="309" y="55"/>
                  </a:lnTo>
                  <a:lnTo>
                    <a:pt x="301" y="48"/>
                  </a:lnTo>
                  <a:lnTo>
                    <a:pt x="292" y="43"/>
                  </a:lnTo>
                  <a:lnTo>
                    <a:pt x="280" y="38"/>
                  </a:lnTo>
                  <a:lnTo>
                    <a:pt x="268" y="33"/>
                  </a:lnTo>
                  <a:lnTo>
                    <a:pt x="253" y="26"/>
                  </a:lnTo>
                  <a:lnTo>
                    <a:pt x="237" y="22"/>
                  </a:lnTo>
                  <a:lnTo>
                    <a:pt x="221" y="17"/>
                  </a:lnTo>
                  <a:lnTo>
                    <a:pt x="205" y="12"/>
                  </a:lnTo>
                  <a:lnTo>
                    <a:pt x="187" y="9"/>
                  </a:lnTo>
                  <a:lnTo>
                    <a:pt x="170" y="5"/>
                  </a:lnTo>
                  <a:lnTo>
                    <a:pt x="152" y="2"/>
                  </a:lnTo>
                  <a:lnTo>
                    <a:pt x="135" y="1"/>
                  </a:lnTo>
                  <a:lnTo>
                    <a:pt x="118" y="0"/>
                  </a:lnTo>
                  <a:lnTo>
                    <a:pt x="101" y="0"/>
                  </a:lnTo>
                  <a:lnTo>
                    <a:pt x="84" y="0"/>
                  </a:lnTo>
                  <a:lnTo>
                    <a:pt x="69" y="1"/>
                  </a:lnTo>
                  <a:lnTo>
                    <a:pt x="55" y="4"/>
                  </a:lnTo>
                  <a:lnTo>
                    <a:pt x="43" y="8"/>
                  </a:lnTo>
                  <a:lnTo>
                    <a:pt x="31" y="10"/>
                  </a:lnTo>
                  <a:lnTo>
                    <a:pt x="22" y="15"/>
                  </a:lnTo>
                  <a:lnTo>
                    <a:pt x="13" y="20"/>
                  </a:lnTo>
                  <a:lnTo>
                    <a:pt x="7" y="26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1" y="47"/>
                  </a:lnTo>
                  <a:lnTo>
                    <a:pt x="2" y="54"/>
                  </a:lnTo>
                  <a:lnTo>
                    <a:pt x="6" y="61"/>
                  </a:lnTo>
                  <a:lnTo>
                    <a:pt x="12" y="68"/>
                  </a:lnTo>
                  <a:lnTo>
                    <a:pt x="22" y="76"/>
                  </a:lnTo>
                  <a:lnTo>
                    <a:pt x="33" y="81"/>
                  </a:lnTo>
                  <a:lnTo>
                    <a:pt x="47" y="87"/>
                  </a:lnTo>
                  <a:lnTo>
                    <a:pt x="63" y="92"/>
                  </a:lnTo>
                  <a:lnTo>
                    <a:pt x="79" y="96"/>
                  </a:lnTo>
                  <a:lnTo>
                    <a:pt x="99" y="99"/>
                  </a:lnTo>
                  <a:lnTo>
                    <a:pt x="119" y="101"/>
                  </a:lnTo>
                  <a:lnTo>
                    <a:pt x="139" y="104"/>
                  </a:lnTo>
                  <a:lnTo>
                    <a:pt x="161" y="104"/>
                  </a:lnTo>
                  <a:lnTo>
                    <a:pt x="180" y="104"/>
                  </a:lnTo>
                  <a:lnTo>
                    <a:pt x="202" y="104"/>
                  </a:lnTo>
                  <a:lnTo>
                    <a:pt x="221" y="104"/>
                  </a:lnTo>
                  <a:lnTo>
                    <a:pt x="240" y="101"/>
                  </a:lnTo>
                  <a:lnTo>
                    <a:pt x="259" y="99"/>
                  </a:lnTo>
                  <a:lnTo>
                    <a:pt x="273" y="96"/>
                  </a:lnTo>
                  <a:lnTo>
                    <a:pt x="287" y="93"/>
                  </a:lnTo>
                  <a:lnTo>
                    <a:pt x="298" y="89"/>
                  </a:lnTo>
                  <a:lnTo>
                    <a:pt x="306" y="84"/>
                  </a:lnTo>
                  <a:lnTo>
                    <a:pt x="314" y="79"/>
                  </a:lnTo>
                  <a:lnTo>
                    <a:pt x="318" y="76"/>
                  </a:lnTo>
                  <a:lnTo>
                    <a:pt x="319" y="70"/>
                  </a:lnTo>
                  <a:lnTo>
                    <a:pt x="318" y="64"/>
                  </a:lnTo>
                  <a:lnTo>
                    <a:pt x="314" y="60"/>
                  </a:lnTo>
                  <a:lnTo>
                    <a:pt x="315" y="6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48" name="Freeform 1108"/>
            <p:cNvSpPr>
              <a:spLocks/>
            </p:cNvSpPr>
            <p:nvPr/>
          </p:nvSpPr>
          <p:spPr bwMode="auto">
            <a:xfrm>
              <a:off x="3016" y="1701"/>
              <a:ext cx="874" cy="1056"/>
            </a:xfrm>
            <a:custGeom>
              <a:avLst/>
              <a:gdLst/>
              <a:ahLst/>
              <a:cxnLst>
                <a:cxn ang="0">
                  <a:pos x="761" y="196"/>
                </a:cxn>
                <a:cxn ang="0">
                  <a:pos x="700" y="240"/>
                </a:cxn>
                <a:cxn ang="0">
                  <a:pos x="647" y="286"/>
                </a:cxn>
                <a:cxn ang="0">
                  <a:pos x="600" y="331"/>
                </a:cxn>
                <a:cxn ang="0">
                  <a:pos x="561" y="380"/>
                </a:cxn>
                <a:cxn ang="0">
                  <a:pos x="522" y="430"/>
                </a:cxn>
                <a:cxn ang="0">
                  <a:pos x="489" y="481"/>
                </a:cxn>
                <a:cxn ang="0">
                  <a:pos x="454" y="537"/>
                </a:cxn>
                <a:cxn ang="0">
                  <a:pos x="422" y="597"/>
                </a:cxn>
                <a:cxn ang="0">
                  <a:pos x="393" y="662"/>
                </a:cxn>
                <a:cxn ang="0">
                  <a:pos x="369" y="733"/>
                </a:cxn>
                <a:cxn ang="0">
                  <a:pos x="349" y="805"/>
                </a:cxn>
                <a:cxn ang="0">
                  <a:pos x="335" y="878"/>
                </a:cxn>
                <a:cxn ang="0">
                  <a:pos x="279" y="1006"/>
                </a:cxn>
                <a:cxn ang="0">
                  <a:pos x="251" y="1017"/>
                </a:cxn>
                <a:cxn ang="0">
                  <a:pos x="215" y="1028"/>
                </a:cxn>
                <a:cxn ang="0">
                  <a:pos x="171" y="1037"/>
                </a:cxn>
                <a:cxn ang="0">
                  <a:pos x="126" y="1045"/>
                </a:cxn>
                <a:cxn ang="0">
                  <a:pos x="86" y="1049"/>
                </a:cxn>
                <a:cxn ang="0">
                  <a:pos x="50" y="1053"/>
                </a:cxn>
                <a:cxn ang="0">
                  <a:pos x="43" y="866"/>
                </a:cxn>
                <a:cxn ang="0">
                  <a:pos x="74" y="748"/>
                </a:cxn>
                <a:cxn ang="0">
                  <a:pos x="104" y="651"/>
                </a:cxn>
                <a:cxn ang="0">
                  <a:pos x="135" y="574"/>
                </a:cxn>
                <a:cxn ang="0">
                  <a:pos x="169" y="511"/>
                </a:cxn>
                <a:cxn ang="0">
                  <a:pos x="203" y="453"/>
                </a:cxn>
                <a:cxn ang="0">
                  <a:pos x="241" y="401"/>
                </a:cxn>
                <a:cxn ang="0">
                  <a:pos x="283" y="351"/>
                </a:cxn>
                <a:cxn ang="0">
                  <a:pos x="331" y="300"/>
                </a:cxn>
                <a:cxn ang="0">
                  <a:pos x="389" y="254"/>
                </a:cxn>
                <a:cxn ang="0">
                  <a:pos x="449" y="210"/>
                </a:cxn>
                <a:cxn ang="0">
                  <a:pos x="507" y="172"/>
                </a:cxn>
                <a:cxn ang="0">
                  <a:pos x="564" y="139"/>
                </a:cxn>
                <a:cxn ang="0">
                  <a:pos x="624" y="109"/>
                </a:cxn>
                <a:cxn ang="0">
                  <a:pos x="688" y="77"/>
                </a:cxn>
                <a:cxn ang="0">
                  <a:pos x="759" y="47"/>
                </a:cxn>
                <a:cxn ang="0">
                  <a:pos x="873" y="39"/>
                </a:cxn>
                <a:cxn ang="0">
                  <a:pos x="860" y="127"/>
                </a:cxn>
              </a:cxnLst>
              <a:rect l="0" t="0" r="r" b="b"/>
              <a:pathLst>
                <a:path w="874" h="1056">
                  <a:moveTo>
                    <a:pt x="860" y="127"/>
                  </a:moveTo>
                  <a:lnTo>
                    <a:pt x="761" y="196"/>
                  </a:lnTo>
                  <a:lnTo>
                    <a:pt x="730" y="218"/>
                  </a:lnTo>
                  <a:lnTo>
                    <a:pt x="700" y="240"/>
                  </a:lnTo>
                  <a:lnTo>
                    <a:pt x="673" y="263"/>
                  </a:lnTo>
                  <a:lnTo>
                    <a:pt x="647" y="286"/>
                  </a:lnTo>
                  <a:lnTo>
                    <a:pt x="623" y="310"/>
                  </a:lnTo>
                  <a:lnTo>
                    <a:pt x="600" y="331"/>
                  </a:lnTo>
                  <a:lnTo>
                    <a:pt x="581" y="355"/>
                  </a:lnTo>
                  <a:lnTo>
                    <a:pt x="561" y="380"/>
                  </a:lnTo>
                  <a:lnTo>
                    <a:pt x="542" y="405"/>
                  </a:lnTo>
                  <a:lnTo>
                    <a:pt x="522" y="430"/>
                  </a:lnTo>
                  <a:lnTo>
                    <a:pt x="505" y="456"/>
                  </a:lnTo>
                  <a:lnTo>
                    <a:pt x="489" y="481"/>
                  </a:lnTo>
                  <a:lnTo>
                    <a:pt x="471" y="510"/>
                  </a:lnTo>
                  <a:lnTo>
                    <a:pt x="454" y="537"/>
                  </a:lnTo>
                  <a:lnTo>
                    <a:pt x="437" y="566"/>
                  </a:lnTo>
                  <a:lnTo>
                    <a:pt x="422" y="597"/>
                  </a:lnTo>
                  <a:lnTo>
                    <a:pt x="408" y="629"/>
                  </a:lnTo>
                  <a:lnTo>
                    <a:pt x="393" y="662"/>
                  </a:lnTo>
                  <a:lnTo>
                    <a:pt x="379" y="697"/>
                  </a:lnTo>
                  <a:lnTo>
                    <a:pt x="369" y="733"/>
                  </a:lnTo>
                  <a:lnTo>
                    <a:pt x="356" y="767"/>
                  </a:lnTo>
                  <a:lnTo>
                    <a:pt x="349" y="805"/>
                  </a:lnTo>
                  <a:lnTo>
                    <a:pt x="341" y="840"/>
                  </a:lnTo>
                  <a:lnTo>
                    <a:pt x="335" y="878"/>
                  </a:lnTo>
                  <a:lnTo>
                    <a:pt x="317" y="990"/>
                  </a:lnTo>
                  <a:lnTo>
                    <a:pt x="279" y="1006"/>
                  </a:lnTo>
                  <a:lnTo>
                    <a:pt x="266" y="1011"/>
                  </a:lnTo>
                  <a:lnTo>
                    <a:pt x="251" y="1017"/>
                  </a:lnTo>
                  <a:lnTo>
                    <a:pt x="234" y="1022"/>
                  </a:lnTo>
                  <a:lnTo>
                    <a:pt x="215" y="1028"/>
                  </a:lnTo>
                  <a:lnTo>
                    <a:pt x="194" y="1030"/>
                  </a:lnTo>
                  <a:lnTo>
                    <a:pt x="171" y="1037"/>
                  </a:lnTo>
                  <a:lnTo>
                    <a:pt x="149" y="1040"/>
                  </a:lnTo>
                  <a:lnTo>
                    <a:pt x="126" y="1045"/>
                  </a:lnTo>
                  <a:lnTo>
                    <a:pt x="106" y="1047"/>
                  </a:lnTo>
                  <a:lnTo>
                    <a:pt x="86" y="1049"/>
                  </a:lnTo>
                  <a:lnTo>
                    <a:pt x="68" y="1052"/>
                  </a:lnTo>
                  <a:lnTo>
                    <a:pt x="50" y="1053"/>
                  </a:lnTo>
                  <a:lnTo>
                    <a:pt x="0" y="1055"/>
                  </a:lnTo>
                  <a:lnTo>
                    <a:pt x="43" y="866"/>
                  </a:lnTo>
                  <a:lnTo>
                    <a:pt x="59" y="805"/>
                  </a:lnTo>
                  <a:lnTo>
                    <a:pt x="74" y="748"/>
                  </a:lnTo>
                  <a:lnTo>
                    <a:pt x="88" y="697"/>
                  </a:lnTo>
                  <a:lnTo>
                    <a:pt x="104" y="651"/>
                  </a:lnTo>
                  <a:lnTo>
                    <a:pt x="119" y="610"/>
                  </a:lnTo>
                  <a:lnTo>
                    <a:pt x="135" y="574"/>
                  </a:lnTo>
                  <a:lnTo>
                    <a:pt x="152" y="543"/>
                  </a:lnTo>
                  <a:lnTo>
                    <a:pt x="169" y="511"/>
                  </a:lnTo>
                  <a:lnTo>
                    <a:pt x="186" y="482"/>
                  </a:lnTo>
                  <a:lnTo>
                    <a:pt x="203" y="453"/>
                  </a:lnTo>
                  <a:lnTo>
                    <a:pt x="222" y="427"/>
                  </a:lnTo>
                  <a:lnTo>
                    <a:pt x="241" y="401"/>
                  </a:lnTo>
                  <a:lnTo>
                    <a:pt x="261" y="377"/>
                  </a:lnTo>
                  <a:lnTo>
                    <a:pt x="283" y="351"/>
                  </a:lnTo>
                  <a:lnTo>
                    <a:pt x="307" y="326"/>
                  </a:lnTo>
                  <a:lnTo>
                    <a:pt x="331" y="300"/>
                  </a:lnTo>
                  <a:lnTo>
                    <a:pt x="360" y="276"/>
                  </a:lnTo>
                  <a:lnTo>
                    <a:pt x="389" y="254"/>
                  </a:lnTo>
                  <a:lnTo>
                    <a:pt x="420" y="230"/>
                  </a:lnTo>
                  <a:lnTo>
                    <a:pt x="449" y="210"/>
                  </a:lnTo>
                  <a:lnTo>
                    <a:pt x="479" y="189"/>
                  </a:lnTo>
                  <a:lnTo>
                    <a:pt x="507" y="172"/>
                  </a:lnTo>
                  <a:lnTo>
                    <a:pt x="536" y="153"/>
                  </a:lnTo>
                  <a:lnTo>
                    <a:pt x="564" y="139"/>
                  </a:lnTo>
                  <a:lnTo>
                    <a:pt x="593" y="123"/>
                  </a:lnTo>
                  <a:lnTo>
                    <a:pt x="624" y="109"/>
                  </a:lnTo>
                  <a:lnTo>
                    <a:pt x="656" y="93"/>
                  </a:lnTo>
                  <a:lnTo>
                    <a:pt x="688" y="77"/>
                  </a:lnTo>
                  <a:lnTo>
                    <a:pt x="723" y="63"/>
                  </a:lnTo>
                  <a:lnTo>
                    <a:pt x="759" y="47"/>
                  </a:lnTo>
                  <a:lnTo>
                    <a:pt x="871" y="0"/>
                  </a:lnTo>
                  <a:lnTo>
                    <a:pt x="873" y="39"/>
                  </a:lnTo>
                  <a:lnTo>
                    <a:pt x="871" y="81"/>
                  </a:lnTo>
                  <a:lnTo>
                    <a:pt x="860" y="127"/>
                  </a:lnTo>
                </a:path>
              </a:pathLst>
            </a:custGeom>
            <a:solidFill>
              <a:srgbClr val="FF5000"/>
            </a:solidFill>
            <a:ln w="12700" cap="rnd" cmpd="sng">
              <a:solidFill>
                <a:srgbClr val="FF5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49" name="Freeform 1109"/>
            <p:cNvSpPr>
              <a:spLocks/>
            </p:cNvSpPr>
            <p:nvPr/>
          </p:nvSpPr>
          <p:spPr bwMode="auto">
            <a:xfrm>
              <a:off x="3023" y="1715"/>
              <a:ext cx="845" cy="1023"/>
            </a:xfrm>
            <a:custGeom>
              <a:avLst/>
              <a:gdLst/>
              <a:ahLst/>
              <a:cxnLst>
                <a:cxn ang="0">
                  <a:pos x="736" y="188"/>
                </a:cxn>
                <a:cxn ang="0">
                  <a:pos x="677" y="231"/>
                </a:cxn>
                <a:cxn ang="0">
                  <a:pos x="625" y="276"/>
                </a:cxn>
                <a:cxn ang="0">
                  <a:pos x="581" y="320"/>
                </a:cxn>
                <a:cxn ang="0">
                  <a:pos x="544" y="367"/>
                </a:cxn>
                <a:cxn ang="0">
                  <a:pos x="506" y="415"/>
                </a:cxn>
                <a:cxn ang="0">
                  <a:pos x="472" y="464"/>
                </a:cxn>
                <a:cxn ang="0">
                  <a:pos x="439" y="519"/>
                </a:cxn>
                <a:cxn ang="0">
                  <a:pos x="409" y="578"/>
                </a:cxn>
                <a:cxn ang="0">
                  <a:pos x="379" y="640"/>
                </a:cxn>
                <a:cxn ang="0">
                  <a:pos x="355" y="708"/>
                </a:cxn>
                <a:cxn ang="0">
                  <a:pos x="337" y="778"/>
                </a:cxn>
                <a:cxn ang="0">
                  <a:pos x="323" y="849"/>
                </a:cxn>
                <a:cxn ang="0">
                  <a:pos x="268" y="973"/>
                </a:cxn>
                <a:cxn ang="0">
                  <a:pos x="243" y="984"/>
                </a:cxn>
                <a:cxn ang="0">
                  <a:pos x="206" y="994"/>
                </a:cxn>
                <a:cxn ang="0">
                  <a:pos x="164" y="1003"/>
                </a:cxn>
                <a:cxn ang="0">
                  <a:pos x="122" y="1011"/>
                </a:cxn>
                <a:cxn ang="0">
                  <a:pos x="82" y="1016"/>
                </a:cxn>
                <a:cxn ang="0">
                  <a:pos x="47" y="1020"/>
                </a:cxn>
                <a:cxn ang="0">
                  <a:pos x="41" y="840"/>
                </a:cxn>
                <a:cxn ang="0">
                  <a:pos x="71" y="725"/>
                </a:cxn>
                <a:cxn ang="0">
                  <a:pos x="100" y="632"/>
                </a:cxn>
                <a:cxn ang="0">
                  <a:pos x="131" y="557"/>
                </a:cxn>
                <a:cxn ang="0">
                  <a:pos x="164" y="496"/>
                </a:cxn>
                <a:cxn ang="0">
                  <a:pos x="197" y="439"/>
                </a:cxn>
                <a:cxn ang="0">
                  <a:pos x="234" y="389"/>
                </a:cxn>
                <a:cxn ang="0">
                  <a:pos x="275" y="341"/>
                </a:cxn>
                <a:cxn ang="0">
                  <a:pos x="322" y="292"/>
                </a:cxn>
                <a:cxn ang="0">
                  <a:pos x="377" y="247"/>
                </a:cxn>
                <a:cxn ang="0">
                  <a:pos x="435" y="203"/>
                </a:cxn>
                <a:cxn ang="0">
                  <a:pos x="491" y="167"/>
                </a:cxn>
                <a:cxn ang="0">
                  <a:pos x="546" y="134"/>
                </a:cxn>
                <a:cxn ang="0">
                  <a:pos x="605" y="105"/>
                </a:cxn>
                <a:cxn ang="0">
                  <a:pos x="667" y="74"/>
                </a:cxn>
                <a:cxn ang="0">
                  <a:pos x="735" y="44"/>
                </a:cxn>
                <a:cxn ang="0">
                  <a:pos x="844" y="37"/>
                </a:cxn>
                <a:cxn ang="0">
                  <a:pos x="832" y="121"/>
                </a:cxn>
              </a:cxnLst>
              <a:rect l="0" t="0" r="r" b="b"/>
              <a:pathLst>
                <a:path w="845" h="1023">
                  <a:moveTo>
                    <a:pt x="832" y="121"/>
                  </a:moveTo>
                  <a:lnTo>
                    <a:pt x="736" y="188"/>
                  </a:lnTo>
                  <a:lnTo>
                    <a:pt x="705" y="209"/>
                  </a:lnTo>
                  <a:lnTo>
                    <a:pt x="677" y="231"/>
                  </a:lnTo>
                  <a:lnTo>
                    <a:pt x="651" y="254"/>
                  </a:lnTo>
                  <a:lnTo>
                    <a:pt x="625" y="276"/>
                  </a:lnTo>
                  <a:lnTo>
                    <a:pt x="602" y="299"/>
                  </a:lnTo>
                  <a:lnTo>
                    <a:pt x="581" y="320"/>
                  </a:lnTo>
                  <a:lnTo>
                    <a:pt x="562" y="343"/>
                  </a:lnTo>
                  <a:lnTo>
                    <a:pt x="544" y="367"/>
                  </a:lnTo>
                  <a:lnTo>
                    <a:pt x="524" y="391"/>
                  </a:lnTo>
                  <a:lnTo>
                    <a:pt x="506" y="415"/>
                  </a:lnTo>
                  <a:lnTo>
                    <a:pt x="489" y="440"/>
                  </a:lnTo>
                  <a:lnTo>
                    <a:pt x="472" y="464"/>
                  </a:lnTo>
                  <a:lnTo>
                    <a:pt x="455" y="492"/>
                  </a:lnTo>
                  <a:lnTo>
                    <a:pt x="439" y="519"/>
                  </a:lnTo>
                  <a:lnTo>
                    <a:pt x="423" y="548"/>
                  </a:lnTo>
                  <a:lnTo>
                    <a:pt x="409" y="578"/>
                  </a:lnTo>
                  <a:lnTo>
                    <a:pt x="394" y="608"/>
                  </a:lnTo>
                  <a:lnTo>
                    <a:pt x="379" y="640"/>
                  </a:lnTo>
                  <a:lnTo>
                    <a:pt x="367" y="675"/>
                  </a:lnTo>
                  <a:lnTo>
                    <a:pt x="355" y="708"/>
                  </a:lnTo>
                  <a:lnTo>
                    <a:pt x="344" y="741"/>
                  </a:lnTo>
                  <a:lnTo>
                    <a:pt x="337" y="778"/>
                  </a:lnTo>
                  <a:lnTo>
                    <a:pt x="329" y="812"/>
                  </a:lnTo>
                  <a:lnTo>
                    <a:pt x="323" y="849"/>
                  </a:lnTo>
                  <a:lnTo>
                    <a:pt x="306" y="958"/>
                  </a:lnTo>
                  <a:lnTo>
                    <a:pt x="268" y="973"/>
                  </a:lnTo>
                  <a:lnTo>
                    <a:pt x="256" y="978"/>
                  </a:lnTo>
                  <a:lnTo>
                    <a:pt x="243" y="984"/>
                  </a:lnTo>
                  <a:lnTo>
                    <a:pt x="226" y="989"/>
                  </a:lnTo>
                  <a:lnTo>
                    <a:pt x="206" y="994"/>
                  </a:lnTo>
                  <a:lnTo>
                    <a:pt x="186" y="998"/>
                  </a:lnTo>
                  <a:lnTo>
                    <a:pt x="164" y="1003"/>
                  </a:lnTo>
                  <a:lnTo>
                    <a:pt x="143" y="1007"/>
                  </a:lnTo>
                  <a:lnTo>
                    <a:pt x="122" y="1011"/>
                  </a:lnTo>
                  <a:lnTo>
                    <a:pt x="101" y="1014"/>
                  </a:lnTo>
                  <a:lnTo>
                    <a:pt x="82" y="1016"/>
                  </a:lnTo>
                  <a:lnTo>
                    <a:pt x="65" y="1019"/>
                  </a:lnTo>
                  <a:lnTo>
                    <a:pt x="47" y="1020"/>
                  </a:lnTo>
                  <a:lnTo>
                    <a:pt x="0" y="1022"/>
                  </a:lnTo>
                  <a:lnTo>
                    <a:pt x="41" y="840"/>
                  </a:lnTo>
                  <a:lnTo>
                    <a:pt x="57" y="780"/>
                  </a:lnTo>
                  <a:lnTo>
                    <a:pt x="71" y="725"/>
                  </a:lnTo>
                  <a:lnTo>
                    <a:pt x="84" y="677"/>
                  </a:lnTo>
                  <a:lnTo>
                    <a:pt x="100" y="632"/>
                  </a:lnTo>
                  <a:lnTo>
                    <a:pt x="116" y="592"/>
                  </a:lnTo>
                  <a:lnTo>
                    <a:pt x="131" y="557"/>
                  </a:lnTo>
                  <a:lnTo>
                    <a:pt x="148" y="526"/>
                  </a:lnTo>
                  <a:lnTo>
                    <a:pt x="164" y="496"/>
                  </a:lnTo>
                  <a:lnTo>
                    <a:pt x="180" y="468"/>
                  </a:lnTo>
                  <a:lnTo>
                    <a:pt x="197" y="439"/>
                  </a:lnTo>
                  <a:lnTo>
                    <a:pt x="215" y="414"/>
                  </a:lnTo>
                  <a:lnTo>
                    <a:pt x="234" y="389"/>
                  </a:lnTo>
                  <a:lnTo>
                    <a:pt x="253" y="365"/>
                  </a:lnTo>
                  <a:lnTo>
                    <a:pt x="275" y="341"/>
                  </a:lnTo>
                  <a:lnTo>
                    <a:pt x="299" y="317"/>
                  </a:lnTo>
                  <a:lnTo>
                    <a:pt x="322" y="292"/>
                  </a:lnTo>
                  <a:lnTo>
                    <a:pt x="349" y="269"/>
                  </a:lnTo>
                  <a:lnTo>
                    <a:pt x="377" y="247"/>
                  </a:lnTo>
                  <a:lnTo>
                    <a:pt x="407" y="224"/>
                  </a:lnTo>
                  <a:lnTo>
                    <a:pt x="435" y="203"/>
                  </a:lnTo>
                  <a:lnTo>
                    <a:pt x="464" y="183"/>
                  </a:lnTo>
                  <a:lnTo>
                    <a:pt x="491" y="167"/>
                  </a:lnTo>
                  <a:lnTo>
                    <a:pt x="520" y="148"/>
                  </a:lnTo>
                  <a:lnTo>
                    <a:pt x="546" y="134"/>
                  </a:lnTo>
                  <a:lnTo>
                    <a:pt x="575" y="119"/>
                  </a:lnTo>
                  <a:lnTo>
                    <a:pt x="605" y="105"/>
                  </a:lnTo>
                  <a:lnTo>
                    <a:pt x="635" y="89"/>
                  </a:lnTo>
                  <a:lnTo>
                    <a:pt x="667" y="74"/>
                  </a:lnTo>
                  <a:lnTo>
                    <a:pt x="700" y="61"/>
                  </a:lnTo>
                  <a:lnTo>
                    <a:pt x="735" y="44"/>
                  </a:lnTo>
                  <a:lnTo>
                    <a:pt x="844" y="0"/>
                  </a:lnTo>
                  <a:lnTo>
                    <a:pt x="844" y="37"/>
                  </a:lnTo>
                  <a:lnTo>
                    <a:pt x="843" y="77"/>
                  </a:lnTo>
                  <a:lnTo>
                    <a:pt x="832" y="121"/>
                  </a:lnTo>
                </a:path>
              </a:pathLst>
            </a:custGeom>
            <a:solidFill>
              <a:srgbClr val="FF6010"/>
            </a:solidFill>
            <a:ln w="12700" cap="rnd" cmpd="sng">
              <a:solidFill>
                <a:srgbClr val="FF601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50" name="Freeform 1110"/>
            <p:cNvSpPr>
              <a:spLocks/>
            </p:cNvSpPr>
            <p:nvPr/>
          </p:nvSpPr>
          <p:spPr bwMode="auto">
            <a:xfrm>
              <a:off x="3029" y="1726"/>
              <a:ext cx="819" cy="992"/>
            </a:xfrm>
            <a:custGeom>
              <a:avLst/>
              <a:gdLst/>
              <a:ahLst/>
              <a:cxnLst>
                <a:cxn ang="0">
                  <a:pos x="714" y="183"/>
                </a:cxn>
                <a:cxn ang="0">
                  <a:pos x="656" y="225"/>
                </a:cxn>
                <a:cxn ang="0">
                  <a:pos x="606" y="267"/>
                </a:cxn>
                <a:cxn ang="0">
                  <a:pos x="563" y="311"/>
                </a:cxn>
                <a:cxn ang="0">
                  <a:pos x="526" y="356"/>
                </a:cxn>
                <a:cxn ang="0">
                  <a:pos x="490" y="404"/>
                </a:cxn>
                <a:cxn ang="0">
                  <a:pos x="457" y="451"/>
                </a:cxn>
                <a:cxn ang="0">
                  <a:pos x="425" y="504"/>
                </a:cxn>
                <a:cxn ang="0">
                  <a:pos x="396" y="561"/>
                </a:cxn>
                <a:cxn ang="0">
                  <a:pos x="368" y="620"/>
                </a:cxn>
                <a:cxn ang="0">
                  <a:pos x="345" y="687"/>
                </a:cxn>
                <a:cxn ang="0">
                  <a:pos x="326" y="754"/>
                </a:cxn>
                <a:cxn ang="0">
                  <a:pos x="312" y="822"/>
                </a:cxn>
                <a:cxn ang="0">
                  <a:pos x="260" y="942"/>
                </a:cxn>
                <a:cxn ang="0">
                  <a:pos x="234" y="953"/>
                </a:cxn>
                <a:cxn ang="0">
                  <a:pos x="199" y="963"/>
                </a:cxn>
                <a:cxn ang="0">
                  <a:pos x="159" y="972"/>
                </a:cxn>
                <a:cxn ang="0">
                  <a:pos x="118" y="981"/>
                </a:cxn>
                <a:cxn ang="0">
                  <a:pos x="79" y="986"/>
                </a:cxn>
                <a:cxn ang="0">
                  <a:pos x="46" y="989"/>
                </a:cxn>
                <a:cxn ang="0">
                  <a:pos x="41" y="815"/>
                </a:cxn>
                <a:cxn ang="0">
                  <a:pos x="70" y="704"/>
                </a:cxn>
                <a:cxn ang="0">
                  <a:pos x="99" y="615"/>
                </a:cxn>
                <a:cxn ang="0">
                  <a:pos x="128" y="543"/>
                </a:cxn>
                <a:cxn ang="0">
                  <a:pos x="161" y="484"/>
                </a:cxn>
                <a:cxn ang="0">
                  <a:pos x="193" y="428"/>
                </a:cxn>
                <a:cxn ang="0">
                  <a:pos x="228" y="380"/>
                </a:cxn>
                <a:cxn ang="0">
                  <a:pos x="268" y="333"/>
                </a:cxn>
                <a:cxn ang="0">
                  <a:pos x="313" y="286"/>
                </a:cxn>
                <a:cxn ang="0">
                  <a:pos x="367" y="243"/>
                </a:cxn>
                <a:cxn ang="0">
                  <a:pos x="423" y="199"/>
                </a:cxn>
                <a:cxn ang="0">
                  <a:pos x="477" y="164"/>
                </a:cxn>
                <a:cxn ang="0">
                  <a:pos x="530" y="132"/>
                </a:cxn>
                <a:cxn ang="0">
                  <a:pos x="586" y="104"/>
                </a:cxn>
                <a:cxn ang="0">
                  <a:pos x="647" y="74"/>
                </a:cxn>
                <a:cxn ang="0">
                  <a:pos x="712" y="45"/>
                </a:cxn>
                <a:cxn ang="0">
                  <a:pos x="818" y="37"/>
                </a:cxn>
                <a:cxn ang="0">
                  <a:pos x="804" y="118"/>
                </a:cxn>
              </a:cxnLst>
              <a:rect l="0" t="0" r="r" b="b"/>
              <a:pathLst>
                <a:path w="819" h="992">
                  <a:moveTo>
                    <a:pt x="804" y="118"/>
                  </a:moveTo>
                  <a:lnTo>
                    <a:pt x="714" y="183"/>
                  </a:lnTo>
                  <a:lnTo>
                    <a:pt x="683" y="203"/>
                  </a:lnTo>
                  <a:lnTo>
                    <a:pt x="656" y="225"/>
                  </a:lnTo>
                  <a:lnTo>
                    <a:pt x="631" y="247"/>
                  </a:lnTo>
                  <a:lnTo>
                    <a:pt x="606" y="267"/>
                  </a:lnTo>
                  <a:lnTo>
                    <a:pt x="584" y="291"/>
                  </a:lnTo>
                  <a:lnTo>
                    <a:pt x="563" y="311"/>
                  </a:lnTo>
                  <a:lnTo>
                    <a:pt x="544" y="333"/>
                  </a:lnTo>
                  <a:lnTo>
                    <a:pt x="526" y="356"/>
                  </a:lnTo>
                  <a:lnTo>
                    <a:pt x="508" y="380"/>
                  </a:lnTo>
                  <a:lnTo>
                    <a:pt x="490" y="404"/>
                  </a:lnTo>
                  <a:lnTo>
                    <a:pt x="474" y="428"/>
                  </a:lnTo>
                  <a:lnTo>
                    <a:pt x="457" y="451"/>
                  </a:lnTo>
                  <a:lnTo>
                    <a:pt x="442" y="478"/>
                  </a:lnTo>
                  <a:lnTo>
                    <a:pt x="425" y="504"/>
                  </a:lnTo>
                  <a:lnTo>
                    <a:pt x="409" y="531"/>
                  </a:lnTo>
                  <a:lnTo>
                    <a:pt x="396" y="561"/>
                  </a:lnTo>
                  <a:lnTo>
                    <a:pt x="381" y="590"/>
                  </a:lnTo>
                  <a:lnTo>
                    <a:pt x="368" y="620"/>
                  </a:lnTo>
                  <a:lnTo>
                    <a:pt x="356" y="655"/>
                  </a:lnTo>
                  <a:lnTo>
                    <a:pt x="345" y="687"/>
                  </a:lnTo>
                  <a:lnTo>
                    <a:pt x="333" y="719"/>
                  </a:lnTo>
                  <a:lnTo>
                    <a:pt x="326" y="754"/>
                  </a:lnTo>
                  <a:lnTo>
                    <a:pt x="318" y="787"/>
                  </a:lnTo>
                  <a:lnTo>
                    <a:pt x="312" y="822"/>
                  </a:lnTo>
                  <a:lnTo>
                    <a:pt x="295" y="927"/>
                  </a:lnTo>
                  <a:lnTo>
                    <a:pt x="260" y="942"/>
                  </a:lnTo>
                  <a:lnTo>
                    <a:pt x="247" y="948"/>
                  </a:lnTo>
                  <a:lnTo>
                    <a:pt x="234" y="953"/>
                  </a:lnTo>
                  <a:lnTo>
                    <a:pt x="218" y="958"/>
                  </a:lnTo>
                  <a:lnTo>
                    <a:pt x="199" y="963"/>
                  </a:lnTo>
                  <a:lnTo>
                    <a:pt x="180" y="967"/>
                  </a:lnTo>
                  <a:lnTo>
                    <a:pt x="159" y="972"/>
                  </a:lnTo>
                  <a:lnTo>
                    <a:pt x="139" y="976"/>
                  </a:lnTo>
                  <a:lnTo>
                    <a:pt x="118" y="981"/>
                  </a:lnTo>
                  <a:lnTo>
                    <a:pt x="99" y="983"/>
                  </a:lnTo>
                  <a:lnTo>
                    <a:pt x="79" y="986"/>
                  </a:lnTo>
                  <a:lnTo>
                    <a:pt x="63" y="988"/>
                  </a:lnTo>
                  <a:lnTo>
                    <a:pt x="46" y="989"/>
                  </a:lnTo>
                  <a:lnTo>
                    <a:pt x="0" y="991"/>
                  </a:lnTo>
                  <a:lnTo>
                    <a:pt x="41" y="815"/>
                  </a:lnTo>
                  <a:lnTo>
                    <a:pt x="56" y="758"/>
                  </a:lnTo>
                  <a:lnTo>
                    <a:pt x="70" y="704"/>
                  </a:lnTo>
                  <a:lnTo>
                    <a:pt x="84" y="658"/>
                  </a:lnTo>
                  <a:lnTo>
                    <a:pt x="99" y="615"/>
                  </a:lnTo>
                  <a:lnTo>
                    <a:pt x="113" y="576"/>
                  </a:lnTo>
                  <a:lnTo>
                    <a:pt x="128" y="543"/>
                  </a:lnTo>
                  <a:lnTo>
                    <a:pt x="144" y="513"/>
                  </a:lnTo>
                  <a:lnTo>
                    <a:pt x="161" y="484"/>
                  </a:lnTo>
                  <a:lnTo>
                    <a:pt x="176" y="456"/>
                  </a:lnTo>
                  <a:lnTo>
                    <a:pt x="193" y="428"/>
                  </a:lnTo>
                  <a:lnTo>
                    <a:pt x="211" y="404"/>
                  </a:lnTo>
                  <a:lnTo>
                    <a:pt x="228" y="380"/>
                  </a:lnTo>
                  <a:lnTo>
                    <a:pt x="247" y="357"/>
                  </a:lnTo>
                  <a:lnTo>
                    <a:pt x="268" y="333"/>
                  </a:lnTo>
                  <a:lnTo>
                    <a:pt x="290" y="309"/>
                  </a:lnTo>
                  <a:lnTo>
                    <a:pt x="313" y="286"/>
                  </a:lnTo>
                  <a:lnTo>
                    <a:pt x="340" y="263"/>
                  </a:lnTo>
                  <a:lnTo>
                    <a:pt x="367" y="243"/>
                  </a:lnTo>
                  <a:lnTo>
                    <a:pt x="396" y="219"/>
                  </a:lnTo>
                  <a:lnTo>
                    <a:pt x="423" y="199"/>
                  </a:lnTo>
                  <a:lnTo>
                    <a:pt x="451" y="179"/>
                  </a:lnTo>
                  <a:lnTo>
                    <a:pt x="477" y="164"/>
                  </a:lnTo>
                  <a:lnTo>
                    <a:pt x="504" y="146"/>
                  </a:lnTo>
                  <a:lnTo>
                    <a:pt x="530" y="132"/>
                  </a:lnTo>
                  <a:lnTo>
                    <a:pt x="557" y="117"/>
                  </a:lnTo>
                  <a:lnTo>
                    <a:pt x="586" y="104"/>
                  </a:lnTo>
                  <a:lnTo>
                    <a:pt x="617" y="88"/>
                  </a:lnTo>
                  <a:lnTo>
                    <a:pt x="647" y="74"/>
                  </a:lnTo>
                  <a:lnTo>
                    <a:pt x="678" y="60"/>
                  </a:lnTo>
                  <a:lnTo>
                    <a:pt x="712" y="45"/>
                  </a:lnTo>
                  <a:lnTo>
                    <a:pt x="817" y="0"/>
                  </a:lnTo>
                  <a:lnTo>
                    <a:pt x="818" y="37"/>
                  </a:lnTo>
                  <a:lnTo>
                    <a:pt x="816" y="75"/>
                  </a:lnTo>
                  <a:lnTo>
                    <a:pt x="804" y="118"/>
                  </a:lnTo>
                </a:path>
              </a:pathLst>
            </a:custGeom>
            <a:solidFill>
              <a:srgbClr val="FF6010"/>
            </a:solidFill>
            <a:ln w="12700" cap="rnd" cmpd="sng">
              <a:solidFill>
                <a:srgbClr val="FF601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51" name="Freeform 1111"/>
            <p:cNvSpPr>
              <a:spLocks/>
            </p:cNvSpPr>
            <p:nvPr/>
          </p:nvSpPr>
          <p:spPr bwMode="auto">
            <a:xfrm>
              <a:off x="3036" y="1739"/>
              <a:ext cx="790" cy="960"/>
            </a:xfrm>
            <a:custGeom>
              <a:avLst/>
              <a:gdLst/>
              <a:ahLst/>
              <a:cxnLst>
                <a:cxn ang="0">
                  <a:pos x="688" y="175"/>
                </a:cxn>
                <a:cxn ang="0">
                  <a:pos x="633" y="216"/>
                </a:cxn>
                <a:cxn ang="0">
                  <a:pos x="585" y="258"/>
                </a:cxn>
                <a:cxn ang="0">
                  <a:pos x="544" y="300"/>
                </a:cxn>
                <a:cxn ang="0">
                  <a:pos x="508" y="344"/>
                </a:cxn>
                <a:cxn ang="0">
                  <a:pos x="473" y="390"/>
                </a:cxn>
                <a:cxn ang="0">
                  <a:pos x="442" y="436"/>
                </a:cxn>
                <a:cxn ang="0">
                  <a:pos x="411" y="486"/>
                </a:cxn>
                <a:cxn ang="0">
                  <a:pos x="382" y="540"/>
                </a:cxn>
                <a:cxn ang="0">
                  <a:pos x="355" y="599"/>
                </a:cxn>
                <a:cxn ang="0">
                  <a:pos x="332" y="663"/>
                </a:cxn>
                <a:cxn ang="0">
                  <a:pos x="314" y="728"/>
                </a:cxn>
                <a:cxn ang="0">
                  <a:pos x="301" y="793"/>
                </a:cxn>
                <a:cxn ang="0">
                  <a:pos x="249" y="910"/>
                </a:cxn>
                <a:cxn ang="0">
                  <a:pos x="225" y="921"/>
                </a:cxn>
                <a:cxn ang="0">
                  <a:pos x="192" y="930"/>
                </a:cxn>
                <a:cxn ang="0">
                  <a:pos x="153" y="940"/>
                </a:cxn>
                <a:cxn ang="0">
                  <a:pos x="113" y="948"/>
                </a:cxn>
                <a:cxn ang="0">
                  <a:pos x="77" y="952"/>
                </a:cxn>
                <a:cxn ang="0">
                  <a:pos x="44" y="956"/>
                </a:cxn>
                <a:cxn ang="0">
                  <a:pos x="39" y="789"/>
                </a:cxn>
                <a:cxn ang="0">
                  <a:pos x="69" y="682"/>
                </a:cxn>
                <a:cxn ang="0">
                  <a:pos x="96" y="596"/>
                </a:cxn>
                <a:cxn ang="0">
                  <a:pos x="125" y="526"/>
                </a:cxn>
                <a:cxn ang="0">
                  <a:pos x="156" y="468"/>
                </a:cxn>
                <a:cxn ang="0">
                  <a:pos x="188" y="415"/>
                </a:cxn>
                <a:cxn ang="0">
                  <a:pos x="221" y="369"/>
                </a:cxn>
                <a:cxn ang="0">
                  <a:pos x="260" y="324"/>
                </a:cxn>
                <a:cxn ang="0">
                  <a:pos x="303" y="278"/>
                </a:cxn>
                <a:cxn ang="0">
                  <a:pos x="356" y="235"/>
                </a:cxn>
                <a:cxn ang="0">
                  <a:pos x="410" y="193"/>
                </a:cxn>
                <a:cxn ang="0">
                  <a:pos x="462" y="159"/>
                </a:cxn>
                <a:cxn ang="0">
                  <a:pos x="512" y="128"/>
                </a:cxn>
                <a:cxn ang="0">
                  <a:pos x="567" y="101"/>
                </a:cxn>
                <a:cxn ang="0">
                  <a:pos x="625" y="71"/>
                </a:cxn>
                <a:cxn ang="0">
                  <a:pos x="688" y="43"/>
                </a:cxn>
                <a:cxn ang="0">
                  <a:pos x="789" y="33"/>
                </a:cxn>
                <a:cxn ang="0">
                  <a:pos x="777" y="112"/>
                </a:cxn>
              </a:cxnLst>
              <a:rect l="0" t="0" r="r" b="b"/>
              <a:pathLst>
                <a:path w="790" h="960">
                  <a:moveTo>
                    <a:pt x="777" y="112"/>
                  </a:moveTo>
                  <a:lnTo>
                    <a:pt x="688" y="175"/>
                  </a:lnTo>
                  <a:lnTo>
                    <a:pt x="660" y="196"/>
                  </a:lnTo>
                  <a:lnTo>
                    <a:pt x="633" y="216"/>
                  </a:lnTo>
                  <a:lnTo>
                    <a:pt x="609" y="238"/>
                  </a:lnTo>
                  <a:lnTo>
                    <a:pt x="585" y="258"/>
                  </a:lnTo>
                  <a:lnTo>
                    <a:pt x="564" y="280"/>
                  </a:lnTo>
                  <a:lnTo>
                    <a:pt x="544" y="300"/>
                  </a:lnTo>
                  <a:lnTo>
                    <a:pt x="525" y="322"/>
                  </a:lnTo>
                  <a:lnTo>
                    <a:pt x="508" y="344"/>
                  </a:lnTo>
                  <a:lnTo>
                    <a:pt x="491" y="367"/>
                  </a:lnTo>
                  <a:lnTo>
                    <a:pt x="473" y="390"/>
                  </a:lnTo>
                  <a:lnTo>
                    <a:pt x="458" y="413"/>
                  </a:lnTo>
                  <a:lnTo>
                    <a:pt x="442" y="436"/>
                  </a:lnTo>
                  <a:lnTo>
                    <a:pt x="426" y="462"/>
                  </a:lnTo>
                  <a:lnTo>
                    <a:pt x="411" y="486"/>
                  </a:lnTo>
                  <a:lnTo>
                    <a:pt x="396" y="513"/>
                  </a:lnTo>
                  <a:lnTo>
                    <a:pt x="382" y="540"/>
                  </a:lnTo>
                  <a:lnTo>
                    <a:pt x="368" y="570"/>
                  </a:lnTo>
                  <a:lnTo>
                    <a:pt x="355" y="599"/>
                  </a:lnTo>
                  <a:lnTo>
                    <a:pt x="343" y="631"/>
                  </a:lnTo>
                  <a:lnTo>
                    <a:pt x="332" y="663"/>
                  </a:lnTo>
                  <a:lnTo>
                    <a:pt x="321" y="694"/>
                  </a:lnTo>
                  <a:lnTo>
                    <a:pt x="314" y="728"/>
                  </a:lnTo>
                  <a:lnTo>
                    <a:pt x="307" y="760"/>
                  </a:lnTo>
                  <a:lnTo>
                    <a:pt x="301" y="793"/>
                  </a:lnTo>
                  <a:lnTo>
                    <a:pt x="284" y="896"/>
                  </a:lnTo>
                  <a:lnTo>
                    <a:pt x="249" y="910"/>
                  </a:lnTo>
                  <a:lnTo>
                    <a:pt x="238" y="915"/>
                  </a:lnTo>
                  <a:lnTo>
                    <a:pt x="225" y="921"/>
                  </a:lnTo>
                  <a:lnTo>
                    <a:pt x="210" y="926"/>
                  </a:lnTo>
                  <a:lnTo>
                    <a:pt x="192" y="930"/>
                  </a:lnTo>
                  <a:lnTo>
                    <a:pt x="173" y="934"/>
                  </a:lnTo>
                  <a:lnTo>
                    <a:pt x="153" y="940"/>
                  </a:lnTo>
                  <a:lnTo>
                    <a:pt x="134" y="944"/>
                  </a:lnTo>
                  <a:lnTo>
                    <a:pt x="113" y="948"/>
                  </a:lnTo>
                  <a:lnTo>
                    <a:pt x="95" y="950"/>
                  </a:lnTo>
                  <a:lnTo>
                    <a:pt x="77" y="952"/>
                  </a:lnTo>
                  <a:lnTo>
                    <a:pt x="61" y="955"/>
                  </a:lnTo>
                  <a:lnTo>
                    <a:pt x="44" y="956"/>
                  </a:lnTo>
                  <a:lnTo>
                    <a:pt x="0" y="959"/>
                  </a:lnTo>
                  <a:lnTo>
                    <a:pt x="39" y="789"/>
                  </a:lnTo>
                  <a:lnTo>
                    <a:pt x="55" y="734"/>
                  </a:lnTo>
                  <a:lnTo>
                    <a:pt x="69" y="682"/>
                  </a:lnTo>
                  <a:lnTo>
                    <a:pt x="82" y="637"/>
                  </a:lnTo>
                  <a:lnTo>
                    <a:pt x="96" y="596"/>
                  </a:lnTo>
                  <a:lnTo>
                    <a:pt x="111" y="558"/>
                  </a:lnTo>
                  <a:lnTo>
                    <a:pt x="125" y="526"/>
                  </a:lnTo>
                  <a:lnTo>
                    <a:pt x="141" y="497"/>
                  </a:lnTo>
                  <a:lnTo>
                    <a:pt x="156" y="468"/>
                  </a:lnTo>
                  <a:lnTo>
                    <a:pt x="172" y="443"/>
                  </a:lnTo>
                  <a:lnTo>
                    <a:pt x="188" y="415"/>
                  </a:lnTo>
                  <a:lnTo>
                    <a:pt x="205" y="392"/>
                  </a:lnTo>
                  <a:lnTo>
                    <a:pt x="221" y="369"/>
                  </a:lnTo>
                  <a:lnTo>
                    <a:pt x="239" y="347"/>
                  </a:lnTo>
                  <a:lnTo>
                    <a:pt x="260" y="324"/>
                  </a:lnTo>
                  <a:lnTo>
                    <a:pt x="283" y="301"/>
                  </a:lnTo>
                  <a:lnTo>
                    <a:pt x="303" y="278"/>
                  </a:lnTo>
                  <a:lnTo>
                    <a:pt x="330" y="255"/>
                  </a:lnTo>
                  <a:lnTo>
                    <a:pt x="356" y="235"/>
                  </a:lnTo>
                  <a:lnTo>
                    <a:pt x="383" y="213"/>
                  </a:lnTo>
                  <a:lnTo>
                    <a:pt x="410" y="193"/>
                  </a:lnTo>
                  <a:lnTo>
                    <a:pt x="436" y="174"/>
                  </a:lnTo>
                  <a:lnTo>
                    <a:pt x="462" y="159"/>
                  </a:lnTo>
                  <a:lnTo>
                    <a:pt x="488" y="141"/>
                  </a:lnTo>
                  <a:lnTo>
                    <a:pt x="512" y="128"/>
                  </a:lnTo>
                  <a:lnTo>
                    <a:pt x="540" y="113"/>
                  </a:lnTo>
                  <a:lnTo>
                    <a:pt x="567" y="101"/>
                  </a:lnTo>
                  <a:lnTo>
                    <a:pt x="596" y="86"/>
                  </a:lnTo>
                  <a:lnTo>
                    <a:pt x="625" y="71"/>
                  </a:lnTo>
                  <a:lnTo>
                    <a:pt x="655" y="57"/>
                  </a:lnTo>
                  <a:lnTo>
                    <a:pt x="688" y="43"/>
                  </a:lnTo>
                  <a:lnTo>
                    <a:pt x="788" y="0"/>
                  </a:lnTo>
                  <a:lnTo>
                    <a:pt x="789" y="33"/>
                  </a:lnTo>
                  <a:lnTo>
                    <a:pt x="788" y="71"/>
                  </a:lnTo>
                  <a:lnTo>
                    <a:pt x="777" y="112"/>
                  </a:lnTo>
                </a:path>
              </a:pathLst>
            </a:custGeom>
            <a:solidFill>
              <a:srgbClr val="FF7020"/>
            </a:solidFill>
            <a:ln w="12700" cap="rnd" cmpd="sng">
              <a:solidFill>
                <a:srgbClr val="FF702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52" name="Freeform 1112"/>
            <p:cNvSpPr>
              <a:spLocks/>
            </p:cNvSpPr>
            <p:nvPr/>
          </p:nvSpPr>
          <p:spPr bwMode="auto">
            <a:xfrm>
              <a:off x="3043" y="1750"/>
              <a:ext cx="763" cy="930"/>
            </a:xfrm>
            <a:custGeom>
              <a:avLst/>
              <a:gdLst/>
              <a:ahLst/>
              <a:cxnLst>
                <a:cxn ang="0">
                  <a:pos x="664" y="171"/>
                </a:cxn>
                <a:cxn ang="0">
                  <a:pos x="611" y="210"/>
                </a:cxn>
                <a:cxn ang="0">
                  <a:pos x="565" y="251"/>
                </a:cxn>
                <a:cxn ang="0">
                  <a:pos x="524" y="290"/>
                </a:cxn>
                <a:cxn ang="0">
                  <a:pos x="490" y="333"/>
                </a:cxn>
                <a:cxn ang="0">
                  <a:pos x="456" y="378"/>
                </a:cxn>
                <a:cxn ang="0">
                  <a:pos x="426" y="422"/>
                </a:cxn>
                <a:cxn ang="0">
                  <a:pos x="396" y="471"/>
                </a:cxn>
                <a:cxn ang="0">
                  <a:pos x="368" y="523"/>
                </a:cxn>
                <a:cxn ang="0">
                  <a:pos x="342" y="580"/>
                </a:cxn>
                <a:cxn ang="0">
                  <a:pos x="320" y="641"/>
                </a:cxn>
                <a:cxn ang="0">
                  <a:pos x="303" y="704"/>
                </a:cxn>
                <a:cxn ang="0">
                  <a:pos x="290" y="767"/>
                </a:cxn>
                <a:cxn ang="0">
                  <a:pos x="239" y="879"/>
                </a:cxn>
                <a:cxn ang="0">
                  <a:pos x="215" y="890"/>
                </a:cxn>
                <a:cxn ang="0">
                  <a:pos x="184" y="900"/>
                </a:cxn>
                <a:cxn ang="0">
                  <a:pos x="147" y="909"/>
                </a:cxn>
                <a:cxn ang="0">
                  <a:pos x="109" y="917"/>
                </a:cxn>
                <a:cxn ang="0">
                  <a:pos x="73" y="922"/>
                </a:cxn>
                <a:cxn ang="0">
                  <a:pos x="42" y="926"/>
                </a:cxn>
                <a:cxn ang="0">
                  <a:pos x="39" y="766"/>
                </a:cxn>
                <a:cxn ang="0">
                  <a:pos x="67" y="663"/>
                </a:cxn>
                <a:cxn ang="0">
                  <a:pos x="95" y="579"/>
                </a:cxn>
                <a:cxn ang="0">
                  <a:pos x="122" y="512"/>
                </a:cxn>
                <a:cxn ang="0">
                  <a:pos x="152" y="457"/>
                </a:cxn>
                <a:cxn ang="0">
                  <a:pos x="183" y="405"/>
                </a:cxn>
                <a:cxn ang="0">
                  <a:pos x="215" y="360"/>
                </a:cxn>
                <a:cxn ang="0">
                  <a:pos x="252" y="315"/>
                </a:cxn>
                <a:cxn ang="0">
                  <a:pos x="295" y="271"/>
                </a:cxn>
                <a:cxn ang="0">
                  <a:pos x="344" y="230"/>
                </a:cxn>
                <a:cxn ang="0">
                  <a:pos x="396" y="189"/>
                </a:cxn>
                <a:cxn ang="0">
                  <a:pos x="447" y="155"/>
                </a:cxn>
                <a:cxn ang="0">
                  <a:pos x="495" y="126"/>
                </a:cxn>
                <a:cxn ang="0">
                  <a:pos x="548" y="99"/>
                </a:cxn>
                <a:cxn ang="0">
                  <a:pos x="604" y="70"/>
                </a:cxn>
                <a:cxn ang="0">
                  <a:pos x="664" y="42"/>
                </a:cxn>
                <a:cxn ang="0">
                  <a:pos x="762" y="33"/>
                </a:cxn>
                <a:cxn ang="0">
                  <a:pos x="748" y="108"/>
                </a:cxn>
              </a:cxnLst>
              <a:rect l="0" t="0" r="r" b="b"/>
              <a:pathLst>
                <a:path w="763" h="930">
                  <a:moveTo>
                    <a:pt x="748" y="108"/>
                  </a:moveTo>
                  <a:lnTo>
                    <a:pt x="664" y="171"/>
                  </a:lnTo>
                  <a:lnTo>
                    <a:pt x="637" y="189"/>
                  </a:lnTo>
                  <a:lnTo>
                    <a:pt x="611" y="210"/>
                  </a:lnTo>
                  <a:lnTo>
                    <a:pt x="588" y="231"/>
                  </a:lnTo>
                  <a:lnTo>
                    <a:pt x="565" y="251"/>
                  </a:lnTo>
                  <a:lnTo>
                    <a:pt x="544" y="271"/>
                  </a:lnTo>
                  <a:lnTo>
                    <a:pt x="524" y="290"/>
                  </a:lnTo>
                  <a:lnTo>
                    <a:pt x="508" y="312"/>
                  </a:lnTo>
                  <a:lnTo>
                    <a:pt x="490" y="333"/>
                  </a:lnTo>
                  <a:lnTo>
                    <a:pt x="473" y="356"/>
                  </a:lnTo>
                  <a:lnTo>
                    <a:pt x="456" y="378"/>
                  </a:lnTo>
                  <a:lnTo>
                    <a:pt x="441" y="400"/>
                  </a:lnTo>
                  <a:lnTo>
                    <a:pt x="426" y="422"/>
                  </a:lnTo>
                  <a:lnTo>
                    <a:pt x="411" y="447"/>
                  </a:lnTo>
                  <a:lnTo>
                    <a:pt x="396" y="471"/>
                  </a:lnTo>
                  <a:lnTo>
                    <a:pt x="382" y="496"/>
                  </a:lnTo>
                  <a:lnTo>
                    <a:pt x="368" y="523"/>
                  </a:lnTo>
                  <a:lnTo>
                    <a:pt x="355" y="552"/>
                  </a:lnTo>
                  <a:lnTo>
                    <a:pt x="342" y="580"/>
                  </a:lnTo>
                  <a:lnTo>
                    <a:pt x="330" y="611"/>
                  </a:lnTo>
                  <a:lnTo>
                    <a:pt x="320" y="641"/>
                  </a:lnTo>
                  <a:lnTo>
                    <a:pt x="309" y="671"/>
                  </a:lnTo>
                  <a:lnTo>
                    <a:pt x="303" y="704"/>
                  </a:lnTo>
                  <a:lnTo>
                    <a:pt x="295" y="735"/>
                  </a:lnTo>
                  <a:lnTo>
                    <a:pt x="290" y="767"/>
                  </a:lnTo>
                  <a:lnTo>
                    <a:pt x="273" y="865"/>
                  </a:lnTo>
                  <a:lnTo>
                    <a:pt x="239" y="879"/>
                  </a:lnTo>
                  <a:lnTo>
                    <a:pt x="228" y="885"/>
                  </a:lnTo>
                  <a:lnTo>
                    <a:pt x="215" y="890"/>
                  </a:lnTo>
                  <a:lnTo>
                    <a:pt x="201" y="895"/>
                  </a:lnTo>
                  <a:lnTo>
                    <a:pt x="184" y="900"/>
                  </a:lnTo>
                  <a:lnTo>
                    <a:pt x="166" y="902"/>
                  </a:lnTo>
                  <a:lnTo>
                    <a:pt x="147" y="909"/>
                  </a:lnTo>
                  <a:lnTo>
                    <a:pt x="128" y="912"/>
                  </a:lnTo>
                  <a:lnTo>
                    <a:pt x="109" y="917"/>
                  </a:lnTo>
                  <a:lnTo>
                    <a:pt x="90" y="919"/>
                  </a:lnTo>
                  <a:lnTo>
                    <a:pt x="73" y="922"/>
                  </a:lnTo>
                  <a:lnTo>
                    <a:pt x="58" y="924"/>
                  </a:lnTo>
                  <a:lnTo>
                    <a:pt x="42" y="926"/>
                  </a:lnTo>
                  <a:lnTo>
                    <a:pt x="0" y="929"/>
                  </a:lnTo>
                  <a:lnTo>
                    <a:pt x="39" y="766"/>
                  </a:lnTo>
                  <a:lnTo>
                    <a:pt x="53" y="711"/>
                  </a:lnTo>
                  <a:lnTo>
                    <a:pt x="67" y="663"/>
                  </a:lnTo>
                  <a:lnTo>
                    <a:pt x="80" y="619"/>
                  </a:lnTo>
                  <a:lnTo>
                    <a:pt x="95" y="579"/>
                  </a:lnTo>
                  <a:lnTo>
                    <a:pt x="108" y="543"/>
                  </a:lnTo>
                  <a:lnTo>
                    <a:pt x="122" y="512"/>
                  </a:lnTo>
                  <a:lnTo>
                    <a:pt x="137" y="484"/>
                  </a:lnTo>
                  <a:lnTo>
                    <a:pt x="152" y="457"/>
                  </a:lnTo>
                  <a:lnTo>
                    <a:pt x="166" y="430"/>
                  </a:lnTo>
                  <a:lnTo>
                    <a:pt x="183" y="405"/>
                  </a:lnTo>
                  <a:lnTo>
                    <a:pt x="199" y="382"/>
                  </a:lnTo>
                  <a:lnTo>
                    <a:pt x="215" y="360"/>
                  </a:lnTo>
                  <a:lnTo>
                    <a:pt x="232" y="338"/>
                  </a:lnTo>
                  <a:lnTo>
                    <a:pt x="252" y="315"/>
                  </a:lnTo>
                  <a:lnTo>
                    <a:pt x="273" y="294"/>
                  </a:lnTo>
                  <a:lnTo>
                    <a:pt x="295" y="271"/>
                  </a:lnTo>
                  <a:lnTo>
                    <a:pt x="319" y="250"/>
                  </a:lnTo>
                  <a:lnTo>
                    <a:pt x="344" y="230"/>
                  </a:lnTo>
                  <a:lnTo>
                    <a:pt x="371" y="209"/>
                  </a:lnTo>
                  <a:lnTo>
                    <a:pt x="396" y="189"/>
                  </a:lnTo>
                  <a:lnTo>
                    <a:pt x="422" y="171"/>
                  </a:lnTo>
                  <a:lnTo>
                    <a:pt x="447" y="155"/>
                  </a:lnTo>
                  <a:lnTo>
                    <a:pt x="472" y="139"/>
                  </a:lnTo>
                  <a:lnTo>
                    <a:pt x="495" y="126"/>
                  </a:lnTo>
                  <a:lnTo>
                    <a:pt x="521" y="112"/>
                  </a:lnTo>
                  <a:lnTo>
                    <a:pt x="548" y="99"/>
                  </a:lnTo>
                  <a:lnTo>
                    <a:pt x="576" y="84"/>
                  </a:lnTo>
                  <a:lnTo>
                    <a:pt x="604" y="70"/>
                  </a:lnTo>
                  <a:lnTo>
                    <a:pt x="633" y="58"/>
                  </a:lnTo>
                  <a:lnTo>
                    <a:pt x="664" y="42"/>
                  </a:lnTo>
                  <a:lnTo>
                    <a:pt x="761" y="0"/>
                  </a:lnTo>
                  <a:lnTo>
                    <a:pt x="762" y="33"/>
                  </a:lnTo>
                  <a:lnTo>
                    <a:pt x="760" y="68"/>
                  </a:lnTo>
                  <a:lnTo>
                    <a:pt x="748" y="108"/>
                  </a:lnTo>
                </a:path>
              </a:pathLst>
            </a:custGeom>
            <a:solidFill>
              <a:srgbClr val="FF8030"/>
            </a:solidFill>
            <a:ln w="12700" cap="rnd" cmpd="sng">
              <a:solidFill>
                <a:srgbClr val="FF80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53" name="Freeform 1113"/>
            <p:cNvSpPr>
              <a:spLocks/>
            </p:cNvSpPr>
            <p:nvPr/>
          </p:nvSpPr>
          <p:spPr bwMode="auto">
            <a:xfrm>
              <a:off x="3050" y="1763"/>
              <a:ext cx="734" cy="898"/>
            </a:xfrm>
            <a:custGeom>
              <a:avLst/>
              <a:gdLst/>
              <a:ahLst/>
              <a:cxnLst>
                <a:cxn ang="0">
                  <a:pos x="639" y="163"/>
                </a:cxn>
                <a:cxn ang="0">
                  <a:pos x="588" y="201"/>
                </a:cxn>
                <a:cxn ang="0">
                  <a:pos x="544" y="240"/>
                </a:cxn>
                <a:cxn ang="0">
                  <a:pos x="505" y="280"/>
                </a:cxn>
                <a:cxn ang="0">
                  <a:pos x="473" y="321"/>
                </a:cxn>
                <a:cxn ang="0">
                  <a:pos x="439" y="364"/>
                </a:cxn>
                <a:cxn ang="0">
                  <a:pos x="411" y="405"/>
                </a:cxn>
                <a:cxn ang="0">
                  <a:pos x="382" y="453"/>
                </a:cxn>
                <a:cxn ang="0">
                  <a:pos x="354" y="505"/>
                </a:cxn>
                <a:cxn ang="0">
                  <a:pos x="330" y="558"/>
                </a:cxn>
                <a:cxn ang="0">
                  <a:pos x="308" y="618"/>
                </a:cxn>
                <a:cxn ang="0">
                  <a:pos x="290" y="678"/>
                </a:cxn>
                <a:cxn ang="0">
                  <a:pos x="278" y="738"/>
                </a:cxn>
                <a:cxn ang="0">
                  <a:pos x="231" y="847"/>
                </a:cxn>
                <a:cxn ang="0">
                  <a:pos x="207" y="857"/>
                </a:cxn>
                <a:cxn ang="0">
                  <a:pos x="176" y="867"/>
                </a:cxn>
                <a:cxn ang="0">
                  <a:pos x="140" y="876"/>
                </a:cxn>
                <a:cxn ang="0">
                  <a:pos x="104" y="884"/>
                </a:cxn>
                <a:cxn ang="0">
                  <a:pos x="70" y="889"/>
                </a:cxn>
                <a:cxn ang="0">
                  <a:pos x="41" y="892"/>
                </a:cxn>
                <a:cxn ang="0">
                  <a:pos x="38" y="739"/>
                </a:cxn>
                <a:cxn ang="0">
                  <a:pos x="65" y="640"/>
                </a:cxn>
                <a:cxn ang="0">
                  <a:pos x="92" y="559"/>
                </a:cxn>
                <a:cxn ang="0">
                  <a:pos x="119" y="495"/>
                </a:cxn>
                <a:cxn ang="0">
                  <a:pos x="147" y="442"/>
                </a:cxn>
                <a:cxn ang="0">
                  <a:pos x="177" y="392"/>
                </a:cxn>
                <a:cxn ang="0">
                  <a:pos x="208" y="349"/>
                </a:cxn>
                <a:cxn ang="0">
                  <a:pos x="244" y="305"/>
                </a:cxn>
                <a:cxn ang="0">
                  <a:pos x="285" y="262"/>
                </a:cxn>
                <a:cxn ang="0">
                  <a:pos x="333" y="223"/>
                </a:cxn>
                <a:cxn ang="0">
                  <a:pos x="383" y="184"/>
                </a:cxn>
                <a:cxn ang="0">
                  <a:pos x="431" y="150"/>
                </a:cxn>
                <a:cxn ang="0">
                  <a:pos x="479" y="122"/>
                </a:cxn>
                <a:cxn ang="0">
                  <a:pos x="528" y="95"/>
                </a:cxn>
                <a:cxn ang="0">
                  <a:pos x="582" y="68"/>
                </a:cxn>
                <a:cxn ang="0">
                  <a:pos x="640" y="40"/>
                </a:cxn>
                <a:cxn ang="0">
                  <a:pos x="733" y="31"/>
                </a:cxn>
                <a:cxn ang="0">
                  <a:pos x="721" y="103"/>
                </a:cxn>
              </a:cxnLst>
              <a:rect l="0" t="0" r="r" b="b"/>
              <a:pathLst>
                <a:path w="734" h="898">
                  <a:moveTo>
                    <a:pt x="721" y="103"/>
                  </a:moveTo>
                  <a:lnTo>
                    <a:pt x="639" y="163"/>
                  </a:lnTo>
                  <a:lnTo>
                    <a:pt x="613" y="182"/>
                  </a:lnTo>
                  <a:lnTo>
                    <a:pt x="588" y="201"/>
                  </a:lnTo>
                  <a:lnTo>
                    <a:pt x="566" y="222"/>
                  </a:lnTo>
                  <a:lnTo>
                    <a:pt x="544" y="240"/>
                  </a:lnTo>
                  <a:lnTo>
                    <a:pt x="524" y="262"/>
                  </a:lnTo>
                  <a:lnTo>
                    <a:pt x="505" y="280"/>
                  </a:lnTo>
                  <a:lnTo>
                    <a:pt x="488" y="301"/>
                  </a:lnTo>
                  <a:lnTo>
                    <a:pt x="473" y="321"/>
                  </a:lnTo>
                  <a:lnTo>
                    <a:pt x="456" y="343"/>
                  </a:lnTo>
                  <a:lnTo>
                    <a:pt x="439" y="364"/>
                  </a:lnTo>
                  <a:lnTo>
                    <a:pt x="425" y="386"/>
                  </a:lnTo>
                  <a:lnTo>
                    <a:pt x="411" y="405"/>
                  </a:lnTo>
                  <a:lnTo>
                    <a:pt x="396" y="430"/>
                  </a:lnTo>
                  <a:lnTo>
                    <a:pt x="382" y="453"/>
                  </a:lnTo>
                  <a:lnTo>
                    <a:pt x="367" y="477"/>
                  </a:lnTo>
                  <a:lnTo>
                    <a:pt x="354" y="505"/>
                  </a:lnTo>
                  <a:lnTo>
                    <a:pt x="342" y="531"/>
                  </a:lnTo>
                  <a:lnTo>
                    <a:pt x="330" y="558"/>
                  </a:lnTo>
                  <a:lnTo>
                    <a:pt x="318" y="588"/>
                  </a:lnTo>
                  <a:lnTo>
                    <a:pt x="308" y="618"/>
                  </a:lnTo>
                  <a:lnTo>
                    <a:pt x="297" y="646"/>
                  </a:lnTo>
                  <a:lnTo>
                    <a:pt x="290" y="678"/>
                  </a:lnTo>
                  <a:lnTo>
                    <a:pt x="284" y="707"/>
                  </a:lnTo>
                  <a:lnTo>
                    <a:pt x="278" y="738"/>
                  </a:lnTo>
                  <a:lnTo>
                    <a:pt x="262" y="833"/>
                  </a:lnTo>
                  <a:lnTo>
                    <a:pt x="231" y="847"/>
                  </a:lnTo>
                  <a:lnTo>
                    <a:pt x="219" y="851"/>
                  </a:lnTo>
                  <a:lnTo>
                    <a:pt x="207" y="857"/>
                  </a:lnTo>
                  <a:lnTo>
                    <a:pt x="192" y="862"/>
                  </a:lnTo>
                  <a:lnTo>
                    <a:pt x="176" y="867"/>
                  </a:lnTo>
                  <a:lnTo>
                    <a:pt x="159" y="870"/>
                  </a:lnTo>
                  <a:lnTo>
                    <a:pt x="140" y="876"/>
                  </a:lnTo>
                  <a:lnTo>
                    <a:pt x="122" y="880"/>
                  </a:lnTo>
                  <a:lnTo>
                    <a:pt x="104" y="884"/>
                  </a:lnTo>
                  <a:lnTo>
                    <a:pt x="87" y="887"/>
                  </a:lnTo>
                  <a:lnTo>
                    <a:pt x="70" y="889"/>
                  </a:lnTo>
                  <a:lnTo>
                    <a:pt x="56" y="891"/>
                  </a:lnTo>
                  <a:lnTo>
                    <a:pt x="41" y="892"/>
                  </a:lnTo>
                  <a:lnTo>
                    <a:pt x="0" y="897"/>
                  </a:lnTo>
                  <a:lnTo>
                    <a:pt x="38" y="739"/>
                  </a:lnTo>
                  <a:lnTo>
                    <a:pt x="52" y="688"/>
                  </a:lnTo>
                  <a:lnTo>
                    <a:pt x="65" y="640"/>
                  </a:lnTo>
                  <a:lnTo>
                    <a:pt x="78" y="599"/>
                  </a:lnTo>
                  <a:lnTo>
                    <a:pt x="92" y="559"/>
                  </a:lnTo>
                  <a:lnTo>
                    <a:pt x="105" y="524"/>
                  </a:lnTo>
                  <a:lnTo>
                    <a:pt x="119" y="495"/>
                  </a:lnTo>
                  <a:lnTo>
                    <a:pt x="133" y="468"/>
                  </a:lnTo>
                  <a:lnTo>
                    <a:pt x="147" y="442"/>
                  </a:lnTo>
                  <a:lnTo>
                    <a:pt x="161" y="416"/>
                  </a:lnTo>
                  <a:lnTo>
                    <a:pt x="177" y="392"/>
                  </a:lnTo>
                  <a:lnTo>
                    <a:pt x="192" y="371"/>
                  </a:lnTo>
                  <a:lnTo>
                    <a:pt x="208" y="349"/>
                  </a:lnTo>
                  <a:lnTo>
                    <a:pt x="225" y="327"/>
                  </a:lnTo>
                  <a:lnTo>
                    <a:pt x="244" y="305"/>
                  </a:lnTo>
                  <a:lnTo>
                    <a:pt x="264" y="285"/>
                  </a:lnTo>
                  <a:lnTo>
                    <a:pt x="285" y="262"/>
                  </a:lnTo>
                  <a:lnTo>
                    <a:pt x="309" y="242"/>
                  </a:lnTo>
                  <a:lnTo>
                    <a:pt x="333" y="223"/>
                  </a:lnTo>
                  <a:lnTo>
                    <a:pt x="359" y="202"/>
                  </a:lnTo>
                  <a:lnTo>
                    <a:pt x="383" y="184"/>
                  </a:lnTo>
                  <a:lnTo>
                    <a:pt x="407" y="166"/>
                  </a:lnTo>
                  <a:lnTo>
                    <a:pt x="431" y="150"/>
                  </a:lnTo>
                  <a:lnTo>
                    <a:pt x="455" y="134"/>
                  </a:lnTo>
                  <a:lnTo>
                    <a:pt x="479" y="122"/>
                  </a:lnTo>
                  <a:lnTo>
                    <a:pt x="502" y="108"/>
                  </a:lnTo>
                  <a:lnTo>
                    <a:pt x="528" y="95"/>
                  </a:lnTo>
                  <a:lnTo>
                    <a:pt x="555" y="81"/>
                  </a:lnTo>
                  <a:lnTo>
                    <a:pt x="582" y="68"/>
                  </a:lnTo>
                  <a:lnTo>
                    <a:pt x="610" y="55"/>
                  </a:lnTo>
                  <a:lnTo>
                    <a:pt x="640" y="40"/>
                  </a:lnTo>
                  <a:lnTo>
                    <a:pt x="733" y="0"/>
                  </a:lnTo>
                  <a:lnTo>
                    <a:pt x="733" y="31"/>
                  </a:lnTo>
                  <a:lnTo>
                    <a:pt x="731" y="65"/>
                  </a:lnTo>
                  <a:lnTo>
                    <a:pt x="721" y="103"/>
                  </a:lnTo>
                </a:path>
              </a:pathLst>
            </a:custGeom>
            <a:solidFill>
              <a:srgbClr val="FF8030"/>
            </a:solidFill>
            <a:ln w="12700" cap="rnd" cmpd="sng">
              <a:solidFill>
                <a:srgbClr val="FF80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54" name="Freeform 1114"/>
            <p:cNvSpPr>
              <a:spLocks/>
            </p:cNvSpPr>
            <p:nvPr/>
          </p:nvSpPr>
          <p:spPr bwMode="auto">
            <a:xfrm>
              <a:off x="3056" y="1774"/>
              <a:ext cx="707" cy="867"/>
            </a:xfrm>
            <a:custGeom>
              <a:avLst/>
              <a:gdLst/>
              <a:ahLst/>
              <a:cxnLst>
                <a:cxn ang="0">
                  <a:pos x="616" y="157"/>
                </a:cxn>
                <a:cxn ang="0">
                  <a:pos x="568" y="195"/>
                </a:cxn>
                <a:cxn ang="0">
                  <a:pos x="525" y="233"/>
                </a:cxn>
                <a:cxn ang="0">
                  <a:pos x="487" y="271"/>
                </a:cxn>
                <a:cxn ang="0">
                  <a:pos x="456" y="311"/>
                </a:cxn>
                <a:cxn ang="0">
                  <a:pos x="425" y="352"/>
                </a:cxn>
                <a:cxn ang="0">
                  <a:pos x="396" y="393"/>
                </a:cxn>
                <a:cxn ang="0">
                  <a:pos x="368" y="438"/>
                </a:cxn>
                <a:cxn ang="0">
                  <a:pos x="342" y="487"/>
                </a:cxn>
                <a:cxn ang="0">
                  <a:pos x="318" y="539"/>
                </a:cxn>
                <a:cxn ang="0">
                  <a:pos x="297" y="596"/>
                </a:cxn>
                <a:cxn ang="0">
                  <a:pos x="281" y="654"/>
                </a:cxn>
                <a:cxn ang="0">
                  <a:pos x="267" y="711"/>
                </a:cxn>
                <a:cxn ang="0">
                  <a:pos x="221" y="815"/>
                </a:cxn>
                <a:cxn ang="0">
                  <a:pos x="200" y="826"/>
                </a:cxn>
                <a:cxn ang="0">
                  <a:pos x="170" y="836"/>
                </a:cxn>
                <a:cxn ang="0">
                  <a:pos x="135" y="845"/>
                </a:cxn>
                <a:cxn ang="0">
                  <a:pos x="100" y="853"/>
                </a:cxn>
                <a:cxn ang="0">
                  <a:pos x="67" y="858"/>
                </a:cxn>
                <a:cxn ang="0">
                  <a:pos x="39" y="862"/>
                </a:cxn>
                <a:cxn ang="0">
                  <a:pos x="38" y="714"/>
                </a:cxn>
                <a:cxn ang="0">
                  <a:pos x="65" y="620"/>
                </a:cxn>
                <a:cxn ang="0">
                  <a:pos x="91" y="543"/>
                </a:cxn>
                <a:cxn ang="0">
                  <a:pos x="115" y="481"/>
                </a:cxn>
                <a:cxn ang="0">
                  <a:pos x="144" y="429"/>
                </a:cxn>
                <a:cxn ang="0">
                  <a:pos x="172" y="381"/>
                </a:cxn>
                <a:cxn ang="0">
                  <a:pos x="202" y="339"/>
                </a:cxn>
                <a:cxn ang="0">
                  <a:pos x="237" y="298"/>
                </a:cxn>
                <a:cxn ang="0">
                  <a:pos x="277" y="257"/>
                </a:cxn>
                <a:cxn ang="0">
                  <a:pos x="322" y="218"/>
                </a:cxn>
                <a:cxn ang="0">
                  <a:pos x="370" y="179"/>
                </a:cxn>
                <a:cxn ang="0">
                  <a:pos x="417" y="147"/>
                </a:cxn>
                <a:cxn ang="0">
                  <a:pos x="462" y="120"/>
                </a:cxn>
                <a:cxn ang="0">
                  <a:pos x="510" y="94"/>
                </a:cxn>
                <a:cxn ang="0">
                  <a:pos x="561" y="68"/>
                </a:cxn>
                <a:cxn ang="0">
                  <a:pos x="616" y="41"/>
                </a:cxn>
                <a:cxn ang="0">
                  <a:pos x="706" y="30"/>
                </a:cxn>
                <a:cxn ang="0">
                  <a:pos x="694" y="100"/>
                </a:cxn>
              </a:cxnLst>
              <a:rect l="0" t="0" r="r" b="b"/>
              <a:pathLst>
                <a:path w="707" h="867">
                  <a:moveTo>
                    <a:pt x="694" y="100"/>
                  </a:moveTo>
                  <a:lnTo>
                    <a:pt x="616" y="157"/>
                  </a:lnTo>
                  <a:lnTo>
                    <a:pt x="592" y="176"/>
                  </a:lnTo>
                  <a:lnTo>
                    <a:pt x="568" y="195"/>
                  </a:lnTo>
                  <a:lnTo>
                    <a:pt x="545" y="214"/>
                  </a:lnTo>
                  <a:lnTo>
                    <a:pt x="525" y="233"/>
                  </a:lnTo>
                  <a:lnTo>
                    <a:pt x="505" y="252"/>
                  </a:lnTo>
                  <a:lnTo>
                    <a:pt x="487" y="271"/>
                  </a:lnTo>
                  <a:lnTo>
                    <a:pt x="472" y="290"/>
                  </a:lnTo>
                  <a:lnTo>
                    <a:pt x="456" y="311"/>
                  </a:lnTo>
                  <a:lnTo>
                    <a:pt x="440" y="331"/>
                  </a:lnTo>
                  <a:lnTo>
                    <a:pt x="425" y="352"/>
                  </a:lnTo>
                  <a:lnTo>
                    <a:pt x="410" y="372"/>
                  </a:lnTo>
                  <a:lnTo>
                    <a:pt x="396" y="393"/>
                  </a:lnTo>
                  <a:lnTo>
                    <a:pt x="382" y="417"/>
                  </a:lnTo>
                  <a:lnTo>
                    <a:pt x="368" y="438"/>
                  </a:lnTo>
                  <a:lnTo>
                    <a:pt x="353" y="462"/>
                  </a:lnTo>
                  <a:lnTo>
                    <a:pt x="342" y="487"/>
                  </a:lnTo>
                  <a:lnTo>
                    <a:pt x="329" y="513"/>
                  </a:lnTo>
                  <a:lnTo>
                    <a:pt x="318" y="539"/>
                  </a:lnTo>
                  <a:lnTo>
                    <a:pt x="306" y="568"/>
                  </a:lnTo>
                  <a:lnTo>
                    <a:pt x="297" y="596"/>
                  </a:lnTo>
                  <a:lnTo>
                    <a:pt x="286" y="624"/>
                  </a:lnTo>
                  <a:lnTo>
                    <a:pt x="281" y="654"/>
                  </a:lnTo>
                  <a:lnTo>
                    <a:pt x="274" y="682"/>
                  </a:lnTo>
                  <a:lnTo>
                    <a:pt x="267" y="711"/>
                  </a:lnTo>
                  <a:lnTo>
                    <a:pt x="251" y="802"/>
                  </a:lnTo>
                  <a:lnTo>
                    <a:pt x="221" y="815"/>
                  </a:lnTo>
                  <a:lnTo>
                    <a:pt x="210" y="821"/>
                  </a:lnTo>
                  <a:lnTo>
                    <a:pt x="200" y="826"/>
                  </a:lnTo>
                  <a:lnTo>
                    <a:pt x="186" y="830"/>
                  </a:lnTo>
                  <a:lnTo>
                    <a:pt x="170" y="836"/>
                  </a:lnTo>
                  <a:lnTo>
                    <a:pt x="153" y="838"/>
                  </a:lnTo>
                  <a:lnTo>
                    <a:pt x="135" y="845"/>
                  </a:lnTo>
                  <a:lnTo>
                    <a:pt x="118" y="848"/>
                  </a:lnTo>
                  <a:lnTo>
                    <a:pt x="100" y="853"/>
                  </a:lnTo>
                  <a:lnTo>
                    <a:pt x="83" y="856"/>
                  </a:lnTo>
                  <a:lnTo>
                    <a:pt x="67" y="858"/>
                  </a:lnTo>
                  <a:lnTo>
                    <a:pt x="53" y="862"/>
                  </a:lnTo>
                  <a:lnTo>
                    <a:pt x="39" y="862"/>
                  </a:lnTo>
                  <a:lnTo>
                    <a:pt x="0" y="866"/>
                  </a:lnTo>
                  <a:lnTo>
                    <a:pt x="38" y="714"/>
                  </a:lnTo>
                  <a:lnTo>
                    <a:pt x="52" y="665"/>
                  </a:lnTo>
                  <a:lnTo>
                    <a:pt x="65" y="620"/>
                  </a:lnTo>
                  <a:lnTo>
                    <a:pt x="76" y="580"/>
                  </a:lnTo>
                  <a:lnTo>
                    <a:pt x="91" y="543"/>
                  </a:lnTo>
                  <a:lnTo>
                    <a:pt x="103" y="509"/>
                  </a:lnTo>
                  <a:lnTo>
                    <a:pt x="115" y="481"/>
                  </a:lnTo>
                  <a:lnTo>
                    <a:pt x="130" y="455"/>
                  </a:lnTo>
                  <a:lnTo>
                    <a:pt x="144" y="429"/>
                  </a:lnTo>
                  <a:lnTo>
                    <a:pt x="158" y="405"/>
                  </a:lnTo>
                  <a:lnTo>
                    <a:pt x="172" y="381"/>
                  </a:lnTo>
                  <a:lnTo>
                    <a:pt x="187" y="361"/>
                  </a:lnTo>
                  <a:lnTo>
                    <a:pt x="202" y="339"/>
                  </a:lnTo>
                  <a:lnTo>
                    <a:pt x="219" y="319"/>
                  </a:lnTo>
                  <a:lnTo>
                    <a:pt x="237" y="298"/>
                  </a:lnTo>
                  <a:lnTo>
                    <a:pt x="258" y="278"/>
                  </a:lnTo>
                  <a:lnTo>
                    <a:pt x="277" y="257"/>
                  </a:lnTo>
                  <a:lnTo>
                    <a:pt x="299" y="237"/>
                  </a:lnTo>
                  <a:lnTo>
                    <a:pt x="322" y="218"/>
                  </a:lnTo>
                  <a:lnTo>
                    <a:pt x="347" y="198"/>
                  </a:lnTo>
                  <a:lnTo>
                    <a:pt x="370" y="179"/>
                  </a:lnTo>
                  <a:lnTo>
                    <a:pt x="393" y="163"/>
                  </a:lnTo>
                  <a:lnTo>
                    <a:pt x="417" y="147"/>
                  </a:lnTo>
                  <a:lnTo>
                    <a:pt x="440" y="132"/>
                  </a:lnTo>
                  <a:lnTo>
                    <a:pt x="462" y="120"/>
                  </a:lnTo>
                  <a:lnTo>
                    <a:pt x="486" y="106"/>
                  </a:lnTo>
                  <a:lnTo>
                    <a:pt x="510" y="94"/>
                  </a:lnTo>
                  <a:lnTo>
                    <a:pt x="536" y="80"/>
                  </a:lnTo>
                  <a:lnTo>
                    <a:pt x="561" y="68"/>
                  </a:lnTo>
                  <a:lnTo>
                    <a:pt x="588" y="55"/>
                  </a:lnTo>
                  <a:lnTo>
                    <a:pt x="616" y="41"/>
                  </a:lnTo>
                  <a:lnTo>
                    <a:pt x="706" y="0"/>
                  </a:lnTo>
                  <a:lnTo>
                    <a:pt x="706" y="30"/>
                  </a:lnTo>
                  <a:lnTo>
                    <a:pt x="704" y="63"/>
                  </a:lnTo>
                  <a:lnTo>
                    <a:pt x="694" y="100"/>
                  </a:lnTo>
                </a:path>
              </a:pathLst>
            </a:custGeom>
            <a:solidFill>
              <a:srgbClr val="FF8040"/>
            </a:solidFill>
            <a:ln w="12700" cap="rnd" cmpd="sng">
              <a:solidFill>
                <a:srgbClr val="FF8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55" name="Freeform 1115"/>
            <p:cNvSpPr>
              <a:spLocks/>
            </p:cNvSpPr>
            <p:nvPr/>
          </p:nvSpPr>
          <p:spPr bwMode="auto">
            <a:xfrm>
              <a:off x="3063" y="1786"/>
              <a:ext cx="679" cy="835"/>
            </a:xfrm>
            <a:custGeom>
              <a:avLst/>
              <a:gdLst/>
              <a:ahLst/>
              <a:cxnLst>
                <a:cxn ang="0">
                  <a:pos x="592" y="151"/>
                </a:cxn>
                <a:cxn ang="0">
                  <a:pos x="545" y="187"/>
                </a:cxn>
                <a:cxn ang="0">
                  <a:pos x="504" y="224"/>
                </a:cxn>
                <a:cxn ang="0">
                  <a:pos x="468" y="261"/>
                </a:cxn>
                <a:cxn ang="0">
                  <a:pos x="437" y="299"/>
                </a:cxn>
                <a:cxn ang="0">
                  <a:pos x="408" y="339"/>
                </a:cxn>
                <a:cxn ang="0">
                  <a:pos x="380" y="378"/>
                </a:cxn>
                <a:cxn ang="0">
                  <a:pos x="354" y="421"/>
                </a:cxn>
                <a:cxn ang="0">
                  <a:pos x="328" y="469"/>
                </a:cxn>
                <a:cxn ang="0">
                  <a:pos x="305" y="519"/>
                </a:cxn>
                <a:cxn ang="0">
                  <a:pos x="284" y="573"/>
                </a:cxn>
                <a:cxn ang="0">
                  <a:pos x="268" y="629"/>
                </a:cxn>
                <a:cxn ang="0">
                  <a:pos x="256" y="683"/>
                </a:cxn>
                <a:cxn ang="0">
                  <a:pos x="211" y="784"/>
                </a:cxn>
                <a:cxn ang="0">
                  <a:pos x="190" y="794"/>
                </a:cxn>
                <a:cxn ang="0">
                  <a:pos x="162" y="804"/>
                </a:cxn>
                <a:cxn ang="0">
                  <a:pos x="129" y="812"/>
                </a:cxn>
                <a:cxn ang="0">
                  <a:pos x="95" y="821"/>
                </a:cxn>
                <a:cxn ang="0">
                  <a:pos x="65" y="826"/>
                </a:cxn>
                <a:cxn ang="0">
                  <a:pos x="37" y="830"/>
                </a:cxn>
                <a:cxn ang="0">
                  <a:pos x="36" y="690"/>
                </a:cxn>
                <a:cxn ang="0">
                  <a:pos x="63" y="599"/>
                </a:cxn>
                <a:cxn ang="0">
                  <a:pos x="88" y="524"/>
                </a:cxn>
                <a:cxn ang="0">
                  <a:pos x="112" y="464"/>
                </a:cxn>
                <a:cxn ang="0">
                  <a:pos x="140" y="415"/>
                </a:cxn>
                <a:cxn ang="0">
                  <a:pos x="167" y="369"/>
                </a:cxn>
                <a:cxn ang="0">
                  <a:pos x="195" y="329"/>
                </a:cxn>
                <a:cxn ang="0">
                  <a:pos x="229" y="290"/>
                </a:cxn>
                <a:cxn ang="0">
                  <a:pos x="267" y="249"/>
                </a:cxn>
                <a:cxn ang="0">
                  <a:pos x="311" y="212"/>
                </a:cxn>
                <a:cxn ang="0">
                  <a:pos x="357" y="175"/>
                </a:cxn>
                <a:cxn ang="0">
                  <a:pos x="402" y="144"/>
                </a:cxn>
                <a:cxn ang="0">
                  <a:pos x="445" y="117"/>
                </a:cxn>
                <a:cxn ang="0">
                  <a:pos x="490" y="92"/>
                </a:cxn>
                <a:cxn ang="0">
                  <a:pos x="539" y="65"/>
                </a:cxn>
                <a:cxn ang="0">
                  <a:pos x="593" y="40"/>
                </a:cxn>
                <a:cxn ang="0">
                  <a:pos x="678" y="30"/>
                </a:cxn>
                <a:cxn ang="0">
                  <a:pos x="666" y="96"/>
                </a:cxn>
              </a:cxnLst>
              <a:rect l="0" t="0" r="r" b="b"/>
              <a:pathLst>
                <a:path w="679" h="835">
                  <a:moveTo>
                    <a:pt x="666" y="96"/>
                  </a:moveTo>
                  <a:lnTo>
                    <a:pt x="592" y="151"/>
                  </a:lnTo>
                  <a:lnTo>
                    <a:pt x="568" y="169"/>
                  </a:lnTo>
                  <a:lnTo>
                    <a:pt x="545" y="187"/>
                  </a:lnTo>
                  <a:lnTo>
                    <a:pt x="523" y="206"/>
                  </a:lnTo>
                  <a:lnTo>
                    <a:pt x="504" y="224"/>
                  </a:lnTo>
                  <a:lnTo>
                    <a:pt x="485" y="244"/>
                  </a:lnTo>
                  <a:lnTo>
                    <a:pt x="468" y="261"/>
                  </a:lnTo>
                  <a:lnTo>
                    <a:pt x="453" y="279"/>
                  </a:lnTo>
                  <a:lnTo>
                    <a:pt x="437" y="299"/>
                  </a:lnTo>
                  <a:lnTo>
                    <a:pt x="423" y="319"/>
                  </a:lnTo>
                  <a:lnTo>
                    <a:pt x="408" y="339"/>
                  </a:lnTo>
                  <a:lnTo>
                    <a:pt x="394" y="358"/>
                  </a:lnTo>
                  <a:lnTo>
                    <a:pt x="380" y="378"/>
                  </a:lnTo>
                  <a:lnTo>
                    <a:pt x="367" y="401"/>
                  </a:lnTo>
                  <a:lnTo>
                    <a:pt x="354" y="421"/>
                  </a:lnTo>
                  <a:lnTo>
                    <a:pt x="340" y="445"/>
                  </a:lnTo>
                  <a:lnTo>
                    <a:pt x="328" y="469"/>
                  </a:lnTo>
                  <a:lnTo>
                    <a:pt x="316" y="493"/>
                  </a:lnTo>
                  <a:lnTo>
                    <a:pt x="305" y="519"/>
                  </a:lnTo>
                  <a:lnTo>
                    <a:pt x="294" y="547"/>
                  </a:lnTo>
                  <a:lnTo>
                    <a:pt x="284" y="573"/>
                  </a:lnTo>
                  <a:lnTo>
                    <a:pt x="275" y="599"/>
                  </a:lnTo>
                  <a:lnTo>
                    <a:pt x="268" y="629"/>
                  </a:lnTo>
                  <a:lnTo>
                    <a:pt x="262" y="656"/>
                  </a:lnTo>
                  <a:lnTo>
                    <a:pt x="256" y="683"/>
                  </a:lnTo>
                  <a:lnTo>
                    <a:pt x="241" y="770"/>
                  </a:lnTo>
                  <a:lnTo>
                    <a:pt x="211" y="784"/>
                  </a:lnTo>
                  <a:lnTo>
                    <a:pt x="201" y="788"/>
                  </a:lnTo>
                  <a:lnTo>
                    <a:pt x="190" y="794"/>
                  </a:lnTo>
                  <a:lnTo>
                    <a:pt x="177" y="798"/>
                  </a:lnTo>
                  <a:lnTo>
                    <a:pt x="162" y="804"/>
                  </a:lnTo>
                  <a:lnTo>
                    <a:pt x="146" y="807"/>
                  </a:lnTo>
                  <a:lnTo>
                    <a:pt x="129" y="812"/>
                  </a:lnTo>
                  <a:lnTo>
                    <a:pt x="112" y="817"/>
                  </a:lnTo>
                  <a:lnTo>
                    <a:pt x="95" y="821"/>
                  </a:lnTo>
                  <a:lnTo>
                    <a:pt x="79" y="824"/>
                  </a:lnTo>
                  <a:lnTo>
                    <a:pt x="65" y="826"/>
                  </a:lnTo>
                  <a:lnTo>
                    <a:pt x="51" y="829"/>
                  </a:lnTo>
                  <a:lnTo>
                    <a:pt x="37" y="830"/>
                  </a:lnTo>
                  <a:lnTo>
                    <a:pt x="0" y="834"/>
                  </a:lnTo>
                  <a:lnTo>
                    <a:pt x="36" y="690"/>
                  </a:lnTo>
                  <a:lnTo>
                    <a:pt x="51" y="643"/>
                  </a:lnTo>
                  <a:lnTo>
                    <a:pt x="63" y="599"/>
                  </a:lnTo>
                  <a:lnTo>
                    <a:pt x="75" y="560"/>
                  </a:lnTo>
                  <a:lnTo>
                    <a:pt x="88" y="524"/>
                  </a:lnTo>
                  <a:lnTo>
                    <a:pt x="100" y="493"/>
                  </a:lnTo>
                  <a:lnTo>
                    <a:pt x="112" y="464"/>
                  </a:lnTo>
                  <a:lnTo>
                    <a:pt x="127" y="440"/>
                  </a:lnTo>
                  <a:lnTo>
                    <a:pt x="140" y="415"/>
                  </a:lnTo>
                  <a:lnTo>
                    <a:pt x="154" y="392"/>
                  </a:lnTo>
                  <a:lnTo>
                    <a:pt x="167" y="369"/>
                  </a:lnTo>
                  <a:lnTo>
                    <a:pt x="182" y="350"/>
                  </a:lnTo>
                  <a:lnTo>
                    <a:pt x="195" y="329"/>
                  </a:lnTo>
                  <a:lnTo>
                    <a:pt x="212" y="310"/>
                  </a:lnTo>
                  <a:lnTo>
                    <a:pt x="229" y="290"/>
                  </a:lnTo>
                  <a:lnTo>
                    <a:pt x="249" y="270"/>
                  </a:lnTo>
                  <a:lnTo>
                    <a:pt x="267" y="249"/>
                  </a:lnTo>
                  <a:lnTo>
                    <a:pt x="289" y="230"/>
                  </a:lnTo>
                  <a:lnTo>
                    <a:pt x="311" y="212"/>
                  </a:lnTo>
                  <a:lnTo>
                    <a:pt x="335" y="192"/>
                  </a:lnTo>
                  <a:lnTo>
                    <a:pt x="357" y="175"/>
                  </a:lnTo>
                  <a:lnTo>
                    <a:pt x="379" y="159"/>
                  </a:lnTo>
                  <a:lnTo>
                    <a:pt x="402" y="144"/>
                  </a:lnTo>
                  <a:lnTo>
                    <a:pt x="424" y="128"/>
                  </a:lnTo>
                  <a:lnTo>
                    <a:pt x="445" y="117"/>
                  </a:lnTo>
                  <a:lnTo>
                    <a:pt x="467" y="104"/>
                  </a:lnTo>
                  <a:lnTo>
                    <a:pt x="490" y="92"/>
                  </a:lnTo>
                  <a:lnTo>
                    <a:pt x="515" y="78"/>
                  </a:lnTo>
                  <a:lnTo>
                    <a:pt x="539" y="65"/>
                  </a:lnTo>
                  <a:lnTo>
                    <a:pt x="566" y="54"/>
                  </a:lnTo>
                  <a:lnTo>
                    <a:pt x="593" y="40"/>
                  </a:lnTo>
                  <a:lnTo>
                    <a:pt x="678" y="0"/>
                  </a:lnTo>
                  <a:lnTo>
                    <a:pt x="678" y="30"/>
                  </a:lnTo>
                  <a:lnTo>
                    <a:pt x="676" y="60"/>
                  </a:lnTo>
                  <a:lnTo>
                    <a:pt x="666" y="96"/>
                  </a:lnTo>
                </a:path>
              </a:pathLst>
            </a:custGeom>
            <a:solidFill>
              <a:srgbClr val="FF8050"/>
            </a:solidFill>
            <a:ln w="12700" cap="rnd" cmpd="sng">
              <a:solidFill>
                <a:srgbClr val="FF8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56" name="Freeform 1116"/>
            <p:cNvSpPr>
              <a:spLocks/>
            </p:cNvSpPr>
            <p:nvPr/>
          </p:nvSpPr>
          <p:spPr bwMode="auto">
            <a:xfrm>
              <a:off x="3070" y="1798"/>
              <a:ext cx="650" cy="804"/>
            </a:xfrm>
            <a:custGeom>
              <a:avLst/>
              <a:gdLst/>
              <a:ahLst/>
              <a:cxnLst>
                <a:cxn ang="0">
                  <a:pos x="567" y="146"/>
                </a:cxn>
                <a:cxn ang="0">
                  <a:pos x="522" y="179"/>
                </a:cxn>
                <a:cxn ang="0">
                  <a:pos x="482" y="216"/>
                </a:cxn>
                <a:cxn ang="0">
                  <a:pos x="449" y="251"/>
                </a:cxn>
                <a:cxn ang="0">
                  <a:pos x="420" y="288"/>
                </a:cxn>
                <a:cxn ang="0">
                  <a:pos x="391" y="326"/>
                </a:cxn>
                <a:cxn ang="0">
                  <a:pos x="364" y="363"/>
                </a:cxn>
                <a:cxn ang="0">
                  <a:pos x="339" y="405"/>
                </a:cxn>
                <a:cxn ang="0">
                  <a:pos x="315" y="451"/>
                </a:cxn>
                <a:cxn ang="0">
                  <a:pos x="292" y="499"/>
                </a:cxn>
                <a:cxn ang="0">
                  <a:pos x="272" y="551"/>
                </a:cxn>
                <a:cxn ang="0">
                  <a:pos x="257" y="604"/>
                </a:cxn>
                <a:cxn ang="0">
                  <a:pos x="244" y="656"/>
                </a:cxn>
                <a:cxn ang="0">
                  <a:pos x="201" y="752"/>
                </a:cxn>
                <a:cxn ang="0">
                  <a:pos x="181" y="762"/>
                </a:cxn>
                <a:cxn ang="0">
                  <a:pos x="155" y="772"/>
                </a:cxn>
                <a:cxn ang="0">
                  <a:pos x="123" y="781"/>
                </a:cxn>
                <a:cxn ang="0">
                  <a:pos x="91" y="789"/>
                </a:cxn>
                <a:cxn ang="0">
                  <a:pos x="61" y="795"/>
                </a:cxn>
                <a:cxn ang="0">
                  <a:pos x="36" y="799"/>
                </a:cxn>
                <a:cxn ang="0">
                  <a:pos x="36" y="664"/>
                </a:cxn>
                <a:cxn ang="0">
                  <a:pos x="61" y="577"/>
                </a:cxn>
                <a:cxn ang="0">
                  <a:pos x="85" y="506"/>
                </a:cxn>
                <a:cxn ang="0">
                  <a:pos x="109" y="449"/>
                </a:cxn>
                <a:cxn ang="0">
                  <a:pos x="135" y="402"/>
                </a:cxn>
                <a:cxn ang="0">
                  <a:pos x="162" y="358"/>
                </a:cxn>
                <a:cxn ang="0">
                  <a:pos x="189" y="319"/>
                </a:cxn>
                <a:cxn ang="0">
                  <a:pos x="221" y="280"/>
                </a:cxn>
                <a:cxn ang="0">
                  <a:pos x="258" y="242"/>
                </a:cxn>
                <a:cxn ang="0">
                  <a:pos x="300" y="206"/>
                </a:cxn>
                <a:cxn ang="0">
                  <a:pos x="344" y="171"/>
                </a:cxn>
                <a:cxn ang="0">
                  <a:pos x="387" y="140"/>
                </a:cxn>
                <a:cxn ang="0">
                  <a:pos x="427" y="114"/>
                </a:cxn>
                <a:cxn ang="0">
                  <a:pos x="471" y="90"/>
                </a:cxn>
                <a:cxn ang="0">
                  <a:pos x="518" y="64"/>
                </a:cxn>
                <a:cxn ang="0">
                  <a:pos x="569" y="38"/>
                </a:cxn>
                <a:cxn ang="0">
                  <a:pos x="649" y="28"/>
                </a:cxn>
                <a:cxn ang="0">
                  <a:pos x="639" y="91"/>
                </a:cxn>
              </a:cxnLst>
              <a:rect l="0" t="0" r="r" b="b"/>
              <a:pathLst>
                <a:path w="650" h="804">
                  <a:moveTo>
                    <a:pt x="639" y="91"/>
                  </a:moveTo>
                  <a:lnTo>
                    <a:pt x="567" y="146"/>
                  </a:lnTo>
                  <a:lnTo>
                    <a:pt x="544" y="163"/>
                  </a:lnTo>
                  <a:lnTo>
                    <a:pt x="522" y="179"/>
                  </a:lnTo>
                  <a:lnTo>
                    <a:pt x="502" y="198"/>
                  </a:lnTo>
                  <a:lnTo>
                    <a:pt x="482" y="216"/>
                  </a:lnTo>
                  <a:lnTo>
                    <a:pt x="466" y="234"/>
                  </a:lnTo>
                  <a:lnTo>
                    <a:pt x="449" y="251"/>
                  </a:lnTo>
                  <a:lnTo>
                    <a:pt x="435" y="269"/>
                  </a:lnTo>
                  <a:lnTo>
                    <a:pt x="420" y="288"/>
                  </a:lnTo>
                  <a:lnTo>
                    <a:pt x="405" y="307"/>
                  </a:lnTo>
                  <a:lnTo>
                    <a:pt x="391" y="326"/>
                  </a:lnTo>
                  <a:lnTo>
                    <a:pt x="378" y="345"/>
                  </a:lnTo>
                  <a:lnTo>
                    <a:pt x="364" y="363"/>
                  </a:lnTo>
                  <a:lnTo>
                    <a:pt x="352" y="385"/>
                  </a:lnTo>
                  <a:lnTo>
                    <a:pt x="339" y="405"/>
                  </a:lnTo>
                  <a:lnTo>
                    <a:pt x="326" y="427"/>
                  </a:lnTo>
                  <a:lnTo>
                    <a:pt x="315" y="451"/>
                  </a:lnTo>
                  <a:lnTo>
                    <a:pt x="303" y="474"/>
                  </a:lnTo>
                  <a:lnTo>
                    <a:pt x="292" y="499"/>
                  </a:lnTo>
                  <a:lnTo>
                    <a:pt x="282" y="525"/>
                  </a:lnTo>
                  <a:lnTo>
                    <a:pt x="272" y="551"/>
                  </a:lnTo>
                  <a:lnTo>
                    <a:pt x="263" y="576"/>
                  </a:lnTo>
                  <a:lnTo>
                    <a:pt x="257" y="604"/>
                  </a:lnTo>
                  <a:lnTo>
                    <a:pt x="251" y="630"/>
                  </a:lnTo>
                  <a:lnTo>
                    <a:pt x="244" y="656"/>
                  </a:lnTo>
                  <a:lnTo>
                    <a:pt x="229" y="739"/>
                  </a:lnTo>
                  <a:lnTo>
                    <a:pt x="201" y="752"/>
                  </a:lnTo>
                  <a:lnTo>
                    <a:pt x="191" y="757"/>
                  </a:lnTo>
                  <a:lnTo>
                    <a:pt x="181" y="762"/>
                  </a:lnTo>
                  <a:lnTo>
                    <a:pt x="168" y="766"/>
                  </a:lnTo>
                  <a:lnTo>
                    <a:pt x="155" y="772"/>
                  </a:lnTo>
                  <a:lnTo>
                    <a:pt x="139" y="775"/>
                  </a:lnTo>
                  <a:lnTo>
                    <a:pt x="123" y="781"/>
                  </a:lnTo>
                  <a:lnTo>
                    <a:pt x="107" y="785"/>
                  </a:lnTo>
                  <a:lnTo>
                    <a:pt x="91" y="789"/>
                  </a:lnTo>
                  <a:lnTo>
                    <a:pt x="76" y="792"/>
                  </a:lnTo>
                  <a:lnTo>
                    <a:pt x="61" y="795"/>
                  </a:lnTo>
                  <a:lnTo>
                    <a:pt x="48" y="797"/>
                  </a:lnTo>
                  <a:lnTo>
                    <a:pt x="36" y="799"/>
                  </a:lnTo>
                  <a:lnTo>
                    <a:pt x="0" y="803"/>
                  </a:lnTo>
                  <a:lnTo>
                    <a:pt x="36" y="664"/>
                  </a:lnTo>
                  <a:lnTo>
                    <a:pt x="48" y="619"/>
                  </a:lnTo>
                  <a:lnTo>
                    <a:pt x="61" y="577"/>
                  </a:lnTo>
                  <a:lnTo>
                    <a:pt x="72" y="540"/>
                  </a:lnTo>
                  <a:lnTo>
                    <a:pt x="85" y="506"/>
                  </a:lnTo>
                  <a:lnTo>
                    <a:pt x="96" y="475"/>
                  </a:lnTo>
                  <a:lnTo>
                    <a:pt x="109" y="449"/>
                  </a:lnTo>
                  <a:lnTo>
                    <a:pt x="123" y="425"/>
                  </a:lnTo>
                  <a:lnTo>
                    <a:pt x="135" y="402"/>
                  </a:lnTo>
                  <a:lnTo>
                    <a:pt x="148" y="380"/>
                  </a:lnTo>
                  <a:lnTo>
                    <a:pt x="162" y="358"/>
                  </a:lnTo>
                  <a:lnTo>
                    <a:pt x="176" y="338"/>
                  </a:lnTo>
                  <a:lnTo>
                    <a:pt x="189" y="319"/>
                  </a:lnTo>
                  <a:lnTo>
                    <a:pt x="205" y="300"/>
                  </a:lnTo>
                  <a:lnTo>
                    <a:pt x="221" y="280"/>
                  </a:lnTo>
                  <a:lnTo>
                    <a:pt x="239" y="261"/>
                  </a:lnTo>
                  <a:lnTo>
                    <a:pt x="258" y="242"/>
                  </a:lnTo>
                  <a:lnTo>
                    <a:pt x="278" y="223"/>
                  </a:lnTo>
                  <a:lnTo>
                    <a:pt x="300" y="206"/>
                  </a:lnTo>
                  <a:lnTo>
                    <a:pt x="323" y="187"/>
                  </a:lnTo>
                  <a:lnTo>
                    <a:pt x="344" y="171"/>
                  </a:lnTo>
                  <a:lnTo>
                    <a:pt x="365" y="155"/>
                  </a:lnTo>
                  <a:lnTo>
                    <a:pt x="387" y="140"/>
                  </a:lnTo>
                  <a:lnTo>
                    <a:pt x="408" y="125"/>
                  </a:lnTo>
                  <a:lnTo>
                    <a:pt x="427" y="114"/>
                  </a:lnTo>
                  <a:lnTo>
                    <a:pt x="449" y="101"/>
                  </a:lnTo>
                  <a:lnTo>
                    <a:pt x="471" y="90"/>
                  </a:lnTo>
                  <a:lnTo>
                    <a:pt x="495" y="76"/>
                  </a:lnTo>
                  <a:lnTo>
                    <a:pt x="518" y="64"/>
                  </a:lnTo>
                  <a:lnTo>
                    <a:pt x="543" y="52"/>
                  </a:lnTo>
                  <a:lnTo>
                    <a:pt x="569" y="38"/>
                  </a:lnTo>
                  <a:lnTo>
                    <a:pt x="649" y="0"/>
                  </a:lnTo>
                  <a:lnTo>
                    <a:pt x="649" y="28"/>
                  </a:lnTo>
                  <a:lnTo>
                    <a:pt x="649" y="57"/>
                  </a:lnTo>
                  <a:lnTo>
                    <a:pt x="639" y="91"/>
                  </a:lnTo>
                </a:path>
              </a:pathLst>
            </a:custGeom>
            <a:solidFill>
              <a:srgbClr val="FF8060"/>
            </a:solidFill>
            <a:ln w="12700" cap="rnd" cmpd="sng">
              <a:solidFill>
                <a:srgbClr val="FF8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57" name="Freeform 1117"/>
            <p:cNvSpPr>
              <a:spLocks/>
            </p:cNvSpPr>
            <p:nvPr/>
          </p:nvSpPr>
          <p:spPr bwMode="auto">
            <a:xfrm>
              <a:off x="3076" y="1810"/>
              <a:ext cx="624" cy="772"/>
            </a:xfrm>
            <a:custGeom>
              <a:avLst/>
              <a:gdLst/>
              <a:ahLst/>
              <a:cxnLst>
                <a:cxn ang="0">
                  <a:pos x="543" y="139"/>
                </a:cxn>
                <a:cxn ang="0">
                  <a:pos x="500" y="173"/>
                </a:cxn>
                <a:cxn ang="0">
                  <a:pos x="463" y="207"/>
                </a:cxn>
                <a:cxn ang="0">
                  <a:pos x="430" y="240"/>
                </a:cxn>
                <a:cxn ang="0">
                  <a:pos x="403" y="276"/>
                </a:cxn>
                <a:cxn ang="0">
                  <a:pos x="375" y="312"/>
                </a:cxn>
                <a:cxn ang="0">
                  <a:pos x="350" y="349"/>
                </a:cxn>
                <a:cxn ang="0">
                  <a:pos x="325" y="389"/>
                </a:cxn>
                <a:cxn ang="0">
                  <a:pos x="301" y="432"/>
                </a:cxn>
                <a:cxn ang="0">
                  <a:pos x="280" y="477"/>
                </a:cxn>
                <a:cxn ang="0">
                  <a:pos x="262" y="528"/>
                </a:cxn>
                <a:cxn ang="0">
                  <a:pos x="246" y="579"/>
                </a:cxn>
                <a:cxn ang="0">
                  <a:pos x="234" y="629"/>
                </a:cxn>
                <a:cxn ang="0">
                  <a:pos x="192" y="721"/>
                </a:cxn>
                <a:cxn ang="0">
                  <a:pos x="173" y="731"/>
                </a:cxn>
                <a:cxn ang="0">
                  <a:pos x="148" y="740"/>
                </a:cxn>
                <a:cxn ang="0">
                  <a:pos x="118" y="748"/>
                </a:cxn>
                <a:cxn ang="0">
                  <a:pos x="87" y="757"/>
                </a:cxn>
                <a:cxn ang="0">
                  <a:pos x="59" y="762"/>
                </a:cxn>
                <a:cxn ang="0">
                  <a:pos x="34" y="767"/>
                </a:cxn>
                <a:cxn ang="0">
                  <a:pos x="36" y="640"/>
                </a:cxn>
                <a:cxn ang="0">
                  <a:pos x="61" y="556"/>
                </a:cxn>
                <a:cxn ang="0">
                  <a:pos x="84" y="488"/>
                </a:cxn>
                <a:cxn ang="0">
                  <a:pos x="107" y="434"/>
                </a:cxn>
                <a:cxn ang="0">
                  <a:pos x="132" y="388"/>
                </a:cxn>
                <a:cxn ang="0">
                  <a:pos x="157" y="346"/>
                </a:cxn>
                <a:cxn ang="0">
                  <a:pos x="184" y="309"/>
                </a:cxn>
                <a:cxn ang="0">
                  <a:pos x="214" y="272"/>
                </a:cxn>
                <a:cxn ang="0">
                  <a:pos x="249" y="235"/>
                </a:cxn>
                <a:cxn ang="0">
                  <a:pos x="290" y="199"/>
                </a:cxn>
                <a:cxn ang="0">
                  <a:pos x="332" y="166"/>
                </a:cxn>
                <a:cxn ang="0">
                  <a:pos x="372" y="136"/>
                </a:cxn>
                <a:cxn ang="0">
                  <a:pos x="411" y="111"/>
                </a:cxn>
                <a:cxn ang="0">
                  <a:pos x="453" y="88"/>
                </a:cxn>
                <a:cxn ang="0">
                  <a:pos x="497" y="63"/>
                </a:cxn>
                <a:cxn ang="0">
                  <a:pos x="546" y="38"/>
                </a:cxn>
                <a:cxn ang="0">
                  <a:pos x="623" y="26"/>
                </a:cxn>
                <a:cxn ang="0">
                  <a:pos x="612" y="87"/>
                </a:cxn>
              </a:cxnLst>
              <a:rect l="0" t="0" r="r" b="b"/>
              <a:pathLst>
                <a:path w="624" h="772">
                  <a:moveTo>
                    <a:pt x="612" y="87"/>
                  </a:moveTo>
                  <a:lnTo>
                    <a:pt x="543" y="139"/>
                  </a:lnTo>
                  <a:lnTo>
                    <a:pt x="522" y="156"/>
                  </a:lnTo>
                  <a:lnTo>
                    <a:pt x="500" y="173"/>
                  </a:lnTo>
                  <a:lnTo>
                    <a:pt x="481" y="191"/>
                  </a:lnTo>
                  <a:lnTo>
                    <a:pt x="463" y="207"/>
                  </a:lnTo>
                  <a:lnTo>
                    <a:pt x="446" y="224"/>
                  </a:lnTo>
                  <a:lnTo>
                    <a:pt x="430" y="240"/>
                  </a:lnTo>
                  <a:lnTo>
                    <a:pt x="417" y="258"/>
                  </a:lnTo>
                  <a:lnTo>
                    <a:pt x="403" y="276"/>
                  </a:lnTo>
                  <a:lnTo>
                    <a:pt x="389" y="294"/>
                  </a:lnTo>
                  <a:lnTo>
                    <a:pt x="375" y="312"/>
                  </a:lnTo>
                  <a:lnTo>
                    <a:pt x="362" y="331"/>
                  </a:lnTo>
                  <a:lnTo>
                    <a:pt x="350" y="349"/>
                  </a:lnTo>
                  <a:lnTo>
                    <a:pt x="338" y="370"/>
                  </a:lnTo>
                  <a:lnTo>
                    <a:pt x="325" y="389"/>
                  </a:lnTo>
                  <a:lnTo>
                    <a:pt x="313" y="410"/>
                  </a:lnTo>
                  <a:lnTo>
                    <a:pt x="301" y="432"/>
                  </a:lnTo>
                  <a:lnTo>
                    <a:pt x="291" y="454"/>
                  </a:lnTo>
                  <a:lnTo>
                    <a:pt x="280" y="477"/>
                  </a:lnTo>
                  <a:lnTo>
                    <a:pt x="270" y="503"/>
                  </a:lnTo>
                  <a:lnTo>
                    <a:pt x="262" y="528"/>
                  </a:lnTo>
                  <a:lnTo>
                    <a:pt x="252" y="552"/>
                  </a:lnTo>
                  <a:lnTo>
                    <a:pt x="246" y="579"/>
                  </a:lnTo>
                  <a:lnTo>
                    <a:pt x="240" y="604"/>
                  </a:lnTo>
                  <a:lnTo>
                    <a:pt x="234" y="629"/>
                  </a:lnTo>
                  <a:lnTo>
                    <a:pt x="219" y="707"/>
                  </a:lnTo>
                  <a:lnTo>
                    <a:pt x="192" y="721"/>
                  </a:lnTo>
                  <a:lnTo>
                    <a:pt x="182" y="726"/>
                  </a:lnTo>
                  <a:lnTo>
                    <a:pt x="173" y="731"/>
                  </a:lnTo>
                  <a:lnTo>
                    <a:pt x="161" y="735"/>
                  </a:lnTo>
                  <a:lnTo>
                    <a:pt x="148" y="740"/>
                  </a:lnTo>
                  <a:lnTo>
                    <a:pt x="134" y="743"/>
                  </a:lnTo>
                  <a:lnTo>
                    <a:pt x="118" y="748"/>
                  </a:lnTo>
                  <a:lnTo>
                    <a:pt x="103" y="753"/>
                  </a:lnTo>
                  <a:lnTo>
                    <a:pt x="87" y="757"/>
                  </a:lnTo>
                  <a:lnTo>
                    <a:pt x="72" y="760"/>
                  </a:lnTo>
                  <a:lnTo>
                    <a:pt x="59" y="762"/>
                  </a:lnTo>
                  <a:lnTo>
                    <a:pt x="47" y="765"/>
                  </a:lnTo>
                  <a:lnTo>
                    <a:pt x="34" y="767"/>
                  </a:lnTo>
                  <a:lnTo>
                    <a:pt x="0" y="771"/>
                  </a:lnTo>
                  <a:lnTo>
                    <a:pt x="36" y="640"/>
                  </a:lnTo>
                  <a:lnTo>
                    <a:pt x="47" y="596"/>
                  </a:lnTo>
                  <a:lnTo>
                    <a:pt x="61" y="556"/>
                  </a:lnTo>
                  <a:lnTo>
                    <a:pt x="71" y="521"/>
                  </a:lnTo>
                  <a:lnTo>
                    <a:pt x="84" y="488"/>
                  </a:lnTo>
                  <a:lnTo>
                    <a:pt x="95" y="459"/>
                  </a:lnTo>
                  <a:lnTo>
                    <a:pt x="107" y="434"/>
                  </a:lnTo>
                  <a:lnTo>
                    <a:pt x="119" y="411"/>
                  </a:lnTo>
                  <a:lnTo>
                    <a:pt x="132" y="388"/>
                  </a:lnTo>
                  <a:lnTo>
                    <a:pt x="144" y="367"/>
                  </a:lnTo>
                  <a:lnTo>
                    <a:pt x="157" y="346"/>
                  </a:lnTo>
                  <a:lnTo>
                    <a:pt x="171" y="327"/>
                  </a:lnTo>
                  <a:lnTo>
                    <a:pt x="184" y="309"/>
                  </a:lnTo>
                  <a:lnTo>
                    <a:pt x="199" y="291"/>
                  </a:lnTo>
                  <a:lnTo>
                    <a:pt x="214" y="272"/>
                  </a:lnTo>
                  <a:lnTo>
                    <a:pt x="232" y="254"/>
                  </a:lnTo>
                  <a:lnTo>
                    <a:pt x="249" y="235"/>
                  </a:lnTo>
                  <a:lnTo>
                    <a:pt x="270" y="216"/>
                  </a:lnTo>
                  <a:lnTo>
                    <a:pt x="290" y="199"/>
                  </a:lnTo>
                  <a:lnTo>
                    <a:pt x="311" y="182"/>
                  </a:lnTo>
                  <a:lnTo>
                    <a:pt x="332" y="166"/>
                  </a:lnTo>
                  <a:lnTo>
                    <a:pt x="352" y="150"/>
                  </a:lnTo>
                  <a:lnTo>
                    <a:pt x="372" y="136"/>
                  </a:lnTo>
                  <a:lnTo>
                    <a:pt x="392" y="122"/>
                  </a:lnTo>
                  <a:lnTo>
                    <a:pt x="411" y="111"/>
                  </a:lnTo>
                  <a:lnTo>
                    <a:pt x="432" y="98"/>
                  </a:lnTo>
                  <a:lnTo>
                    <a:pt x="453" y="88"/>
                  </a:lnTo>
                  <a:lnTo>
                    <a:pt x="476" y="74"/>
                  </a:lnTo>
                  <a:lnTo>
                    <a:pt x="497" y="63"/>
                  </a:lnTo>
                  <a:lnTo>
                    <a:pt x="521" y="51"/>
                  </a:lnTo>
                  <a:lnTo>
                    <a:pt x="546" y="38"/>
                  </a:lnTo>
                  <a:lnTo>
                    <a:pt x="623" y="0"/>
                  </a:lnTo>
                  <a:lnTo>
                    <a:pt x="623" y="26"/>
                  </a:lnTo>
                  <a:lnTo>
                    <a:pt x="620" y="54"/>
                  </a:lnTo>
                  <a:lnTo>
                    <a:pt x="612" y="87"/>
                  </a:lnTo>
                </a:path>
              </a:pathLst>
            </a:custGeom>
            <a:solidFill>
              <a:srgbClr val="FFA060"/>
            </a:solidFill>
            <a:ln w="12700" cap="rnd" cmpd="sng">
              <a:solidFill>
                <a:srgbClr val="FFA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58" name="Freeform 1118"/>
            <p:cNvSpPr>
              <a:spLocks/>
            </p:cNvSpPr>
            <p:nvPr/>
          </p:nvSpPr>
          <p:spPr bwMode="auto">
            <a:xfrm>
              <a:off x="3083" y="1822"/>
              <a:ext cx="596" cy="741"/>
            </a:xfrm>
            <a:custGeom>
              <a:avLst/>
              <a:gdLst/>
              <a:ahLst/>
              <a:cxnLst>
                <a:cxn ang="0">
                  <a:pos x="518" y="132"/>
                </a:cxn>
                <a:cxn ang="0">
                  <a:pos x="478" y="165"/>
                </a:cxn>
                <a:cxn ang="0">
                  <a:pos x="443" y="198"/>
                </a:cxn>
                <a:cxn ang="0">
                  <a:pos x="412" y="231"/>
                </a:cxn>
                <a:cxn ang="0">
                  <a:pos x="385" y="265"/>
                </a:cxn>
                <a:cxn ang="0">
                  <a:pos x="358" y="299"/>
                </a:cxn>
                <a:cxn ang="0">
                  <a:pos x="334" y="334"/>
                </a:cxn>
                <a:cxn ang="0">
                  <a:pos x="310" y="373"/>
                </a:cxn>
                <a:cxn ang="0">
                  <a:pos x="288" y="414"/>
                </a:cxn>
                <a:cxn ang="0">
                  <a:pos x="268" y="457"/>
                </a:cxn>
                <a:cxn ang="0">
                  <a:pos x="249" y="505"/>
                </a:cxn>
                <a:cxn ang="0">
                  <a:pos x="234" y="553"/>
                </a:cxn>
                <a:cxn ang="0">
                  <a:pos x="223" y="601"/>
                </a:cxn>
                <a:cxn ang="0">
                  <a:pos x="183" y="689"/>
                </a:cxn>
                <a:cxn ang="0">
                  <a:pos x="164" y="698"/>
                </a:cxn>
                <a:cxn ang="0">
                  <a:pos x="140" y="708"/>
                </a:cxn>
                <a:cxn ang="0">
                  <a:pos x="112" y="717"/>
                </a:cxn>
                <a:cxn ang="0">
                  <a:pos x="82" y="725"/>
                </a:cxn>
                <a:cxn ang="0">
                  <a:pos x="56" y="731"/>
                </a:cxn>
                <a:cxn ang="0">
                  <a:pos x="32" y="735"/>
                </a:cxn>
                <a:cxn ang="0">
                  <a:pos x="34" y="614"/>
                </a:cxn>
                <a:cxn ang="0">
                  <a:pos x="58" y="535"/>
                </a:cxn>
                <a:cxn ang="0">
                  <a:pos x="81" y="470"/>
                </a:cxn>
                <a:cxn ang="0">
                  <a:pos x="104" y="418"/>
                </a:cxn>
                <a:cxn ang="0">
                  <a:pos x="127" y="375"/>
                </a:cxn>
                <a:cxn ang="0">
                  <a:pos x="152" y="334"/>
                </a:cxn>
                <a:cxn ang="0">
                  <a:pos x="178" y="298"/>
                </a:cxn>
                <a:cxn ang="0">
                  <a:pos x="207" y="263"/>
                </a:cxn>
                <a:cxn ang="0">
                  <a:pos x="239" y="227"/>
                </a:cxn>
                <a:cxn ang="0">
                  <a:pos x="279" y="194"/>
                </a:cxn>
                <a:cxn ang="0">
                  <a:pos x="318" y="161"/>
                </a:cxn>
                <a:cxn ang="0">
                  <a:pos x="357" y="132"/>
                </a:cxn>
                <a:cxn ang="0">
                  <a:pos x="393" y="108"/>
                </a:cxn>
                <a:cxn ang="0">
                  <a:pos x="433" y="84"/>
                </a:cxn>
                <a:cxn ang="0">
                  <a:pos x="476" y="60"/>
                </a:cxn>
                <a:cxn ang="0">
                  <a:pos x="522" y="36"/>
                </a:cxn>
                <a:cxn ang="0">
                  <a:pos x="595" y="25"/>
                </a:cxn>
                <a:cxn ang="0">
                  <a:pos x="584" y="83"/>
                </a:cxn>
              </a:cxnLst>
              <a:rect l="0" t="0" r="r" b="b"/>
              <a:pathLst>
                <a:path w="596" h="741">
                  <a:moveTo>
                    <a:pt x="584" y="83"/>
                  </a:moveTo>
                  <a:lnTo>
                    <a:pt x="518" y="132"/>
                  </a:lnTo>
                  <a:lnTo>
                    <a:pt x="498" y="149"/>
                  </a:lnTo>
                  <a:lnTo>
                    <a:pt x="478" y="165"/>
                  </a:lnTo>
                  <a:lnTo>
                    <a:pt x="460" y="182"/>
                  </a:lnTo>
                  <a:lnTo>
                    <a:pt x="443" y="198"/>
                  </a:lnTo>
                  <a:lnTo>
                    <a:pt x="426" y="215"/>
                  </a:lnTo>
                  <a:lnTo>
                    <a:pt x="412" y="231"/>
                  </a:lnTo>
                  <a:lnTo>
                    <a:pt x="398" y="247"/>
                  </a:lnTo>
                  <a:lnTo>
                    <a:pt x="385" y="265"/>
                  </a:lnTo>
                  <a:lnTo>
                    <a:pt x="372" y="282"/>
                  </a:lnTo>
                  <a:lnTo>
                    <a:pt x="358" y="299"/>
                  </a:lnTo>
                  <a:lnTo>
                    <a:pt x="346" y="317"/>
                  </a:lnTo>
                  <a:lnTo>
                    <a:pt x="334" y="334"/>
                  </a:lnTo>
                  <a:lnTo>
                    <a:pt x="322" y="354"/>
                  </a:lnTo>
                  <a:lnTo>
                    <a:pt x="310" y="373"/>
                  </a:lnTo>
                  <a:lnTo>
                    <a:pt x="299" y="393"/>
                  </a:lnTo>
                  <a:lnTo>
                    <a:pt x="288" y="414"/>
                  </a:lnTo>
                  <a:lnTo>
                    <a:pt x="278" y="436"/>
                  </a:lnTo>
                  <a:lnTo>
                    <a:pt x="268" y="457"/>
                  </a:lnTo>
                  <a:lnTo>
                    <a:pt x="257" y="482"/>
                  </a:lnTo>
                  <a:lnTo>
                    <a:pt x="249" y="505"/>
                  </a:lnTo>
                  <a:lnTo>
                    <a:pt x="240" y="528"/>
                  </a:lnTo>
                  <a:lnTo>
                    <a:pt x="234" y="553"/>
                  </a:lnTo>
                  <a:lnTo>
                    <a:pt x="228" y="577"/>
                  </a:lnTo>
                  <a:lnTo>
                    <a:pt x="223" y="601"/>
                  </a:lnTo>
                  <a:lnTo>
                    <a:pt x="207" y="676"/>
                  </a:lnTo>
                  <a:lnTo>
                    <a:pt x="183" y="689"/>
                  </a:lnTo>
                  <a:lnTo>
                    <a:pt x="174" y="694"/>
                  </a:lnTo>
                  <a:lnTo>
                    <a:pt x="164" y="698"/>
                  </a:lnTo>
                  <a:lnTo>
                    <a:pt x="153" y="703"/>
                  </a:lnTo>
                  <a:lnTo>
                    <a:pt x="140" y="708"/>
                  </a:lnTo>
                  <a:lnTo>
                    <a:pt x="126" y="711"/>
                  </a:lnTo>
                  <a:lnTo>
                    <a:pt x="112" y="717"/>
                  </a:lnTo>
                  <a:lnTo>
                    <a:pt x="97" y="720"/>
                  </a:lnTo>
                  <a:lnTo>
                    <a:pt x="82" y="725"/>
                  </a:lnTo>
                  <a:lnTo>
                    <a:pt x="69" y="728"/>
                  </a:lnTo>
                  <a:lnTo>
                    <a:pt x="56" y="731"/>
                  </a:lnTo>
                  <a:lnTo>
                    <a:pt x="45" y="733"/>
                  </a:lnTo>
                  <a:lnTo>
                    <a:pt x="32" y="735"/>
                  </a:lnTo>
                  <a:lnTo>
                    <a:pt x="0" y="740"/>
                  </a:lnTo>
                  <a:lnTo>
                    <a:pt x="34" y="614"/>
                  </a:lnTo>
                  <a:lnTo>
                    <a:pt x="47" y="573"/>
                  </a:lnTo>
                  <a:lnTo>
                    <a:pt x="58" y="535"/>
                  </a:lnTo>
                  <a:lnTo>
                    <a:pt x="69" y="502"/>
                  </a:lnTo>
                  <a:lnTo>
                    <a:pt x="81" y="470"/>
                  </a:lnTo>
                  <a:lnTo>
                    <a:pt x="92" y="442"/>
                  </a:lnTo>
                  <a:lnTo>
                    <a:pt x="104" y="418"/>
                  </a:lnTo>
                  <a:lnTo>
                    <a:pt x="116" y="396"/>
                  </a:lnTo>
                  <a:lnTo>
                    <a:pt x="127" y="375"/>
                  </a:lnTo>
                  <a:lnTo>
                    <a:pt x="140" y="354"/>
                  </a:lnTo>
                  <a:lnTo>
                    <a:pt x="152" y="334"/>
                  </a:lnTo>
                  <a:lnTo>
                    <a:pt x="165" y="316"/>
                  </a:lnTo>
                  <a:lnTo>
                    <a:pt x="178" y="298"/>
                  </a:lnTo>
                  <a:lnTo>
                    <a:pt x="192" y="281"/>
                  </a:lnTo>
                  <a:lnTo>
                    <a:pt x="207" y="263"/>
                  </a:lnTo>
                  <a:lnTo>
                    <a:pt x="223" y="246"/>
                  </a:lnTo>
                  <a:lnTo>
                    <a:pt x="239" y="227"/>
                  </a:lnTo>
                  <a:lnTo>
                    <a:pt x="259" y="210"/>
                  </a:lnTo>
                  <a:lnTo>
                    <a:pt x="279" y="194"/>
                  </a:lnTo>
                  <a:lnTo>
                    <a:pt x="299" y="176"/>
                  </a:lnTo>
                  <a:lnTo>
                    <a:pt x="318" y="161"/>
                  </a:lnTo>
                  <a:lnTo>
                    <a:pt x="337" y="146"/>
                  </a:lnTo>
                  <a:lnTo>
                    <a:pt x="357" y="132"/>
                  </a:lnTo>
                  <a:lnTo>
                    <a:pt x="376" y="118"/>
                  </a:lnTo>
                  <a:lnTo>
                    <a:pt x="393" y="108"/>
                  </a:lnTo>
                  <a:lnTo>
                    <a:pt x="414" y="96"/>
                  </a:lnTo>
                  <a:lnTo>
                    <a:pt x="433" y="84"/>
                  </a:lnTo>
                  <a:lnTo>
                    <a:pt x="455" y="73"/>
                  </a:lnTo>
                  <a:lnTo>
                    <a:pt x="476" y="60"/>
                  </a:lnTo>
                  <a:lnTo>
                    <a:pt x="498" y="50"/>
                  </a:lnTo>
                  <a:lnTo>
                    <a:pt x="522" y="36"/>
                  </a:lnTo>
                  <a:lnTo>
                    <a:pt x="595" y="0"/>
                  </a:lnTo>
                  <a:lnTo>
                    <a:pt x="595" y="25"/>
                  </a:lnTo>
                  <a:lnTo>
                    <a:pt x="593" y="52"/>
                  </a:lnTo>
                  <a:lnTo>
                    <a:pt x="584" y="83"/>
                  </a:lnTo>
                </a:path>
              </a:pathLst>
            </a:custGeom>
            <a:solidFill>
              <a:srgbClr val="FFA080"/>
            </a:solidFill>
            <a:ln w="12700" cap="rnd" cmpd="sng">
              <a:solidFill>
                <a:srgbClr val="FFA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59" name="Freeform 1119"/>
            <p:cNvSpPr>
              <a:spLocks/>
            </p:cNvSpPr>
            <p:nvPr/>
          </p:nvSpPr>
          <p:spPr bwMode="auto">
            <a:xfrm>
              <a:off x="3090" y="1834"/>
              <a:ext cx="568" cy="709"/>
            </a:xfrm>
            <a:custGeom>
              <a:avLst/>
              <a:gdLst/>
              <a:ahLst/>
              <a:cxnLst>
                <a:cxn ang="0">
                  <a:pos x="494" y="127"/>
                </a:cxn>
                <a:cxn ang="0">
                  <a:pos x="455" y="158"/>
                </a:cxn>
                <a:cxn ang="0">
                  <a:pos x="422" y="190"/>
                </a:cxn>
                <a:cxn ang="0">
                  <a:pos x="392" y="220"/>
                </a:cxn>
                <a:cxn ang="0">
                  <a:pos x="367" y="254"/>
                </a:cxn>
                <a:cxn ang="0">
                  <a:pos x="342" y="286"/>
                </a:cxn>
                <a:cxn ang="0">
                  <a:pos x="319" y="320"/>
                </a:cxn>
                <a:cxn ang="0">
                  <a:pos x="295" y="357"/>
                </a:cxn>
                <a:cxn ang="0">
                  <a:pos x="274" y="397"/>
                </a:cxn>
                <a:cxn ang="0">
                  <a:pos x="255" y="437"/>
                </a:cxn>
                <a:cxn ang="0">
                  <a:pos x="237" y="483"/>
                </a:cxn>
                <a:cxn ang="0">
                  <a:pos x="223" y="529"/>
                </a:cxn>
                <a:cxn ang="0">
                  <a:pos x="211" y="574"/>
                </a:cxn>
                <a:cxn ang="0">
                  <a:pos x="172" y="658"/>
                </a:cxn>
                <a:cxn ang="0">
                  <a:pos x="155" y="667"/>
                </a:cxn>
                <a:cxn ang="0">
                  <a:pos x="133" y="676"/>
                </a:cxn>
                <a:cxn ang="0">
                  <a:pos x="105" y="684"/>
                </a:cxn>
                <a:cxn ang="0">
                  <a:pos x="77" y="693"/>
                </a:cxn>
                <a:cxn ang="0">
                  <a:pos x="52" y="699"/>
                </a:cxn>
                <a:cxn ang="0">
                  <a:pos x="31" y="703"/>
                </a:cxn>
                <a:cxn ang="0">
                  <a:pos x="33" y="588"/>
                </a:cxn>
                <a:cxn ang="0">
                  <a:pos x="57" y="514"/>
                </a:cxn>
                <a:cxn ang="0">
                  <a:pos x="79" y="452"/>
                </a:cxn>
                <a:cxn ang="0">
                  <a:pos x="100" y="402"/>
                </a:cxn>
                <a:cxn ang="0">
                  <a:pos x="123" y="361"/>
                </a:cxn>
                <a:cxn ang="0">
                  <a:pos x="147" y="322"/>
                </a:cxn>
                <a:cxn ang="0">
                  <a:pos x="171" y="288"/>
                </a:cxn>
                <a:cxn ang="0">
                  <a:pos x="199" y="254"/>
                </a:cxn>
                <a:cxn ang="0">
                  <a:pos x="230" y="220"/>
                </a:cxn>
                <a:cxn ang="0">
                  <a:pos x="267" y="188"/>
                </a:cxn>
                <a:cxn ang="0">
                  <a:pos x="304" y="156"/>
                </a:cxn>
                <a:cxn ang="0">
                  <a:pos x="342" y="129"/>
                </a:cxn>
                <a:cxn ang="0">
                  <a:pos x="376" y="105"/>
                </a:cxn>
                <a:cxn ang="0">
                  <a:pos x="415" y="82"/>
                </a:cxn>
                <a:cxn ang="0">
                  <a:pos x="454" y="59"/>
                </a:cxn>
                <a:cxn ang="0">
                  <a:pos x="498" y="35"/>
                </a:cxn>
                <a:cxn ang="0">
                  <a:pos x="567" y="24"/>
                </a:cxn>
                <a:cxn ang="0">
                  <a:pos x="556" y="78"/>
                </a:cxn>
              </a:cxnLst>
              <a:rect l="0" t="0" r="r" b="b"/>
              <a:pathLst>
                <a:path w="568" h="709">
                  <a:moveTo>
                    <a:pt x="556" y="78"/>
                  </a:moveTo>
                  <a:lnTo>
                    <a:pt x="494" y="127"/>
                  </a:lnTo>
                  <a:lnTo>
                    <a:pt x="475" y="142"/>
                  </a:lnTo>
                  <a:lnTo>
                    <a:pt x="455" y="158"/>
                  </a:lnTo>
                  <a:lnTo>
                    <a:pt x="439" y="174"/>
                  </a:lnTo>
                  <a:lnTo>
                    <a:pt x="422" y="190"/>
                  </a:lnTo>
                  <a:lnTo>
                    <a:pt x="407" y="206"/>
                  </a:lnTo>
                  <a:lnTo>
                    <a:pt x="392" y="220"/>
                  </a:lnTo>
                  <a:lnTo>
                    <a:pt x="380" y="237"/>
                  </a:lnTo>
                  <a:lnTo>
                    <a:pt x="367" y="254"/>
                  </a:lnTo>
                  <a:lnTo>
                    <a:pt x="354" y="270"/>
                  </a:lnTo>
                  <a:lnTo>
                    <a:pt x="342" y="286"/>
                  </a:lnTo>
                  <a:lnTo>
                    <a:pt x="330" y="303"/>
                  </a:lnTo>
                  <a:lnTo>
                    <a:pt x="319" y="320"/>
                  </a:lnTo>
                  <a:lnTo>
                    <a:pt x="307" y="339"/>
                  </a:lnTo>
                  <a:lnTo>
                    <a:pt x="295" y="357"/>
                  </a:lnTo>
                  <a:lnTo>
                    <a:pt x="285" y="376"/>
                  </a:lnTo>
                  <a:lnTo>
                    <a:pt x="274" y="397"/>
                  </a:lnTo>
                  <a:lnTo>
                    <a:pt x="264" y="416"/>
                  </a:lnTo>
                  <a:lnTo>
                    <a:pt x="255" y="437"/>
                  </a:lnTo>
                  <a:lnTo>
                    <a:pt x="245" y="460"/>
                  </a:lnTo>
                  <a:lnTo>
                    <a:pt x="237" y="483"/>
                  </a:lnTo>
                  <a:lnTo>
                    <a:pt x="229" y="505"/>
                  </a:lnTo>
                  <a:lnTo>
                    <a:pt x="223" y="529"/>
                  </a:lnTo>
                  <a:lnTo>
                    <a:pt x="216" y="551"/>
                  </a:lnTo>
                  <a:lnTo>
                    <a:pt x="211" y="574"/>
                  </a:lnTo>
                  <a:lnTo>
                    <a:pt x="196" y="644"/>
                  </a:lnTo>
                  <a:lnTo>
                    <a:pt x="172" y="658"/>
                  </a:lnTo>
                  <a:lnTo>
                    <a:pt x="164" y="662"/>
                  </a:lnTo>
                  <a:lnTo>
                    <a:pt x="155" y="667"/>
                  </a:lnTo>
                  <a:lnTo>
                    <a:pt x="144" y="671"/>
                  </a:lnTo>
                  <a:lnTo>
                    <a:pt x="133" y="676"/>
                  </a:lnTo>
                  <a:lnTo>
                    <a:pt x="119" y="679"/>
                  </a:lnTo>
                  <a:lnTo>
                    <a:pt x="105" y="684"/>
                  </a:lnTo>
                  <a:lnTo>
                    <a:pt x="91" y="688"/>
                  </a:lnTo>
                  <a:lnTo>
                    <a:pt x="77" y="693"/>
                  </a:lnTo>
                  <a:lnTo>
                    <a:pt x="65" y="697"/>
                  </a:lnTo>
                  <a:lnTo>
                    <a:pt x="52" y="699"/>
                  </a:lnTo>
                  <a:lnTo>
                    <a:pt x="41" y="702"/>
                  </a:lnTo>
                  <a:lnTo>
                    <a:pt x="31" y="703"/>
                  </a:lnTo>
                  <a:lnTo>
                    <a:pt x="0" y="708"/>
                  </a:lnTo>
                  <a:lnTo>
                    <a:pt x="33" y="588"/>
                  </a:lnTo>
                  <a:lnTo>
                    <a:pt x="46" y="550"/>
                  </a:lnTo>
                  <a:lnTo>
                    <a:pt x="57" y="514"/>
                  </a:lnTo>
                  <a:lnTo>
                    <a:pt x="66" y="482"/>
                  </a:lnTo>
                  <a:lnTo>
                    <a:pt x="79" y="452"/>
                  </a:lnTo>
                  <a:lnTo>
                    <a:pt x="89" y="425"/>
                  </a:lnTo>
                  <a:lnTo>
                    <a:pt x="100" y="402"/>
                  </a:lnTo>
                  <a:lnTo>
                    <a:pt x="112" y="382"/>
                  </a:lnTo>
                  <a:lnTo>
                    <a:pt x="123" y="361"/>
                  </a:lnTo>
                  <a:lnTo>
                    <a:pt x="135" y="341"/>
                  </a:lnTo>
                  <a:lnTo>
                    <a:pt x="147" y="322"/>
                  </a:lnTo>
                  <a:lnTo>
                    <a:pt x="159" y="306"/>
                  </a:lnTo>
                  <a:lnTo>
                    <a:pt x="171" y="288"/>
                  </a:lnTo>
                  <a:lnTo>
                    <a:pt x="185" y="271"/>
                  </a:lnTo>
                  <a:lnTo>
                    <a:pt x="199" y="254"/>
                  </a:lnTo>
                  <a:lnTo>
                    <a:pt x="215" y="238"/>
                  </a:lnTo>
                  <a:lnTo>
                    <a:pt x="230" y="220"/>
                  </a:lnTo>
                  <a:lnTo>
                    <a:pt x="248" y="203"/>
                  </a:lnTo>
                  <a:lnTo>
                    <a:pt x="267" y="188"/>
                  </a:lnTo>
                  <a:lnTo>
                    <a:pt x="286" y="171"/>
                  </a:lnTo>
                  <a:lnTo>
                    <a:pt x="304" y="156"/>
                  </a:lnTo>
                  <a:lnTo>
                    <a:pt x="323" y="141"/>
                  </a:lnTo>
                  <a:lnTo>
                    <a:pt x="342" y="129"/>
                  </a:lnTo>
                  <a:lnTo>
                    <a:pt x="359" y="115"/>
                  </a:lnTo>
                  <a:lnTo>
                    <a:pt x="376" y="105"/>
                  </a:lnTo>
                  <a:lnTo>
                    <a:pt x="396" y="93"/>
                  </a:lnTo>
                  <a:lnTo>
                    <a:pt x="415" y="82"/>
                  </a:lnTo>
                  <a:lnTo>
                    <a:pt x="434" y="71"/>
                  </a:lnTo>
                  <a:lnTo>
                    <a:pt x="454" y="59"/>
                  </a:lnTo>
                  <a:lnTo>
                    <a:pt x="476" y="48"/>
                  </a:lnTo>
                  <a:lnTo>
                    <a:pt x="498" y="35"/>
                  </a:lnTo>
                  <a:lnTo>
                    <a:pt x="567" y="0"/>
                  </a:lnTo>
                  <a:lnTo>
                    <a:pt x="567" y="24"/>
                  </a:lnTo>
                  <a:lnTo>
                    <a:pt x="565" y="48"/>
                  </a:lnTo>
                  <a:lnTo>
                    <a:pt x="556" y="78"/>
                  </a:lnTo>
                </a:path>
              </a:pathLst>
            </a:custGeom>
            <a:solidFill>
              <a:srgbClr val="FFA080"/>
            </a:solidFill>
            <a:ln w="12700" cap="rnd" cmpd="sng">
              <a:solidFill>
                <a:srgbClr val="FFA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60" name="Freeform 1120"/>
            <p:cNvSpPr>
              <a:spLocks/>
            </p:cNvSpPr>
            <p:nvPr/>
          </p:nvSpPr>
          <p:spPr bwMode="auto">
            <a:xfrm>
              <a:off x="3097" y="1846"/>
              <a:ext cx="540" cy="678"/>
            </a:xfrm>
            <a:custGeom>
              <a:avLst/>
              <a:gdLst/>
              <a:ahLst/>
              <a:cxnLst>
                <a:cxn ang="0">
                  <a:pos x="470" y="120"/>
                </a:cxn>
                <a:cxn ang="0">
                  <a:pos x="433" y="151"/>
                </a:cxn>
                <a:cxn ang="0">
                  <a:pos x="401" y="180"/>
                </a:cxn>
                <a:cxn ang="0">
                  <a:pos x="374" y="210"/>
                </a:cxn>
                <a:cxn ang="0">
                  <a:pos x="349" y="242"/>
                </a:cxn>
                <a:cxn ang="0">
                  <a:pos x="325" y="274"/>
                </a:cxn>
                <a:cxn ang="0">
                  <a:pos x="303" y="305"/>
                </a:cxn>
                <a:cxn ang="0">
                  <a:pos x="281" y="340"/>
                </a:cxn>
                <a:cxn ang="0">
                  <a:pos x="261" y="377"/>
                </a:cxn>
                <a:cxn ang="0">
                  <a:pos x="241" y="417"/>
                </a:cxn>
                <a:cxn ang="0">
                  <a:pos x="225" y="460"/>
                </a:cxn>
                <a:cxn ang="0">
                  <a:pos x="211" y="504"/>
                </a:cxn>
                <a:cxn ang="0">
                  <a:pos x="200" y="546"/>
                </a:cxn>
                <a:cxn ang="0">
                  <a:pos x="162" y="626"/>
                </a:cxn>
                <a:cxn ang="0">
                  <a:pos x="146" y="635"/>
                </a:cxn>
                <a:cxn ang="0">
                  <a:pos x="124" y="644"/>
                </a:cxn>
                <a:cxn ang="0">
                  <a:pos x="99" y="653"/>
                </a:cxn>
                <a:cxn ang="0">
                  <a:pos x="73" y="661"/>
                </a:cxn>
                <a:cxn ang="0">
                  <a:pos x="50" y="667"/>
                </a:cxn>
                <a:cxn ang="0">
                  <a:pos x="28" y="671"/>
                </a:cxn>
                <a:cxn ang="0">
                  <a:pos x="32" y="564"/>
                </a:cxn>
                <a:cxn ang="0">
                  <a:pos x="55" y="493"/>
                </a:cxn>
                <a:cxn ang="0">
                  <a:pos x="75" y="434"/>
                </a:cxn>
                <a:cxn ang="0">
                  <a:pos x="98" y="386"/>
                </a:cxn>
                <a:cxn ang="0">
                  <a:pos x="119" y="347"/>
                </a:cxn>
                <a:cxn ang="0">
                  <a:pos x="141" y="311"/>
                </a:cxn>
                <a:cxn ang="0">
                  <a:pos x="164" y="278"/>
                </a:cxn>
                <a:cxn ang="0">
                  <a:pos x="191" y="246"/>
                </a:cxn>
                <a:cxn ang="0">
                  <a:pos x="221" y="213"/>
                </a:cxn>
                <a:cxn ang="0">
                  <a:pos x="255" y="182"/>
                </a:cxn>
                <a:cxn ang="0">
                  <a:pos x="291" y="151"/>
                </a:cxn>
                <a:cxn ang="0">
                  <a:pos x="327" y="124"/>
                </a:cxn>
                <a:cxn ang="0">
                  <a:pos x="360" y="102"/>
                </a:cxn>
                <a:cxn ang="0">
                  <a:pos x="394" y="80"/>
                </a:cxn>
                <a:cxn ang="0">
                  <a:pos x="432" y="58"/>
                </a:cxn>
                <a:cxn ang="0">
                  <a:pos x="474" y="35"/>
                </a:cxn>
                <a:cxn ang="0">
                  <a:pos x="539" y="22"/>
                </a:cxn>
                <a:cxn ang="0">
                  <a:pos x="527" y="74"/>
                </a:cxn>
              </a:cxnLst>
              <a:rect l="0" t="0" r="r" b="b"/>
              <a:pathLst>
                <a:path w="540" h="678">
                  <a:moveTo>
                    <a:pt x="527" y="74"/>
                  </a:moveTo>
                  <a:lnTo>
                    <a:pt x="470" y="120"/>
                  </a:lnTo>
                  <a:lnTo>
                    <a:pt x="451" y="135"/>
                  </a:lnTo>
                  <a:lnTo>
                    <a:pt x="433" y="151"/>
                  </a:lnTo>
                  <a:lnTo>
                    <a:pt x="417" y="165"/>
                  </a:lnTo>
                  <a:lnTo>
                    <a:pt x="401" y="180"/>
                  </a:lnTo>
                  <a:lnTo>
                    <a:pt x="387" y="196"/>
                  </a:lnTo>
                  <a:lnTo>
                    <a:pt x="374" y="210"/>
                  </a:lnTo>
                  <a:lnTo>
                    <a:pt x="360" y="226"/>
                  </a:lnTo>
                  <a:lnTo>
                    <a:pt x="349" y="242"/>
                  </a:lnTo>
                  <a:lnTo>
                    <a:pt x="336" y="258"/>
                  </a:lnTo>
                  <a:lnTo>
                    <a:pt x="325" y="274"/>
                  </a:lnTo>
                  <a:lnTo>
                    <a:pt x="314" y="290"/>
                  </a:lnTo>
                  <a:lnTo>
                    <a:pt x="303" y="305"/>
                  </a:lnTo>
                  <a:lnTo>
                    <a:pt x="293" y="323"/>
                  </a:lnTo>
                  <a:lnTo>
                    <a:pt x="281" y="340"/>
                  </a:lnTo>
                  <a:lnTo>
                    <a:pt x="271" y="358"/>
                  </a:lnTo>
                  <a:lnTo>
                    <a:pt x="261" y="377"/>
                  </a:lnTo>
                  <a:lnTo>
                    <a:pt x="251" y="397"/>
                  </a:lnTo>
                  <a:lnTo>
                    <a:pt x="241" y="417"/>
                  </a:lnTo>
                  <a:lnTo>
                    <a:pt x="233" y="439"/>
                  </a:lnTo>
                  <a:lnTo>
                    <a:pt x="225" y="460"/>
                  </a:lnTo>
                  <a:lnTo>
                    <a:pt x="217" y="480"/>
                  </a:lnTo>
                  <a:lnTo>
                    <a:pt x="211" y="504"/>
                  </a:lnTo>
                  <a:lnTo>
                    <a:pt x="205" y="525"/>
                  </a:lnTo>
                  <a:lnTo>
                    <a:pt x="200" y="546"/>
                  </a:lnTo>
                  <a:lnTo>
                    <a:pt x="185" y="614"/>
                  </a:lnTo>
                  <a:lnTo>
                    <a:pt x="162" y="626"/>
                  </a:lnTo>
                  <a:lnTo>
                    <a:pt x="154" y="630"/>
                  </a:lnTo>
                  <a:lnTo>
                    <a:pt x="146" y="635"/>
                  </a:lnTo>
                  <a:lnTo>
                    <a:pt x="136" y="639"/>
                  </a:lnTo>
                  <a:lnTo>
                    <a:pt x="124" y="644"/>
                  </a:lnTo>
                  <a:lnTo>
                    <a:pt x="112" y="647"/>
                  </a:lnTo>
                  <a:lnTo>
                    <a:pt x="99" y="653"/>
                  </a:lnTo>
                  <a:lnTo>
                    <a:pt x="86" y="656"/>
                  </a:lnTo>
                  <a:lnTo>
                    <a:pt x="73" y="661"/>
                  </a:lnTo>
                  <a:lnTo>
                    <a:pt x="60" y="664"/>
                  </a:lnTo>
                  <a:lnTo>
                    <a:pt x="50" y="667"/>
                  </a:lnTo>
                  <a:lnTo>
                    <a:pt x="39" y="671"/>
                  </a:lnTo>
                  <a:lnTo>
                    <a:pt x="28" y="671"/>
                  </a:lnTo>
                  <a:lnTo>
                    <a:pt x="0" y="677"/>
                  </a:lnTo>
                  <a:lnTo>
                    <a:pt x="32" y="564"/>
                  </a:lnTo>
                  <a:lnTo>
                    <a:pt x="44" y="527"/>
                  </a:lnTo>
                  <a:lnTo>
                    <a:pt x="55" y="493"/>
                  </a:lnTo>
                  <a:lnTo>
                    <a:pt x="65" y="462"/>
                  </a:lnTo>
                  <a:lnTo>
                    <a:pt x="75" y="434"/>
                  </a:lnTo>
                  <a:lnTo>
                    <a:pt x="87" y="409"/>
                  </a:lnTo>
                  <a:lnTo>
                    <a:pt x="98" y="386"/>
                  </a:lnTo>
                  <a:lnTo>
                    <a:pt x="108" y="367"/>
                  </a:lnTo>
                  <a:lnTo>
                    <a:pt x="119" y="347"/>
                  </a:lnTo>
                  <a:lnTo>
                    <a:pt x="130" y="329"/>
                  </a:lnTo>
                  <a:lnTo>
                    <a:pt x="141" y="311"/>
                  </a:lnTo>
                  <a:lnTo>
                    <a:pt x="153" y="294"/>
                  </a:lnTo>
                  <a:lnTo>
                    <a:pt x="164" y="278"/>
                  </a:lnTo>
                  <a:lnTo>
                    <a:pt x="177" y="262"/>
                  </a:lnTo>
                  <a:lnTo>
                    <a:pt x="191" y="246"/>
                  </a:lnTo>
                  <a:lnTo>
                    <a:pt x="206" y="229"/>
                  </a:lnTo>
                  <a:lnTo>
                    <a:pt x="221" y="213"/>
                  </a:lnTo>
                  <a:lnTo>
                    <a:pt x="238" y="197"/>
                  </a:lnTo>
                  <a:lnTo>
                    <a:pt x="255" y="182"/>
                  </a:lnTo>
                  <a:lnTo>
                    <a:pt x="274" y="165"/>
                  </a:lnTo>
                  <a:lnTo>
                    <a:pt x="291" y="151"/>
                  </a:lnTo>
                  <a:lnTo>
                    <a:pt x="309" y="137"/>
                  </a:lnTo>
                  <a:lnTo>
                    <a:pt x="327" y="124"/>
                  </a:lnTo>
                  <a:lnTo>
                    <a:pt x="344" y="112"/>
                  </a:lnTo>
                  <a:lnTo>
                    <a:pt x="360" y="102"/>
                  </a:lnTo>
                  <a:lnTo>
                    <a:pt x="377" y="90"/>
                  </a:lnTo>
                  <a:lnTo>
                    <a:pt x="394" y="80"/>
                  </a:lnTo>
                  <a:lnTo>
                    <a:pt x="414" y="68"/>
                  </a:lnTo>
                  <a:lnTo>
                    <a:pt x="432" y="58"/>
                  </a:lnTo>
                  <a:lnTo>
                    <a:pt x="453" y="46"/>
                  </a:lnTo>
                  <a:lnTo>
                    <a:pt x="474" y="35"/>
                  </a:lnTo>
                  <a:lnTo>
                    <a:pt x="539" y="0"/>
                  </a:lnTo>
                  <a:lnTo>
                    <a:pt x="539" y="22"/>
                  </a:lnTo>
                  <a:lnTo>
                    <a:pt x="536" y="46"/>
                  </a:lnTo>
                  <a:lnTo>
                    <a:pt x="527" y="74"/>
                  </a:lnTo>
                </a:path>
              </a:pathLst>
            </a:custGeom>
            <a:solidFill>
              <a:srgbClr val="FFB080"/>
            </a:solidFill>
            <a:ln w="12700" cap="rnd" cmpd="sng">
              <a:solidFill>
                <a:srgbClr val="FFB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61" name="Freeform 1121"/>
            <p:cNvSpPr>
              <a:spLocks/>
            </p:cNvSpPr>
            <p:nvPr/>
          </p:nvSpPr>
          <p:spPr bwMode="auto">
            <a:xfrm>
              <a:off x="3104" y="1858"/>
              <a:ext cx="512" cy="646"/>
            </a:xfrm>
            <a:custGeom>
              <a:avLst/>
              <a:gdLst/>
              <a:ahLst/>
              <a:cxnLst>
                <a:cxn ang="0">
                  <a:pos x="445" y="114"/>
                </a:cxn>
                <a:cxn ang="0">
                  <a:pos x="410" y="143"/>
                </a:cxn>
                <a:cxn ang="0">
                  <a:pos x="381" y="172"/>
                </a:cxn>
                <a:cxn ang="0">
                  <a:pos x="353" y="201"/>
                </a:cxn>
                <a:cxn ang="0">
                  <a:pos x="331" y="230"/>
                </a:cxn>
                <a:cxn ang="0">
                  <a:pos x="308" y="261"/>
                </a:cxn>
                <a:cxn ang="0">
                  <a:pos x="288" y="291"/>
                </a:cxn>
                <a:cxn ang="0">
                  <a:pos x="267" y="324"/>
                </a:cxn>
                <a:cxn ang="0">
                  <a:pos x="248" y="359"/>
                </a:cxn>
                <a:cxn ang="0">
                  <a:pos x="229" y="397"/>
                </a:cxn>
                <a:cxn ang="0">
                  <a:pos x="212" y="437"/>
                </a:cxn>
                <a:cxn ang="0">
                  <a:pos x="199" y="478"/>
                </a:cxn>
                <a:cxn ang="0">
                  <a:pos x="188" y="519"/>
                </a:cxn>
                <a:cxn ang="0">
                  <a:pos x="153" y="594"/>
                </a:cxn>
                <a:cxn ang="0">
                  <a:pos x="138" y="603"/>
                </a:cxn>
                <a:cxn ang="0">
                  <a:pos x="116" y="611"/>
                </a:cxn>
                <a:cxn ang="0">
                  <a:pos x="93" y="620"/>
                </a:cxn>
                <a:cxn ang="0">
                  <a:pos x="67" y="629"/>
                </a:cxn>
                <a:cxn ang="0">
                  <a:pos x="46" y="635"/>
                </a:cxn>
                <a:cxn ang="0">
                  <a:pos x="27" y="640"/>
                </a:cxn>
                <a:cxn ang="0">
                  <a:pos x="31" y="539"/>
                </a:cxn>
                <a:cxn ang="0">
                  <a:pos x="52" y="471"/>
                </a:cxn>
                <a:cxn ang="0">
                  <a:pos x="73" y="416"/>
                </a:cxn>
                <a:cxn ang="0">
                  <a:pos x="93" y="371"/>
                </a:cxn>
                <a:cxn ang="0">
                  <a:pos x="114" y="334"/>
                </a:cxn>
                <a:cxn ang="0">
                  <a:pos x="136" y="299"/>
                </a:cxn>
                <a:cxn ang="0">
                  <a:pos x="158" y="268"/>
                </a:cxn>
                <a:cxn ang="0">
                  <a:pos x="183" y="237"/>
                </a:cxn>
                <a:cxn ang="0">
                  <a:pos x="211" y="206"/>
                </a:cxn>
                <a:cxn ang="0">
                  <a:pos x="244" y="175"/>
                </a:cxn>
                <a:cxn ang="0">
                  <a:pos x="278" y="146"/>
                </a:cxn>
                <a:cxn ang="0">
                  <a:pos x="311" y="120"/>
                </a:cxn>
                <a:cxn ang="0">
                  <a:pos x="342" y="99"/>
                </a:cxn>
                <a:cxn ang="0">
                  <a:pos x="376" y="78"/>
                </a:cxn>
                <a:cxn ang="0">
                  <a:pos x="411" y="56"/>
                </a:cxn>
                <a:cxn ang="0">
                  <a:pos x="449" y="34"/>
                </a:cxn>
                <a:cxn ang="0">
                  <a:pos x="511" y="21"/>
                </a:cxn>
                <a:cxn ang="0">
                  <a:pos x="501" y="69"/>
                </a:cxn>
              </a:cxnLst>
              <a:rect l="0" t="0" r="r" b="b"/>
              <a:pathLst>
                <a:path w="512" h="646">
                  <a:moveTo>
                    <a:pt x="501" y="69"/>
                  </a:moveTo>
                  <a:lnTo>
                    <a:pt x="445" y="114"/>
                  </a:lnTo>
                  <a:lnTo>
                    <a:pt x="428" y="128"/>
                  </a:lnTo>
                  <a:lnTo>
                    <a:pt x="410" y="143"/>
                  </a:lnTo>
                  <a:lnTo>
                    <a:pt x="396" y="158"/>
                  </a:lnTo>
                  <a:lnTo>
                    <a:pt x="381" y="172"/>
                  </a:lnTo>
                  <a:lnTo>
                    <a:pt x="367" y="187"/>
                  </a:lnTo>
                  <a:lnTo>
                    <a:pt x="353" y="201"/>
                  </a:lnTo>
                  <a:lnTo>
                    <a:pt x="343" y="215"/>
                  </a:lnTo>
                  <a:lnTo>
                    <a:pt x="331" y="230"/>
                  </a:lnTo>
                  <a:lnTo>
                    <a:pt x="320" y="246"/>
                  </a:lnTo>
                  <a:lnTo>
                    <a:pt x="308" y="261"/>
                  </a:lnTo>
                  <a:lnTo>
                    <a:pt x="297" y="276"/>
                  </a:lnTo>
                  <a:lnTo>
                    <a:pt x="288" y="291"/>
                  </a:lnTo>
                  <a:lnTo>
                    <a:pt x="277" y="308"/>
                  </a:lnTo>
                  <a:lnTo>
                    <a:pt x="267" y="324"/>
                  </a:lnTo>
                  <a:lnTo>
                    <a:pt x="258" y="341"/>
                  </a:lnTo>
                  <a:lnTo>
                    <a:pt x="248" y="359"/>
                  </a:lnTo>
                  <a:lnTo>
                    <a:pt x="238" y="377"/>
                  </a:lnTo>
                  <a:lnTo>
                    <a:pt x="229" y="397"/>
                  </a:lnTo>
                  <a:lnTo>
                    <a:pt x="220" y="418"/>
                  </a:lnTo>
                  <a:lnTo>
                    <a:pt x="212" y="437"/>
                  </a:lnTo>
                  <a:lnTo>
                    <a:pt x="205" y="457"/>
                  </a:lnTo>
                  <a:lnTo>
                    <a:pt x="199" y="478"/>
                  </a:lnTo>
                  <a:lnTo>
                    <a:pt x="194" y="499"/>
                  </a:lnTo>
                  <a:lnTo>
                    <a:pt x="188" y="519"/>
                  </a:lnTo>
                  <a:lnTo>
                    <a:pt x="174" y="582"/>
                  </a:lnTo>
                  <a:lnTo>
                    <a:pt x="153" y="594"/>
                  </a:lnTo>
                  <a:lnTo>
                    <a:pt x="145" y="598"/>
                  </a:lnTo>
                  <a:lnTo>
                    <a:pt x="138" y="603"/>
                  </a:lnTo>
                  <a:lnTo>
                    <a:pt x="128" y="607"/>
                  </a:lnTo>
                  <a:lnTo>
                    <a:pt x="116" y="611"/>
                  </a:lnTo>
                  <a:lnTo>
                    <a:pt x="105" y="615"/>
                  </a:lnTo>
                  <a:lnTo>
                    <a:pt x="93" y="620"/>
                  </a:lnTo>
                  <a:lnTo>
                    <a:pt x="81" y="625"/>
                  </a:lnTo>
                  <a:lnTo>
                    <a:pt x="67" y="629"/>
                  </a:lnTo>
                  <a:lnTo>
                    <a:pt x="57" y="632"/>
                  </a:lnTo>
                  <a:lnTo>
                    <a:pt x="46" y="635"/>
                  </a:lnTo>
                  <a:lnTo>
                    <a:pt x="36" y="638"/>
                  </a:lnTo>
                  <a:lnTo>
                    <a:pt x="27" y="640"/>
                  </a:lnTo>
                  <a:lnTo>
                    <a:pt x="0" y="645"/>
                  </a:lnTo>
                  <a:lnTo>
                    <a:pt x="31" y="539"/>
                  </a:lnTo>
                  <a:lnTo>
                    <a:pt x="43" y="504"/>
                  </a:lnTo>
                  <a:lnTo>
                    <a:pt x="52" y="471"/>
                  </a:lnTo>
                  <a:lnTo>
                    <a:pt x="63" y="443"/>
                  </a:lnTo>
                  <a:lnTo>
                    <a:pt x="73" y="416"/>
                  </a:lnTo>
                  <a:lnTo>
                    <a:pt x="83" y="391"/>
                  </a:lnTo>
                  <a:lnTo>
                    <a:pt x="93" y="371"/>
                  </a:lnTo>
                  <a:lnTo>
                    <a:pt x="105" y="352"/>
                  </a:lnTo>
                  <a:lnTo>
                    <a:pt x="114" y="334"/>
                  </a:lnTo>
                  <a:lnTo>
                    <a:pt x="125" y="316"/>
                  </a:lnTo>
                  <a:lnTo>
                    <a:pt x="136" y="299"/>
                  </a:lnTo>
                  <a:lnTo>
                    <a:pt x="147" y="283"/>
                  </a:lnTo>
                  <a:lnTo>
                    <a:pt x="158" y="268"/>
                  </a:lnTo>
                  <a:lnTo>
                    <a:pt x="170" y="254"/>
                  </a:lnTo>
                  <a:lnTo>
                    <a:pt x="183" y="237"/>
                  </a:lnTo>
                  <a:lnTo>
                    <a:pt x="197" y="222"/>
                  </a:lnTo>
                  <a:lnTo>
                    <a:pt x="211" y="206"/>
                  </a:lnTo>
                  <a:lnTo>
                    <a:pt x="227" y="190"/>
                  </a:lnTo>
                  <a:lnTo>
                    <a:pt x="244" y="175"/>
                  </a:lnTo>
                  <a:lnTo>
                    <a:pt x="262" y="160"/>
                  </a:lnTo>
                  <a:lnTo>
                    <a:pt x="278" y="146"/>
                  </a:lnTo>
                  <a:lnTo>
                    <a:pt x="295" y="133"/>
                  </a:lnTo>
                  <a:lnTo>
                    <a:pt x="311" y="120"/>
                  </a:lnTo>
                  <a:lnTo>
                    <a:pt x="327" y="109"/>
                  </a:lnTo>
                  <a:lnTo>
                    <a:pt x="342" y="99"/>
                  </a:lnTo>
                  <a:lnTo>
                    <a:pt x="359" y="87"/>
                  </a:lnTo>
                  <a:lnTo>
                    <a:pt x="376" y="78"/>
                  </a:lnTo>
                  <a:lnTo>
                    <a:pt x="393" y="67"/>
                  </a:lnTo>
                  <a:lnTo>
                    <a:pt x="411" y="56"/>
                  </a:lnTo>
                  <a:lnTo>
                    <a:pt x="430" y="46"/>
                  </a:lnTo>
                  <a:lnTo>
                    <a:pt x="449" y="34"/>
                  </a:lnTo>
                  <a:lnTo>
                    <a:pt x="511" y="0"/>
                  </a:lnTo>
                  <a:lnTo>
                    <a:pt x="511" y="21"/>
                  </a:lnTo>
                  <a:lnTo>
                    <a:pt x="508" y="43"/>
                  </a:lnTo>
                  <a:lnTo>
                    <a:pt x="501" y="69"/>
                  </a:lnTo>
                </a:path>
              </a:pathLst>
            </a:custGeom>
            <a:solidFill>
              <a:srgbClr val="FFC080"/>
            </a:solidFill>
            <a:ln w="12700" cap="rnd" cmpd="sng">
              <a:solidFill>
                <a:srgbClr val="FFC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62" name="Freeform 1122"/>
            <p:cNvSpPr>
              <a:spLocks/>
            </p:cNvSpPr>
            <p:nvPr/>
          </p:nvSpPr>
          <p:spPr bwMode="auto">
            <a:xfrm>
              <a:off x="3110" y="1870"/>
              <a:ext cx="486" cy="615"/>
            </a:xfrm>
            <a:custGeom>
              <a:avLst/>
              <a:gdLst/>
              <a:ahLst/>
              <a:cxnLst>
                <a:cxn ang="0">
                  <a:pos x="422" y="107"/>
                </a:cxn>
                <a:cxn ang="0">
                  <a:pos x="390" y="136"/>
                </a:cxn>
                <a:cxn ang="0">
                  <a:pos x="361" y="163"/>
                </a:cxn>
                <a:cxn ang="0">
                  <a:pos x="336" y="190"/>
                </a:cxn>
                <a:cxn ang="0">
                  <a:pos x="314" y="218"/>
                </a:cxn>
                <a:cxn ang="0">
                  <a:pos x="292" y="247"/>
                </a:cxn>
                <a:cxn ang="0">
                  <a:pos x="273" y="275"/>
                </a:cxn>
                <a:cxn ang="0">
                  <a:pos x="253" y="308"/>
                </a:cxn>
                <a:cxn ang="0">
                  <a:pos x="235" y="341"/>
                </a:cxn>
                <a:cxn ang="0">
                  <a:pos x="218" y="377"/>
                </a:cxn>
                <a:cxn ang="0">
                  <a:pos x="202" y="415"/>
                </a:cxn>
                <a:cxn ang="0">
                  <a:pos x="188" y="454"/>
                </a:cxn>
                <a:cxn ang="0">
                  <a:pos x="178" y="491"/>
                </a:cxn>
                <a:cxn ang="0">
                  <a:pos x="144" y="563"/>
                </a:cxn>
                <a:cxn ang="0">
                  <a:pos x="129" y="570"/>
                </a:cxn>
                <a:cxn ang="0">
                  <a:pos x="109" y="580"/>
                </a:cxn>
                <a:cxn ang="0">
                  <a:pos x="88" y="589"/>
                </a:cxn>
                <a:cxn ang="0">
                  <a:pos x="64" y="597"/>
                </a:cxn>
                <a:cxn ang="0">
                  <a:pos x="44" y="603"/>
                </a:cxn>
                <a:cxn ang="0">
                  <a:pos x="26" y="608"/>
                </a:cxn>
                <a:cxn ang="0">
                  <a:pos x="31" y="513"/>
                </a:cxn>
                <a:cxn ang="0">
                  <a:pos x="52" y="450"/>
                </a:cxn>
                <a:cxn ang="0">
                  <a:pos x="72" y="398"/>
                </a:cxn>
                <a:cxn ang="0">
                  <a:pos x="91" y="356"/>
                </a:cxn>
                <a:cxn ang="0">
                  <a:pos x="111" y="320"/>
                </a:cxn>
                <a:cxn ang="0">
                  <a:pos x="132" y="287"/>
                </a:cxn>
                <a:cxn ang="0">
                  <a:pos x="152" y="258"/>
                </a:cxn>
                <a:cxn ang="0">
                  <a:pos x="176" y="228"/>
                </a:cxn>
                <a:cxn ang="0">
                  <a:pos x="204" y="198"/>
                </a:cxn>
                <a:cxn ang="0">
                  <a:pos x="234" y="170"/>
                </a:cxn>
                <a:cxn ang="0">
                  <a:pos x="266" y="141"/>
                </a:cxn>
                <a:cxn ang="0">
                  <a:pos x="296" y="117"/>
                </a:cxn>
                <a:cxn ang="0">
                  <a:pos x="326" y="96"/>
                </a:cxn>
                <a:cxn ang="0">
                  <a:pos x="357" y="75"/>
                </a:cxn>
                <a:cxn ang="0">
                  <a:pos x="390" y="54"/>
                </a:cxn>
                <a:cxn ang="0">
                  <a:pos x="426" y="33"/>
                </a:cxn>
                <a:cxn ang="0">
                  <a:pos x="483" y="20"/>
                </a:cxn>
                <a:cxn ang="0">
                  <a:pos x="474" y="65"/>
                </a:cxn>
              </a:cxnLst>
              <a:rect l="0" t="0" r="r" b="b"/>
              <a:pathLst>
                <a:path w="486" h="615">
                  <a:moveTo>
                    <a:pt x="474" y="65"/>
                  </a:moveTo>
                  <a:lnTo>
                    <a:pt x="422" y="107"/>
                  </a:lnTo>
                  <a:lnTo>
                    <a:pt x="405" y="122"/>
                  </a:lnTo>
                  <a:lnTo>
                    <a:pt x="390" y="136"/>
                  </a:lnTo>
                  <a:lnTo>
                    <a:pt x="375" y="150"/>
                  </a:lnTo>
                  <a:lnTo>
                    <a:pt x="361" y="163"/>
                  </a:lnTo>
                  <a:lnTo>
                    <a:pt x="347" y="178"/>
                  </a:lnTo>
                  <a:lnTo>
                    <a:pt x="336" y="190"/>
                  </a:lnTo>
                  <a:lnTo>
                    <a:pt x="325" y="204"/>
                  </a:lnTo>
                  <a:lnTo>
                    <a:pt x="314" y="218"/>
                  </a:lnTo>
                  <a:lnTo>
                    <a:pt x="304" y="233"/>
                  </a:lnTo>
                  <a:lnTo>
                    <a:pt x="292" y="247"/>
                  </a:lnTo>
                  <a:lnTo>
                    <a:pt x="283" y="261"/>
                  </a:lnTo>
                  <a:lnTo>
                    <a:pt x="273" y="275"/>
                  </a:lnTo>
                  <a:lnTo>
                    <a:pt x="263" y="292"/>
                  </a:lnTo>
                  <a:lnTo>
                    <a:pt x="253" y="308"/>
                  </a:lnTo>
                  <a:lnTo>
                    <a:pt x="244" y="323"/>
                  </a:lnTo>
                  <a:lnTo>
                    <a:pt x="235" y="341"/>
                  </a:lnTo>
                  <a:lnTo>
                    <a:pt x="226" y="359"/>
                  </a:lnTo>
                  <a:lnTo>
                    <a:pt x="218" y="377"/>
                  </a:lnTo>
                  <a:lnTo>
                    <a:pt x="209" y="396"/>
                  </a:lnTo>
                  <a:lnTo>
                    <a:pt x="202" y="415"/>
                  </a:lnTo>
                  <a:lnTo>
                    <a:pt x="194" y="432"/>
                  </a:lnTo>
                  <a:lnTo>
                    <a:pt x="188" y="454"/>
                  </a:lnTo>
                  <a:lnTo>
                    <a:pt x="183" y="472"/>
                  </a:lnTo>
                  <a:lnTo>
                    <a:pt x="178" y="491"/>
                  </a:lnTo>
                  <a:lnTo>
                    <a:pt x="164" y="551"/>
                  </a:lnTo>
                  <a:lnTo>
                    <a:pt x="144" y="563"/>
                  </a:lnTo>
                  <a:lnTo>
                    <a:pt x="137" y="566"/>
                  </a:lnTo>
                  <a:lnTo>
                    <a:pt x="129" y="570"/>
                  </a:lnTo>
                  <a:lnTo>
                    <a:pt x="120" y="575"/>
                  </a:lnTo>
                  <a:lnTo>
                    <a:pt x="109" y="580"/>
                  </a:lnTo>
                  <a:lnTo>
                    <a:pt x="99" y="583"/>
                  </a:lnTo>
                  <a:lnTo>
                    <a:pt x="88" y="589"/>
                  </a:lnTo>
                  <a:lnTo>
                    <a:pt x="76" y="592"/>
                  </a:lnTo>
                  <a:lnTo>
                    <a:pt x="64" y="597"/>
                  </a:lnTo>
                  <a:lnTo>
                    <a:pt x="53" y="600"/>
                  </a:lnTo>
                  <a:lnTo>
                    <a:pt x="44" y="603"/>
                  </a:lnTo>
                  <a:lnTo>
                    <a:pt x="35" y="607"/>
                  </a:lnTo>
                  <a:lnTo>
                    <a:pt x="26" y="608"/>
                  </a:lnTo>
                  <a:lnTo>
                    <a:pt x="0" y="614"/>
                  </a:lnTo>
                  <a:lnTo>
                    <a:pt x="31" y="513"/>
                  </a:lnTo>
                  <a:lnTo>
                    <a:pt x="42" y="480"/>
                  </a:lnTo>
                  <a:lnTo>
                    <a:pt x="52" y="450"/>
                  </a:lnTo>
                  <a:lnTo>
                    <a:pt x="61" y="423"/>
                  </a:lnTo>
                  <a:lnTo>
                    <a:pt x="72" y="398"/>
                  </a:lnTo>
                  <a:lnTo>
                    <a:pt x="81" y="375"/>
                  </a:lnTo>
                  <a:lnTo>
                    <a:pt x="91" y="356"/>
                  </a:lnTo>
                  <a:lnTo>
                    <a:pt x="101" y="337"/>
                  </a:lnTo>
                  <a:lnTo>
                    <a:pt x="111" y="320"/>
                  </a:lnTo>
                  <a:lnTo>
                    <a:pt x="122" y="303"/>
                  </a:lnTo>
                  <a:lnTo>
                    <a:pt x="132" y="287"/>
                  </a:lnTo>
                  <a:lnTo>
                    <a:pt x="141" y="272"/>
                  </a:lnTo>
                  <a:lnTo>
                    <a:pt x="152" y="258"/>
                  </a:lnTo>
                  <a:lnTo>
                    <a:pt x="164" y="243"/>
                  </a:lnTo>
                  <a:lnTo>
                    <a:pt x="176" y="228"/>
                  </a:lnTo>
                  <a:lnTo>
                    <a:pt x="189" y="213"/>
                  </a:lnTo>
                  <a:lnTo>
                    <a:pt x="204" y="198"/>
                  </a:lnTo>
                  <a:lnTo>
                    <a:pt x="218" y="184"/>
                  </a:lnTo>
                  <a:lnTo>
                    <a:pt x="234" y="170"/>
                  </a:lnTo>
                  <a:lnTo>
                    <a:pt x="250" y="155"/>
                  </a:lnTo>
                  <a:lnTo>
                    <a:pt x="266" y="141"/>
                  </a:lnTo>
                  <a:lnTo>
                    <a:pt x="281" y="128"/>
                  </a:lnTo>
                  <a:lnTo>
                    <a:pt x="296" y="117"/>
                  </a:lnTo>
                  <a:lnTo>
                    <a:pt x="312" y="105"/>
                  </a:lnTo>
                  <a:lnTo>
                    <a:pt x="326" y="96"/>
                  </a:lnTo>
                  <a:lnTo>
                    <a:pt x="341" y="85"/>
                  </a:lnTo>
                  <a:lnTo>
                    <a:pt x="357" y="75"/>
                  </a:lnTo>
                  <a:lnTo>
                    <a:pt x="374" y="65"/>
                  </a:lnTo>
                  <a:lnTo>
                    <a:pt x="390" y="54"/>
                  </a:lnTo>
                  <a:lnTo>
                    <a:pt x="409" y="44"/>
                  </a:lnTo>
                  <a:lnTo>
                    <a:pt x="426" y="33"/>
                  </a:lnTo>
                  <a:lnTo>
                    <a:pt x="485" y="0"/>
                  </a:lnTo>
                  <a:lnTo>
                    <a:pt x="483" y="20"/>
                  </a:lnTo>
                  <a:lnTo>
                    <a:pt x="481" y="41"/>
                  </a:lnTo>
                  <a:lnTo>
                    <a:pt x="474" y="65"/>
                  </a:lnTo>
                </a:path>
              </a:pathLst>
            </a:custGeom>
            <a:solidFill>
              <a:srgbClr val="FFC0A0"/>
            </a:solidFill>
            <a:ln w="12700" cap="rnd" cmpd="sng">
              <a:solidFill>
                <a:srgbClr val="FFC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63" name="Freeform 1123"/>
            <p:cNvSpPr>
              <a:spLocks/>
            </p:cNvSpPr>
            <p:nvPr/>
          </p:nvSpPr>
          <p:spPr bwMode="auto">
            <a:xfrm>
              <a:off x="3117" y="1882"/>
              <a:ext cx="458" cy="583"/>
            </a:xfrm>
            <a:custGeom>
              <a:avLst/>
              <a:gdLst/>
              <a:ahLst/>
              <a:cxnLst>
                <a:cxn ang="0">
                  <a:pos x="397" y="101"/>
                </a:cxn>
                <a:cxn ang="0">
                  <a:pos x="367" y="128"/>
                </a:cxn>
                <a:cxn ang="0">
                  <a:pos x="340" y="154"/>
                </a:cxn>
                <a:cxn ang="0">
                  <a:pos x="316" y="181"/>
                </a:cxn>
                <a:cxn ang="0">
                  <a:pos x="297" y="206"/>
                </a:cxn>
                <a:cxn ang="0">
                  <a:pos x="276" y="234"/>
                </a:cxn>
                <a:cxn ang="0">
                  <a:pos x="258" y="262"/>
                </a:cxn>
                <a:cxn ang="0">
                  <a:pos x="238" y="291"/>
                </a:cxn>
                <a:cxn ang="0">
                  <a:pos x="221" y="323"/>
                </a:cxn>
                <a:cxn ang="0">
                  <a:pos x="205" y="357"/>
                </a:cxn>
                <a:cxn ang="0">
                  <a:pos x="189" y="392"/>
                </a:cxn>
                <a:cxn ang="0">
                  <a:pos x="177" y="428"/>
                </a:cxn>
                <a:cxn ang="0">
                  <a:pos x="166" y="464"/>
                </a:cxn>
                <a:cxn ang="0">
                  <a:pos x="134" y="531"/>
                </a:cxn>
                <a:cxn ang="0">
                  <a:pos x="120" y="539"/>
                </a:cxn>
                <a:cxn ang="0">
                  <a:pos x="101" y="548"/>
                </a:cxn>
                <a:cxn ang="0">
                  <a:pos x="82" y="557"/>
                </a:cxn>
                <a:cxn ang="0">
                  <a:pos x="59" y="565"/>
                </a:cxn>
                <a:cxn ang="0">
                  <a:pos x="40" y="572"/>
                </a:cxn>
                <a:cxn ang="0">
                  <a:pos x="23" y="578"/>
                </a:cxn>
                <a:cxn ang="0">
                  <a:pos x="30" y="488"/>
                </a:cxn>
                <a:cxn ang="0">
                  <a:pos x="50" y="429"/>
                </a:cxn>
                <a:cxn ang="0">
                  <a:pos x="70" y="380"/>
                </a:cxn>
                <a:cxn ang="0">
                  <a:pos x="88" y="340"/>
                </a:cxn>
                <a:cxn ang="0">
                  <a:pos x="106" y="307"/>
                </a:cxn>
                <a:cxn ang="0">
                  <a:pos x="125" y="275"/>
                </a:cxn>
                <a:cxn ang="0">
                  <a:pos x="146" y="247"/>
                </a:cxn>
                <a:cxn ang="0">
                  <a:pos x="168" y="220"/>
                </a:cxn>
                <a:cxn ang="0">
                  <a:pos x="193" y="191"/>
                </a:cxn>
                <a:cxn ang="0">
                  <a:pos x="222" y="164"/>
                </a:cxn>
                <a:cxn ang="0">
                  <a:pos x="253" y="137"/>
                </a:cxn>
                <a:cxn ang="0">
                  <a:pos x="281" y="113"/>
                </a:cxn>
                <a:cxn ang="0">
                  <a:pos x="308" y="93"/>
                </a:cxn>
                <a:cxn ang="0">
                  <a:pos x="338" y="73"/>
                </a:cxn>
                <a:cxn ang="0">
                  <a:pos x="369" y="53"/>
                </a:cxn>
                <a:cxn ang="0">
                  <a:pos x="403" y="31"/>
                </a:cxn>
                <a:cxn ang="0">
                  <a:pos x="455" y="18"/>
                </a:cxn>
                <a:cxn ang="0">
                  <a:pos x="445" y="60"/>
                </a:cxn>
              </a:cxnLst>
              <a:rect l="0" t="0" r="r" b="b"/>
              <a:pathLst>
                <a:path w="458" h="583">
                  <a:moveTo>
                    <a:pt x="445" y="60"/>
                  </a:moveTo>
                  <a:lnTo>
                    <a:pt x="397" y="101"/>
                  </a:lnTo>
                  <a:lnTo>
                    <a:pt x="382" y="115"/>
                  </a:lnTo>
                  <a:lnTo>
                    <a:pt x="367" y="128"/>
                  </a:lnTo>
                  <a:lnTo>
                    <a:pt x="354" y="142"/>
                  </a:lnTo>
                  <a:lnTo>
                    <a:pt x="340" y="154"/>
                  </a:lnTo>
                  <a:lnTo>
                    <a:pt x="328" y="167"/>
                  </a:lnTo>
                  <a:lnTo>
                    <a:pt x="316" y="181"/>
                  </a:lnTo>
                  <a:lnTo>
                    <a:pt x="307" y="193"/>
                  </a:lnTo>
                  <a:lnTo>
                    <a:pt x="297" y="206"/>
                  </a:lnTo>
                  <a:lnTo>
                    <a:pt x="286" y="221"/>
                  </a:lnTo>
                  <a:lnTo>
                    <a:pt x="276" y="234"/>
                  </a:lnTo>
                  <a:lnTo>
                    <a:pt x="267" y="248"/>
                  </a:lnTo>
                  <a:lnTo>
                    <a:pt x="258" y="262"/>
                  </a:lnTo>
                  <a:lnTo>
                    <a:pt x="248" y="277"/>
                  </a:lnTo>
                  <a:lnTo>
                    <a:pt x="238" y="291"/>
                  </a:lnTo>
                  <a:lnTo>
                    <a:pt x="229" y="306"/>
                  </a:lnTo>
                  <a:lnTo>
                    <a:pt x="221" y="323"/>
                  </a:lnTo>
                  <a:lnTo>
                    <a:pt x="213" y="339"/>
                  </a:lnTo>
                  <a:lnTo>
                    <a:pt x="205" y="357"/>
                  </a:lnTo>
                  <a:lnTo>
                    <a:pt x="197" y="374"/>
                  </a:lnTo>
                  <a:lnTo>
                    <a:pt x="189" y="392"/>
                  </a:lnTo>
                  <a:lnTo>
                    <a:pt x="182" y="410"/>
                  </a:lnTo>
                  <a:lnTo>
                    <a:pt x="177" y="428"/>
                  </a:lnTo>
                  <a:lnTo>
                    <a:pt x="172" y="445"/>
                  </a:lnTo>
                  <a:lnTo>
                    <a:pt x="166" y="464"/>
                  </a:lnTo>
                  <a:lnTo>
                    <a:pt x="153" y="520"/>
                  </a:lnTo>
                  <a:lnTo>
                    <a:pt x="134" y="531"/>
                  </a:lnTo>
                  <a:lnTo>
                    <a:pt x="127" y="534"/>
                  </a:lnTo>
                  <a:lnTo>
                    <a:pt x="120" y="539"/>
                  </a:lnTo>
                  <a:lnTo>
                    <a:pt x="111" y="543"/>
                  </a:lnTo>
                  <a:lnTo>
                    <a:pt x="101" y="548"/>
                  </a:lnTo>
                  <a:lnTo>
                    <a:pt x="92" y="552"/>
                  </a:lnTo>
                  <a:lnTo>
                    <a:pt x="82" y="557"/>
                  </a:lnTo>
                  <a:lnTo>
                    <a:pt x="71" y="561"/>
                  </a:lnTo>
                  <a:lnTo>
                    <a:pt x="59" y="565"/>
                  </a:lnTo>
                  <a:lnTo>
                    <a:pt x="49" y="568"/>
                  </a:lnTo>
                  <a:lnTo>
                    <a:pt x="40" y="572"/>
                  </a:lnTo>
                  <a:lnTo>
                    <a:pt x="32" y="574"/>
                  </a:lnTo>
                  <a:lnTo>
                    <a:pt x="23" y="578"/>
                  </a:lnTo>
                  <a:lnTo>
                    <a:pt x="0" y="582"/>
                  </a:lnTo>
                  <a:lnTo>
                    <a:pt x="30" y="488"/>
                  </a:lnTo>
                  <a:lnTo>
                    <a:pt x="40" y="458"/>
                  </a:lnTo>
                  <a:lnTo>
                    <a:pt x="50" y="429"/>
                  </a:lnTo>
                  <a:lnTo>
                    <a:pt x="59" y="404"/>
                  </a:lnTo>
                  <a:lnTo>
                    <a:pt x="70" y="380"/>
                  </a:lnTo>
                  <a:lnTo>
                    <a:pt x="78" y="358"/>
                  </a:lnTo>
                  <a:lnTo>
                    <a:pt x="88" y="340"/>
                  </a:lnTo>
                  <a:lnTo>
                    <a:pt x="97" y="324"/>
                  </a:lnTo>
                  <a:lnTo>
                    <a:pt x="106" y="307"/>
                  </a:lnTo>
                  <a:lnTo>
                    <a:pt x="116" y="291"/>
                  </a:lnTo>
                  <a:lnTo>
                    <a:pt x="125" y="275"/>
                  </a:lnTo>
                  <a:lnTo>
                    <a:pt x="136" y="262"/>
                  </a:lnTo>
                  <a:lnTo>
                    <a:pt x="146" y="247"/>
                  </a:lnTo>
                  <a:lnTo>
                    <a:pt x="157" y="234"/>
                  </a:lnTo>
                  <a:lnTo>
                    <a:pt x="168" y="220"/>
                  </a:lnTo>
                  <a:lnTo>
                    <a:pt x="181" y="206"/>
                  </a:lnTo>
                  <a:lnTo>
                    <a:pt x="193" y="191"/>
                  </a:lnTo>
                  <a:lnTo>
                    <a:pt x="207" y="177"/>
                  </a:lnTo>
                  <a:lnTo>
                    <a:pt x="222" y="164"/>
                  </a:lnTo>
                  <a:lnTo>
                    <a:pt x="237" y="149"/>
                  </a:lnTo>
                  <a:lnTo>
                    <a:pt x="253" y="137"/>
                  </a:lnTo>
                  <a:lnTo>
                    <a:pt x="267" y="125"/>
                  </a:lnTo>
                  <a:lnTo>
                    <a:pt x="281" y="113"/>
                  </a:lnTo>
                  <a:lnTo>
                    <a:pt x="296" y="102"/>
                  </a:lnTo>
                  <a:lnTo>
                    <a:pt x="308" y="93"/>
                  </a:lnTo>
                  <a:lnTo>
                    <a:pt x="323" y="82"/>
                  </a:lnTo>
                  <a:lnTo>
                    <a:pt x="338" y="73"/>
                  </a:lnTo>
                  <a:lnTo>
                    <a:pt x="354" y="63"/>
                  </a:lnTo>
                  <a:lnTo>
                    <a:pt x="369" y="53"/>
                  </a:lnTo>
                  <a:lnTo>
                    <a:pt x="386" y="43"/>
                  </a:lnTo>
                  <a:lnTo>
                    <a:pt x="403" y="31"/>
                  </a:lnTo>
                  <a:lnTo>
                    <a:pt x="457" y="0"/>
                  </a:lnTo>
                  <a:lnTo>
                    <a:pt x="455" y="18"/>
                  </a:lnTo>
                  <a:lnTo>
                    <a:pt x="453" y="38"/>
                  </a:lnTo>
                  <a:lnTo>
                    <a:pt x="445" y="60"/>
                  </a:lnTo>
                </a:path>
              </a:pathLst>
            </a:custGeom>
            <a:solidFill>
              <a:srgbClr val="FFC0A0"/>
            </a:solidFill>
            <a:ln w="12700" cap="rnd" cmpd="sng">
              <a:solidFill>
                <a:srgbClr val="FFC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64" name="Freeform 1124"/>
            <p:cNvSpPr>
              <a:spLocks/>
            </p:cNvSpPr>
            <p:nvPr/>
          </p:nvSpPr>
          <p:spPr bwMode="auto">
            <a:xfrm>
              <a:off x="3123" y="1894"/>
              <a:ext cx="430" cy="552"/>
            </a:xfrm>
            <a:custGeom>
              <a:avLst/>
              <a:gdLst/>
              <a:ahLst/>
              <a:cxnLst>
                <a:cxn ang="0">
                  <a:pos x="374" y="95"/>
                </a:cxn>
                <a:cxn ang="0">
                  <a:pos x="345" y="121"/>
                </a:cxn>
                <a:cxn ang="0">
                  <a:pos x="320" y="146"/>
                </a:cxn>
                <a:cxn ang="0">
                  <a:pos x="298" y="170"/>
                </a:cxn>
                <a:cxn ang="0">
                  <a:pos x="279" y="195"/>
                </a:cxn>
                <a:cxn ang="0">
                  <a:pos x="260" y="221"/>
                </a:cxn>
                <a:cxn ang="0">
                  <a:pos x="243" y="246"/>
                </a:cxn>
                <a:cxn ang="0">
                  <a:pos x="225" y="274"/>
                </a:cxn>
                <a:cxn ang="0">
                  <a:pos x="208" y="305"/>
                </a:cxn>
                <a:cxn ang="0">
                  <a:pos x="192" y="336"/>
                </a:cxn>
                <a:cxn ang="0">
                  <a:pos x="178" y="369"/>
                </a:cxn>
                <a:cxn ang="0">
                  <a:pos x="167" y="403"/>
                </a:cxn>
                <a:cxn ang="0">
                  <a:pos x="156" y="437"/>
                </a:cxn>
                <a:cxn ang="0">
                  <a:pos x="125" y="499"/>
                </a:cxn>
                <a:cxn ang="0">
                  <a:pos x="112" y="508"/>
                </a:cxn>
                <a:cxn ang="0">
                  <a:pos x="95" y="516"/>
                </a:cxn>
                <a:cxn ang="0">
                  <a:pos x="76" y="524"/>
                </a:cxn>
                <a:cxn ang="0">
                  <a:pos x="56" y="533"/>
                </a:cxn>
                <a:cxn ang="0">
                  <a:pos x="38" y="540"/>
                </a:cxn>
                <a:cxn ang="0">
                  <a:pos x="23" y="545"/>
                </a:cxn>
                <a:cxn ang="0">
                  <a:pos x="30" y="463"/>
                </a:cxn>
                <a:cxn ang="0">
                  <a:pos x="49" y="408"/>
                </a:cxn>
                <a:cxn ang="0">
                  <a:pos x="68" y="361"/>
                </a:cxn>
                <a:cxn ang="0">
                  <a:pos x="86" y="324"/>
                </a:cxn>
                <a:cxn ang="0">
                  <a:pos x="103" y="293"/>
                </a:cxn>
                <a:cxn ang="0">
                  <a:pos x="122" y="264"/>
                </a:cxn>
                <a:cxn ang="0">
                  <a:pos x="140" y="237"/>
                </a:cxn>
                <a:cxn ang="0">
                  <a:pos x="162" y="210"/>
                </a:cxn>
                <a:cxn ang="0">
                  <a:pos x="185" y="184"/>
                </a:cxn>
                <a:cxn ang="0">
                  <a:pos x="212" y="158"/>
                </a:cxn>
                <a:cxn ang="0">
                  <a:pos x="239" y="131"/>
                </a:cxn>
                <a:cxn ang="0">
                  <a:pos x="267" y="109"/>
                </a:cxn>
                <a:cxn ang="0">
                  <a:pos x="292" y="90"/>
                </a:cxn>
                <a:cxn ang="0">
                  <a:pos x="319" y="71"/>
                </a:cxn>
                <a:cxn ang="0">
                  <a:pos x="348" y="51"/>
                </a:cxn>
                <a:cxn ang="0">
                  <a:pos x="380" y="31"/>
                </a:cxn>
                <a:cxn ang="0">
                  <a:pos x="429" y="17"/>
                </a:cxn>
                <a:cxn ang="0">
                  <a:pos x="419" y="55"/>
                </a:cxn>
              </a:cxnLst>
              <a:rect l="0" t="0" r="r" b="b"/>
              <a:pathLst>
                <a:path w="430" h="552">
                  <a:moveTo>
                    <a:pt x="419" y="55"/>
                  </a:moveTo>
                  <a:lnTo>
                    <a:pt x="374" y="95"/>
                  </a:lnTo>
                  <a:lnTo>
                    <a:pt x="359" y="107"/>
                  </a:lnTo>
                  <a:lnTo>
                    <a:pt x="345" y="121"/>
                  </a:lnTo>
                  <a:lnTo>
                    <a:pt x="334" y="133"/>
                  </a:lnTo>
                  <a:lnTo>
                    <a:pt x="320" y="146"/>
                  </a:lnTo>
                  <a:lnTo>
                    <a:pt x="310" y="159"/>
                  </a:lnTo>
                  <a:lnTo>
                    <a:pt x="298" y="170"/>
                  </a:lnTo>
                  <a:lnTo>
                    <a:pt x="289" y="183"/>
                  </a:lnTo>
                  <a:lnTo>
                    <a:pt x="279" y="195"/>
                  </a:lnTo>
                  <a:lnTo>
                    <a:pt x="270" y="208"/>
                  </a:lnTo>
                  <a:lnTo>
                    <a:pt x="260" y="221"/>
                  </a:lnTo>
                  <a:lnTo>
                    <a:pt x="252" y="234"/>
                  </a:lnTo>
                  <a:lnTo>
                    <a:pt x="243" y="246"/>
                  </a:lnTo>
                  <a:lnTo>
                    <a:pt x="234" y="261"/>
                  </a:lnTo>
                  <a:lnTo>
                    <a:pt x="225" y="274"/>
                  </a:lnTo>
                  <a:lnTo>
                    <a:pt x="216" y="289"/>
                  </a:lnTo>
                  <a:lnTo>
                    <a:pt x="208" y="305"/>
                  </a:lnTo>
                  <a:lnTo>
                    <a:pt x="200" y="320"/>
                  </a:lnTo>
                  <a:lnTo>
                    <a:pt x="192" y="336"/>
                  </a:lnTo>
                  <a:lnTo>
                    <a:pt x="185" y="353"/>
                  </a:lnTo>
                  <a:lnTo>
                    <a:pt x="178" y="369"/>
                  </a:lnTo>
                  <a:lnTo>
                    <a:pt x="171" y="385"/>
                  </a:lnTo>
                  <a:lnTo>
                    <a:pt x="167" y="403"/>
                  </a:lnTo>
                  <a:lnTo>
                    <a:pt x="161" y="419"/>
                  </a:lnTo>
                  <a:lnTo>
                    <a:pt x="156" y="437"/>
                  </a:lnTo>
                  <a:lnTo>
                    <a:pt x="143" y="488"/>
                  </a:lnTo>
                  <a:lnTo>
                    <a:pt x="125" y="499"/>
                  </a:lnTo>
                  <a:lnTo>
                    <a:pt x="119" y="504"/>
                  </a:lnTo>
                  <a:lnTo>
                    <a:pt x="112" y="508"/>
                  </a:lnTo>
                  <a:lnTo>
                    <a:pt x="104" y="512"/>
                  </a:lnTo>
                  <a:lnTo>
                    <a:pt x="95" y="516"/>
                  </a:lnTo>
                  <a:lnTo>
                    <a:pt x="86" y="520"/>
                  </a:lnTo>
                  <a:lnTo>
                    <a:pt x="76" y="524"/>
                  </a:lnTo>
                  <a:lnTo>
                    <a:pt x="67" y="529"/>
                  </a:lnTo>
                  <a:lnTo>
                    <a:pt x="56" y="533"/>
                  </a:lnTo>
                  <a:lnTo>
                    <a:pt x="47" y="536"/>
                  </a:lnTo>
                  <a:lnTo>
                    <a:pt x="38" y="540"/>
                  </a:lnTo>
                  <a:lnTo>
                    <a:pt x="30" y="542"/>
                  </a:lnTo>
                  <a:lnTo>
                    <a:pt x="23" y="545"/>
                  </a:lnTo>
                  <a:lnTo>
                    <a:pt x="0" y="551"/>
                  </a:lnTo>
                  <a:lnTo>
                    <a:pt x="30" y="463"/>
                  </a:lnTo>
                  <a:lnTo>
                    <a:pt x="40" y="434"/>
                  </a:lnTo>
                  <a:lnTo>
                    <a:pt x="49" y="408"/>
                  </a:lnTo>
                  <a:lnTo>
                    <a:pt x="58" y="384"/>
                  </a:lnTo>
                  <a:lnTo>
                    <a:pt x="68" y="361"/>
                  </a:lnTo>
                  <a:lnTo>
                    <a:pt x="76" y="342"/>
                  </a:lnTo>
                  <a:lnTo>
                    <a:pt x="86" y="324"/>
                  </a:lnTo>
                  <a:lnTo>
                    <a:pt x="95" y="308"/>
                  </a:lnTo>
                  <a:lnTo>
                    <a:pt x="103" y="293"/>
                  </a:lnTo>
                  <a:lnTo>
                    <a:pt x="112" y="278"/>
                  </a:lnTo>
                  <a:lnTo>
                    <a:pt x="122" y="264"/>
                  </a:lnTo>
                  <a:lnTo>
                    <a:pt x="131" y="250"/>
                  </a:lnTo>
                  <a:lnTo>
                    <a:pt x="140" y="237"/>
                  </a:lnTo>
                  <a:lnTo>
                    <a:pt x="151" y="224"/>
                  </a:lnTo>
                  <a:lnTo>
                    <a:pt x="162" y="210"/>
                  </a:lnTo>
                  <a:lnTo>
                    <a:pt x="173" y="197"/>
                  </a:lnTo>
                  <a:lnTo>
                    <a:pt x="185" y="184"/>
                  </a:lnTo>
                  <a:lnTo>
                    <a:pt x="199" y="170"/>
                  </a:lnTo>
                  <a:lnTo>
                    <a:pt x="212" y="158"/>
                  </a:lnTo>
                  <a:lnTo>
                    <a:pt x="226" y="145"/>
                  </a:lnTo>
                  <a:lnTo>
                    <a:pt x="239" y="131"/>
                  </a:lnTo>
                  <a:lnTo>
                    <a:pt x="253" y="120"/>
                  </a:lnTo>
                  <a:lnTo>
                    <a:pt x="267" y="109"/>
                  </a:lnTo>
                  <a:lnTo>
                    <a:pt x="280" y="99"/>
                  </a:lnTo>
                  <a:lnTo>
                    <a:pt x="292" y="90"/>
                  </a:lnTo>
                  <a:lnTo>
                    <a:pt x="305" y="80"/>
                  </a:lnTo>
                  <a:lnTo>
                    <a:pt x="319" y="71"/>
                  </a:lnTo>
                  <a:lnTo>
                    <a:pt x="334" y="60"/>
                  </a:lnTo>
                  <a:lnTo>
                    <a:pt x="348" y="51"/>
                  </a:lnTo>
                  <a:lnTo>
                    <a:pt x="364" y="41"/>
                  </a:lnTo>
                  <a:lnTo>
                    <a:pt x="380" y="31"/>
                  </a:lnTo>
                  <a:lnTo>
                    <a:pt x="429" y="0"/>
                  </a:lnTo>
                  <a:lnTo>
                    <a:pt x="429" y="17"/>
                  </a:lnTo>
                  <a:lnTo>
                    <a:pt x="426" y="35"/>
                  </a:lnTo>
                  <a:lnTo>
                    <a:pt x="419" y="55"/>
                  </a:lnTo>
                </a:path>
              </a:pathLst>
            </a:custGeom>
            <a:solidFill>
              <a:srgbClr val="FFC0C0"/>
            </a:solidFill>
            <a:ln w="12700" cap="rnd" cmpd="sng">
              <a:solidFill>
                <a:srgbClr val="FF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65" name="Freeform 1125"/>
            <p:cNvSpPr>
              <a:spLocks/>
            </p:cNvSpPr>
            <p:nvPr/>
          </p:nvSpPr>
          <p:spPr bwMode="auto">
            <a:xfrm>
              <a:off x="3131" y="1906"/>
              <a:ext cx="402" cy="521"/>
            </a:xfrm>
            <a:custGeom>
              <a:avLst/>
              <a:gdLst/>
              <a:ahLst/>
              <a:cxnLst>
                <a:cxn ang="0">
                  <a:pos x="349" y="89"/>
                </a:cxn>
                <a:cxn ang="0">
                  <a:pos x="322" y="113"/>
                </a:cxn>
                <a:cxn ang="0">
                  <a:pos x="299" y="137"/>
                </a:cxn>
                <a:cxn ang="0">
                  <a:pos x="278" y="160"/>
                </a:cxn>
                <a:cxn ang="0">
                  <a:pos x="260" y="184"/>
                </a:cxn>
                <a:cxn ang="0">
                  <a:pos x="242" y="208"/>
                </a:cxn>
                <a:cxn ang="0">
                  <a:pos x="226" y="232"/>
                </a:cxn>
                <a:cxn ang="0">
                  <a:pos x="209" y="258"/>
                </a:cxn>
                <a:cxn ang="0">
                  <a:pos x="193" y="286"/>
                </a:cxn>
                <a:cxn ang="0">
                  <a:pos x="178" y="315"/>
                </a:cxn>
                <a:cxn ang="0">
                  <a:pos x="165" y="347"/>
                </a:cxn>
                <a:cxn ang="0">
                  <a:pos x="153" y="378"/>
                </a:cxn>
                <a:cxn ang="0">
                  <a:pos x="143" y="409"/>
                </a:cxn>
                <a:cxn ang="0">
                  <a:pos x="114" y="468"/>
                </a:cxn>
                <a:cxn ang="0">
                  <a:pos x="102" y="476"/>
                </a:cxn>
                <a:cxn ang="0">
                  <a:pos x="87" y="484"/>
                </a:cxn>
                <a:cxn ang="0">
                  <a:pos x="69" y="492"/>
                </a:cxn>
                <a:cxn ang="0">
                  <a:pos x="50" y="501"/>
                </a:cxn>
                <a:cxn ang="0">
                  <a:pos x="34" y="508"/>
                </a:cxn>
                <a:cxn ang="0">
                  <a:pos x="19" y="514"/>
                </a:cxn>
                <a:cxn ang="0">
                  <a:pos x="28" y="438"/>
                </a:cxn>
                <a:cxn ang="0">
                  <a:pos x="47" y="386"/>
                </a:cxn>
                <a:cxn ang="0">
                  <a:pos x="64" y="343"/>
                </a:cxn>
                <a:cxn ang="0">
                  <a:pos x="81" y="309"/>
                </a:cxn>
                <a:cxn ang="0">
                  <a:pos x="97" y="279"/>
                </a:cxn>
                <a:cxn ang="0">
                  <a:pos x="116" y="252"/>
                </a:cxn>
                <a:cxn ang="0">
                  <a:pos x="133" y="227"/>
                </a:cxn>
                <a:cxn ang="0">
                  <a:pos x="152" y="202"/>
                </a:cxn>
                <a:cxn ang="0">
                  <a:pos x="174" y="176"/>
                </a:cxn>
                <a:cxn ang="0">
                  <a:pos x="199" y="151"/>
                </a:cxn>
                <a:cxn ang="0">
                  <a:pos x="226" y="127"/>
                </a:cxn>
                <a:cxn ang="0">
                  <a:pos x="250" y="105"/>
                </a:cxn>
                <a:cxn ang="0">
                  <a:pos x="273" y="87"/>
                </a:cxn>
                <a:cxn ang="0">
                  <a:pos x="299" y="69"/>
                </a:cxn>
                <a:cxn ang="0">
                  <a:pos x="326" y="49"/>
                </a:cxn>
                <a:cxn ang="0">
                  <a:pos x="355" y="30"/>
                </a:cxn>
                <a:cxn ang="0">
                  <a:pos x="399" y="15"/>
                </a:cxn>
                <a:cxn ang="0">
                  <a:pos x="390" y="51"/>
                </a:cxn>
              </a:cxnLst>
              <a:rect l="0" t="0" r="r" b="b"/>
              <a:pathLst>
                <a:path w="402" h="521">
                  <a:moveTo>
                    <a:pt x="390" y="51"/>
                  </a:moveTo>
                  <a:lnTo>
                    <a:pt x="349" y="89"/>
                  </a:lnTo>
                  <a:lnTo>
                    <a:pt x="335" y="101"/>
                  </a:lnTo>
                  <a:lnTo>
                    <a:pt x="322" y="113"/>
                  </a:lnTo>
                  <a:lnTo>
                    <a:pt x="310" y="125"/>
                  </a:lnTo>
                  <a:lnTo>
                    <a:pt x="299" y="137"/>
                  </a:lnTo>
                  <a:lnTo>
                    <a:pt x="288" y="149"/>
                  </a:lnTo>
                  <a:lnTo>
                    <a:pt x="278" y="160"/>
                  </a:lnTo>
                  <a:lnTo>
                    <a:pt x="269" y="172"/>
                  </a:lnTo>
                  <a:lnTo>
                    <a:pt x="260" y="184"/>
                  </a:lnTo>
                  <a:lnTo>
                    <a:pt x="251" y="196"/>
                  </a:lnTo>
                  <a:lnTo>
                    <a:pt x="242" y="208"/>
                  </a:lnTo>
                  <a:lnTo>
                    <a:pt x="235" y="220"/>
                  </a:lnTo>
                  <a:lnTo>
                    <a:pt x="226" y="232"/>
                  </a:lnTo>
                  <a:lnTo>
                    <a:pt x="217" y="246"/>
                  </a:lnTo>
                  <a:lnTo>
                    <a:pt x="209" y="258"/>
                  </a:lnTo>
                  <a:lnTo>
                    <a:pt x="202" y="272"/>
                  </a:lnTo>
                  <a:lnTo>
                    <a:pt x="193" y="286"/>
                  </a:lnTo>
                  <a:lnTo>
                    <a:pt x="186" y="301"/>
                  </a:lnTo>
                  <a:lnTo>
                    <a:pt x="178" y="315"/>
                  </a:lnTo>
                  <a:lnTo>
                    <a:pt x="171" y="332"/>
                  </a:lnTo>
                  <a:lnTo>
                    <a:pt x="165" y="347"/>
                  </a:lnTo>
                  <a:lnTo>
                    <a:pt x="159" y="363"/>
                  </a:lnTo>
                  <a:lnTo>
                    <a:pt x="153" y="378"/>
                  </a:lnTo>
                  <a:lnTo>
                    <a:pt x="149" y="393"/>
                  </a:lnTo>
                  <a:lnTo>
                    <a:pt x="143" y="409"/>
                  </a:lnTo>
                  <a:lnTo>
                    <a:pt x="130" y="457"/>
                  </a:lnTo>
                  <a:lnTo>
                    <a:pt x="114" y="468"/>
                  </a:lnTo>
                  <a:lnTo>
                    <a:pt x="108" y="471"/>
                  </a:lnTo>
                  <a:lnTo>
                    <a:pt x="102" y="476"/>
                  </a:lnTo>
                  <a:lnTo>
                    <a:pt x="95" y="480"/>
                  </a:lnTo>
                  <a:lnTo>
                    <a:pt x="87" y="484"/>
                  </a:lnTo>
                  <a:lnTo>
                    <a:pt x="78" y="487"/>
                  </a:lnTo>
                  <a:lnTo>
                    <a:pt x="69" y="492"/>
                  </a:lnTo>
                  <a:lnTo>
                    <a:pt x="60" y="496"/>
                  </a:lnTo>
                  <a:lnTo>
                    <a:pt x="50" y="501"/>
                  </a:lnTo>
                  <a:lnTo>
                    <a:pt x="41" y="505"/>
                  </a:lnTo>
                  <a:lnTo>
                    <a:pt x="34" y="508"/>
                  </a:lnTo>
                  <a:lnTo>
                    <a:pt x="26" y="510"/>
                  </a:lnTo>
                  <a:lnTo>
                    <a:pt x="19" y="514"/>
                  </a:lnTo>
                  <a:lnTo>
                    <a:pt x="0" y="520"/>
                  </a:lnTo>
                  <a:lnTo>
                    <a:pt x="28" y="438"/>
                  </a:lnTo>
                  <a:lnTo>
                    <a:pt x="38" y="411"/>
                  </a:lnTo>
                  <a:lnTo>
                    <a:pt x="47" y="386"/>
                  </a:lnTo>
                  <a:lnTo>
                    <a:pt x="55" y="364"/>
                  </a:lnTo>
                  <a:lnTo>
                    <a:pt x="64" y="343"/>
                  </a:lnTo>
                  <a:lnTo>
                    <a:pt x="73" y="325"/>
                  </a:lnTo>
                  <a:lnTo>
                    <a:pt x="81" y="309"/>
                  </a:lnTo>
                  <a:lnTo>
                    <a:pt x="90" y="293"/>
                  </a:lnTo>
                  <a:lnTo>
                    <a:pt x="97" y="279"/>
                  </a:lnTo>
                  <a:lnTo>
                    <a:pt x="106" y="265"/>
                  </a:lnTo>
                  <a:lnTo>
                    <a:pt x="116" y="252"/>
                  </a:lnTo>
                  <a:lnTo>
                    <a:pt x="125" y="238"/>
                  </a:lnTo>
                  <a:lnTo>
                    <a:pt x="133" y="227"/>
                  </a:lnTo>
                  <a:lnTo>
                    <a:pt x="143" y="214"/>
                  </a:lnTo>
                  <a:lnTo>
                    <a:pt x="152" y="202"/>
                  </a:lnTo>
                  <a:lnTo>
                    <a:pt x="164" y="190"/>
                  </a:lnTo>
                  <a:lnTo>
                    <a:pt x="174" y="176"/>
                  </a:lnTo>
                  <a:lnTo>
                    <a:pt x="187" y="164"/>
                  </a:lnTo>
                  <a:lnTo>
                    <a:pt x="199" y="151"/>
                  </a:lnTo>
                  <a:lnTo>
                    <a:pt x="213" y="139"/>
                  </a:lnTo>
                  <a:lnTo>
                    <a:pt x="226" y="127"/>
                  </a:lnTo>
                  <a:lnTo>
                    <a:pt x="238" y="115"/>
                  </a:lnTo>
                  <a:lnTo>
                    <a:pt x="250" y="105"/>
                  </a:lnTo>
                  <a:lnTo>
                    <a:pt x="262" y="95"/>
                  </a:lnTo>
                  <a:lnTo>
                    <a:pt x="273" y="87"/>
                  </a:lnTo>
                  <a:lnTo>
                    <a:pt x="286" y="77"/>
                  </a:lnTo>
                  <a:lnTo>
                    <a:pt x="299" y="69"/>
                  </a:lnTo>
                  <a:lnTo>
                    <a:pt x="312" y="58"/>
                  </a:lnTo>
                  <a:lnTo>
                    <a:pt x="326" y="49"/>
                  </a:lnTo>
                  <a:lnTo>
                    <a:pt x="340" y="40"/>
                  </a:lnTo>
                  <a:lnTo>
                    <a:pt x="355" y="30"/>
                  </a:lnTo>
                  <a:lnTo>
                    <a:pt x="401" y="0"/>
                  </a:lnTo>
                  <a:lnTo>
                    <a:pt x="399" y="15"/>
                  </a:lnTo>
                  <a:lnTo>
                    <a:pt x="398" y="31"/>
                  </a:lnTo>
                  <a:lnTo>
                    <a:pt x="390" y="51"/>
                  </a:lnTo>
                </a:path>
              </a:pathLst>
            </a:custGeom>
            <a:solidFill>
              <a:srgbClr val="FFD0C0"/>
            </a:solidFill>
            <a:ln w="12700" cap="rnd" cmpd="sng">
              <a:solidFill>
                <a:srgbClr val="FFD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66" name="Freeform 1126"/>
            <p:cNvSpPr>
              <a:spLocks/>
            </p:cNvSpPr>
            <p:nvPr/>
          </p:nvSpPr>
          <p:spPr bwMode="auto">
            <a:xfrm>
              <a:off x="3138" y="1918"/>
              <a:ext cx="374" cy="489"/>
            </a:xfrm>
            <a:custGeom>
              <a:avLst/>
              <a:gdLst/>
              <a:ahLst/>
              <a:cxnLst>
                <a:cxn ang="0">
                  <a:pos x="324" y="83"/>
                </a:cxn>
                <a:cxn ang="0">
                  <a:pos x="300" y="106"/>
                </a:cxn>
                <a:cxn ang="0">
                  <a:pos x="278" y="128"/>
                </a:cxn>
                <a:cxn ang="0">
                  <a:pos x="259" y="150"/>
                </a:cxn>
                <a:cxn ang="0">
                  <a:pos x="242" y="172"/>
                </a:cxn>
                <a:cxn ang="0">
                  <a:pos x="226" y="194"/>
                </a:cxn>
                <a:cxn ang="0">
                  <a:pos x="210" y="218"/>
                </a:cxn>
                <a:cxn ang="0">
                  <a:pos x="195" y="242"/>
                </a:cxn>
                <a:cxn ang="0">
                  <a:pos x="181" y="268"/>
                </a:cxn>
                <a:cxn ang="0">
                  <a:pos x="166" y="295"/>
                </a:cxn>
                <a:cxn ang="0">
                  <a:pos x="152" y="324"/>
                </a:cxn>
                <a:cxn ang="0">
                  <a:pos x="142" y="353"/>
                </a:cxn>
                <a:cxn ang="0">
                  <a:pos x="132" y="381"/>
                </a:cxn>
                <a:cxn ang="0">
                  <a:pos x="104" y="436"/>
                </a:cxn>
                <a:cxn ang="0">
                  <a:pos x="94" y="443"/>
                </a:cxn>
                <a:cxn ang="0">
                  <a:pos x="80" y="452"/>
                </a:cxn>
                <a:cxn ang="0">
                  <a:pos x="63" y="460"/>
                </a:cxn>
                <a:cxn ang="0">
                  <a:pos x="46" y="470"/>
                </a:cxn>
                <a:cxn ang="0">
                  <a:pos x="31" y="476"/>
                </a:cxn>
                <a:cxn ang="0">
                  <a:pos x="17" y="481"/>
                </a:cxn>
                <a:cxn ang="0">
                  <a:pos x="27" y="413"/>
                </a:cxn>
                <a:cxn ang="0">
                  <a:pos x="45" y="365"/>
                </a:cxn>
                <a:cxn ang="0">
                  <a:pos x="62" y="326"/>
                </a:cxn>
                <a:cxn ang="0">
                  <a:pos x="78" y="293"/>
                </a:cxn>
                <a:cxn ang="0">
                  <a:pos x="94" y="265"/>
                </a:cxn>
                <a:cxn ang="0">
                  <a:pos x="110" y="240"/>
                </a:cxn>
                <a:cxn ang="0">
                  <a:pos x="126" y="218"/>
                </a:cxn>
                <a:cxn ang="0">
                  <a:pos x="144" y="194"/>
                </a:cxn>
                <a:cxn ang="0">
                  <a:pos x="165" y="170"/>
                </a:cxn>
                <a:cxn ang="0">
                  <a:pos x="188" y="146"/>
                </a:cxn>
                <a:cxn ang="0">
                  <a:pos x="212" y="122"/>
                </a:cxn>
                <a:cxn ang="0">
                  <a:pos x="235" y="102"/>
                </a:cxn>
                <a:cxn ang="0">
                  <a:pos x="256" y="83"/>
                </a:cxn>
                <a:cxn ang="0">
                  <a:pos x="280" y="67"/>
                </a:cxn>
                <a:cxn ang="0">
                  <a:pos x="304" y="48"/>
                </a:cxn>
                <a:cxn ang="0">
                  <a:pos x="331" y="29"/>
                </a:cxn>
                <a:cxn ang="0">
                  <a:pos x="371" y="13"/>
                </a:cxn>
                <a:cxn ang="0">
                  <a:pos x="362" y="47"/>
                </a:cxn>
              </a:cxnLst>
              <a:rect l="0" t="0" r="r" b="b"/>
              <a:pathLst>
                <a:path w="374" h="489">
                  <a:moveTo>
                    <a:pt x="362" y="47"/>
                  </a:moveTo>
                  <a:lnTo>
                    <a:pt x="324" y="83"/>
                  </a:lnTo>
                  <a:lnTo>
                    <a:pt x="311" y="94"/>
                  </a:lnTo>
                  <a:lnTo>
                    <a:pt x="300" y="106"/>
                  </a:lnTo>
                  <a:lnTo>
                    <a:pt x="289" y="117"/>
                  </a:lnTo>
                  <a:lnTo>
                    <a:pt x="278" y="128"/>
                  </a:lnTo>
                  <a:lnTo>
                    <a:pt x="268" y="139"/>
                  </a:lnTo>
                  <a:lnTo>
                    <a:pt x="259" y="150"/>
                  </a:lnTo>
                  <a:lnTo>
                    <a:pt x="251" y="161"/>
                  </a:lnTo>
                  <a:lnTo>
                    <a:pt x="242" y="172"/>
                  </a:lnTo>
                  <a:lnTo>
                    <a:pt x="234" y="184"/>
                  </a:lnTo>
                  <a:lnTo>
                    <a:pt x="226" y="194"/>
                  </a:lnTo>
                  <a:lnTo>
                    <a:pt x="218" y="207"/>
                  </a:lnTo>
                  <a:lnTo>
                    <a:pt x="210" y="218"/>
                  </a:lnTo>
                  <a:lnTo>
                    <a:pt x="203" y="230"/>
                  </a:lnTo>
                  <a:lnTo>
                    <a:pt x="195" y="242"/>
                  </a:lnTo>
                  <a:lnTo>
                    <a:pt x="187" y="255"/>
                  </a:lnTo>
                  <a:lnTo>
                    <a:pt x="181" y="268"/>
                  </a:lnTo>
                  <a:lnTo>
                    <a:pt x="173" y="281"/>
                  </a:lnTo>
                  <a:lnTo>
                    <a:pt x="166" y="295"/>
                  </a:lnTo>
                  <a:lnTo>
                    <a:pt x="159" y="310"/>
                  </a:lnTo>
                  <a:lnTo>
                    <a:pt x="152" y="324"/>
                  </a:lnTo>
                  <a:lnTo>
                    <a:pt x="146" y="338"/>
                  </a:lnTo>
                  <a:lnTo>
                    <a:pt x="142" y="353"/>
                  </a:lnTo>
                  <a:lnTo>
                    <a:pt x="137" y="367"/>
                  </a:lnTo>
                  <a:lnTo>
                    <a:pt x="132" y="381"/>
                  </a:lnTo>
                  <a:lnTo>
                    <a:pt x="119" y="425"/>
                  </a:lnTo>
                  <a:lnTo>
                    <a:pt x="104" y="436"/>
                  </a:lnTo>
                  <a:lnTo>
                    <a:pt x="99" y="440"/>
                  </a:lnTo>
                  <a:lnTo>
                    <a:pt x="94" y="443"/>
                  </a:lnTo>
                  <a:lnTo>
                    <a:pt x="86" y="448"/>
                  </a:lnTo>
                  <a:lnTo>
                    <a:pt x="80" y="452"/>
                  </a:lnTo>
                  <a:lnTo>
                    <a:pt x="72" y="456"/>
                  </a:lnTo>
                  <a:lnTo>
                    <a:pt x="63" y="460"/>
                  </a:lnTo>
                  <a:lnTo>
                    <a:pt x="55" y="465"/>
                  </a:lnTo>
                  <a:lnTo>
                    <a:pt x="46" y="470"/>
                  </a:lnTo>
                  <a:lnTo>
                    <a:pt x="37" y="472"/>
                  </a:lnTo>
                  <a:lnTo>
                    <a:pt x="31" y="476"/>
                  </a:lnTo>
                  <a:lnTo>
                    <a:pt x="24" y="480"/>
                  </a:lnTo>
                  <a:lnTo>
                    <a:pt x="17" y="481"/>
                  </a:lnTo>
                  <a:lnTo>
                    <a:pt x="0" y="488"/>
                  </a:lnTo>
                  <a:lnTo>
                    <a:pt x="27" y="413"/>
                  </a:lnTo>
                  <a:lnTo>
                    <a:pt x="36" y="388"/>
                  </a:lnTo>
                  <a:lnTo>
                    <a:pt x="45" y="365"/>
                  </a:lnTo>
                  <a:lnTo>
                    <a:pt x="53" y="345"/>
                  </a:lnTo>
                  <a:lnTo>
                    <a:pt x="62" y="326"/>
                  </a:lnTo>
                  <a:lnTo>
                    <a:pt x="71" y="308"/>
                  </a:lnTo>
                  <a:lnTo>
                    <a:pt x="78" y="293"/>
                  </a:lnTo>
                  <a:lnTo>
                    <a:pt x="86" y="279"/>
                  </a:lnTo>
                  <a:lnTo>
                    <a:pt x="94" y="265"/>
                  </a:lnTo>
                  <a:lnTo>
                    <a:pt x="102" y="253"/>
                  </a:lnTo>
                  <a:lnTo>
                    <a:pt x="110" y="240"/>
                  </a:lnTo>
                  <a:lnTo>
                    <a:pt x="119" y="228"/>
                  </a:lnTo>
                  <a:lnTo>
                    <a:pt x="126" y="218"/>
                  </a:lnTo>
                  <a:lnTo>
                    <a:pt x="135" y="205"/>
                  </a:lnTo>
                  <a:lnTo>
                    <a:pt x="144" y="194"/>
                  </a:lnTo>
                  <a:lnTo>
                    <a:pt x="155" y="181"/>
                  </a:lnTo>
                  <a:lnTo>
                    <a:pt x="165" y="170"/>
                  </a:lnTo>
                  <a:lnTo>
                    <a:pt x="176" y="157"/>
                  </a:lnTo>
                  <a:lnTo>
                    <a:pt x="188" y="146"/>
                  </a:lnTo>
                  <a:lnTo>
                    <a:pt x="200" y="133"/>
                  </a:lnTo>
                  <a:lnTo>
                    <a:pt x="212" y="122"/>
                  </a:lnTo>
                  <a:lnTo>
                    <a:pt x="224" y="112"/>
                  </a:lnTo>
                  <a:lnTo>
                    <a:pt x="235" y="102"/>
                  </a:lnTo>
                  <a:lnTo>
                    <a:pt x="247" y="91"/>
                  </a:lnTo>
                  <a:lnTo>
                    <a:pt x="256" y="83"/>
                  </a:lnTo>
                  <a:lnTo>
                    <a:pt x="268" y="74"/>
                  </a:lnTo>
                  <a:lnTo>
                    <a:pt x="280" y="67"/>
                  </a:lnTo>
                  <a:lnTo>
                    <a:pt x="292" y="57"/>
                  </a:lnTo>
                  <a:lnTo>
                    <a:pt x="304" y="48"/>
                  </a:lnTo>
                  <a:lnTo>
                    <a:pt x="318" y="39"/>
                  </a:lnTo>
                  <a:lnTo>
                    <a:pt x="331" y="29"/>
                  </a:lnTo>
                  <a:lnTo>
                    <a:pt x="373" y="0"/>
                  </a:lnTo>
                  <a:lnTo>
                    <a:pt x="371" y="13"/>
                  </a:lnTo>
                  <a:lnTo>
                    <a:pt x="368" y="28"/>
                  </a:lnTo>
                  <a:lnTo>
                    <a:pt x="362" y="47"/>
                  </a:lnTo>
                </a:path>
              </a:pathLst>
            </a:custGeom>
            <a:solidFill>
              <a:srgbClr val="FFE0C0"/>
            </a:solidFill>
            <a:ln w="12700" cap="rnd" cmpd="sng">
              <a:solidFill>
                <a:srgbClr val="FFE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67" name="Freeform 1127"/>
            <p:cNvSpPr>
              <a:spLocks/>
            </p:cNvSpPr>
            <p:nvPr/>
          </p:nvSpPr>
          <p:spPr bwMode="auto">
            <a:xfrm>
              <a:off x="3144" y="1930"/>
              <a:ext cx="347" cy="458"/>
            </a:xfrm>
            <a:custGeom>
              <a:avLst/>
              <a:gdLst/>
              <a:ahLst/>
              <a:cxnLst>
                <a:cxn ang="0">
                  <a:pos x="300" y="77"/>
                </a:cxn>
                <a:cxn ang="0">
                  <a:pos x="278" y="98"/>
                </a:cxn>
                <a:cxn ang="0">
                  <a:pos x="258" y="119"/>
                </a:cxn>
                <a:cxn ang="0">
                  <a:pos x="241" y="140"/>
                </a:cxn>
                <a:cxn ang="0">
                  <a:pos x="226" y="161"/>
                </a:cxn>
                <a:cxn ang="0">
                  <a:pos x="210" y="182"/>
                </a:cxn>
                <a:cxn ang="0">
                  <a:pos x="196" y="203"/>
                </a:cxn>
                <a:cxn ang="0">
                  <a:pos x="181" y="225"/>
                </a:cxn>
                <a:cxn ang="0">
                  <a:pos x="168" y="250"/>
                </a:cxn>
                <a:cxn ang="0">
                  <a:pos x="154" y="275"/>
                </a:cxn>
                <a:cxn ang="0">
                  <a:pos x="141" y="301"/>
                </a:cxn>
                <a:cxn ang="0">
                  <a:pos x="131" y="328"/>
                </a:cxn>
                <a:cxn ang="0">
                  <a:pos x="122" y="354"/>
                </a:cxn>
                <a:cxn ang="0">
                  <a:pos x="95" y="404"/>
                </a:cxn>
                <a:cxn ang="0">
                  <a:pos x="85" y="412"/>
                </a:cxn>
                <a:cxn ang="0">
                  <a:pos x="73" y="420"/>
                </a:cxn>
                <a:cxn ang="0">
                  <a:pos x="58" y="429"/>
                </a:cxn>
                <a:cxn ang="0">
                  <a:pos x="42" y="437"/>
                </a:cxn>
                <a:cxn ang="0">
                  <a:pos x="28" y="444"/>
                </a:cxn>
                <a:cxn ang="0">
                  <a:pos x="17" y="450"/>
                </a:cxn>
                <a:cxn ang="0">
                  <a:pos x="27" y="388"/>
                </a:cxn>
                <a:cxn ang="0">
                  <a:pos x="44" y="343"/>
                </a:cxn>
                <a:cxn ang="0">
                  <a:pos x="60" y="307"/>
                </a:cxn>
                <a:cxn ang="0">
                  <a:pos x="75" y="277"/>
                </a:cxn>
                <a:cxn ang="0">
                  <a:pos x="90" y="253"/>
                </a:cxn>
                <a:cxn ang="0">
                  <a:pos x="106" y="229"/>
                </a:cxn>
                <a:cxn ang="0">
                  <a:pos x="121" y="206"/>
                </a:cxn>
                <a:cxn ang="0">
                  <a:pos x="138" y="184"/>
                </a:cxn>
                <a:cxn ang="0">
                  <a:pos x="156" y="162"/>
                </a:cxn>
                <a:cxn ang="0">
                  <a:pos x="178" y="140"/>
                </a:cxn>
                <a:cxn ang="0">
                  <a:pos x="200" y="118"/>
                </a:cxn>
                <a:cxn ang="0">
                  <a:pos x="221" y="98"/>
                </a:cxn>
                <a:cxn ang="0">
                  <a:pos x="241" y="81"/>
                </a:cxn>
                <a:cxn ang="0">
                  <a:pos x="261" y="63"/>
                </a:cxn>
                <a:cxn ang="0">
                  <a:pos x="284" y="46"/>
                </a:cxn>
                <a:cxn ang="0">
                  <a:pos x="308" y="28"/>
                </a:cxn>
                <a:cxn ang="0">
                  <a:pos x="345" y="12"/>
                </a:cxn>
                <a:cxn ang="0">
                  <a:pos x="336" y="43"/>
                </a:cxn>
              </a:cxnLst>
              <a:rect l="0" t="0" r="r" b="b"/>
              <a:pathLst>
                <a:path w="347" h="458">
                  <a:moveTo>
                    <a:pt x="336" y="43"/>
                  </a:moveTo>
                  <a:lnTo>
                    <a:pt x="300" y="77"/>
                  </a:lnTo>
                  <a:lnTo>
                    <a:pt x="289" y="87"/>
                  </a:lnTo>
                  <a:lnTo>
                    <a:pt x="278" y="98"/>
                  </a:lnTo>
                  <a:lnTo>
                    <a:pt x="268" y="110"/>
                  </a:lnTo>
                  <a:lnTo>
                    <a:pt x="258" y="119"/>
                  </a:lnTo>
                  <a:lnTo>
                    <a:pt x="249" y="130"/>
                  </a:lnTo>
                  <a:lnTo>
                    <a:pt x="241" y="140"/>
                  </a:lnTo>
                  <a:lnTo>
                    <a:pt x="233" y="150"/>
                  </a:lnTo>
                  <a:lnTo>
                    <a:pt x="226" y="161"/>
                  </a:lnTo>
                  <a:lnTo>
                    <a:pt x="218" y="172"/>
                  </a:lnTo>
                  <a:lnTo>
                    <a:pt x="210" y="182"/>
                  </a:lnTo>
                  <a:lnTo>
                    <a:pt x="203" y="192"/>
                  </a:lnTo>
                  <a:lnTo>
                    <a:pt x="196" y="203"/>
                  </a:lnTo>
                  <a:lnTo>
                    <a:pt x="189" y="214"/>
                  </a:lnTo>
                  <a:lnTo>
                    <a:pt x="181" y="225"/>
                  </a:lnTo>
                  <a:lnTo>
                    <a:pt x="175" y="237"/>
                  </a:lnTo>
                  <a:lnTo>
                    <a:pt x="168" y="250"/>
                  </a:lnTo>
                  <a:lnTo>
                    <a:pt x="161" y="262"/>
                  </a:lnTo>
                  <a:lnTo>
                    <a:pt x="154" y="275"/>
                  </a:lnTo>
                  <a:lnTo>
                    <a:pt x="147" y="288"/>
                  </a:lnTo>
                  <a:lnTo>
                    <a:pt x="141" y="301"/>
                  </a:lnTo>
                  <a:lnTo>
                    <a:pt x="136" y="315"/>
                  </a:lnTo>
                  <a:lnTo>
                    <a:pt x="131" y="328"/>
                  </a:lnTo>
                  <a:lnTo>
                    <a:pt x="126" y="341"/>
                  </a:lnTo>
                  <a:lnTo>
                    <a:pt x="122" y="354"/>
                  </a:lnTo>
                  <a:lnTo>
                    <a:pt x="108" y="394"/>
                  </a:lnTo>
                  <a:lnTo>
                    <a:pt x="95" y="404"/>
                  </a:lnTo>
                  <a:lnTo>
                    <a:pt x="90" y="407"/>
                  </a:lnTo>
                  <a:lnTo>
                    <a:pt x="85" y="412"/>
                  </a:lnTo>
                  <a:lnTo>
                    <a:pt x="79" y="416"/>
                  </a:lnTo>
                  <a:lnTo>
                    <a:pt x="73" y="420"/>
                  </a:lnTo>
                  <a:lnTo>
                    <a:pt x="65" y="424"/>
                  </a:lnTo>
                  <a:lnTo>
                    <a:pt x="58" y="429"/>
                  </a:lnTo>
                  <a:lnTo>
                    <a:pt x="51" y="433"/>
                  </a:lnTo>
                  <a:lnTo>
                    <a:pt x="42" y="437"/>
                  </a:lnTo>
                  <a:lnTo>
                    <a:pt x="35" y="441"/>
                  </a:lnTo>
                  <a:lnTo>
                    <a:pt x="28" y="444"/>
                  </a:lnTo>
                  <a:lnTo>
                    <a:pt x="22" y="448"/>
                  </a:lnTo>
                  <a:lnTo>
                    <a:pt x="17" y="450"/>
                  </a:lnTo>
                  <a:lnTo>
                    <a:pt x="0" y="457"/>
                  </a:lnTo>
                  <a:lnTo>
                    <a:pt x="27" y="388"/>
                  </a:lnTo>
                  <a:lnTo>
                    <a:pt x="35" y="364"/>
                  </a:lnTo>
                  <a:lnTo>
                    <a:pt x="44" y="343"/>
                  </a:lnTo>
                  <a:lnTo>
                    <a:pt x="52" y="325"/>
                  </a:lnTo>
                  <a:lnTo>
                    <a:pt x="60" y="307"/>
                  </a:lnTo>
                  <a:lnTo>
                    <a:pt x="68" y="292"/>
                  </a:lnTo>
                  <a:lnTo>
                    <a:pt x="75" y="277"/>
                  </a:lnTo>
                  <a:lnTo>
                    <a:pt x="83" y="265"/>
                  </a:lnTo>
                  <a:lnTo>
                    <a:pt x="90" y="253"/>
                  </a:lnTo>
                  <a:lnTo>
                    <a:pt x="98" y="239"/>
                  </a:lnTo>
                  <a:lnTo>
                    <a:pt x="106" y="229"/>
                  </a:lnTo>
                  <a:lnTo>
                    <a:pt x="113" y="217"/>
                  </a:lnTo>
                  <a:lnTo>
                    <a:pt x="121" y="206"/>
                  </a:lnTo>
                  <a:lnTo>
                    <a:pt x="130" y="196"/>
                  </a:lnTo>
                  <a:lnTo>
                    <a:pt x="138" y="184"/>
                  </a:lnTo>
                  <a:lnTo>
                    <a:pt x="147" y="173"/>
                  </a:lnTo>
                  <a:lnTo>
                    <a:pt x="156" y="162"/>
                  </a:lnTo>
                  <a:lnTo>
                    <a:pt x="167" y="150"/>
                  </a:lnTo>
                  <a:lnTo>
                    <a:pt x="178" y="140"/>
                  </a:lnTo>
                  <a:lnTo>
                    <a:pt x="189" y="128"/>
                  </a:lnTo>
                  <a:lnTo>
                    <a:pt x="200" y="118"/>
                  </a:lnTo>
                  <a:lnTo>
                    <a:pt x="210" y="107"/>
                  </a:lnTo>
                  <a:lnTo>
                    <a:pt x="221" y="98"/>
                  </a:lnTo>
                  <a:lnTo>
                    <a:pt x="232" y="88"/>
                  </a:lnTo>
                  <a:lnTo>
                    <a:pt x="241" y="81"/>
                  </a:lnTo>
                  <a:lnTo>
                    <a:pt x="250" y="71"/>
                  </a:lnTo>
                  <a:lnTo>
                    <a:pt x="261" y="63"/>
                  </a:lnTo>
                  <a:lnTo>
                    <a:pt x="273" y="55"/>
                  </a:lnTo>
                  <a:lnTo>
                    <a:pt x="284" y="46"/>
                  </a:lnTo>
                  <a:lnTo>
                    <a:pt x="296" y="38"/>
                  </a:lnTo>
                  <a:lnTo>
                    <a:pt x="308" y="28"/>
                  </a:lnTo>
                  <a:lnTo>
                    <a:pt x="346" y="0"/>
                  </a:lnTo>
                  <a:lnTo>
                    <a:pt x="345" y="12"/>
                  </a:lnTo>
                  <a:lnTo>
                    <a:pt x="342" y="26"/>
                  </a:lnTo>
                  <a:lnTo>
                    <a:pt x="336" y="43"/>
                  </a:lnTo>
                </a:path>
              </a:pathLst>
            </a:custGeom>
            <a:solidFill>
              <a:srgbClr val="FFE0D0"/>
            </a:solidFill>
            <a:ln w="12700" cap="rnd" cmpd="sng">
              <a:solidFill>
                <a:srgbClr val="FFE0D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68" name="Freeform 1128"/>
            <p:cNvSpPr>
              <a:spLocks/>
            </p:cNvSpPr>
            <p:nvPr/>
          </p:nvSpPr>
          <p:spPr bwMode="auto">
            <a:xfrm>
              <a:off x="3151" y="1942"/>
              <a:ext cx="319" cy="426"/>
            </a:xfrm>
            <a:custGeom>
              <a:avLst/>
              <a:gdLst/>
              <a:ahLst/>
              <a:cxnLst>
                <a:cxn ang="0">
                  <a:pos x="275" y="70"/>
                </a:cxn>
                <a:cxn ang="0">
                  <a:pos x="256" y="90"/>
                </a:cxn>
                <a:cxn ang="0">
                  <a:pos x="238" y="111"/>
                </a:cxn>
                <a:cxn ang="0">
                  <a:pos x="221" y="130"/>
                </a:cxn>
                <a:cxn ang="0">
                  <a:pos x="208" y="149"/>
                </a:cxn>
                <a:cxn ang="0">
                  <a:pos x="194" y="170"/>
                </a:cxn>
                <a:cxn ang="0">
                  <a:pos x="180" y="188"/>
                </a:cxn>
                <a:cxn ang="0">
                  <a:pos x="167" y="210"/>
                </a:cxn>
                <a:cxn ang="0">
                  <a:pos x="154" y="231"/>
                </a:cxn>
                <a:cxn ang="0">
                  <a:pos x="141" y="255"/>
                </a:cxn>
                <a:cxn ang="0">
                  <a:pos x="130" y="279"/>
                </a:cxn>
                <a:cxn ang="0">
                  <a:pos x="119" y="303"/>
                </a:cxn>
                <a:cxn ang="0">
                  <a:pos x="110" y="327"/>
                </a:cxn>
                <a:cxn ang="0">
                  <a:pos x="85" y="373"/>
                </a:cxn>
                <a:cxn ang="0">
                  <a:pos x="76" y="379"/>
                </a:cxn>
                <a:cxn ang="0">
                  <a:pos x="65" y="388"/>
                </a:cxn>
                <a:cxn ang="0">
                  <a:pos x="52" y="397"/>
                </a:cxn>
                <a:cxn ang="0">
                  <a:pos x="37" y="405"/>
                </a:cxn>
                <a:cxn ang="0">
                  <a:pos x="25" y="413"/>
                </a:cxn>
                <a:cxn ang="0">
                  <a:pos x="14" y="417"/>
                </a:cxn>
                <a:cxn ang="0">
                  <a:pos x="25" y="362"/>
                </a:cxn>
                <a:cxn ang="0">
                  <a:pos x="43" y="322"/>
                </a:cxn>
                <a:cxn ang="0">
                  <a:pos x="58" y="289"/>
                </a:cxn>
                <a:cxn ang="0">
                  <a:pos x="72" y="262"/>
                </a:cxn>
                <a:cxn ang="0">
                  <a:pos x="86" y="239"/>
                </a:cxn>
                <a:cxn ang="0">
                  <a:pos x="100" y="217"/>
                </a:cxn>
                <a:cxn ang="0">
                  <a:pos x="115" y="196"/>
                </a:cxn>
                <a:cxn ang="0">
                  <a:pos x="130" y="176"/>
                </a:cxn>
                <a:cxn ang="0">
                  <a:pos x="147" y="155"/>
                </a:cxn>
                <a:cxn ang="0">
                  <a:pos x="166" y="134"/>
                </a:cxn>
                <a:cxn ang="0">
                  <a:pos x="187" y="112"/>
                </a:cxn>
                <a:cxn ang="0">
                  <a:pos x="205" y="94"/>
                </a:cxn>
                <a:cxn ang="0">
                  <a:pos x="223" y="78"/>
                </a:cxn>
                <a:cxn ang="0">
                  <a:pos x="242" y="61"/>
                </a:cxn>
                <a:cxn ang="0">
                  <a:pos x="262" y="44"/>
                </a:cxn>
                <a:cxn ang="0">
                  <a:pos x="283" y="27"/>
                </a:cxn>
                <a:cxn ang="0">
                  <a:pos x="316" y="11"/>
                </a:cxn>
                <a:cxn ang="0">
                  <a:pos x="307" y="38"/>
                </a:cxn>
              </a:cxnLst>
              <a:rect l="0" t="0" r="r" b="b"/>
              <a:pathLst>
                <a:path w="319" h="426">
                  <a:moveTo>
                    <a:pt x="307" y="38"/>
                  </a:moveTo>
                  <a:lnTo>
                    <a:pt x="275" y="70"/>
                  </a:lnTo>
                  <a:lnTo>
                    <a:pt x="266" y="80"/>
                  </a:lnTo>
                  <a:lnTo>
                    <a:pt x="256" y="90"/>
                  </a:lnTo>
                  <a:lnTo>
                    <a:pt x="247" y="101"/>
                  </a:lnTo>
                  <a:lnTo>
                    <a:pt x="238" y="111"/>
                  </a:lnTo>
                  <a:lnTo>
                    <a:pt x="229" y="121"/>
                  </a:lnTo>
                  <a:lnTo>
                    <a:pt x="221" y="130"/>
                  </a:lnTo>
                  <a:lnTo>
                    <a:pt x="215" y="139"/>
                  </a:lnTo>
                  <a:lnTo>
                    <a:pt x="208" y="149"/>
                  </a:lnTo>
                  <a:lnTo>
                    <a:pt x="201" y="160"/>
                  </a:lnTo>
                  <a:lnTo>
                    <a:pt x="194" y="170"/>
                  </a:lnTo>
                  <a:lnTo>
                    <a:pt x="187" y="178"/>
                  </a:lnTo>
                  <a:lnTo>
                    <a:pt x="180" y="188"/>
                  </a:lnTo>
                  <a:lnTo>
                    <a:pt x="173" y="199"/>
                  </a:lnTo>
                  <a:lnTo>
                    <a:pt x="167" y="210"/>
                  </a:lnTo>
                  <a:lnTo>
                    <a:pt x="160" y="220"/>
                  </a:lnTo>
                  <a:lnTo>
                    <a:pt x="154" y="231"/>
                  </a:lnTo>
                  <a:lnTo>
                    <a:pt x="147" y="242"/>
                  </a:lnTo>
                  <a:lnTo>
                    <a:pt x="141" y="255"/>
                  </a:lnTo>
                  <a:lnTo>
                    <a:pt x="134" y="267"/>
                  </a:lnTo>
                  <a:lnTo>
                    <a:pt x="130" y="279"/>
                  </a:lnTo>
                  <a:lnTo>
                    <a:pt x="124" y="290"/>
                  </a:lnTo>
                  <a:lnTo>
                    <a:pt x="119" y="303"/>
                  </a:lnTo>
                  <a:lnTo>
                    <a:pt x="115" y="314"/>
                  </a:lnTo>
                  <a:lnTo>
                    <a:pt x="110" y="327"/>
                  </a:lnTo>
                  <a:lnTo>
                    <a:pt x="98" y="363"/>
                  </a:lnTo>
                  <a:lnTo>
                    <a:pt x="85" y="373"/>
                  </a:lnTo>
                  <a:lnTo>
                    <a:pt x="82" y="376"/>
                  </a:lnTo>
                  <a:lnTo>
                    <a:pt x="76" y="379"/>
                  </a:lnTo>
                  <a:lnTo>
                    <a:pt x="71" y="384"/>
                  </a:lnTo>
                  <a:lnTo>
                    <a:pt x="65" y="388"/>
                  </a:lnTo>
                  <a:lnTo>
                    <a:pt x="58" y="392"/>
                  </a:lnTo>
                  <a:lnTo>
                    <a:pt x="52" y="397"/>
                  </a:lnTo>
                  <a:lnTo>
                    <a:pt x="44" y="400"/>
                  </a:lnTo>
                  <a:lnTo>
                    <a:pt x="37" y="405"/>
                  </a:lnTo>
                  <a:lnTo>
                    <a:pt x="30" y="408"/>
                  </a:lnTo>
                  <a:lnTo>
                    <a:pt x="25" y="413"/>
                  </a:lnTo>
                  <a:lnTo>
                    <a:pt x="20" y="416"/>
                  </a:lnTo>
                  <a:lnTo>
                    <a:pt x="14" y="417"/>
                  </a:lnTo>
                  <a:lnTo>
                    <a:pt x="0" y="425"/>
                  </a:lnTo>
                  <a:lnTo>
                    <a:pt x="25" y="362"/>
                  </a:lnTo>
                  <a:lnTo>
                    <a:pt x="34" y="342"/>
                  </a:lnTo>
                  <a:lnTo>
                    <a:pt x="43" y="322"/>
                  </a:lnTo>
                  <a:lnTo>
                    <a:pt x="50" y="305"/>
                  </a:lnTo>
                  <a:lnTo>
                    <a:pt x="58" y="289"/>
                  </a:lnTo>
                  <a:lnTo>
                    <a:pt x="66" y="274"/>
                  </a:lnTo>
                  <a:lnTo>
                    <a:pt x="72" y="262"/>
                  </a:lnTo>
                  <a:lnTo>
                    <a:pt x="79" y="250"/>
                  </a:lnTo>
                  <a:lnTo>
                    <a:pt x="86" y="239"/>
                  </a:lnTo>
                  <a:lnTo>
                    <a:pt x="93" y="227"/>
                  </a:lnTo>
                  <a:lnTo>
                    <a:pt x="100" y="217"/>
                  </a:lnTo>
                  <a:lnTo>
                    <a:pt x="107" y="207"/>
                  </a:lnTo>
                  <a:lnTo>
                    <a:pt x="115" y="196"/>
                  </a:lnTo>
                  <a:lnTo>
                    <a:pt x="122" y="186"/>
                  </a:lnTo>
                  <a:lnTo>
                    <a:pt x="130" y="176"/>
                  </a:lnTo>
                  <a:lnTo>
                    <a:pt x="139" y="165"/>
                  </a:lnTo>
                  <a:lnTo>
                    <a:pt x="147" y="155"/>
                  </a:lnTo>
                  <a:lnTo>
                    <a:pt x="156" y="144"/>
                  </a:lnTo>
                  <a:lnTo>
                    <a:pt x="166" y="134"/>
                  </a:lnTo>
                  <a:lnTo>
                    <a:pt x="177" y="122"/>
                  </a:lnTo>
                  <a:lnTo>
                    <a:pt x="187" y="112"/>
                  </a:lnTo>
                  <a:lnTo>
                    <a:pt x="196" y="103"/>
                  </a:lnTo>
                  <a:lnTo>
                    <a:pt x="205" y="94"/>
                  </a:lnTo>
                  <a:lnTo>
                    <a:pt x="215" y="85"/>
                  </a:lnTo>
                  <a:lnTo>
                    <a:pt x="223" y="78"/>
                  </a:lnTo>
                  <a:lnTo>
                    <a:pt x="233" y="69"/>
                  </a:lnTo>
                  <a:lnTo>
                    <a:pt x="242" y="61"/>
                  </a:lnTo>
                  <a:lnTo>
                    <a:pt x="252" y="52"/>
                  </a:lnTo>
                  <a:lnTo>
                    <a:pt x="262" y="44"/>
                  </a:lnTo>
                  <a:lnTo>
                    <a:pt x="273" y="35"/>
                  </a:lnTo>
                  <a:lnTo>
                    <a:pt x="283" y="27"/>
                  </a:lnTo>
                  <a:lnTo>
                    <a:pt x="318" y="0"/>
                  </a:lnTo>
                  <a:lnTo>
                    <a:pt x="316" y="11"/>
                  </a:lnTo>
                  <a:lnTo>
                    <a:pt x="314" y="23"/>
                  </a:lnTo>
                  <a:lnTo>
                    <a:pt x="307" y="38"/>
                  </a:lnTo>
                </a:path>
              </a:pathLst>
            </a:custGeom>
            <a:solidFill>
              <a:srgbClr val="FFF0E0"/>
            </a:solidFill>
            <a:ln w="12700" cap="rnd" cmpd="sng">
              <a:solidFill>
                <a:srgbClr val="FFF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69" name="Freeform 1129"/>
            <p:cNvSpPr>
              <a:spLocks/>
            </p:cNvSpPr>
            <p:nvPr/>
          </p:nvSpPr>
          <p:spPr bwMode="auto">
            <a:xfrm>
              <a:off x="3157" y="1953"/>
              <a:ext cx="292" cy="396"/>
            </a:xfrm>
            <a:custGeom>
              <a:avLst/>
              <a:gdLst/>
              <a:ahLst/>
              <a:cxnLst>
                <a:cxn ang="0">
                  <a:pos x="252" y="64"/>
                </a:cxn>
                <a:cxn ang="0">
                  <a:pos x="234" y="84"/>
                </a:cxn>
                <a:cxn ang="0">
                  <a:pos x="219" y="103"/>
                </a:cxn>
                <a:cxn ang="0">
                  <a:pos x="204" y="120"/>
                </a:cxn>
                <a:cxn ang="0">
                  <a:pos x="190" y="139"/>
                </a:cxn>
                <a:cxn ang="0">
                  <a:pos x="178" y="157"/>
                </a:cxn>
                <a:cxn ang="0">
                  <a:pos x="166" y="175"/>
                </a:cxn>
                <a:cxn ang="0">
                  <a:pos x="153" y="194"/>
                </a:cxn>
                <a:cxn ang="0">
                  <a:pos x="141" y="214"/>
                </a:cxn>
                <a:cxn ang="0">
                  <a:pos x="129" y="235"/>
                </a:cxn>
                <a:cxn ang="0">
                  <a:pos x="118" y="257"/>
                </a:cxn>
                <a:cxn ang="0">
                  <a:pos x="109" y="278"/>
                </a:cxn>
                <a:cxn ang="0">
                  <a:pos x="100" y="300"/>
                </a:cxn>
                <a:cxn ang="0">
                  <a:pos x="76" y="342"/>
                </a:cxn>
                <a:cxn ang="0">
                  <a:pos x="68" y="349"/>
                </a:cxn>
                <a:cxn ang="0">
                  <a:pos x="58" y="357"/>
                </a:cxn>
                <a:cxn ang="0">
                  <a:pos x="46" y="365"/>
                </a:cxn>
                <a:cxn ang="0">
                  <a:pos x="34" y="374"/>
                </a:cxn>
                <a:cxn ang="0">
                  <a:pos x="23" y="381"/>
                </a:cxn>
                <a:cxn ang="0">
                  <a:pos x="14" y="387"/>
                </a:cxn>
                <a:cxn ang="0">
                  <a:pos x="25" y="338"/>
                </a:cxn>
                <a:cxn ang="0">
                  <a:pos x="42" y="302"/>
                </a:cxn>
                <a:cxn ang="0">
                  <a:pos x="56" y="272"/>
                </a:cxn>
                <a:cxn ang="0">
                  <a:pos x="69" y="247"/>
                </a:cxn>
                <a:cxn ang="0">
                  <a:pos x="83" y="225"/>
                </a:cxn>
                <a:cxn ang="0">
                  <a:pos x="95" y="206"/>
                </a:cxn>
                <a:cxn ang="0">
                  <a:pos x="109" y="187"/>
                </a:cxn>
                <a:cxn ang="0">
                  <a:pos x="124" y="167"/>
                </a:cxn>
                <a:cxn ang="0">
                  <a:pos x="139" y="149"/>
                </a:cxn>
                <a:cxn ang="0">
                  <a:pos x="157" y="128"/>
                </a:cxn>
                <a:cxn ang="0">
                  <a:pos x="174" y="109"/>
                </a:cxn>
                <a:cxn ang="0">
                  <a:pos x="191" y="92"/>
                </a:cxn>
                <a:cxn ang="0">
                  <a:pos x="207" y="76"/>
                </a:cxn>
                <a:cxn ang="0">
                  <a:pos x="223" y="60"/>
                </a:cxn>
                <a:cxn ang="0">
                  <a:pos x="242" y="44"/>
                </a:cxn>
                <a:cxn ang="0">
                  <a:pos x="261" y="27"/>
                </a:cxn>
                <a:cxn ang="0">
                  <a:pos x="289" y="10"/>
                </a:cxn>
                <a:cxn ang="0">
                  <a:pos x="281" y="34"/>
                </a:cxn>
              </a:cxnLst>
              <a:rect l="0" t="0" r="r" b="b"/>
              <a:pathLst>
                <a:path w="292" h="396">
                  <a:moveTo>
                    <a:pt x="281" y="34"/>
                  </a:moveTo>
                  <a:lnTo>
                    <a:pt x="252" y="64"/>
                  </a:lnTo>
                  <a:lnTo>
                    <a:pt x="243" y="74"/>
                  </a:lnTo>
                  <a:lnTo>
                    <a:pt x="234" y="84"/>
                  </a:lnTo>
                  <a:lnTo>
                    <a:pt x="226" y="94"/>
                  </a:lnTo>
                  <a:lnTo>
                    <a:pt x="219" y="103"/>
                  </a:lnTo>
                  <a:lnTo>
                    <a:pt x="211" y="112"/>
                  </a:lnTo>
                  <a:lnTo>
                    <a:pt x="204" y="120"/>
                  </a:lnTo>
                  <a:lnTo>
                    <a:pt x="197" y="129"/>
                  </a:lnTo>
                  <a:lnTo>
                    <a:pt x="190" y="139"/>
                  </a:lnTo>
                  <a:lnTo>
                    <a:pt x="184" y="148"/>
                  </a:lnTo>
                  <a:lnTo>
                    <a:pt x="178" y="157"/>
                  </a:lnTo>
                  <a:lnTo>
                    <a:pt x="172" y="166"/>
                  </a:lnTo>
                  <a:lnTo>
                    <a:pt x="166" y="175"/>
                  </a:lnTo>
                  <a:lnTo>
                    <a:pt x="159" y="184"/>
                  </a:lnTo>
                  <a:lnTo>
                    <a:pt x="153" y="194"/>
                  </a:lnTo>
                  <a:lnTo>
                    <a:pt x="147" y="204"/>
                  </a:lnTo>
                  <a:lnTo>
                    <a:pt x="141" y="214"/>
                  </a:lnTo>
                  <a:lnTo>
                    <a:pt x="135" y="225"/>
                  </a:lnTo>
                  <a:lnTo>
                    <a:pt x="129" y="235"/>
                  </a:lnTo>
                  <a:lnTo>
                    <a:pt x="124" y="246"/>
                  </a:lnTo>
                  <a:lnTo>
                    <a:pt x="118" y="257"/>
                  </a:lnTo>
                  <a:lnTo>
                    <a:pt x="113" y="268"/>
                  </a:lnTo>
                  <a:lnTo>
                    <a:pt x="109" y="278"/>
                  </a:lnTo>
                  <a:lnTo>
                    <a:pt x="104" y="289"/>
                  </a:lnTo>
                  <a:lnTo>
                    <a:pt x="100" y="300"/>
                  </a:lnTo>
                  <a:lnTo>
                    <a:pt x="87" y="333"/>
                  </a:lnTo>
                  <a:lnTo>
                    <a:pt x="76" y="342"/>
                  </a:lnTo>
                  <a:lnTo>
                    <a:pt x="72" y="345"/>
                  </a:lnTo>
                  <a:lnTo>
                    <a:pt x="68" y="349"/>
                  </a:lnTo>
                  <a:lnTo>
                    <a:pt x="63" y="353"/>
                  </a:lnTo>
                  <a:lnTo>
                    <a:pt x="58" y="357"/>
                  </a:lnTo>
                  <a:lnTo>
                    <a:pt x="52" y="361"/>
                  </a:lnTo>
                  <a:lnTo>
                    <a:pt x="46" y="365"/>
                  </a:lnTo>
                  <a:lnTo>
                    <a:pt x="40" y="370"/>
                  </a:lnTo>
                  <a:lnTo>
                    <a:pt x="34" y="374"/>
                  </a:lnTo>
                  <a:lnTo>
                    <a:pt x="28" y="378"/>
                  </a:lnTo>
                  <a:lnTo>
                    <a:pt x="23" y="381"/>
                  </a:lnTo>
                  <a:lnTo>
                    <a:pt x="18" y="384"/>
                  </a:lnTo>
                  <a:lnTo>
                    <a:pt x="14" y="387"/>
                  </a:lnTo>
                  <a:lnTo>
                    <a:pt x="0" y="395"/>
                  </a:lnTo>
                  <a:lnTo>
                    <a:pt x="25" y="338"/>
                  </a:lnTo>
                  <a:lnTo>
                    <a:pt x="33" y="319"/>
                  </a:lnTo>
                  <a:lnTo>
                    <a:pt x="42" y="302"/>
                  </a:lnTo>
                  <a:lnTo>
                    <a:pt x="48" y="287"/>
                  </a:lnTo>
                  <a:lnTo>
                    <a:pt x="56" y="272"/>
                  </a:lnTo>
                  <a:lnTo>
                    <a:pt x="63" y="259"/>
                  </a:lnTo>
                  <a:lnTo>
                    <a:pt x="69" y="247"/>
                  </a:lnTo>
                  <a:lnTo>
                    <a:pt x="77" y="237"/>
                  </a:lnTo>
                  <a:lnTo>
                    <a:pt x="83" y="225"/>
                  </a:lnTo>
                  <a:lnTo>
                    <a:pt x="90" y="215"/>
                  </a:lnTo>
                  <a:lnTo>
                    <a:pt x="95" y="206"/>
                  </a:lnTo>
                  <a:lnTo>
                    <a:pt x="102" y="197"/>
                  </a:lnTo>
                  <a:lnTo>
                    <a:pt x="109" y="187"/>
                  </a:lnTo>
                  <a:lnTo>
                    <a:pt x="116" y="177"/>
                  </a:lnTo>
                  <a:lnTo>
                    <a:pt x="124" y="167"/>
                  </a:lnTo>
                  <a:lnTo>
                    <a:pt x="131" y="159"/>
                  </a:lnTo>
                  <a:lnTo>
                    <a:pt x="139" y="149"/>
                  </a:lnTo>
                  <a:lnTo>
                    <a:pt x="147" y="138"/>
                  </a:lnTo>
                  <a:lnTo>
                    <a:pt x="157" y="128"/>
                  </a:lnTo>
                  <a:lnTo>
                    <a:pt x="165" y="118"/>
                  </a:lnTo>
                  <a:lnTo>
                    <a:pt x="174" y="109"/>
                  </a:lnTo>
                  <a:lnTo>
                    <a:pt x="182" y="100"/>
                  </a:lnTo>
                  <a:lnTo>
                    <a:pt x="191" y="92"/>
                  </a:lnTo>
                  <a:lnTo>
                    <a:pt x="200" y="82"/>
                  </a:lnTo>
                  <a:lnTo>
                    <a:pt x="207" y="76"/>
                  </a:lnTo>
                  <a:lnTo>
                    <a:pt x="215" y="68"/>
                  </a:lnTo>
                  <a:lnTo>
                    <a:pt x="223" y="60"/>
                  </a:lnTo>
                  <a:lnTo>
                    <a:pt x="233" y="52"/>
                  </a:lnTo>
                  <a:lnTo>
                    <a:pt x="242" y="44"/>
                  </a:lnTo>
                  <a:lnTo>
                    <a:pt x="251" y="35"/>
                  </a:lnTo>
                  <a:lnTo>
                    <a:pt x="261" y="27"/>
                  </a:lnTo>
                  <a:lnTo>
                    <a:pt x="291" y="0"/>
                  </a:lnTo>
                  <a:lnTo>
                    <a:pt x="289" y="10"/>
                  </a:lnTo>
                  <a:lnTo>
                    <a:pt x="286" y="21"/>
                  </a:lnTo>
                  <a:lnTo>
                    <a:pt x="281" y="34"/>
                  </a:lnTo>
                </a:path>
              </a:pathLst>
            </a:custGeom>
            <a:solidFill>
              <a:srgbClr val="FFF0F0"/>
            </a:solidFill>
            <a:ln w="12700" cap="rnd" cmpd="sng">
              <a:solidFill>
                <a:srgbClr val="FFF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70" name="Freeform 1130"/>
            <p:cNvSpPr>
              <a:spLocks/>
            </p:cNvSpPr>
            <p:nvPr/>
          </p:nvSpPr>
          <p:spPr bwMode="auto">
            <a:xfrm>
              <a:off x="3164" y="1966"/>
              <a:ext cx="264" cy="363"/>
            </a:xfrm>
            <a:custGeom>
              <a:avLst/>
              <a:gdLst/>
              <a:ahLst/>
              <a:cxnLst>
                <a:cxn ang="0">
                  <a:pos x="228" y="58"/>
                </a:cxn>
                <a:cxn ang="0">
                  <a:pos x="212" y="75"/>
                </a:cxn>
                <a:cxn ang="0">
                  <a:pos x="198" y="93"/>
                </a:cxn>
                <a:cxn ang="0">
                  <a:pos x="184" y="110"/>
                </a:cxn>
                <a:cxn ang="0">
                  <a:pos x="174" y="126"/>
                </a:cxn>
                <a:cxn ang="0">
                  <a:pos x="161" y="143"/>
                </a:cxn>
                <a:cxn ang="0">
                  <a:pos x="150" y="160"/>
                </a:cxn>
                <a:cxn ang="0">
                  <a:pos x="139" y="177"/>
                </a:cxn>
                <a:cxn ang="0">
                  <a:pos x="127" y="195"/>
                </a:cxn>
                <a:cxn ang="0">
                  <a:pos x="117" y="214"/>
                </a:cxn>
                <a:cxn ang="0">
                  <a:pos x="106" y="233"/>
                </a:cxn>
                <a:cxn ang="0">
                  <a:pos x="97" y="253"/>
                </a:cxn>
                <a:cxn ang="0">
                  <a:pos x="88" y="272"/>
                </a:cxn>
                <a:cxn ang="0">
                  <a:pos x="67" y="309"/>
                </a:cxn>
                <a:cxn ang="0">
                  <a:pos x="59" y="317"/>
                </a:cxn>
                <a:cxn ang="0">
                  <a:pos x="50" y="324"/>
                </a:cxn>
                <a:cxn ang="0">
                  <a:pos x="39" y="333"/>
                </a:cxn>
                <a:cxn ang="0">
                  <a:pos x="30" y="341"/>
                </a:cxn>
                <a:cxn ang="0">
                  <a:pos x="20" y="349"/>
                </a:cxn>
                <a:cxn ang="0">
                  <a:pos x="11" y="355"/>
                </a:cxn>
                <a:cxn ang="0">
                  <a:pos x="23" y="313"/>
                </a:cxn>
                <a:cxn ang="0">
                  <a:pos x="40" y="280"/>
                </a:cxn>
                <a:cxn ang="0">
                  <a:pos x="54" y="253"/>
                </a:cxn>
                <a:cxn ang="0">
                  <a:pos x="67" y="231"/>
                </a:cxn>
                <a:cxn ang="0">
                  <a:pos x="78" y="212"/>
                </a:cxn>
                <a:cxn ang="0">
                  <a:pos x="90" y="193"/>
                </a:cxn>
                <a:cxn ang="0">
                  <a:pos x="102" y="176"/>
                </a:cxn>
                <a:cxn ang="0">
                  <a:pos x="115" y="158"/>
                </a:cxn>
                <a:cxn ang="0">
                  <a:pos x="129" y="140"/>
                </a:cxn>
                <a:cxn ang="0">
                  <a:pos x="145" y="122"/>
                </a:cxn>
                <a:cxn ang="0">
                  <a:pos x="160" y="103"/>
                </a:cxn>
                <a:cxn ang="0">
                  <a:pos x="175" y="87"/>
                </a:cxn>
                <a:cxn ang="0">
                  <a:pos x="190" y="72"/>
                </a:cxn>
                <a:cxn ang="0">
                  <a:pos x="205" y="57"/>
                </a:cxn>
                <a:cxn ang="0">
                  <a:pos x="220" y="41"/>
                </a:cxn>
                <a:cxn ang="0">
                  <a:pos x="237" y="25"/>
                </a:cxn>
                <a:cxn ang="0">
                  <a:pos x="261" y="8"/>
                </a:cxn>
                <a:cxn ang="0">
                  <a:pos x="253" y="29"/>
                </a:cxn>
              </a:cxnLst>
              <a:rect l="0" t="0" r="r" b="b"/>
              <a:pathLst>
                <a:path w="264" h="363">
                  <a:moveTo>
                    <a:pt x="253" y="29"/>
                  </a:moveTo>
                  <a:lnTo>
                    <a:pt x="228" y="58"/>
                  </a:lnTo>
                  <a:lnTo>
                    <a:pt x="220" y="66"/>
                  </a:lnTo>
                  <a:lnTo>
                    <a:pt x="212" y="75"/>
                  </a:lnTo>
                  <a:lnTo>
                    <a:pt x="205" y="84"/>
                  </a:lnTo>
                  <a:lnTo>
                    <a:pt x="198" y="93"/>
                  </a:lnTo>
                  <a:lnTo>
                    <a:pt x="190" y="102"/>
                  </a:lnTo>
                  <a:lnTo>
                    <a:pt x="184" y="110"/>
                  </a:lnTo>
                  <a:lnTo>
                    <a:pt x="178" y="118"/>
                  </a:lnTo>
                  <a:lnTo>
                    <a:pt x="174" y="126"/>
                  </a:lnTo>
                  <a:lnTo>
                    <a:pt x="166" y="135"/>
                  </a:lnTo>
                  <a:lnTo>
                    <a:pt x="161" y="143"/>
                  </a:lnTo>
                  <a:lnTo>
                    <a:pt x="155" y="151"/>
                  </a:lnTo>
                  <a:lnTo>
                    <a:pt x="150" y="160"/>
                  </a:lnTo>
                  <a:lnTo>
                    <a:pt x="144" y="169"/>
                  </a:lnTo>
                  <a:lnTo>
                    <a:pt x="139" y="177"/>
                  </a:lnTo>
                  <a:lnTo>
                    <a:pt x="134" y="186"/>
                  </a:lnTo>
                  <a:lnTo>
                    <a:pt x="127" y="195"/>
                  </a:lnTo>
                  <a:lnTo>
                    <a:pt x="122" y="204"/>
                  </a:lnTo>
                  <a:lnTo>
                    <a:pt x="117" y="214"/>
                  </a:lnTo>
                  <a:lnTo>
                    <a:pt x="111" y="224"/>
                  </a:lnTo>
                  <a:lnTo>
                    <a:pt x="106" y="233"/>
                  </a:lnTo>
                  <a:lnTo>
                    <a:pt x="102" y="243"/>
                  </a:lnTo>
                  <a:lnTo>
                    <a:pt x="97" y="253"/>
                  </a:lnTo>
                  <a:lnTo>
                    <a:pt x="93" y="262"/>
                  </a:lnTo>
                  <a:lnTo>
                    <a:pt x="88" y="272"/>
                  </a:lnTo>
                  <a:lnTo>
                    <a:pt x="76" y="300"/>
                  </a:lnTo>
                  <a:lnTo>
                    <a:pt x="67" y="309"/>
                  </a:lnTo>
                  <a:lnTo>
                    <a:pt x="63" y="313"/>
                  </a:lnTo>
                  <a:lnTo>
                    <a:pt x="59" y="317"/>
                  </a:lnTo>
                  <a:lnTo>
                    <a:pt x="54" y="320"/>
                  </a:lnTo>
                  <a:lnTo>
                    <a:pt x="50" y="324"/>
                  </a:lnTo>
                  <a:lnTo>
                    <a:pt x="45" y="328"/>
                  </a:lnTo>
                  <a:lnTo>
                    <a:pt x="39" y="333"/>
                  </a:lnTo>
                  <a:lnTo>
                    <a:pt x="35" y="336"/>
                  </a:lnTo>
                  <a:lnTo>
                    <a:pt x="30" y="341"/>
                  </a:lnTo>
                  <a:lnTo>
                    <a:pt x="24" y="345"/>
                  </a:lnTo>
                  <a:lnTo>
                    <a:pt x="20" y="349"/>
                  </a:lnTo>
                  <a:lnTo>
                    <a:pt x="15" y="352"/>
                  </a:lnTo>
                  <a:lnTo>
                    <a:pt x="11" y="355"/>
                  </a:lnTo>
                  <a:lnTo>
                    <a:pt x="0" y="362"/>
                  </a:lnTo>
                  <a:lnTo>
                    <a:pt x="23" y="313"/>
                  </a:lnTo>
                  <a:lnTo>
                    <a:pt x="32" y="296"/>
                  </a:lnTo>
                  <a:lnTo>
                    <a:pt x="40" y="280"/>
                  </a:lnTo>
                  <a:lnTo>
                    <a:pt x="46" y="266"/>
                  </a:lnTo>
                  <a:lnTo>
                    <a:pt x="54" y="253"/>
                  </a:lnTo>
                  <a:lnTo>
                    <a:pt x="60" y="241"/>
                  </a:lnTo>
                  <a:lnTo>
                    <a:pt x="67" y="231"/>
                  </a:lnTo>
                  <a:lnTo>
                    <a:pt x="73" y="222"/>
                  </a:lnTo>
                  <a:lnTo>
                    <a:pt x="78" y="212"/>
                  </a:lnTo>
                  <a:lnTo>
                    <a:pt x="84" y="202"/>
                  </a:lnTo>
                  <a:lnTo>
                    <a:pt x="90" y="193"/>
                  </a:lnTo>
                  <a:lnTo>
                    <a:pt x="97" y="184"/>
                  </a:lnTo>
                  <a:lnTo>
                    <a:pt x="102" y="176"/>
                  </a:lnTo>
                  <a:lnTo>
                    <a:pt x="109" y="167"/>
                  </a:lnTo>
                  <a:lnTo>
                    <a:pt x="115" y="158"/>
                  </a:lnTo>
                  <a:lnTo>
                    <a:pt x="122" y="150"/>
                  </a:lnTo>
                  <a:lnTo>
                    <a:pt x="129" y="140"/>
                  </a:lnTo>
                  <a:lnTo>
                    <a:pt x="137" y="130"/>
                  </a:lnTo>
                  <a:lnTo>
                    <a:pt x="145" y="122"/>
                  </a:lnTo>
                  <a:lnTo>
                    <a:pt x="153" y="112"/>
                  </a:lnTo>
                  <a:lnTo>
                    <a:pt x="160" y="103"/>
                  </a:lnTo>
                  <a:lnTo>
                    <a:pt x="168" y="94"/>
                  </a:lnTo>
                  <a:lnTo>
                    <a:pt x="175" y="87"/>
                  </a:lnTo>
                  <a:lnTo>
                    <a:pt x="183" y="79"/>
                  </a:lnTo>
                  <a:lnTo>
                    <a:pt x="190" y="72"/>
                  </a:lnTo>
                  <a:lnTo>
                    <a:pt x="198" y="64"/>
                  </a:lnTo>
                  <a:lnTo>
                    <a:pt x="205" y="57"/>
                  </a:lnTo>
                  <a:lnTo>
                    <a:pt x="212" y="49"/>
                  </a:lnTo>
                  <a:lnTo>
                    <a:pt x="220" y="41"/>
                  </a:lnTo>
                  <a:lnTo>
                    <a:pt x="228" y="34"/>
                  </a:lnTo>
                  <a:lnTo>
                    <a:pt x="237" y="25"/>
                  </a:lnTo>
                  <a:lnTo>
                    <a:pt x="263" y="0"/>
                  </a:lnTo>
                  <a:lnTo>
                    <a:pt x="261" y="8"/>
                  </a:lnTo>
                  <a:lnTo>
                    <a:pt x="258" y="17"/>
                  </a:lnTo>
                  <a:lnTo>
                    <a:pt x="253" y="29"/>
                  </a:lnTo>
                </a:path>
              </a:pathLst>
            </a:custGeom>
            <a:solidFill>
              <a:srgbClr val="FFFFF0"/>
            </a:solidFill>
            <a:ln w="12700" cap="rnd" cmpd="sng">
              <a:solidFill>
                <a:srgbClr val="FFFF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71" name="Freeform 1131"/>
            <p:cNvSpPr>
              <a:spLocks/>
            </p:cNvSpPr>
            <p:nvPr/>
          </p:nvSpPr>
          <p:spPr bwMode="auto">
            <a:xfrm>
              <a:off x="3171" y="1977"/>
              <a:ext cx="236" cy="333"/>
            </a:xfrm>
            <a:custGeom>
              <a:avLst/>
              <a:gdLst/>
              <a:ahLst/>
              <a:cxnLst>
                <a:cxn ang="0">
                  <a:pos x="203" y="53"/>
                </a:cxn>
                <a:cxn ang="0">
                  <a:pos x="190" y="69"/>
                </a:cxn>
                <a:cxn ang="0">
                  <a:pos x="176" y="86"/>
                </a:cxn>
                <a:cxn ang="0">
                  <a:pos x="166" y="101"/>
                </a:cxn>
                <a:cxn ang="0">
                  <a:pos x="155" y="115"/>
                </a:cxn>
                <a:cxn ang="0">
                  <a:pos x="144" y="130"/>
                </a:cxn>
                <a:cxn ang="0">
                  <a:pos x="135" y="145"/>
                </a:cxn>
                <a:cxn ang="0">
                  <a:pos x="124" y="161"/>
                </a:cxn>
                <a:cxn ang="0">
                  <a:pos x="114" y="177"/>
                </a:cxn>
                <a:cxn ang="0">
                  <a:pos x="103" y="194"/>
                </a:cxn>
                <a:cxn ang="0">
                  <a:pos x="95" y="212"/>
                </a:cxn>
                <a:cxn ang="0">
                  <a:pos x="86" y="229"/>
                </a:cxn>
                <a:cxn ang="0">
                  <a:pos x="77" y="245"/>
                </a:cxn>
                <a:cxn ang="0">
                  <a:pos x="57" y="278"/>
                </a:cxn>
                <a:cxn ang="0">
                  <a:pos x="51" y="286"/>
                </a:cxn>
                <a:cxn ang="0">
                  <a:pos x="42" y="293"/>
                </a:cxn>
                <a:cxn ang="0">
                  <a:pos x="33" y="302"/>
                </a:cxn>
                <a:cxn ang="0">
                  <a:pos x="24" y="310"/>
                </a:cxn>
                <a:cxn ang="0">
                  <a:pos x="16" y="317"/>
                </a:cxn>
                <a:cxn ang="0">
                  <a:pos x="9" y="325"/>
                </a:cxn>
                <a:cxn ang="0">
                  <a:pos x="23" y="288"/>
                </a:cxn>
                <a:cxn ang="0">
                  <a:pos x="38" y="259"/>
                </a:cxn>
                <a:cxn ang="0">
                  <a:pos x="52" y="236"/>
                </a:cxn>
                <a:cxn ang="0">
                  <a:pos x="63" y="216"/>
                </a:cxn>
                <a:cxn ang="0">
                  <a:pos x="74" y="198"/>
                </a:cxn>
                <a:cxn ang="0">
                  <a:pos x="86" y="182"/>
                </a:cxn>
                <a:cxn ang="0">
                  <a:pos x="95" y="167"/>
                </a:cxn>
                <a:cxn ang="0">
                  <a:pos x="107" y="151"/>
                </a:cxn>
                <a:cxn ang="0">
                  <a:pos x="119" y="135"/>
                </a:cxn>
                <a:cxn ang="0">
                  <a:pos x="133" y="116"/>
                </a:cxn>
                <a:cxn ang="0">
                  <a:pos x="148" y="99"/>
                </a:cxn>
                <a:cxn ang="0">
                  <a:pos x="160" y="84"/>
                </a:cxn>
                <a:cxn ang="0">
                  <a:pos x="172" y="69"/>
                </a:cxn>
                <a:cxn ang="0">
                  <a:pos x="185" y="55"/>
                </a:cxn>
                <a:cxn ang="0">
                  <a:pos x="199" y="40"/>
                </a:cxn>
                <a:cxn ang="0">
                  <a:pos x="213" y="24"/>
                </a:cxn>
                <a:cxn ang="0">
                  <a:pos x="233" y="8"/>
                </a:cxn>
                <a:cxn ang="0">
                  <a:pos x="224" y="25"/>
                </a:cxn>
              </a:cxnLst>
              <a:rect l="0" t="0" r="r" b="b"/>
              <a:pathLst>
                <a:path w="236" h="333">
                  <a:moveTo>
                    <a:pt x="224" y="25"/>
                  </a:moveTo>
                  <a:lnTo>
                    <a:pt x="203" y="53"/>
                  </a:lnTo>
                  <a:lnTo>
                    <a:pt x="196" y="61"/>
                  </a:lnTo>
                  <a:lnTo>
                    <a:pt x="190" y="69"/>
                  </a:lnTo>
                  <a:lnTo>
                    <a:pt x="183" y="77"/>
                  </a:lnTo>
                  <a:lnTo>
                    <a:pt x="176" y="86"/>
                  </a:lnTo>
                  <a:lnTo>
                    <a:pt x="171" y="94"/>
                  </a:lnTo>
                  <a:lnTo>
                    <a:pt x="166" y="101"/>
                  </a:lnTo>
                  <a:lnTo>
                    <a:pt x="160" y="108"/>
                  </a:lnTo>
                  <a:lnTo>
                    <a:pt x="155" y="115"/>
                  </a:lnTo>
                  <a:lnTo>
                    <a:pt x="150" y="124"/>
                  </a:lnTo>
                  <a:lnTo>
                    <a:pt x="144" y="130"/>
                  </a:lnTo>
                  <a:lnTo>
                    <a:pt x="139" y="138"/>
                  </a:lnTo>
                  <a:lnTo>
                    <a:pt x="135" y="145"/>
                  </a:lnTo>
                  <a:lnTo>
                    <a:pt x="129" y="153"/>
                  </a:lnTo>
                  <a:lnTo>
                    <a:pt x="124" y="161"/>
                  </a:lnTo>
                  <a:lnTo>
                    <a:pt x="119" y="169"/>
                  </a:lnTo>
                  <a:lnTo>
                    <a:pt x="114" y="177"/>
                  </a:lnTo>
                  <a:lnTo>
                    <a:pt x="109" y="186"/>
                  </a:lnTo>
                  <a:lnTo>
                    <a:pt x="103" y="194"/>
                  </a:lnTo>
                  <a:lnTo>
                    <a:pt x="99" y="204"/>
                  </a:lnTo>
                  <a:lnTo>
                    <a:pt x="95" y="212"/>
                  </a:lnTo>
                  <a:lnTo>
                    <a:pt x="89" y="220"/>
                  </a:lnTo>
                  <a:lnTo>
                    <a:pt x="86" y="229"/>
                  </a:lnTo>
                  <a:lnTo>
                    <a:pt x="80" y="237"/>
                  </a:lnTo>
                  <a:lnTo>
                    <a:pt x="77" y="245"/>
                  </a:lnTo>
                  <a:lnTo>
                    <a:pt x="65" y="270"/>
                  </a:lnTo>
                  <a:lnTo>
                    <a:pt x="57" y="278"/>
                  </a:lnTo>
                  <a:lnTo>
                    <a:pt x="53" y="282"/>
                  </a:lnTo>
                  <a:lnTo>
                    <a:pt x="51" y="286"/>
                  </a:lnTo>
                  <a:lnTo>
                    <a:pt x="47" y="289"/>
                  </a:lnTo>
                  <a:lnTo>
                    <a:pt x="42" y="293"/>
                  </a:lnTo>
                  <a:lnTo>
                    <a:pt x="38" y="297"/>
                  </a:lnTo>
                  <a:lnTo>
                    <a:pt x="33" y="302"/>
                  </a:lnTo>
                  <a:lnTo>
                    <a:pt x="29" y="306"/>
                  </a:lnTo>
                  <a:lnTo>
                    <a:pt x="24" y="310"/>
                  </a:lnTo>
                  <a:lnTo>
                    <a:pt x="20" y="314"/>
                  </a:lnTo>
                  <a:lnTo>
                    <a:pt x="16" y="317"/>
                  </a:lnTo>
                  <a:lnTo>
                    <a:pt x="13" y="320"/>
                  </a:lnTo>
                  <a:lnTo>
                    <a:pt x="9" y="325"/>
                  </a:lnTo>
                  <a:lnTo>
                    <a:pt x="0" y="332"/>
                  </a:lnTo>
                  <a:lnTo>
                    <a:pt x="23" y="288"/>
                  </a:lnTo>
                  <a:lnTo>
                    <a:pt x="31" y="272"/>
                  </a:lnTo>
                  <a:lnTo>
                    <a:pt x="38" y="259"/>
                  </a:lnTo>
                  <a:lnTo>
                    <a:pt x="45" y="248"/>
                  </a:lnTo>
                  <a:lnTo>
                    <a:pt x="52" y="236"/>
                  </a:lnTo>
                  <a:lnTo>
                    <a:pt x="57" y="225"/>
                  </a:lnTo>
                  <a:lnTo>
                    <a:pt x="63" y="216"/>
                  </a:lnTo>
                  <a:lnTo>
                    <a:pt x="69" y="206"/>
                  </a:lnTo>
                  <a:lnTo>
                    <a:pt x="74" y="198"/>
                  </a:lnTo>
                  <a:lnTo>
                    <a:pt x="79" y="190"/>
                  </a:lnTo>
                  <a:lnTo>
                    <a:pt x="86" y="182"/>
                  </a:lnTo>
                  <a:lnTo>
                    <a:pt x="90" y="174"/>
                  </a:lnTo>
                  <a:lnTo>
                    <a:pt x="95" y="167"/>
                  </a:lnTo>
                  <a:lnTo>
                    <a:pt x="102" y="159"/>
                  </a:lnTo>
                  <a:lnTo>
                    <a:pt x="107" y="151"/>
                  </a:lnTo>
                  <a:lnTo>
                    <a:pt x="114" y="143"/>
                  </a:lnTo>
                  <a:lnTo>
                    <a:pt x="119" y="135"/>
                  </a:lnTo>
                  <a:lnTo>
                    <a:pt x="127" y="125"/>
                  </a:lnTo>
                  <a:lnTo>
                    <a:pt x="133" y="116"/>
                  </a:lnTo>
                  <a:lnTo>
                    <a:pt x="141" y="107"/>
                  </a:lnTo>
                  <a:lnTo>
                    <a:pt x="148" y="99"/>
                  </a:lnTo>
                  <a:lnTo>
                    <a:pt x="154" y="91"/>
                  </a:lnTo>
                  <a:lnTo>
                    <a:pt x="160" y="84"/>
                  </a:lnTo>
                  <a:lnTo>
                    <a:pt x="167" y="76"/>
                  </a:lnTo>
                  <a:lnTo>
                    <a:pt x="172" y="69"/>
                  </a:lnTo>
                  <a:lnTo>
                    <a:pt x="179" y="63"/>
                  </a:lnTo>
                  <a:lnTo>
                    <a:pt x="185" y="55"/>
                  </a:lnTo>
                  <a:lnTo>
                    <a:pt x="191" y="48"/>
                  </a:lnTo>
                  <a:lnTo>
                    <a:pt x="199" y="40"/>
                  </a:lnTo>
                  <a:lnTo>
                    <a:pt x="205" y="33"/>
                  </a:lnTo>
                  <a:lnTo>
                    <a:pt x="213" y="24"/>
                  </a:lnTo>
                  <a:lnTo>
                    <a:pt x="235" y="0"/>
                  </a:lnTo>
                  <a:lnTo>
                    <a:pt x="233" y="8"/>
                  </a:lnTo>
                  <a:lnTo>
                    <a:pt x="230" y="15"/>
                  </a:lnTo>
                  <a:lnTo>
                    <a:pt x="224" y="2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72" name="Freeform 1132"/>
            <p:cNvSpPr>
              <a:spLocks/>
            </p:cNvSpPr>
            <p:nvPr/>
          </p:nvSpPr>
          <p:spPr bwMode="auto">
            <a:xfrm>
              <a:off x="2131" y="1705"/>
              <a:ext cx="874" cy="1056"/>
            </a:xfrm>
            <a:custGeom>
              <a:avLst/>
              <a:gdLst/>
              <a:ahLst/>
              <a:cxnLst>
                <a:cxn ang="0">
                  <a:pos x="109" y="196"/>
                </a:cxn>
                <a:cxn ang="0">
                  <a:pos x="172" y="240"/>
                </a:cxn>
                <a:cxn ang="0">
                  <a:pos x="224" y="285"/>
                </a:cxn>
                <a:cxn ang="0">
                  <a:pos x="271" y="330"/>
                </a:cxn>
                <a:cxn ang="0">
                  <a:pos x="310" y="379"/>
                </a:cxn>
                <a:cxn ang="0">
                  <a:pos x="348" y="430"/>
                </a:cxn>
                <a:cxn ang="0">
                  <a:pos x="384" y="479"/>
                </a:cxn>
                <a:cxn ang="0">
                  <a:pos x="419" y="535"/>
                </a:cxn>
                <a:cxn ang="0">
                  <a:pos x="449" y="597"/>
                </a:cxn>
                <a:cxn ang="0">
                  <a:pos x="478" y="661"/>
                </a:cxn>
                <a:cxn ang="0">
                  <a:pos x="503" y="732"/>
                </a:cxn>
                <a:cxn ang="0">
                  <a:pos x="523" y="804"/>
                </a:cxn>
                <a:cxn ang="0">
                  <a:pos x="538" y="876"/>
                </a:cxn>
                <a:cxn ang="0">
                  <a:pos x="593" y="1005"/>
                </a:cxn>
                <a:cxn ang="0">
                  <a:pos x="620" y="1017"/>
                </a:cxn>
                <a:cxn ang="0">
                  <a:pos x="657" y="1026"/>
                </a:cxn>
                <a:cxn ang="0">
                  <a:pos x="701" y="1035"/>
                </a:cxn>
                <a:cxn ang="0">
                  <a:pos x="745" y="1044"/>
                </a:cxn>
                <a:cxn ang="0">
                  <a:pos x="785" y="1049"/>
                </a:cxn>
                <a:cxn ang="0">
                  <a:pos x="822" y="1051"/>
                </a:cxn>
                <a:cxn ang="0">
                  <a:pos x="827" y="865"/>
                </a:cxn>
                <a:cxn ang="0">
                  <a:pos x="798" y="747"/>
                </a:cxn>
                <a:cxn ang="0">
                  <a:pos x="768" y="650"/>
                </a:cxn>
                <a:cxn ang="0">
                  <a:pos x="738" y="574"/>
                </a:cxn>
                <a:cxn ang="0">
                  <a:pos x="703" y="510"/>
                </a:cxn>
                <a:cxn ang="0">
                  <a:pos x="668" y="452"/>
                </a:cxn>
                <a:cxn ang="0">
                  <a:pos x="632" y="400"/>
                </a:cxn>
                <a:cxn ang="0">
                  <a:pos x="588" y="350"/>
                </a:cxn>
                <a:cxn ang="0">
                  <a:pos x="539" y="300"/>
                </a:cxn>
                <a:cxn ang="0">
                  <a:pos x="483" y="254"/>
                </a:cxn>
                <a:cxn ang="0">
                  <a:pos x="422" y="208"/>
                </a:cxn>
                <a:cxn ang="0">
                  <a:pos x="364" y="171"/>
                </a:cxn>
                <a:cxn ang="0">
                  <a:pos x="308" y="137"/>
                </a:cxn>
                <a:cxn ang="0">
                  <a:pos x="248" y="108"/>
                </a:cxn>
                <a:cxn ang="0">
                  <a:pos x="181" y="77"/>
                </a:cxn>
                <a:cxn ang="0">
                  <a:pos x="112" y="46"/>
                </a:cxn>
                <a:cxn ang="0">
                  <a:pos x="0" y="39"/>
                </a:cxn>
                <a:cxn ang="0">
                  <a:pos x="13" y="126"/>
                </a:cxn>
              </a:cxnLst>
              <a:rect l="0" t="0" r="r" b="b"/>
              <a:pathLst>
                <a:path w="874" h="1056">
                  <a:moveTo>
                    <a:pt x="13" y="126"/>
                  </a:moveTo>
                  <a:lnTo>
                    <a:pt x="109" y="196"/>
                  </a:lnTo>
                  <a:lnTo>
                    <a:pt x="142" y="216"/>
                  </a:lnTo>
                  <a:lnTo>
                    <a:pt x="172" y="240"/>
                  </a:lnTo>
                  <a:lnTo>
                    <a:pt x="198" y="263"/>
                  </a:lnTo>
                  <a:lnTo>
                    <a:pt x="224" y="285"/>
                  </a:lnTo>
                  <a:lnTo>
                    <a:pt x="249" y="309"/>
                  </a:lnTo>
                  <a:lnTo>
                    <a:pt x="271" y="330"/>
                  </a:lnTo>
                  <a:lnTo>
                    <a:pt x="291" y="354"/>
                  </a:lnTo>
                  <a:lnTo>
                    <a:pt x="310" y="379"/>
                  </a:lnTo>
                  <a:lnTo>
                    <a:pt x="329" y="405"/>
                  </a:lnTo>
                  <a:lnTo>
                    <a:pt x="348" y="430"/>
                  </a:lnTo>
                  <a:lnTo>
                    <a:pt x="366" y="455"/>
                  </a:lnTo>
                  <a:lnTo>
                    <a:pt x="384" y="479"/>
                  </a:lnTo>
                  <a:lnTo>
                    <a:pt x="401" y="509"/>
                  </a:lnTo>
                  <a:lnTo>
                    <a:pt x="419" y="535"/>
                  </a:lnTo>
                  <a:lnTo>
                    <a:pt x="434" y="565"/>
                  </a:lnTo>
                  <a:lnTo>
                    <a:pt x="449" y="597"/>
                  </a:lnTo>
                  <a:lnTo>
                    <a:pt x="464" y="628"/>
                  </a:lnTo>
                  <a:lnTo>
                    <a:pt x="478" y="661"/>
                  </a:lnTo>
                  <a:lnTo>
                    <a:pt x="492" y="697"/>
                  </a:lnTo>
                  <a:lnTo>
                    <a:pt x="503" y="732"/>
                  </a:lnTo>
                  <a:lnTo>
                    <a:pt x="515" y="765"/>
                  </a:lnTo>
                  <a:lnTo>
                    <a:pt x="523" y="804"/>
                  </a:lnTo>
                  <a:lnTo>
                    <a:pt x="530" y="839"/>
                  </a:lnTo>
                  <a:lnTo>
                    <a:pt x="538" y="876"/>
                  </a:lnTo>
                  <a:lnTo>
                    <a:pt x="554" y="989"/>
                  </a:lnTo>
                  <a:lnTo>
                    <a:pt x="593" y="1005"/>
                  </a:lnTo>
                  <a:lnTo>
                    <a:pt x="606" y="1010"/>
                  </a:lnTo>
                  <a:lnTo>
                    <a:pt x="620" y="1017"/>
                  </a:lnTo>
                  <a:lnTo>
                    <a:pt x="637" y="1021"/>
                  </a:lnTo>
                  <a:lnTo>
                    <a:pt x="657" y="1026"/>
                  </a:lnTo>
                  <a:lnTo>
                    <a:pt x="678" y="1030"/>
                  </a:lnTo>
                  <a:lnTo>
                    <a:pt x="701" y="1035"/>
                  </a:lnTo>
                  <a:lnTo>
                    <a:pt x="722" y="1040"/>
                  </a:lnTo>
                  <a:lnTo>
                    <a:pt x="745" y="1044"/>
                  </a:lnTo>
                  <a:lnTo>
                    <a:pt x="766" y="1046"/>
                  </a:lnTo>
                  <a:lnTo>
                    <a:pt x="785" y="1049"/>
                  </a:lnTo>
                  <a:lnTo>
                    <a:pt x="803" y="1050"/>
                  </a:lnTo>
                  <a:lnTo>
                    <a:pt x="822" y="1051"/>
                  </a:lnTo>
                  <a:lnTo>
                    <a:pt x="873" y="1055"/>
                  </a:lnTo>
                  <a:lnTo>
                    <a:pt x="827" y="865"/>
                  </a:lnTo>
                  <a:lnTo>
                    <a:pt x="813" y="804"/>
                  </a:lnTo>
                  <a:lnTo>
                    <a:pt x="798" y="747"/>
                  </a:lnTo>
                  <a:lnTo>
                    <a:pt x="784" y="697"/>
                  </a:lnTo>
                  <a:lnTo>
                    <a:pt x="768" y="650"/>
                  </a:lnTo>
                  <a:lnTo>
                    <a:pt x="752" y="609"/>
                  </a:lnTo>
                  <a:lnTo>
                    <a:pt x="738" y="574"/>
                  </a:lnTo>
                  <a:lnTo>
                    <a:pt x="720" y="542"/>
                  </a:lnTo>
                  <a:lnTo>
                    <a:pt x="703" y="510"/>
                  </a:lnTo>
                  <a:lnTo>
                    <a:pt x="686" y="480"/>
                  </a:lnTo>
                  <a:lnTo>
                    <a:pt x="668" y="452"/>
                  </a:lnTo>
                  <a:lnTo>
                    <a:pt x="649" y="425"/>
                  </a:lnTo>
                  <a:lnTo>
                    <a:pt x="632" y="400"/>
                  </a:lnTo>
                  <a:lnTo>
                    <a:pt x="610" y="375"/>
                  </a:lnTo>
                  <a:lnTo>
                    <a:pt x="588" y="350"/>
                  </a:lnTo>
                  <a:lnTo>
                    <a:pt x="563" y="325"/>
                  </a:lnTo>
                  <a:lnTo>
                    <a:pt x="539" y="300"/>
                  </a:lnTo>
                  <a:lnTo>
                    <a:pt x="512" y="276"/>
                  </a:lnTo>
                  <a:lnTo>
                    <a:pt x="483" y="254"/>
                  </a:lnTo>
                  <a:lnTo>
                    <a:pt x="452" y="230"/>
                  </a:lnTo>
                  <a:lnTo>
                    <a:pt x="422" y="208"/>
                  </a:lnTo>
                  <a:lnTo>
                    <a:pt x="393" y="187"/>
                  </a:lnTo>
                  <a:lnTo>
                    <a:pt x="364" y="171"/>
                  </a:lnTo>
                  <a:lnTo>
                    <a:pt x="335" y="152"/>
                  </a:lnTo>
                  <a:lnTo>
                    <a:pt x="308" y="137"/>
                  </a:lnTo>
                  <a:lnTo>
                    <a:pt x="278" y="121"/>
                  </a:lnTo>
                  <a:lnTo>
                    <a:pt x="248" y="108"/>
                  </a:lnTo>
                  <a:lnTo>
                    <a:pt x="214" y="91"/>
                  </a:lnTo>
                  <a:lnTo>
                    <a:pt x="181" y="77"/>
                  </a:lnTo>
                  <a:lnTo>
                    <a:pt x="148" y="63"/>
                  </a:lnTo>
                  <a:lnTo>
                    <a:pt x="112" y="46"/>
                  </a:lnTo>
                  <a:lnTo>
                    <a:pt x="0" y="0"/>
                  </a:lnTo>
                  <a:lnTo>
                    <a:pt x="0" y="39"/>
                  </a:lnTo>
                  <a:lnTo>
                    <a:pt x="0" y="80"/>
                  </a:lnTo>
                  <a:lnTo>
                    <a:pt x="13" y="126"/>
                  </a:lnTo>
                </a:path>
              </a:pathLst>
            </a:custGeom>
            <a:solidFill>
              <a:srgbClr val="C06000"/>
            </a:solidFill>
            <a:ln w="12700" cap="rnd" cmpd="sng">
              <a:solidFill>
                <a:srgbClr val="C06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73" name="Freeform 1133"/>
            <p:cNvSpPr>
              <a:spLocks/>
            </p:cNvSpPr>
            <p:nvPr/>
          </p:nvSpPr>
          <p:spPr bwMode="auto">
            <a:xfrm>
              <a:off x="2146" y="1720"/>
              <a:ext cx="844" cy="1018"/>
            </a:xfrm>
            <a:custGeom>
              <a:avLst/>
              <a:gdLst/>
              <a:ahLst/>
              <a:cxnLst>
                <a:cxn ang="0">
                  <a:pos x="105" y="189"/>
                </a:cxn>
                <a:cxn ang="0">
                  <a:pos x="166" y="231"/>
                </a:cxn>
                <a:cxn ang="0">
                  <a:pos x="217" y="275"/>
                </a:cxn>
                <a:cxn ang="0">
                  <a:pos x="261" y="320"/>
                </a:cxn>
                <a:cxn ang="0">
                  <a:pos x="300" y="367"/>
                </a:cxn>
                <a:cxn ang="0">
                  <a:pos x="337" y="415"/>
                </a:cxn>
                <a:cxn ang="0">
                  <a:pos x="372" y="463"/>
                </a:cxn>
                <a:cxn ang="0">
                  <a:pos x="405" y="517"/>
                </a:cxn>
                <a:cxn ang="0">
                  <a:pos x="434" y="575"/>
                </a:cxn>
                <a:cxn ang="0">
                  <a:pos x="462" y="638"/>
                </a:cxn>
                <a:cxn ang="0">
                  <a:pos x="486" y="706"/>
                </a:cxn>
                <a:cxn ang="0">
                  <a:pos x="505" y="775"/>
                </a:cxn>
                <a:cxn ang="0">
                  <a:pos x="520" y="844"/>
                </a:cxn>
                <a:cxn ang="0">
                  <a:pos x="573" y="969"/>
                </a:cxn>
                <a:cxn ang="0">
                  <a:pos x="600" y="979"/>
                </a:cxn>
                <a:cxn ang="0">
                  <a:pos x="635" y="990"/>
                </a:cxn>
                <a:cxn ang="0">
                  <a:pos x="677" y="999"/>
                </a:cxn>
                <a:cxn ang="0">
                  <a:pos x="720" y="1007"/>
                </a:cxn>
                <a:cxn ang="0">
                  <a:pos x="759" y="1011"/>
                </a:cxn>
                <a:cxn ang="0">
                  <a:pos x="794" y="1014"/>
                </a:cxn>
                <a:cxn ang="0">
                  <a:pos x="799" y="835"/>
                </a:cxn>
                <a:cxn ang="0">
                  <a:pos x="770" y="721"/>
                </a:cxn>
                <a:cxn ang="0">
                  <a:pos x="742" y="628"/>
                </a:cxn>
                <a:cxn ang="0">
                  <a:pos x="712" y="553"/>
                </a:cxn>
                <a:cxn ang="0">
                  <a:pos x="678" y="493"/>
                </a:cxn>
                <a:cxn ang="0">
                  <a:pos x="645" y="437"/>
                </a:cxn>
                <a:cxn ang="0">
                  <a:pos x="610" y="387"/>
                </a:cxn>
                <a:cxn ang="0">
                  <a:pos x="568" y="339"/>
                </a:cxn>
                <a:cxn ang="0">
                  <a:pos x="521" y="290"/>
                </a:cxn>
                <a:cxn ang="0">
                  <a:pos x="466" y="246"/>
                </a:cxn>
                <a:cxn ang="0">
                  <a:pos x="407" y="202"/>
                </a:cxn>
                <a:cxn ang="0">
                  <a:pos x="352" y="166"/>
                </a:cxn>
                <a:cxn ang="0">
                  <a:pos x="296" y="134"/>
                </a:cxn>
                <a:cxn ang="0">
                  <a:pos x="238" y="106"/>
                </a:cxn>
                <a:cxn ang="0">
                  <a:pos x="175" y="75"/>
                </a:cxn>
                <a:cxn ang="0">
                  <a:pos x="109" y="45"/>
                </a:cxn>
                <a:cxn ang="0">
                  <a:pos x="0" y="38"/>
                </a:cxn>
                <a:cxn ang="0">
                  <a:pos x="13" y="122"/>
                </a:cxn>
              </a:cxnLst>
              <a:rect l="0" t="0" r="r" b="b"/>
              <a:pathLst>
                <a:path w="844" h="1018">
                  <a:moveTo>
                    <a:pt x="13" y="122"/>
                  </a:moveTo>
                  <a:lnTo>
                    <a:pt x="105" y="189"/>
                  </a:lnTo>
                  <a:lnTo>
                    <a:pt x="137" y="209"/>
                  </a:lnTo>
                  <a:lnTo>
                    <a:pt x="166" y="231"/>
                  </a:lnTo>
                  <a:lnTo>
                    <a:pt x="191" y="253"/>
                  </a:lnTo>
                  <a:lnTo>
                    <a:pt x="217" y="275"/>
                  </a:lnTo>
                  <a:lnTo>
                    <a:pt x="241" y="298"/>
                  </a:lnTo>
                  <a:lnTo>
                    <a:pt x="261" y="320"/>
                  </a:lnTo>
                  <a:lnTo>
                    <a:pt x="280" y="343"/>
                  </a:lnTo>
                  <a:lnTo>
                    <a:pt x="300" y="367"/>
                  </a:lnTo>
                  <a:lnTo>
                    <a:pt x="318" y="392"/>
                  </a:lnTo>
                  <a:lnTo>
                    <a:pt x="337" y="415"/>
                  </a:lnTo>
                  <a:lnTo>
                    <a:pt x="354" y="439"/>
                  </a:lnTo>
                  <a:lnTo>
                    <a:pt x="372" y="463"/>
                  </a:lnTo>
                  <a:lnTo>
                    <a:pt x="388" y="491"/>
                  </a:lnTo>
                  <a:lnTo>
                    <a:pt x="405" y="517"/>
                  </a:lnTo>
                  <a:lnTo>
                    <a:pt x="420" y="545"/>
                  </a:lnTo>
                  <a:lnTo>
                    <a:pt x="434" y="575"/>
                  </a:lnTo>
                  <a:lnTo>
                    <a:pt x="449" y="606"/>
                  </a:lnTo>
                  <a:lnTo>
                    <a:pt x="462" y="638"/>
                  </a:lnTo>
                  <a:lnTo>
                    <a:pt x="476" y="672"/>
                  </a:lnTo>
                  <a:lnTo>
                    <a:pt x="486" y="706"/>
                  </a:lnTo>
                  <a:lnTo>
                    <a:pt x="498" y="739"/>
                  </a:lnTo>
                  <a:lnTo>
                    <a:pt x="505" y="775"/>
                  </a:lnTo>
                  <a:lnTo>
                    <a:pt x="513" y="809"/>
                  </a:lnTo>
                  <a:lnTo>
                    <a:pt x="520" y="844"/>
                  </a:lnTo>
                  <a:lnTo>
                    <a:pt x="536" y="954"/>
                  </a:lnTo>
                  <a:lnTo>
                    <a:pt x="573" y="969"/>
                  </a:lnTo>
                  <a:lnTo>
                    <a:pt x="586" y="974"/>
                  </a:lnTo>
                  <a:lnTo>
                    <a:pt x="600" y="979"/>
                  </a:lnTo>
                  <a:lnTo>
                    <a:pt x="616" y="985"/>
                  </a:lnTo>
                  <a:lnTo>
                    <a:pt x="635" y="990"/>
                  </a:lnTo>
                  <a:lnTo>
                    <a:pt x="656" y="993"/>
                  </a:lnTo>
                  <a:lnTo>
                    <a:pt x="677" y="999"/>
                  </a:lnTo>
                  <a:lnTo>
                    <a:pt x="699" y="1003"/>
                  </a:lnTo>
                  <a:lnTo>
                    <a:pt x="720" y="1007"/>
                  </a:lnTo>
                  <a:lnTo>
                    <a:pt x="740" y="1009"/>
                  </a:lnTo>
                  <a:lnTo>
                    <a:pt x="759" y="1011"/>
                  </a:lnTo>
                  <a:lnTo>
                    <a:pt x="777" y="1013"/>
                  </a:lnTo>
                  <a:lnTo>
                    <a:pt x="794" y="1014"/>
                  </a:lnTo>
                  <a:lnTo>
                    <a:pt x="843" y="1017"/>
                  </a:lnTo>
                  <a:lnTo>
                    <a:pt x="799" y="835"/>
                  </a:lnTo>
                  <a:lnTo>
                    <a:pt x="786" y="776"/>
                  </a:lnTo>
                  <a:lnTo>
                    <a:pt x="770" y="721"/>
                  </a:lnTo>
                  <a:lnTo>
                    <a:pt x="757" y="672"/>
                  </a:lnTo>
                  <a:lnTo>
                    <a:pt x="742" y="628"/>
                  </a:lnTo>
                  <a:lnTo>
                    <a:pt x="725" y="588"/>
                  </a:lnTo>
                  <a:lnTo>
                    <a:pt x="712" y="553"/>
                  </a:lnTo>
                  <a:lnTo>
                    <a:pt x="696" y="524"/>
                  </a:lnTo>
                  <a:lnTo>
                    <a:pt x="678" y="493"/>
                  </a:lnTo>
                  <a:lnTo>
                    <a:pt x="662" y="464"/>
                  </a:lnTo>
                  <a:lnTo>
                    <a:pt x="645" y="437"/>
                  </a:lnTo>
                  <a:lnTo>
                    <a:pt x="627" y="411"/>
                  </a:lnTo>
                  <a:lnTo>
                    <a:pt x="610" y="387"/>
                  </a:lnTo>
                  <a:lnTo>
                    <a:pt x="588" y="363"/>
                  </a:lnTo>
                  <a:lnTo>
                    <a:pt x="568" y="339"/>
                  </a:lnTo>
                  <a:lnTo>
                    <a:pt x="544" y="315"/>
                  </a:lnTo>
                  <a:lnTo>
                    <a:pt x="521" y="290"/>
                  </a:lnTo>
                  <a:lnTo>
                    <a:pt x="494" y="267"/>
                  </a:lnTo>
                  <a:lnTo>
                    <a:pt x="466" y="246"/>
                  </a:lnTo>
                  <a:lnTo>
                    <a:pt x="436" y="223"/>
                  </a:lnTo>
                  <a:lnTo>
                    <a:pt x="407" y="202"/>
                  </a:lnTo>
                  <a:lnTo>
                    <a:pt x="379" y="182"/>
                  </a:lnTo>
                  <a:lnTo>
                    <a:pt x="352" y="166"/>
                  </a:lnTo>
                  <a:lnTo>
                    <a:pt x="324" y="147"/>
                  </a:lnTo>
                  <a:lnTo>
                    <a:pt x="296" y="134"/>
                  </a:lnTo>
                  <a:lnTo>
                    <a:pt x="269" y="118"/>
                  </a:lnTo>
                  <a:lnTo>
                    <a:pt x="238" y="106"/>
                  </a:lnTo>
                  <a:lnTo>
                    <a:pt x="207" y="90"/>
                  </a:lnTo>
                  <a:lnTo>
                    <a:pt x="175" y="75"/>
                  </a:lnTo>
                  <a:lnTo>
                    <a:pt x="142" y="61"/>
                  </a:lnTo>
                  <a:lnTo>
                    <a:pt x="109" y="45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7"/>
                  </a:lnTo>
                  <a:lnTo>
                    <a:pt x="13" y="122"/>
                  </a:lnTo>
                </a:path>
              </a:pathLst>
            </a:custGeom>
            <a:solidFill>
              <a:srgbClr val="C08000"/>
            </a:solidFill>
            <a:ln w="12700" cap="rnd" cmpd="sng">
              <a:solidFill>
                <a:srgbClr val="C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74" name="Freeform 1134"/>
            <p:cNvSpPr>
              <a:spLocks/>
            </p:cNvSpPr>
            <p:nvPr/>
          </p:nvSpPr>
          <p:spPr bwMode="auto">
            <a:xfrm>
              <a:off x="2162" y="1735"/>
              <a:ext cx="814" cy="981"/>
            </a:xfrm>
            <a:custGeom>
              <a:avLst/>
              <a:gdLst/>
              <a:ahLst/>
              <a:cxnLst>
                <a:cxn ang="0">
                  <a:pos x="102" y="181"/>
                </a:cxn>
                <a:cxn ang="0">
                  <a:pos x="160" y="223"/>
                </a:cxn>
                <a:cxn ang="0">
                  <a:pos x="209" y="265"/>
                </a:cxn>
                <a:cxn ang="0">
                  <a:pos x="253" y="307"/>
                </a:cxn>
                <a:cxn ang="0">
                  <a:pos x="288" y="353"/>
                </a:cxn>
                <a:cxn ang="0">
                  <a:pos x="325" y="400"/>
                </a:cxn>
                <a:cxn ang="0">
                  <a:pos x="358" y="445"/>
                </a:cxn>
                <a:cxn ang="0">
                  <a:pos x="390" y="497"/>
                </a:cxn>
                <a:cxn ang="0">
                  <a:pos x="419" y="553"/>
                </a:cxn>
                <a:cxn ang="0">
                  <a:pos x="446" y="614"/>
                </a:cxn>
                <a:cxn ang="0">
                  <a:pos x="469" y="679"/>
                </a:cxn>
                <a:cxn ang="0">
                  <a:pos x="488" y="746"/>
                </a:cxn>
                <a:cxn ang="0">
                  <a:pos x="502" y="813"/>
                </a:cxn>
                <a:cxn ang="0">
                  <a:pos x="554" y="933"/>
                </a:cxn>
                <a:cxn ang="0">
                  <a:pos x="579" y="943"/>
                </a:cxn>
                <a:cxn ang="0">
                  <a:pos x="612" y="953"/>
                </a:cxn>
                <a:cxn ang="0">
                  <a:pos x="654" y="962"/>
                </a:cxn>
                <a:cxn ang="0">
                  <a:pos x="694" y="970"/>
                </a:cxn>
                <a:cxn ang="0">
                  <a:pos x="732" y="973"/>
                </a:cxn>
                <a:cxn ang="0">
                  <a:pos x="766" y="977"/>
                </a:cxn>
                <a:cxn ang="0">
                  <a:pos x="770" y="805"/>
                </a:cxn>
                <a:cxn ang="0">
                  <a:pos x="742" y="695"/>
                </a:cxn>
                <a:cxn ang="0">
                  <a:pos x="715" y="605"/>
                </a:cxn>
                <a:cxn ang="0">
                  <a:pos x="685" y="534"/>
                </a:cxn>
                <a:cxn ang="0">
                  <a:pos x="653" y="476"/>
                </a:cxn>
                <a:cxn ang="0">
                  <a:pos x="621" y="422"/>
                </a:cxn>
                <a:cxn ang="0">
                  <a:pos x="587" y="373"/>
                </a:cxn>
                <a:cxn ang="0">
                  <a:pos x="547" y="327"/>
                </a:cxn>
                <a:cxn ang="0">
                  <a:pos x="501" y="281"/>
                </a:cxn>
                <a:cxn ang="0">
                  <a:pos x="448" y="238"/>
                </a:cxn>
                <a:cxn ang="0">
                  <a:pos x="392" y="195"/>
                </a:cxn>
                <a:cxn ang="0">
                  <a:pos x="339" y="161"/>
                </a:cxn>
                <a:cxn ang="0">
                  <a:pos x="285" y="129"/>
                </a:cxn>
                <a:cxn ang="0">
                  <a:pos x="229" y="101"/>
                </a:cxn>
                <a:cxn ang="0">
                  <a:pos x="169" y="73"/>
                </a:cxn>
                <a:cxn ang="0">
                  <a:pos x="103" y="43"/>
                </a:cxn>
                <a:cxn ang="0">
                  <a:pos x="0" y="36"/>
                </a:cxn>
                <a:cxn ang="0">
                  <a:pos x="12" y="118"/>
                </a:cxn>
              </a:cxnLst>
              <a:rect l="0" t="0" r="r" b="b"/>
              <a:pathLst>
                <a:path w="814" h="981">
                  <a:moveTo>
                    <a:pt x="12" y="118"/>
                  </a:moveTo>
                  <a:lnTo>
                    <a:pt x="102" y="181"/>
                  </a:lnTo>
                  <a:lnTo>
                    <a:pt x="133" y="202"/>
                  </a:lnTo>
                  <a:lnTo>
                    <a:pt x="160" y="223"/>
                  </a:lnTo>
                  <a:lnTo>
                    <a:pt x="184" y="244"/>
                  </a:lnTo>
                  <a:lnTo>
                    <a:pt x="209" y="265"/>
                  </a:lnTo>
                  <a:lnTo>
                    <a:pt x="232" y="287"/>
                  </a:lnTo>
                  <a:lnTo>
                    <a:pt x="253" y="307"/>
                  </a:lnTo>
                  <a:lnTo>
                    <a:pt x="270" y="329"/>
                  </a:lnTo>
                  <a:lnTo>
                    <a:pt x="288" y="353"/>
                  </a:lnTo>
                  <a:lnTo>
                    <a:pt x="308" y="377"/>
                  </a:lnTo>
                  <a:lnTo>
                    <a:pt x="325" y="400"/>
                  </a:lnTo>
                  <a:lnTo>
                    <a:pt x="341" y="423"/>
                  </a:lnTo>
                  <a:lnTo>
                    <a:pt x="358" y="445"/>
                  </a:lnTo>
                  <a:lnTo>
                    <a:pt x="374" y="472"/>
                  </a:lnTo>
                  <a:lnTo>
                    <a:pt x="390" y="497"/>
                  </a:lnTo>
                  <a:lnTo>
                    <a:pt x="404" y="525"/>
                  </a:lnTo>
                  <a:lnTo>
                    <a:pt x="419" y="553"/>
                  </a:lnTo>
                  <a:lnTo>
                    <a:pt x="433" y="583"/>
                  </a:lnTo>
                  <a:lnTo>
                    <a:pt x="446" y="614"/>
                  </a:lnTo>
                  <a:lnTo>
                    <a:pt x="460" y="647"/>
                  </a:lnTo>
                  <a:lnTo>
                    <a:pt x="469" y="679"/>
                  </a:lnTo>
                  <a:lnTo>
                    <a:pt x="480" y="710"/>
                  </a:lnTo>
                  <a:lnTo>
                    <a:pt x="488" y="746"/>
                  </a:lnTo>
                  <a:lnTo>
                    <a:pt x="495" y="779"/>
                  </a:lnTo>
                  <a:lnTo>
                    <a:pt x="502" y="813"/>
                  </a:lnTo>
                  <a:lnTo>
                    <a:pt x="517" y="917"/>
                  </a:lnTo>
                  <a:lnTo>
                    <a:pt x="554" y="933"/>
                  </a:lnTo>
                  <a:lnTo>
                    <a:pt x="565" y="938"/>
                  </a:lnTo>
                  <a:lnTo>
                    <a:pt x="579" y="943"/>
                  </a:lnTo>
                  <a:lnTo>
                    <a:pt x="595" y="948"/>
                  </a:lnTo>
                  <a:lnTo>
                    <a:pt x="612" y="953"/>
                  </a:lnTo>
                  <a:lnTo>
                    <a:pt x="633" y="956"/>
                  </a:lnTo>
                  <a:lnTo>
                    <a:pt x="654" y="962"/>
                  </a:lnTo>
                  <a:lnTo>
                    <a:pt x="674" y="965"/>
                  </a:lnTo>
                  <a:lnTo>
                    <a:pt x="694" y="970"/>
                  </a:lnTo>
                  <a:lnTo>
                    <a:pt x="714" y="972"/>
                  </a:lnTo>
                  <a:lnTo>
                    <a:pt x="732" y="973"/>
                  </a:lnTo>
                  <a:lnTo>
                    <a:pt x="748" y="976"/>
                  </a:lnTo>
                  <a:lnTo>
                    <a:pt x="766" y="977"/>
                  </a:lnTo>
                  <a:lnTo>
                    <a:pt x="813" y="980"/>
                  </a:lnTo>
                  <a:lnTo>
                    <a:pt x="770" y="805"/>
                  </a:lnTo>
                  <a:lnTo>
                    <a:pt x="756" y="748"/>
                  </a:lnTo>
                  <a:lnTo>
                    <a:pt x="742" y="695"/>
                  </a:lnTo>
                  <a:lnTo>
                    <a:pt x="729" y="648"/>
                  </a:lnTo>
                  <a:lnTo>
                    <a:pt x="715" y="605"/>
                  </a:lnTo>
                  <a:lnTo>
                    <a:pt x="699" y="567"/>
                  </a:lnTo>
                  <a:lnTo>
                    <a:pt x="685" y="534"/>
                  </a:lnTo>
                  <a:lnTo>
                    <a:pt x="670" y="505"/>
                  </a:lnTo>
                  <a:lnTo>
                    <a:pt x="653" y="476"/>
                  </a:lnTo>
                  <a:lnTo>
                    <a:pt x="637" y="448"/>
                  </a:lnTo>
                  <a:lnTo>
                    <a:pt x="621" y="422"/>
                  </a:lnTo>
                  <a:lnTo>
                    <a:pt x="603" y="397"/>
                  </a:lnTo>
                  <a:lnTo>
                    <a:pt x="587" y="373"/>
                  </a:lnTo>
                  <a:lnTo>
                    <a:pt x="566" y="351"/>
                  </a:lnTo>
                  <a:lnTo>
                    <a:pt x="547" y="327"/>
                  </a:lnTo>
                  <a:lnTo>
                    <a:pt x="524" y="305"/>
                  </a:lnTo>
                  <a:lnTo>
                    <a:pt x="501" y="281"/>
                  </a:lnTo>
                  <a:lnTo>
                    <a:pt x="476" y="258"/>
                  </a:lnTo>
                  <a:lnTo>
                    <a:pt x="448" y="238"/>
                  </a:lnTo>
                  <a:lnTo>
                    <a:pt x="420" y="215"/>
                  </a:lnTo>
                  <a:lnTo>
                    <a:pt x="392" y="195"/>
                  </a:lnTo>
                  <a:lnTo>
                    <a:pt x="365" y="176"/>
                  </a:lnTo>
                  <a:lnTo>
                    <a:pt x="339" y="161"/>
                  </a:lnTo>
                  <a:lnTo>
                    <a:pt x="311" y="143"/>
                  </a:lnTo>
                  <a:lnTo>
                    <a:pt x="285" y="129"/>
                  </a:lnTo>
                  <a:lnTo>
                    <a:pt x="258" y="114"/>
                  </a:lnTo>
                  <a:lnTo>
                    <a:pt x="229" y="101"/>
                  </a:lnTo>
                  <a:lnTo>
                    <a:pt x="198" y="86"/>
                  </a:lnTo>
                  <a:lnTo>
                    <a:pt x="169" y="73"/>
                  </a:lnTo>
                  <a:lnTo>
                    <a:pt x="137" y="59"/>
                  </a:lnTo>
                  <a:lnTo>
                    <a:pt x="103" y="43"/>
                  </a:lnTo>
                  <a:lnTo>
                    <a:pt x="0" y="0"/>
                  </a:lnTo>
                  <a:lnTo>
                    <a:pt x="0" y="36"/>
                  </a:lnTo>
                  <a:lnTo>
                    <a:pt x="0" y="75"/>
                  </a:lnTo>
                  <a:lnTo>
                    <a:pt x="12" y="118"/>
                  </a:lnTo>
                </a:path>
              </a:pathLst>
            </a:custGeom>
            <a:solidFill>
              <a:srgbClr val="C08000"/>
            </a:solidFill>
            <a:ln w="12700" cap="rnd" cmpd="sng">
              <a:solidFill>
                <a:srgbClr val="C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75" name="Freeform 1135"/>
            <p:cNvSpPr>
              <a:spLocks/>
            </p:cNvSpPr>
            <p:nvPr/>
          </p:nvSpPr>
          <p:spPr bwMode="auto">
            <a:xfrm>
              <a:off x="2178" y="1750"/>
              <a:ext cx="784" cy="943"/>
            </a:xfrm>
            <a:custGeom>
              <a:avLst/>
              <a:gdLst/>
              <a:ahLst/>
              <a:cxnLst>
                <a:cxn ang="0">
                  <a:pos x="98" y="175"/>
                </a:cxn>
                <a:cxn ang="0">
                  <a:pos x="154" y="213"/>
                </a:cxn>
                <a:cxn ang="0">
                  <a:pos x="201" y="255"/>
                </a:cxn>
                <a:cxn ang="0">
                  <a:pos x="243" y="295"/>
                </a:cxn>
                <a:cxn ang="0">
                  <a:pos x="277" y="338"/>
                </a:cxn>
                <a:cxn ang="0">
                  <a:pos x="313" y="384"/>
                </a:cxn>
                <a:cxn ang="0">
                  <a:pos x="344" y="428"/>
                </a:cxn>
                <a:cxn ang="0">
                  <a:pos x="376" y="478"/>
                </a:cxn>
                <a:cxn ang="0">
                  <a:pos x="404" y="533"/>
                </a:cxn>
                <a:cxn ang="0">
                  <a:pos x="430" y="590"/>
                </a:cxn>
                <a:cxn ang="0">
                  <a:pos x="452" y="653"/>
                </a:cxn>
                <a:cxn ang="0">
                  <a:pos x="470" y="717"/>
                </a:cxn>
                <a:cxn ang="0">
                  <a:pos x="484" y="781"/>
                </a:cxn>
                <a:cxn ang="0">
                  <a:pos x="534" y="895"/>
                </a:cxn>
                <a:cxn ang="0">
                  <a:pos x="558" y="906"/>
                </a:cxn>
                <a:cxn ang="0">
                  <a:pos x="591" y="916"/>
                </a:cxn>
                <a:cxn ang="0">
                  <a:pos x="630" y="924"/>
                </a:cxn>
                <a:cxn ang="0">
                  <a:pos x="669" y="932"/>
                </a:cxn>
                <a:cxn ang="0">
                  <a:pos x="706" y="936"/>
                </a:cxn>
                <a:cxn ang="0">
                  <a:pos x="738" y="939"/>
                </a:cxn>
                <a:cxn ang="0">
                  <a:pos x="741" y="774"/>
                </a:cxn>
                <a:cxn ang="0">
                  <a:pos x="714" y="669"/>
                </a:cxn>
                <a:cxn ang="0">
                  <a:pos x="687" y="583"/>
                </a:cxn>
                <a:cxn ang="0">
                  <a:pos x="659" y="514"/>
                </a:cxn>
                <a:cxn ang="0">
                  <a:pos x="628" y="458"/>
                </a:cxn>
                <a:cxn ang="0">
                  <a:pos x="597" y="406"/>
                </a:cxn>
                <a:cxn ang="0">
                  <a:pos x="564" y="360"/>
                </a:cxn>
                <a:cxn ang="0">
                  <a:pos x="525" y="315"/>
                </a:cxn>
                <a:cxn ang="0">
                  <a:pos x="482" y="271"/>
                </a:cxn>
                <a:cxn ang="0">
                  <a:pos x="430" y="229"/>
                </a:cxn>
                <a:cxn ang="0">
                  <a:pos x="377" y="188"/>
                </a:cxn>
                <a:cxn ang="0">
                  <a:pos x="325" y="155"/>
                </a:cxn>
                <a:cxn ang="0">
                  <a:pos x="274" y="124"/>
                </a:cxn>
                <a:cxn ang="0">
                  <a:pos x="221" y="99"/>
                </a:cxn>
                <a:cxn ang="0">
                  <a:pos x="162" y="70"/>
                </a:cxn>
                <a:cxn ang="0">
                  <a:pos x="100" y="42"/>
                </a:cxn>
                <a:cxn ang="0">
                  <a:pos x="0" y="35"/>
                </a:cxn>
                <a:cxn ang="0">
                  <a:pos x="12" y="113"/>
                </a:cxn>
              </a:cxnLst>
              <a:rect l="0" t="0" r="r" b="b"/>
              <a:pathLst>
                <a:path w="784" h="943">
                  <a:moveTo>
                    <a:pt x="12" y="113"/>
                  </a:moveTo>
                  <a:lnTo>
                    <a:pt x="98" y="175"/>
                  </a:lnTo>
                  <a:lnTo>
                    <a:pt x="127" y="194"/>
                  </a:lnTo>
                  <a:lnTo>
                    <a:pt x="154" y="213"/>
                  </a:lnTo>
                  <a:lnTo>
                    <a:pt x="177" y="235"/>
                  </a:lnTo>
                  <a:lnTo>
                    <a:pt x="201" y="255"/>
                  </a:lnTo>
                  <a:lnTo>
                    <a:pt x="224" y="275"/>
                  </a:lnTo>
                  <a:lnTo>
                    <a:pt x="243" y="295"/>
                  </a:lnTo>
                  <a:lnTo>
                    <a:pt x="261" y="317"/>
                  </a:lnTo>
                  <a:lnTo>
                    <a:pt x="277" y="338"/>
                  </a:lnTo>
                  <a:lnTo>
                    <a:pt x="296" y="362"/>
                  </a:lnTo>
                  <a:lnTo>
                    <a:pt x="313" y="384"/>
                  </a:lnTo>
                  <a:lnTo>
                    <a:pt x="329" y="406"/>
                  </a:lnTo>
                  <a:lnTo>
                    <a:pt x="344" y="428"/>
                  </a:lnTo>
                  <a:lnTo>
                    <a:pt x="360" y="454"/>
                  </a:lnTo>
                  <a:lnTo>
                    <a:pt x="376" y="478"/>
                  </a:lnTo>
                  <a:lnTo>
                    <a:pt x="390" y="505"/>
                  </a:lnTo>
                  <a:lnTo>
                    <a:pt x="404" y="533"/>
                  </a:lnTo>
                  <a:lnTo>
                    <a:pt x="417" y="560"/>
                  </a:lnTo>
                  <a:lnTo>
                    <a:pt x="430" y="590"/>
                  </a:lnTo>
                  <a:lnTo>
                    <a:pt x="443" y="622"/>
                  </a:lnTo>
                  <a:lnTo>
                    <a:pt x="452" y="653"/>
                  </a:lnTo>
                  <a:lnTo>
                    <a:pt x="463" y="683"/>
                  </a:lnTo>
                  <a:lnTo>
                    <a:pt x="470" y="717"/>
                  </a:lnTo>
                  <a:lnTo>
                    <a:pt x="477" y="748"/>
                  </a:lnTo>
                  <a:lnTo>
                    <a:pt x="484" y="781"/>
                  </a:lnTo>
                  <a:lnTo>
                    <a:pt x="500" y="881"/>
                  </a:lnTo>
                  <a:lnTo>
                    <a:pt x="534" y="895"/>
                  </a:lnTo>
                  <a:lnTo>
                    <a:pt x="545" y="901"/>
                  </a:lnTo>
                  <a:lnTo>
                    <a:pt x="558" y="906"/>
                  </a:lnTo>
                  <a:lnTo>
                    <a:pt x="573" y="911"/>
                  </a:lnTo>
                  <a:lnTo>
                    <a:pt x="591" y="916"/>
                  </a:lnTo>
                  <a:lnTo>
                    <a:pt x="611" y="919"/>
                  </a:lnTo>
                  <a:lnTo>
                    <a:pt x="630" y="924"/>
                  </a:lnTo>
                  <a:lnTo>
                    <a:pt x="650" y="928"/>
                  </a:lnTo>
                  <a:lnTo>
                    <a:pt x="669" y="932"/>
                  </a:lnTo>
                  <a:lnTo>
                    <a:pt x="688" y="933"/>
                  </a:lnTo>
                  <a:lnTo>
                    <a:pt x="706" y="936"/>
                  </a:lnTo>
                  <a:lnTo>
                    <a:pt x="721" y="938"/>
                  </a:lnTo>
                  <a:lnTo>
                    <a:pt x="738" y="939"/>
                  </a:lnTo>
                  <a:lnTo>
                    <a:pt x="783" y="942"/>
                  </a:lnTo>
                  <a:lnTo>
                    <a:pt x="741" y="774"/>
                  </a:lnTo>
                  <a:lnTo>
                    <a:pt x="728" y="719"/>
                  </a:lnTo>
                  <a:lnTo>
                    <a:pt x="714" y="669"/>
                  </a:lnTo>
                  <a:lnTo>
                    <a:pt x="702" y="624"/>
                  </a:lnTo>
                  <a:lnTo>
                    <a:pt x="687" y="583"/>
                  </a:lnTo>
                  <a:lnTo>
                    <a:pt x="673" y="546"/>
                  </a:lnTo>
                  <a:lnTo>
                    <a:pt x="659" y="514"/>
                  </a:lnTo>
                  <a:lnTo>
                    <a:pt x="644" y="486"/>
                  </a:lnTo>
                  <a:lnTo>
                    <a:pt x="628" y="458"/>
                  </a:lnTo>
                  <a:lnTo>
                    <a:pt x="612" y="432"/>
                  </a:lnTo>
                  <a:lnTo>
                    <a:pt x="597" y="406"/>
                  </a:lnTo>
                  <a:lnTo>
                    <a:pt x="579" y="383"/>
                  </a:lnTo>
                  <a:lnTo>
                    <a:pt x="564" y="360"/>
                  </a:lnTo>
                  <a:lnTo>
                    <a:pt x="545" y="338"/>
                  </a:lnTo>
                  <a:lnTo>
                    <a:pt x="525" y="315"/>
                  </a:lnTo>
                  <a:lnTo>
                    <a:pt x="503" y="293"/>
                  </a:lnTo>
                  <a:lnTo>
                    <a:pt x="482" y="271"/>
                  </a:lnTo>
                  <a:lnTo>
                    <a:pt x="457" y="249"/>
                  </a:lnTo>
                  <a:lnTo>
                    <a:pt x="430" y="229"/>
                  </a:lnTo>
                  <a:lnTo>
                    <a:pt x="404" y="207"/>
                  </a:lnTo>
                  <a:lnTo>
                    <a:pt x="377" y="188"/>
                  </a:lnTo>
                  <a:lnTo>
                    <a:pt x="350" y="170"/>
                  </a:lnTo>
                  <a:lnTo>
                    <a:pt x="325" y="155"/>
                  </a:lnTo>
                  <a:lnTo>
                    <a:pt x="299" y="137"/>
                  </a:lnTo>
                  <a:lnTo>
                    <a:pt x="274" y="124"/>
                  </a:lnTo>
                  <a:lnTo>
                    <a:pt x="248" y="110"/>
                  </a:lnTo>
                  <a:lnTo>
                    <a:pt x="221" y="99"/>
                  </a:lnTo>
                  <a:lnTo>
                    <a:pt x="191" y="84"/>
                  </a:lnTo>
                  <a:lnTo>
                    <a:pt x="162" y="70"/>
                  </a:lnTo>
                  <a:lnTo>
                    <a:pt x="132" y="57"/>
                  </a:lnTo>
                  <a:lnTo>
                    <a:pt x="100" y="42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71"/>
                  </a:lnTo>
                  <a:lnTo>
                    <a:pt x="12" y="113"/>
                  </a:lnTo>
                </a:path>
              </a:pathLst>
            </a:custGeom>
            <a:solidFill>
              <a:srgbClr val="C08000"/>
            </a:solidFill>
            <a:ln w="12700" cap="rnd" cmpd="sng">
              <a:solidFill>
                <a:srgbClr val="C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76" name="Freeform 1136"/>
            <p:cNvSpPr>
              <a:spLocks/>
            </p:cNvSpPr>
            <p:nvPr/>
          </p:nvSpPr>
          <p:spPr bwMode="auto">
            <a:xfrm>
              <a:off x="2193" y="1765"/>
              <a:ext cx="755" cy="905"/>
            </a:xfrm>
            <a:custGeom>
              <a:avLst/>
              <a:gdLst/>
              <a:ahLst/>
              <a:cxnLst>
                <a:cxn ang="0">
                  <a:pos x="95" y="167"/>
                </a:cxn>
                <a:cxn ang="0">
                  <a:pos x="150" y="204"/>
                </a:cxn>
                <a:cxn ang="0">
                  <a:pos x="195" y="244"/>
                </a:cxn>
                <a:cxn ang="0">
                  <a:pos x="235" y="283"/>
                </a:cxn>
                <a:cxn ang="0">
                  <a:pos x="268" y="325"/>
                </a:cxn>
                <a:cxn ang="0">
                  <a:pos x="302" y="369"/>
                </a:cxn>
                <a:cxn ang="0">
                  <a:pos x="333" y="410"/>
                </a:cxn>
                <a:cxn ang="0">
                  <a:pos x="362" y="459"/>
                </a:cxn>
                <a:cxn ang="0">
                  <a:pos x="389" y="511"/>
                </a:cxn>
                <a:cxn ang="0">
                  <a:pos x="415" y="566"/>
                </a:cxn>
                <a:cxn ang="0">
                  <a:pos x="437" y="626"/>
                </a:cxn>
                <a:cxn ang="0">
                  <a:pos x="453" y="688"/>
                </a:cxn>
                <a:cxn ang="0">
                  <a:pos x="468" y="750"/>
                </a:cxn>
                <a:cxn ang="0">
                  <a:pos x="515" y="860"/>
                </a:cxn>
                <a:cxn ang="0">
                  <a:pos x="539" y="870"/>
                </a:cxn>
                <a:cxn ang="0">
                  <a:pos x="570" y="879"/>
                </a:cxn>
                <a:cxn ang="0">
                  <a:pos x="607" y="887"/>
                </a:cxn>
                <a:cxn ang="0">
                  <a:pos x="644" y="895"/>
                </a:cxn>
                <a:cxn ang="0">
                  <a:pos x="679" y="899"/>
                </a:cxn>
                <a:cxn ang="0">
                  <a:pos x="710" y="902"/>
                </a:cxn>
                <a:cxn ang="0">
                  <a:pos x="714" y="744"/>
                </a:cxn>
                <a:cxn ang="0">
                  <a:pos x="687" y="642"/>
                </a:cxn>
                <a:cxn ang="0">
                  <a:pos x="661" y="561"/>
                </a:cxn>
                <a:cxn ang="0">
                  <a:pos x="635" y="494"/>
                </a:cxn>
                <a:cxn ang="0">
                  <a:pos x="604" y="441"/>
                </a:cxn>
                <a:cxn ang="0">
                  <a:pos x="574" y="391"/>
                </a:cxn>
                <a:cxn ang="0">
                  <a:pos x="543" y="347"/>
                </a:cxn>
                <a:cxn ang="0">
                  <a:pos x="506" y="303"/>
                </a:cxn>
                <a:cxn ang="0">
                  <a:pos x="463" y="260"/>
                </a:cxn>
                <a:cxn ang="0">
                  <a:pos x="414" y="221"/>
                </a:cxn>
                <a:cxn ang="0">
                  <a:pos x="362" y="181"/>
                </a:cxn>
                <a:cxn ang="0">
                  <a:pos x="313" y="149"/>
                </a:cxn>
                <a:cxn ang="0">
                  <a:pos x="264" y="120"/>
                </a:cxn>
                <a:cxn ang="0">
                  <a:pos x="213" y="94"/>
                </a:cxn>
                <a:cxn ang="0">
                  <a:pos x="157" y="68"/>
                </a:cxn>
                <a:cxn ang="0">
                  <a:pos x="95" y="41"/>
                </a:cxn>
                <a:cxn ang="0">
                  <a:pos x="0" y="33"/>
                </a:cxn>
                <a:cxn ang="0">
                  <a:pos x="12" y="108"/>
                </a:cxn>
              </a:cxnLst>
              <a:rect l="0" t="0" r="r" b="b"/>
              <a:pathLst>
                <a:path w="755" h="905">
                  <a:moveTo>
                    <a:pt x="12" y="108"/>
                  </a:moveTo>
                  <a:lnTo>
                    <a:pt x="95" y="167"/>
                  </a:lnTo>
                  <a:lnTo>
                    <a:pt x="124" y="186"/>
                  </a:lnTo>
                  <a:lnTo>
                    <a:pt x="150" y="204"/>
                  </a:lnTo>
                  <a:lnTo>
                    <a:pt x="172" y="225"/>
                  </a:lnTo>
                  <a:lnTo>
                    <a:pt x="195" y="244"/>
                  </a:lnTo>
                  <a:lnTo>
                    <a:pt x="215" y="265"/>
                  </a:lnTo>
                  <a:lnTo>
                    <a:pt x="235" y="283"/>
                  </a:lnTo>
                  <a:lnTo>
                    <a:pt x="252" y="304"/>
                  </a:lnTo>
                  <a:lnTo>
                    <a:pt x="268" y="325"/>
                  </a:lnTo>
                  <a:lnTo>
                    <a:pt x="286" y="347"/>
                  </a:lnTo>
                  <a:lnTo>
                    <a:pt x="302" y="369"/>
                  </a:lnTo>
                  <a:lnTo>
                    <a:pt x="317" y="389"/>
                  </a:lnTo>
                  <a:lnTo>
                    <a:pt x="333" y="410"/>
                  </a:lnTo>
                  <a:lnTo>
                    <a:pt x="348" y="436"/>
                  </a:lnTo>
                  <a:lnTo>
                    <a:pt x="362" y="459"/>
                  </a:lnTo>
                  <a:lnTo>
                    <a:pt x="376" y="484"/>
                  </a:lnTo>
                  <a:lnTo>
                    <a:pt x="389" y="511"/>
                  </a:lnTo>
                  <a:lnTo>
                    <a:pt x="402" y="537"/>
                  </a:lnTo>
                  <a:lnTo>
                    <a:pt x="415" y="566"/>
                  </a:lnTo>
                  <a:lnTo>
                    <a:pt x="427" y="596"/>
                  </a:lnTo>
                  <a:lnTo>
                    <a:pt x="437" y="626"/>
                  </a:lnTo>
                  <a:lnTo>
                    <a:pt x="447" y="656"/>
                  </a:lnTo>
                  <a:lnTo>
                    <a:pt x="453" y="688"/>
                  </a:lnTo>
                  <a:lnTo>
                    <a:pt x="461" y="718"/>
                  </a:lnTo>
                  <a:lnTo>
                    <a:pt x="468" y="750"/>
                  </a:lnTo>
                  <a:lnTo>
                    <a:pt x="482" y="846"/>
                  </a:lnTo>
                  <a:lnTo>
                    <a:pt x="515" y="860"/>
                  </a:lnTo>
                  <a:lnTo>
                    <a:pt x="526" y="864"/>
                  </a:lnTo>
                  <a:lnTo>
                    <a:pt x="539" y="870"/>
                  </a:lnTo>
                  <a:lnTo>
                    <a:pt x="553" y="874"/>
                  </a:lnTo>
                  <a:lnTo>
                    <a:pt x="570" y="879"/>
                  </a:lnTo>
                  <a:lnTo>
                    <a:pt x="588" y="881"/>
                  </a:lnTo>
                  <a:lnTo>
                    <a:pt x="607" y="887"/>
                  </a:lnTo>
                  <a:lnTo>
                    <a:pt x="626" y="890"/>
                  </a:lnTo>
                  <a:lnTo>
                    <a:pt x="644" y="895"/>
                  </a:lnTo>
                  <a:lnTo>
                    <a:pt x="663" y="896"/>
                  </a:lnTo>
                  <a:lnTo>
                    <a:pt x="679" y="899"/>
                  </a:lnTo>
                  <a:lnTo>
                    <a:pt x="694" y="901"/>
                  </a:lnTo>
                  <a:lnTo>
                    <a:pt x="710" y="902"/>
                  </a:lnTo>
                  <a:lnTo>
                    <a:pt x="754" y="904"/>
                  </a:lnTo>
                  <a:lnTo>
                    <a:pt x="714" y="744"/>
                  </a:lnTo>
                  <a:lnTo>
                    <a:pt x="701" y="691"/>
                  </a:lnTo>
                  <a:lnTo>
                    <a:pt x="687" y="642"/>
                  </a:lnTo>
                  <a:lnTo>
                    <a:pt x="675" y="600"/>
                  </a:lnTo>
                  <a:lnTo>
                    <a:pt x="661" y="561"/>
                  </a:lnTo>
                  <a:lnTo>
                    <a:pt x="647" y="525"/>
                  </a:lnTo>
                  <a:lnTo>
                    <a:pt x="635" y="494"/>
                  </a:lnTo>
                  <a:lnTo>
                    <a:pt x="620" y="467"/>
                  </a:lnTo>
                  <a:lnTo>
                    <a:pt x="604" y="441"/>
                  </a:lnTo>
                  <a:lnTo>
                    <a:pt x="589" y="415"/>
                  </a:lnTo>
                  <a:lnTo>
                    <a:pt x="574" y="391"/>
                  </a:lnTo>
                  <a:lnTo>
                    <a:pt x="558" y="368"/>
                  </a:lnTo>
                  <a:lnTo>
                    <a:pt x="543" y="347"/>
                  </a:lnTo>
                  <a:lnTo>
                    <a:pt x="525" y="325"/>
                  </a:lnTo>
                  <a:lnTo>
                    <a:pt x="506" y="303"/>
                  </a:lnTo>
                  <a:lnTo>
                    <a:pt x="484" y="283"/>
                  </a:lnTo>
                  <a:lnTo>
                    <a:pt x="463" y="260"/>
                  </a:lnTo>
                  <a:lnTo>
                    <a:pt x="439" y="240"/>
                  </a:lnTo>
                  <a:lnTo>
                    <a:pt x="414" y="221"/>
                  </a:lnTo>
                  <a:lnTo>
                    <a:pt x="388" y="199"/>
                  </a:lnTo>
                  <a:lnTo>
                    <a:pt x="362" y="181"/>
                  </a:lnTo>
                  <a:lnTo>
                    <a:pt x="337" y="164"/>
                  </a:lnTo>
                  <a:lnTo>
                    <a:pt x="313" y="149"/>
                  </a:lnTo>
                  <a:lnTo>
                    <a:pt x="287" y="132"/>
                  </a:lnTo>
                  <a:lnTo>
                    <a:pt x="264" y="120"/>
                  </a:lnTo>
                  <a:lnTo>
                    <a:pt x="238" y="107"/>
                  </a:lnTo>
                  <a:lnTo>
                    <a:pt x="213" y="94"/>
                  </a:lnTo>
                  <a:lnTo>
                    <a:pt x="184" y="80"/>
                  </a:lnTo>
                  <a:lnTo>
                    <a:pt x="157" y="68"/>
                  </a:lnTo>
                  <a:lnTo>
                    <a:pt x="127" y="55"/>
                  </a:lnTo>
                  <a:lnTo>
                    <a:pt x="95" y="41"/>
                  </a:lnTo>
                  <a:lnTo>
                    <a:pt x="0" y="0"/>
                  </a:lnTo>
                  <a:lnTo>
                    <a:pt x="0" y="33"/>
                  </a:lnTo>
                  <a:lnTo>
                    <a:pt x="1" y="69"/>
                  </a:lnTo>
                  <a:lnTo>
                    <a:pt x="12" y="108"/>
                  </a:lnTo>
                </a:path>
              </a:pathLst>
            </a:custGeom>
            <a:solidFill>
              <a:srgbClr val="E08000"/>
            </a:solidFill>
            <a:ln w="12700" cap="rnd" cmpd="sng">
              <a:solidFill>
                <a:srgbClr val="E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77" name="Freeform 1137"/>
            <p:cNvSpPr>
              <a:spLocks/>
            </p:cNvSpPr>
            <p:nvPr/>
          </p:nvSpPr>
          <p:spPr bwMode="auto">
            <a:xfrm>
              <a:off x="2209" y="1780"/>
              <a:ext cx="724" cy="868"/>
            </a:xfrm>
            <a:custGeom>
              <a:avLst/>
              <a:gdLst/>
              <a:ahLst/>
              <a:cxnLst>
                <a:cxn ang="0">
                  <a:pos x="92" y="159"/>
                </a:cxn>
                <a:cxn ang="0">
                  <a:pos x="143" y="197"/>
                </a:cxn>
                <a:cxn ang="0">
                  <a:pos x="187" y="234"/>
                </a:cxn>
                <a:cxn ang="0">
                  <a:pos x="225" y="271"/>
                </a:cxn>
                <a:cxn ang="0">
                  <a:pos x="258" y="311"/>
                </a:cxn>
                <a:cxn ang="0">
                  <a:pos x="290" y="353"/>
                </a:cxn>
                <a:cxn ang="0">
                  <a:pos x="319" y="394"/>
                </a:cxn>
                <a:cxn ang="0">
                  <a:pos x="348" y="440"/>
                </a:cxn>
                <a:cxn ang="0">
                  <a:pos x="374" y="489"/>
                </a:cxn>
                <a:cxn ang="0">
                  <a:pos x="398" y="541"/>
                </a:cxn>
                <a:cxn ang="0">
                  <a:pos x="419" y="600"/>
                </a:cxn>
                <a:cxn ang="0">
                  <a:pos x="437" y="658"/>
                </a:cxn>
                <a:cxn ang="0">
                  <a:pos x="449" y="718"/>
                </a:cxn>
                <a:cxn ang="0">
                  <a:pos x="495" y="823"/>
                </a:cxn>
                <a:cxn ang="0">
                  <a:pos x="518" y="832"/>
                </a:cxn>
                <a:cxn ang="0">
                  <a:pos x="547" y="841"/>
                </a:cxn>
                <a:cxn ang="0">
                  <a:pos x="583" y="849"/>
                </a:cxn>
                <a:cxn ang="0">
                  <a:pos x="619" y="856"/>
                </a:cxn>
                <a:cxn ang="0">
                  <a:pos x="652" y="861"/>
                </a:cxn>
                <a:cxn ang="0">
                  <a:pos x="682" y="864"/>
                </a:cxn>
                <a:cxn ang="0">
                  <a:pos x="684" y="713"/>
                </a:cxn>
                <a:cxn ang="0">
                  <a:pos x="660" y="617"/>
                </a:cxn>
                <a:cxn ang="0">
                  <a:pos x="634" y="538"/>
                </a:cxn>
                <a:cxn ang="0">
                  <a:pos x="608" y="475"/>
                </a:cxn>
                <a:cxn ang="0">
                  <a:pos x="580" y="423"/>
                </a:cxn>
                <a:cxn ang="0">
                  <a:pos x="551" y="375"/>
                </a:cxn>
                <a:cxn ang="0">
                  <a:pos x="520" y="332"/>
                </a:cxn>
                <a:cxn ang="0">
                  <a:pos x="485" y="292"/>
                </a:cxn>
                <a:cxn ang="0">
                  <a:pos x="444" y="250"/>
                </a:cxn>
                <a:cxn ang="0">
                  <a:pos x="397" y="212"/>
                </a:cxn>
                <a:cxn ang="0">
                  <a:pos x="346" y="174"/>
                </a:cxn>
                <a:cxn ang="0">
                  <a:pos x="299" y="144"/>
                </a:cxn>
                <a:cxn ang="0">
                  <a:pos x="253" y="116"/>
                </a:cxn>
                <a:cxn ang="0">
                  <a:pos x="203" y="92"/>
                </a:cxn>
                <a:cxn ang="0">
                  <a:pos x="150" y="65"/>
                </a:cxn>
                <a:cxn ang="0">
                  <a:pos x="92" y="39"/>
                </a:cxn>
                <a:cxn ang="0">
                  <a:pos x="0" y="31"/>
                </a:cxn>
                <a:cxn ang="0">
                  <a:pos x="12" y="102"/>
                </a:cxn>
              </a:cxnLst>
              <a:rect l="0" t="0" r="r" b="b"/>
              <a:pathLst>
                <a:path w="724" h="868">
                  <a:moveTo>
                    <a:pt x="12" y="102"/>
                  </a:moveTo>
                  <a:lnTo>
                    <a:pt x="92" y="159"/>
                  </a:lnTo>
                  <a:lnTo>
                    <a:pt x="119" y="178"/>
                  </a:lnTo>
                  <a:lnTo>
                    <a:pt x="143" y="197"/>
                  </a:lnTo>
                  <a:lnTo>
                    <a:pt x="165" y="215"/>
                  </a:lnTo>
                  <a:lnTo>
                    <a:pt x="187" y="234"/>
                  </a:lnTo>
                  <a:lnTo>
                    <a:pt x="207" y="253"/>
                  </a:lnTo>
                  <a:lnTo>
                    <a:pt x="225" y="271"/>
                  </a:lnTo>
                  <a:lnTo>
                    <a:pt x="241" y="292"/>
                  </a:lnTo>
                  <a:lnTo>
                    <a:pt x="258" y="311"/>
                  </a:lnTo>
                  <a:lnTo>
                    <a:pt x="274" y="332"/>
                  </a:lnTo>
                  <a:lnTo>
                    <a:pt x="290" y="353"/>
                  </a:lnTo>
                  <a:lnTo>
                    <a:pt x="304" y="373"/>
                  </a:lnTo>
                  <a:lnTo>
                    <a:pt x="319" y="394"/>
                  </a:lnTo>
                  <a:lnTo>
                    <a:pt x="334" y="417"/>
                  </a:lnTo>
                  <a:lnTo>
                    <a:pt x="348" y="440"/>
                  </a:lnTo>
                  <a:lnTo>
                    <a:pt x="361" y="464"/>
                  </a:lnTo>
                  <a:lnTo>
                    <a:pt x="374" y="489"/>
                  </a:lnTo>
                  <a:lnTo>
                    <a:pt x="386" y="515"/>
                  </a:lnTo>
                  <a:lnTo>
                    <a:pt x="398" y="541"/>
                  </a:lnTo>
                  <a:lnTo>
                    <a:pt x="410" y="571"/>
                  </a:lnTo>
                  <a:lnTo>
                    <a:pt x="419" y="600"/>
                  </a:lnTo>
                  <a:lnTo>
                    <a:pt x="429" y="627"/>
                  </a:lnTo>
                  <a:lnTo>
                    <a:pt x="437" y="658"/>
                  </a:lnTo>
                  <a:lnTo>
                    <a:pt x="442" y="688"/>
                  </a:lnTo>
                  <a:lnTo>
                    <a:pt x="449" y="718"/>
                  </a:lnTo>
                  <a:lnTo>
                    <a:pt x="464" y="809"/>
                  </a:lnTo>
                  <a:lnTo>
                    <a:pt x="495" y="823"/>
                  </a:lnTo>
                  <a:lnTo>
                    <a:pt x="506" y="827"/>
                  </a:lnTo>
                  <a:lnTo>
                    <a:pt x="518" y="832"/>
                  </a:lnTo>
                  <a:lnTo>
                    <a:pt x="532" y="837"/>
                  </a:lnTo>
                  <a:lnTo>
                    <a:pt x="547" y="841"/>
                  </a:lnTo>
                  <a:lnTo>
                    <a:pt x="565" y="844"/>
                  </a:lnTo>
                  <a:lnTo>
                    <a:pt x="583" y="849"/>
                  </a:lnTo>
                  <a:lnTo>
                    <a:pt x="601" y="853"/>
                  </a:lnTo>
                  <a:lnTo>
                    <a:pt x="619" y="856"/>
                  </a:lnTo>
                  <a:lnTo>
                    <a:pt x="636" y="859"/>
                  </a:lnTo>
                  <a:lnTo>
                    <a:pt x="652" y="861"/>
                  </a:lnTo>
                  <a:lnTo>
                    <a:pt x="667" y="864"/>
                  </a:lnTo>
                  <a:lnTo>
                    <a:pt x="682" y="864"/>
                  </a:lnTo>
                  <a:lnTo>
                    <a:pt x="723" y="867"/>
                  </a:lnTo>
                  <a:lnTo>
                    <a:pt x="684" y="713"/>
                  </a:lnTo>
                  <a:lnTo>
                    <a:pt x="672" y="663"/>
                  </a:lnTo>
                  <a:lnTo>
                    <a:pt x="660" y="617"/>
                  </a:lnTo>
                  <a:lnTo>
                    <a:pt x="647" y="576"/>
                  </a:lnTo>
                  <a:lnTo>
                    <a:pt x="634" y="538"/>
                  </a:lnTo>
                  <a:lnTo>
                    <a:pt x="620" y="504"/>
                  </a:lnTo>
                  <a:lnTo>
                    <a:pt x="608" y="475"/>
                  </a:lnTo>
                  <a:lnTo>
                    <a:pt x="594" y="449"/>
                  </a:lnTo>
                  <a:lnTo>
                    <a:pt x="580" y="423"/>
                  </a:lnTo>
                  <a:lnTo>
                    <a:pt x="565" y="398"/>
                  </a:lnTo>
                  <a:lnTo>
                    <a:pt x="551" y="375"/>
                  </a:lnTo>
                  <a:lnTo>
                    <a:pt x="534" y="354"/>
                  </a:lnTo>
                  <a:lnTo>
                    <a:pt x="520" y="332"/>
                  </a:lnTo>
                  <a:lnTo>
                    <a:pt x="502" y="312"/>
                  </a:lnTo>
                  <a:lnTo>
                    <a:pt x="485" y="292"/>
                  </a:lnTo>
                  <a:lnTo>
                    <a:pt x="464" y="271"/>
                  </a:lnTo>
                  <a:lnTo>
                    <a:pt x="444" y="250"/>
                  </a:lnTo>
                  <a:lnTo>
                    <a:pt x="421" y="231"/>
                  </a:lnTo>
                  <a:lnTo>
                    <a:pt x="397" y="212"/>
                  </a:lnTo>
                  <a:lnTo>
                    <a:pt x="372" y="192"/>
                  </a:lnTo>
                  <a:lnTo>
                    <a:pt x="346" y="174"/>
                  </a:lnTo>
                  <a:lnTo>
                    <a:pt x="323" y="157"/>
                  </a:lnTo>
                  <a:lnTo>
                    <a:pt x="299" y="144"/>
                  </a:lnTo>
                  <a:lnTo>
                    <a:pt x="275" y="127"/>
                  </a:lnTo>
                  <a:lnTo>
                    <a:pt x="253" y="116"/>
                  </a:lnTo>
                  <a:lnTo>
                    <a:pt x="229" y="102"/>
                  </a:lnTo>
                  <a:lnTo>
                    <a:pt x="203" y="92"/>
                  </a:lnTo>
                  <a:lnTo>
                    <a:pt x="176" y="78"/>
                  </a:lnTo>
                  <a:lnTo>
                    <a:pt x="150" y="65"/>
                  </a:lnTo>
                  <a:lnTo>
                    <a:pt x="122" y="53"/>
                  </a:lnTo>
                  <a:lnTo>
                    <a:pt x="92" y="39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" y="65"/>
                  </a:lnTo>
                  <a:lnTo>
                    <a:pt x="12" y="102"/>
                  </a:lnTo>
                </a:path>
              </a:pathLst>
            </a:custGeom>
            <a:solidFill>
              <a:srgbClr val="E08000"/>
            </a:solidFill>
            <a:ln w="12700" cap="rnd" cmpd="sng">
              <a:solidFill>
                <a:srgbClr val="E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78" name="Freeform 1138"/>
            <p:cNvSpPr>
              <a:spLocks/>
            </p:cNvSpPr>
            <p:nvPr/>
          </p:nvSpPr>
          <p:spPr bwMode="auto">
            <a:xfrm>
              <a:off x="2225" y="1795"/>
              <a:ext cx="694" cy="831"/>
            </a:xfrm>
            <a:custGeom>
              <a:avLst/>
              <a:gdLst/>
              <a:ahLst/>
              <a:cxnLst>
                <a:cxn ang="0">
                  <a:pos x="87" y="153"/>
                </a:cxn>
                <a:cxn ang="0">
                  <a:pos x="137" y="188"/>
                </a:cxn>
                <a:cxn ang="0">
                  <a:pos x="179" y="223"/>
                </a:cxn>
                <a:cxn ang="0">
                  <a:pos x="216" y="259"/>
                </a:cxn>
                <a:cxn ang="0">
                  <a:pos x="246" y="297"/>
                </a:cxn>
                <a:cxn ang="0">
                  <a:pos x="278" y="337"/>
                </a:cxn>
                <a:cxn ang="0">
                  <a:pos x="306" y="376"/>
                </a:cxn>
                <a:cxn ang="0">
                  <a:pos x="333" y="420"/>
                </a:cxn>
                <a:cxn ang="0">
                  <a:pos x="358" y="468"/>
                </a:cxn>
                <a:cxn ang="0">
                  <a:pos x="382" y="517"/>
                </a:cxn>
                <a:cxn ang="0">
                  <a:pos x="402" y="574"/>
                </a:cxn>
                <a:cxn ang="0">
                  <a:pos x="418" y="629"/>
                </a:cxn>
                <a:cxn ang="0">
                  <a:pos x="430" y="685"/>
                </a:cxn>
                <a:cxn ang="0">
                  <a:pos x="476" y="786"/>
                </a:cxn>
                <a:cxn ang="0">
                  <a:pos x="497" y="795"/>
                </a:cxn>
                <a:cxn ang="0">
                  <a:pos x="525" y="804"/>
                </a:cxn>
                <a:cxn ang="0">
                  <a:pos x="559" y="812"/>
                </a:cxn>
                <a:cxn ang="0">
                  <a:pos x="594" y="819"/>
                </a:cxn>
                <a:cxn ang="0">
                  <a:pos x="626" y="824"/>
                </a:cxn>
                <a:cxn ang="0">
                  <a:pos x="654" y="826"/>
                </a:cxn>
                <a:cxn ang="0">
                  <a:pos x="655" y="682"/>
                </a:cxn>
                <a:cxn ang="0">
                  <a:pos x="631" y="590"/>
                </a:cxn>
                <a:cxn ang="0">
                  <a:pos x="607" y="515"/>
                </a:cxn>
                <a:cxn ang="0">
                  <a:pos x="582" y="454"/>
                </a:cxn>
                <a:cxn ang="0">
                  <a:pos x="555" y="406"/>
                </a:cxn>
                <a:cxn ang="0">
                  <a:pos x="526" y="360"/>
                </a:cxn>
                <a:cxn ang="0">
                  <a:pos x="497" y="319"/>
                </a:cxn>
                <a:cxn ang="0">
                  <a:pos x="463" y="280"/>
                </a:cxn>
                <a:cxn ang="0">
                  <a:pos x="424" y="240"/>
                </a:cxn>
                <a:cxn ang="0">
                  <a:pos x="379" y="204"/>
                </a:cxn>
                <a:cxn ang="0">
                  <a:pos x="331" y="168"/>
                </a:cxn>
                <a:cxn ang="0">
                  <a:pos x="286" y="138"/>
                </a:cxn>
                <a:cxn ang="0">
                  <a:pos x="241" y="111"/>
                </a:cxn>
                <a:cxn ang="0">
                  <a:pos x="194" y="87"/>
                </a:cxn>
                <a:cxn ang="0">
                  <a:pos x="143" y="63"/>
                </a:cxn>
                <a:cxn ang="0">
                  <a:pos x="87" y="38"/>
                </a:cxn>
                <a:cxn ang="0">
                  <a:pos x="0" y="31"/>
                </a:cxn>
                <a:cxn ang="0">
                  <a:pos x="11" y="98"/>
                </a:cxn>
              </a:cxnLst>
              <a:rect l="0" t="0" r="r" b="b"/>
              <a:pathLst>
                <a:path w="694" h="831">
                  <a:moveTo>
                    <a:pt x="11" y="98"/>
                  </a:moveTo>
                  <a:lnTo>
                    <a:pt x="87" y="153"/>
                  </a:lnTo>
                  <a:lnTo>
                    <a:pt x="113" y="170"/>
                  </a:lnTo>
                  <a:lnTo>
                    <a:pt x="137" y="188"/>
                  </a:lnTo>
                  <a:lnTo>
                    <a:pt x="159" y="206"/>
                  </a:lnTo>
                  <a:lnTo>
                    <a:pt x="179" y="223"/>
                  </a:lnTo>
                  <a:lnTo>
                    <a:pt x="198" y="243"/>
                  </a:lnTo>
                  <a:lnTo>
                    <a:pt x="216" y="259"/>
                  </a:lnTo>
                  <a:lnTo>
                    <a:pt x="231" y="278"/>
                  </a:lnTo>
                  <a:lnTo>
                    <a:pt x="246" y="297"/>
                  </a:lnTo>
                  <a:lnTo>
                    <a:pt x="262" y="317"/>
                  </a:lnTo>
                  <a:lnTo>
                    <a:pt x="278" y="337"/>
                  </a:lnTo>
                  <a:lnTo>
                    <a:pt x="292" y="357"/>
                  </a:lnTo>
                  <a:lnTo>
                    <a:pt x="306" y="376"/>
                  </a:lnTo>
                  <a:lnTo>
                    <a:pt x="320" y="399"/>
                  </a:lnTo>
                  <a:lnTo>
                    <a:pt x="333" y="420"/>
                  </a:lnTo>
                  <a:lnTo>
                    <a:pt x="346" y="444"/>
                  </a:lnTo>
                  <a:lnTo>
                    <a:pt x="358" y="468"/>
                  </a:lnTo>
                  <a:lnTo>
                    <a:pt x="371" y="492"/>
                  </a:lnTo>
                  <a:lnTo>
                    <a:pt x="382" y="517"/>
                  </a:lnTo>
                  <a:lnTo>
                    <a:pt x="393" y="546"/>
                  </a:lnTo>
                  <a:lnTo>
                    <a:pt x="402" y="574"/>
                  </a:lnTo>
                  <a:lnTo>
                    <a:pt x="412" y="600"/>
                  </a:lnTo>
                  <a:lnTo>
                    <a:pt x="418" y="629"/>
                  </a:lnTo>
                  <a:lnTo>
                    <a:pt x="425" y="657"/>
                  </a:lnTo>
                  <a:lnTo>
                    <a:pt x="430" y="685"/>
                  </a:lnTo>
                  <a:lnTo>
                    <a:pt x="445" y="774"/>
                  </a:lnTo>
                  <a:lnTo>
                    <a:pt x="476" y="786"/>
                  </a:lnTo>
                  <a:lnTo>
                    <a:pt x="485" y="791"/>
                  </a:lnTo>
                  <a:lnTo>
                    <a:pt x="497" y="795"/>
                  </a:lnTo>
                  <a:lnTo>
                    <a:pt x="510" y="800"/>
                  </a:lnTo>
                  <a:lnTo>
                    <a:pt x="525" y="804"/>
                  </a:lnTo>
                  <a:lnTo>
                    <a:pt x="542" y="808"/>
                  </a:lnTo>
                  <a:lnTo>
                    <a:pt x="559" y="812"/>
                  </a:lnTo>
                  <a:lnTo>
                    <a:pt x="577" y="816"/>
                  </a:lnTo>
                  <a:lnTo>
                    <a:pt x="594" y="819"/>
                  </a:lnTo>
                  <a:lnTo>
                    <a:pt x="611" y="822"/>
                  </a:lnTo>
                  <a:lnTo>
                    <a:pt x="626" y="824"/>
                  </a:lnTo>
                  <a:lnTo>
                    <a:pt x="639" y="826"/>
                  </a:lnTo>
                  <a:lnTo>
                    <a:pt x="654" y="826"/>
                  </a:lnTo>
                  <a:lnTo>
                    <a:pt x="693" y="830"/>
                  </a:lnTo>
                  <a:lnTo>
                    <a:pt x="655" y="682"/>
                  </a:lnTo>
                  <a:lnTo>
                    <a:pt x="644" y="635"/>
                  </a:lnTo>
                  <a:lnTo>
                    <a:pt x="631" y="590"/>
                  </a:lnTo>
                  <a:lnTo>
                    <a:pt x="620" y="551"/>
                  </a:lnTo>
                  <a:lnTo>
                    <a:pt x="607" y="515"/>
                  </a:lnTo>
                  <a:lnTo>
                    <a:pt x="593" y="484"/>
                  </a:lnTo>
                  <a:lnTo>
                    <a:pt x="582" y="454"/>
                  </a:lnTo>
                  <a:lnTo>
                    <a:pt x="568" y="430"/>
                  </a:lnTo>
                  <a:lnTo>
                    <a:pt x="555" y="406"/>
                  </a:lnTo>
                  <a:lnTo>
                    <a:pt x="540" y="382"/>
                  </a:lnTo>
                  <a:lnTo>
                    <a:pt x="526" y="360"/>
                  </a:lnTo>
                  <a:lnTo>
                    <a:pt x="511" y="340"/>
                  </a:lnTo>
                  <a:lnTo>
                    <a:pt x="497" y="319"/>
                  </a:lnTo>
                  <a:lnTo>
                    <a:pt x="480" y="300"/>
                  </a:lnTo>
                  <a:lnTo>
                    <a:pt x="463" y="280"/>
                  </a:lnTo>
                  <a:lnTo>
                    <a:pt x="444" y="260"/>
                  </a:lnTo>
                  <a:lnTo>
                    <a:pt x="424" y="240"/>
                  </a:lnTo>
                  <a:lnTo>
                    <a:pt x="402" y="221"/>
                  </a:lnTo>
                  <a:lnTo>
                    <a:pt x="379" y="204"/>
                  </a:lnTo>
                  <a:lnTo>
                    <a:pt x="355" y="184"/>
                  </a:lnTo>
                  <a:lnTo>
                    <a:pt x="331" y="168"/>
                  </a:lnTo>
                  <a:lnTo>
                    <a:pt x="309" y="151"/>
                  </a:lnTo>
                  <a:lnTo>
                    <a:pt x="286" y="138"/>
                  </a:lnTo>
                  <a:lnTo>
                    <a:pt x="263" y="122"/>
                  </a:lnTo>
                  <a:lnTo>
                    <a:pt x="241" y="111"/>
                  </a:lnTo>
                  <a:lnTo>
                    <a:pt x="218" y="98"/>
                  </a:lnTo>
                  <a:lnTo>
                    <a:pt x="194" y="87"/>
                  </a:lnTo>
                  <a:lnTo>
                    <a:pt x="168" y="74"/>
                  </a:lnTo>
                  <a:lnTo>
                    <a:pt x="143" y="63"/>
                  </a:lnTo>
                  <a:lnTo>
                    <a:pt x="116" y="51"/>
                  </a:lnTo>
                  <a:lnTo>
                    <a:pt x="87" y="38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" y="63"/>
                  </a:lnTo>
                  <a:lnTo>
                    <a:pt x="11" y="98"/>
                  </a:lnTo>
                </a:path>
              </a:pathLst>
            </a:custGeom>
            <a:solidFill>
              <a:srgbClr val="F0A000"/>
            </a:solidFill>
            <a:ln w="12700" cap="rnd" cmpd="sng">
              <a:solidFill>
                <a:srgbClr val="F0A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79" name="Freeform 1139"/>
            <p:cNvSpPr>
              <a:spLocks/>
            </p:cNvSpPr>
            <p:nvPr/>
          </p:nvSpPr>
          <p:spPr bwMode="auto">
            <a:xfrm>
              <a:off x="2240" y="1810"/>
              <a:ext cx="665" cy="794"/>
            </a:xfrm>
            <a:custGeom>
              <a:avLst/>
              <a:gdLst/>
              <a:ahLst/>
              <a:cxnLst>
                <a:cxn ang="0">
                  <a:pos x="86" y="145"/>
                </a:cxn>
                <a:cxn ang="0">
                  <a:pos x="133" y="179"/>
                </a:cxn>
                <a:cxn ang="0">
                  <a:pos x="172" y="213"/>
                </a:cxn>
                <a:cxn ang="0">
                  <a:pos x="207" y="248"/>
                </a:cxn>
                <a:cxn ang="0">
                  <a:pos x="238" y="284"/>
                </a:cxn>
                <a:cxn ang="0">
                  <a:pos x="267" y="322"/>
                </a:cxn>
                <a:cxn ang="0">
                  <a:pos x="294" y="359"/>
                </a:cxn>
                <a:cxn ang="0">
                  <a:pos x="320" y="401"/>
                </a:cxn>
                <a:cxn ang="0">
                  <a:pos x="344" y="446"/>
                </a:cxn>
                <a:cxn ang="0">
                  <a:pos x="366" y="494"/>
                </a:cxn>
                <a:cxn ang="0">
                  <a:pos x="386" y="547"/>
                </a:cxn>
                <a:cxn ang="0">
                  <a:pos x="401" y="600"/>
                </a:cxn>
                <a:cxn ang="0">
                  <a:pos x="414" y="654"/>
                </a:cxn>
                <a:cxn ang="0">
                  <a:pos x="457" y="749"/>
                </a:cxn>
                <a:cxn ang="0">
                  <a:pos x="478" y="759"/>
                </a:cxn>
                <a:cxn ang="0">
                  <a:pos x="504" y="767"/>
                </a:cxn>
                <a:cxn ang="0">
                  <a:pos x="537" y="775"/>
                </a:cxn>
                <a:cxn ang="0">
                  <a:pos x="569" y="782"/>
                </a:cxn>
                <a:cxn ang="0">
                  <a:pos x="599" y="786"/>
                </a:cxn>
                <a:cxn ang="0">
                  <a:pos x="626" y="789"/>
                </a:cxn>
                <a:cxn ang="0">
                  <a:pos x="628" y="652"/>
                </a:cxn>
                <a:cxn ang="0">
                  <a:pos x="605" y="564"/>
                </a:cxn>
                <a:cxn ang="0">
                  <a:pos x="581" y="492"/>
                </a:cxn>
                <a:cxn ang="0">
                  <a:pos x="557" y="435"/>
                </a:cxn>
                <a:cxn ang="0">
                  <a:pos x="530" y="388"/>
                </a:cxn>
                <a:cxn ang="0">
                  <a:pos x="504" y="344"/>
                </a:cxn>
                <a:cxn ang="0">
                  <a:pos x="476" y="306"/>
                </a:cxn>
                <a:cxn ang="0">
                  <a:pos x="443" y="268"/>
                </a:cxn>
                <a:cxn ang="0">
                  <a:pos x="406" y="230"/>
                </a:cxn>
                <a:cxn ang="0">
                  <a:pos x="363" y="196"/>
                </a:cxn>
                <a:cxn ang="0">
                  <a:pos x="317" y="161"/>
                </a:cxn>
                <a:cxn ang="0">
                  <a:pos x="274" y="133"/>
                </a:cxn>
                <a:cxn ang="0">
                  <a:pos x="231" y="106"/>
                </a:cxn>
                <a:cxn ang="0">
                  <a:pos x="186" y="84"/>
                </a:cxn>
                <a:cxn ang="0">
                  <a:pos x="137" y="60"/>
                </a:cxn>
                <a:cxn ang="0">
                  <a:pos x="85" y="36"/>
                </a:cxn>
                <a:cxn ang="0">
                  <a:pos x="1" y="29"/>
                </a:cxn>
                <a:cxn ang="0">
                  <a:pos x="12" y="93"/>
                </a:cxn>
              </a:cxnLst>
              <a:rect l="0" t="0" r="r" b="b"/>
              <a:pathLst>
                <a:path w="665" h="794">
                  <a:moveTo>
                    <a:pt x="12" y="93"/>
                  </a:moveTo>
                  <a:lnTo>
                    <a:pt x="86" y="145"/>
                  </a:lnTo>
                  <a:lnTo>
                    <a:pt x="110" y="162"/>
                  </a:lnTo>
                  <a:lnTo>
                    <a:pt x="133" y="179"/>
                  </a:lnTo>
                  <a:lnTo>
                    <a:pt x="152" y="197"/>
                  </a:lnTo>
                  <a:lnTo>
                    <a:pt x="172" y="213"/>
                  </a:lnTo>
                  <a:lnTo>
                    <a:pt x="191" y="231"/>
                  </a:lnTo>
                  <a:lnTo>
                    <a:pt x="207" y="248"/>
                  </a:lnTo>
                  <a:lnTo>
                    <a:pt x="223" y="265"/>
                  </a:lnTo>
                  <a:lnTo>
                    <a:pt x="238" y="284"/>
                  </a:lnTo>
                  <a:lnTo>
                    <a:pt x="252" y="302"/>
                  </a:lnTo>
                  <a:lnTo>
                    <a:pt x="267" y="322"/>
                  </a:lnTo>
                  <a:lnTo>
                    <a:pt x="280" y="341"/>
                  </a:lnTo>
                  <a:lnTo>
                    <a:pt x="294" y="359"/>
                  </a:lnTo>
                  <a:lnTo>
                    <a:pt x="307" y="381"/>
                  </a:lnTo>
                  <a:lnTo>
                    <a:pt x="320" y="401"/>
                  </a:lnTo>
                  <a:lnTo>
                    <a:pt x="333" y="423"/>
                  </a:lnTo>
                  <a:lnTo>
                    <a:pt x="344" y="446"/>
                  </a:lnTo>
                  <a:lnTo>
                    <a:pt x="356" y="469"/>
                  </a:lnTo>
                  <a:lnTo>
                    <a:pt x="366" y="494"/>
                  </a:lnTo>
                  <a:lnTo>
                    <a:pt x="377" y="521"/>
                  </a:lnTo>
                  <a:lnTo>
                    <a:pt x="386" y="547"/>
                  </a:lnTo>
                  <a:lnTo>
                    <a:pt x="396" y="572"/>
                  </a:lnTo>
                  <a:lnTo>
                    <a:pt x="401" y="600"/>
                  </a:lnTo>
                  <a:lnTo>
                    <a:pt x="408" y="626"/>
                  </a:lnTo>
                  <a:lnTo>
                    <a:pt x="414" y="654"/>
                  </a:lnTo>
                  <a:lnTo>
                    <a:pt x="428" y="738"/>
                  </a:lnTo>
                  <a:lnTo>
                    <a:pt x="457" y="749"/>
                  </a:lnTo>
                  <a:lnTo>
                    <a:pt x="467" y="754"/>
                  </a:lnTo>
                  <a:lnTo>
                    <a:pt x="478" y="759"/>
                  </a:lnTo>
                  <a:lnTo>
                    <a:pt x="490" y="763"/>
                  </a:lnTo>
                  <a:lnTo>
                    <a:pt x="504" y="767"/>
                  </a:lnTo>
                  <a:lnTo>
                    <a:pt x="520" y="770"/>
                  </a:lnTo>
                  <a:lnTo>
                    <a:pt x="537" y="775"/>
                  </a:lnTo>
                  <a:lnTo>
                    <a:pt x="553" y="778"/>
                  </a:lnTo>
                  <a:lnTo>
                    <a:pt x="569" y="782"/>
                  </a:lnTo>
                  <a:lnTo>
                    <a:pt x="585" y="784"/>
                  </a:lnTo>
                  <a:lnTo>
                    <a:pt x="599" y="786"/>
                  </a:lnTo>
                  <a:lnTo>
                    <a:pt x="613" y="788"/>
                  </a:lnTo>
                  <a:lnTo>
                    <a:pt x="626" y="789"/>
                  </a:lnTo>
                  <a:lnTo>
                    <a:pt x="664" y="793"/>
                  </a:lnTo>
                  <a:lnTo>
                    <a:pt x="628" y="652"/>
                  </a:lnTo>
                  <a:lnTo>
                    <a:pt x="616" y="606"/>
                  </a:lnTo>
                  <a:lnTo>
                    <a:pt x="605" y="564"/>
                  </a:lnTo>
                  <a:lnTo>
                    <a:pt x="593" y="527"/>
                  </a:lnTo>
                  <a:lnTo>
                    <a:pt x="581" y="492"/>
                  </a:lnTo>
                  <a:lnTo>
                    <a:pt x="568" y="462"/>
                  </a:lnTo>
                  <a:lnTo>
                    <a:pt x="557" y="435"/>
                  </a:lnTo>
                  <a:lnTo>
                    <a:pt x="544" y="412"/>
                  </a:lnTo>
                  <a:lnTo>
                    <a:pt x="530" y="388"/>
                  </a:lnTo>
                  <a:lnTo>
                    <a:pt x="517" y="365"/>
                  </a:lnTo>
                  <a:lnTo>
                    <a:pt x="504" y="344"/>
                  </a:lnTo>
                  <a:lnTo>
                    <a:pt x="489" y="326"/>
                  </a:lnTo>
                  <a:lnTo>
                    <a:pt x="476" y="306"/>
                  </a:lnTo>
                  <a:lnTo>
                    <a:pt x="459" y="287"/>
                  </a:lnTo>
                  <a:lnTo>
                    <a:pt x="443" y="268"/>
                  </a:lnTo>
                  <a:lnTo>
                    <a:pt x="424" y="249"/>
                  </a:lnTo>
                  <a:lnTo>
                    <a:pt x="406" y="230"/>
                  </a:lnTo>
                  <a:lnTo>
                    <a:pt x="385" y="212"/>
                  </a:lnTo>
                  <a:lnTo>
                    <a:pt x="363" y="196"/>
                  </a:lnTo>
                  <a:lnTo>
                    <a:pt x="340" y="177"/>
                  </a:lnTo>
                  <a:lnTo>
                    <a:pt x="317" y="161"/>
                  </a:lnTo>
                  <a:lnTo>
                    <a:pt x="295" y="144"/>
                  </a:lnTo>
                  <a:lnTo>
                    <a:pt x="274" y="133"/>
                  </a:lnTo>
                  <a:lnTo>
                    <a:pt x="252" y="118"/>
                  </a:lnTo>
                  <a:lnTo>
                    <a:pt x="231" y="106"/>
                  </a:lnTo>
                  <a:lnTo>
                    <a:pt x="209" y="95"/>
                  </a:lnTo>
                  <a:lnTo>
                    <a:pt x="186" y="84"/>
                  </a:lnTo>
                  <a:lnTo>
                    <a:pt x="161" y="72"/>
                  </a:lnTo>
                  <a:lnTo>
                    <a:pt x="137" y="60"/>
                  </a:lnTo>
                  <a:lnTo>
                    <a:pt x="111" y="48"/>
                  </a:lnTo>
                  <a:lnTo>
                    <a:pt x="85" y="36"/>
                  </a:lnTo>
                  <a:lnTo>
                    <a:pt x="0" y="0"/>
                  </a:lnTo>
                  <a:lnTo>
                    <a:pt x="1" y="29"/>
                  </a:lnTo>
                  <a:lnTo>
                    <a:pt x="2" y="59"/>
                  </a:lnTo>
                  <a:lnTo>
                    <a:pt x="12" y="93"/>
                  </a:lnTo>
                </a:path>
              </a:pathLst>
            </a:custGeom>
            <a:solidFill>
              <a:srgbClr val="F0A000"/>
            </a:solidFill>
            <a:ln w="12700" cap="rnd" cmpd="sng">
              <a:solidFill>
                <a:srgbClr val="F0A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80" name="Freeform 1140"/>
            <p:cNvSpPr>
              <a:spLocks/>
            </p:cNvSpPr>
            <p:nvPr/>
          </p:nvSpPr>
          <p:spPr bwMode="auto">
            <a:xfrm>
              <a:off x="2256" y="1826"/>
              <a:ext cx="635" cy="755"/>
            </a:xfrm>
            <a:custGeom>
              <a:avLst/>
              <a:gdLst/>
              <a:ahLst/>
              <a:cxnLst>
                <a:cxn ang="0">
                  <a:pos x="80" y="137"/>
                </a:cxn>
                <a:cxn ang="0">
                  <a:pos x="127" y="169"/>
                </a:cxn>
                <a:cxn ang="0">
                  <a:pos x="165" y="202"/>
                </a:cxn>
                <a:cxn ang="0">
                  <a:pos x="199" y="235"/>
                </a:cxn>
                <a:cxn ang="0">
                  <a:pos x="227" y="270"/>
                </a:cxn>
                <a:cxn ang="0">
                  <a:pos x="255" y="305"/>
                </a:cxn>
                <a:cxn ang="0">
                  <a:pos x="280" y="341"/>
                </a:cxn>
                <a:cxn ang="0">
                  <a:pos x="306" y="381"/>
                </a:cxn>
                <a:cxn ang="0">
                  <a:pos x="328" y="423"/>
                </a:cxn>
                <a:cxn ang="0">
                  <a:pos x="350" y="469"/>
                </a:cxn>
                <a:cxn ang="0">
                  <a:pos x="369" y="519"/>
                </a:cxn>
                <a:cxn ang="0">
                  <a:pos x="384" y="570"/>
                </a:cxn>
                <a:cxn ang="0">
                  <a:pos x="396" y="620"/>
                </a:cxn>
                <a:cxn ang="0">
                  <a:pos x="438" y="712"/>
                </a:cxn>
                <a:cxn ang="0">
                  <a:pos x="456" y="721"/>
                </a:cxn>
                <a:cxn ang="0">
                  <a:pos x="482" y="729"/>
                </a:cxn>
                <a:cxn ang="0">
                  <a:pos x="513" y="737"/>
                </a:cxn>
                <a:cxn ang="0">
                  <a:pos x="544" y="743"/>
                </a:cxn>
                <a:cxn ang="0">
                  <a:pos x="573" y="748"/>
                </a:cxn>
                <a:cxn ang="0">
                  <a:pos x="598" y="751"/>
                </a:cxn>
                <a:cxn ang="0">
                  <a:pos x="599" y="620"/>
                </a:cxn>
                <a:cxn ang="0">
                  <a:pos x="576" y="538"/>
                </a:cxn>
                <a:cxn ang="0">
                  <a:pos x="553" y="469"/>
                </a:cxn>
                <a:cxn ang="0">
                  <a:pos x="531" y="414"/>
                </a:cxn>
                <a:cxn ang="0">
                  <a:pos x="505" y="370"/>
                </a:cxn>
                <a:cxn ang="0">
                  <a:pos x="480" y="328"/>
                </a:cxn>
                <a:cxn ang="0">
                  <a:pos x="453" y="291"/>
                </a:cxn>
                <a:cxn ang="0">
                  <a:pos x="422" y="255"/>
                </a:cxn>
                <a:cxn ang="0">
                  <a:pos x="386" y="219"/>
                </a:cxn>
                <a:cxn ang="0">
                  <a:pos x="346" y="186"/>
                </a:cxn>
                <a:cxn ang="0">
                  <a:pos x="302" y="153"/>
                </a:cxn>
                <a:cxn ang="0">
                  <a:pos x="261" y="126"/>
                </a:cxn>
                <a:cxn ang="0">
                  <a:pos x="220" y="101"/>
                </a:cxn>
                <a:cxn ang="0">
                  <a:pos x="177" y="79"/>
                </a:cxn>
                <a:cxn ang="0">
                  <a:pos x="130" y="56"/>
                </a:cxn>
                <a:cxn ang="0">
                  <a:pos x="80" y="33"/>
                </a:cxn>
                <a:cxn ang="0">
                  <a:pos x="1" y="26"/>
                </a:cxn>
                <a:cxn ang="0">
                  <a:pos x="11" y="87"/>
                </a:cxn>
              </a:cxnLst>
              <a:rect l="0" t="0" r="r" b="b"/>
              <a:pathLst>
                <a:path w="635" h="755">
                  <a:moveTo>
                    <a:pt x="11" y="87"/>
                  </a:moveTo>
                  <a:lnTo>
                    <a:pt x="80" y="137"/>
                  </a:lnTo>
                  <a:lnTo>
                    <a:pt x="104" y="153"/>
                  </a:lnTo>
                  <a:lnTo>
                    <a:pt x="127" y="169"/>
                  </a:lnTo>
                  <a:lnTo>
                    <a:pt x="145" y="185"/>
                  </a:lnTo>
                  <a:lnTo>
                    <a:pt x="165" y="202"/>
                  </a:lnTo>
                  <a:lnTo>
                    <a:pt x="183" y="219"/>
                  </a:lnTo>
                  <a:lnTo>
                    <a:pt x="199" y="235"/>
                  </a:lnTo>
                  <a:lnTo>
                    <a:pt x="212" y="252"/>
                  </a:lnTo>
                  <a:lnTo>
                    <a:pt x="227" y="270"/>
                  </a:lnTo>
                  <a:lnTo>
                    <a:pt x="241" y="287"/>
                  </a:lnTo>
                  <a:lnTo>
                    <a:pt x="255" y="305"/>
                  </a:lnTo>
                  <a:lnTo>
                    <a:pt x="267" y="324"/>
                  </a:lnTo>
                  <a:lnTo>
                    <a:pt x="280" y="341"/>
                  </a:lnTo>
                  <a:lnTo>
                    <a:pt x="294" y="362"/>
                  </a:lnTo>
                  <a:lnTo>
                    <a:pt x="306" y="381"/>
                  </a:lnTo>
                  <a:lnTo>
                    <a:pt x="318" y="401"/>
                  </a:lnTo>
                  <a:lnTo>
                    <a:pt x="328" y="423"/>
                  </a:lnTo>
                  <a:lnTo>
                    <a:pt x="340" y="446"/>
                  </a:lnTo>
                  <a:lnTo>
                    <a:pt x="350" y="469"/>
                  </a:lnTo>
                  <a:lnTo>
                    <a:pt x="361" y="495"/>
                  </a:lnTo>
                  <a:lnTo>
                    <a:pt x="369" y="519"/>
                  </a:lnTo>
                  <a:lnTo>
                    <a:pt x="378" y="543"/>
                  </a:lnTo>
                  <a:lnTo>
                    <a:pt x="384" y="570"/>
                  </a:lnTo>
                  <a:lnTo>
                    <a:pt x="390" y="595"/>
                  </a:lnTo>
                  <a:lnTo>
                    <a:pt x="396" y="620"/>
                  </a:lnTo>
                  <a:lnTo>
                    <a:pt x="409" y="700"/>
                  </a:lnTo>
                  <a:lnTo>
                    <a:pt x="438" y="712"/>
                  </a:lnTo>
                  <a:lnTo>
                    <a:pt x="446" y="716"/>
                  </a:lnTo>
                  <a:lnTo>
                    <a:pt x="456" y="721"/>
                  </a:lnTo>
                  <a:lnTo>
                    <a:pt x="469" y="724"/>
                  </a:lnTo>
                  <a:lnTo>
                    <a:pt x="482" y="729"/>
                  </a:lnTo>
                  <a:lnTo>
                    <a:pt x="497" y="732"/>
                  </a:lnTo>
                  <a:lnTo>
                    <a:pt x="513" y="737"/>
                  </a:lnTo>
                  <a:lnTo>
                    <a:pt x="528" y="739"/>
                  </a:lnTo>
                  <a:lnTo>
                    <a:pt x="544" y="743"/>
                  </a:lnTo>
                  <a:lnTo>
                    <a:pt x="558" y="746"/>
                  </a:lnTo>
                  <a:lnTo>
                    <a:pt x="573" y="748"/>
                  </a:lnTo>
                  <a:lnTo>
                    <a:pt x="585" y="749"/>
                  </a:lnTo>
                  <a:lnTo>
                    <a:pt x="598" y="751"/>
                  </a:lnTo>
                  <a:lnTo>
                    <a:pt x="634" y="754"/>
                  </a:lnTo>
                  <a:lnTo>
                    <a:pt x="599" y="620"/>
                  </a:lnTo>
                  <a:lnTo>
                    <a:pt x="588" y="577"/>
                  </a:lnTo>
                  <a:lnTo>
                    <a:pt x="576" y="538"/>
                  </a:lnTo>
                  <a:lnTo>
                    <a:pt x="565" y="501"/>
                  </a:lnTo>
                  <a:lnTo>
                    <a:pt x="553" y="469"/>
                  </a:lnTo>
                  <a:lnTo>
                    <a:pt x="541" y="440"/>
                  </a:lnTo>
                  <a:lnTo>
                    <a:pt x="531" y="414"/>
                  </a:lnTo>
                  <a:lnTo>
                    <a:pt x="518" y="392"/>
                  </a:lnTo>
                  <a:lnTo>
                    <a:pt x="505" y="370"/>
                  </a:lnTo>
                  <a:lnTo>
                    <a:pt x="493" y="349"/>
                  </a:lnTo>
                  <a:lnTo>
                    <a:pt x="480" y="328"/>
                  </a:lnTo>
                  <a:lnTo>
                    <a:pt x="466" y="310"/>
                  </a:lnTo>
                  <a:lnTo>
                    <a:pt x="453" y="291"/>
                  </a:lnTo>
                  <a:lnTo>
                    <a:pt x="438" y="274"/>
                  </a:lnTo>
                  <a:lnTo>
                    <a:pt x="422" y="255"/>
                  </a:lnTo>
                  <a:lnTo>
                    <a:pt x="404" y="238"/>
                  </a:lnTo>
                  <a:lnTo>
                    <a:pt x="386" y="219"/>
                  </a:lnTo>
                  <a:lnTo>
                    <a:pt x="366" y="202"/>
                  </a:lnTo>
                  <a:lnTo>
                    <a:pt x="346" y="186"/>
                  </a:lnTo>
                  <a:lnTo>
                    <a:pt x="323" y="168"/>
                  </a:lnTo>
                  <a:lnTo>
                    <a:pt x="302" y="153"/>
                  </a:lnTo>
                  <a:lnTo>
                    <a:pt x="280" y="138"/>
                  </a:lnTo>
                  <a:lnTo>
                    <a:pt x="261" y="126"/>
                  </a:lnTo>
                  <a:lnTo>
                    <a:pt x="239" y="111"/>
                  </a:lnTo>
                  <a:lnTo>
                    <a:pt x="220" y="101"/>
                  </a:lnTo>
                  <a:lnTo>
                    <a:pt x="199" y="90"/>
                  </a:lnTo>
                  <a:lnTo>
                    <a:pt x="177" y="79"/>
                  </a:lnTo>
                  <a:lnTo>
                    <a:pt x="153" y="67"/>
                  </a:lnTo>
                  <a:lnTo>
                    <a:pt x="130" y="56"/>
                  </a:lnTo>
                  <a:lnTo>
                    <a:pt x="105" y="47"/>
                  </a:lnTo>
                  <a:lnTo>
                    <a:pt x="80" y="3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2" y="56"/>
                  </a:lnTo>
                  <a:lnTo>
                    <a:pt x="11" y="87"/>
                  </a:lnTo>
                </a:path>
              </a:pathLst>
            </a:custGeom>
            <a:solidFill>
              <a:srgbClr val="FFB000"/>
            </a:solidFill>
            <a:ln w="12700" cap="rnd" cmpd="sng">
              <a:solidFill>
                <a:srgbClr val="FFB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81" name="Freeform 1141"/>
            <p:cNvSpPr>
              <a:spLocks/>
            </p:cNvSpPr>
            <p:nvPr/>
          </p:nvSpPr>
          <p:spPr bwMode="auto">
            <a:xfrm>
              <a:off x="2272" y="1840"/>
              <a:ext cx="605" cy="718"/>
            </a:xfrm>
            <a:custGeom>
              <a:avLst/>
              <a:gdLst/>
              <a:ahLst/>
              <a:cxnLst>
                <a:cxn ang="0">
                  <a:pos x="78" y="131"/>
                </a:cxn>
                <a:cxn ang="0">
                  <a:pos x="121" y="161"/>
                </a:cxn>
                <a:cxn ang="0">
                  <a:pos x="156" y="192"/>
                </a:cxn>
                <a:cxn ang="0">
                  <a:pos x="189" y="224"/>
                </a:cxn>
                <a:cxn ang="0">
                  <a:pos x="215" y="257"/>
                </a:cxn>
                <a:cxn ang="0">
                  <a:pos x="243" y="290"/>
                </a:cxn>
                <a:cxn ang="0">
                  <a:pos x="268" y="324"/>
                </a:cxn>
                <a:cxn ang="0">
                  <a:pos x="292" y="362"/>
                </a:cxn>
                <a:cxn ang="0">
                  <a:pos x="313" y="404"/>
                </a:cxn>
                <a:cxn ang="0">
                  <a:pos x="334" y="447"/>
                </a:cxn>
                <a:cxn ang="0">
                  <a:pos x="351" y="494"/>
                </a:cxn>
                <a:cxn ang="0">
                  <a:pos x="366" y="542"/>
                </a:cxn>
                <a:cxn ang="0">
                  <a:pos x="378" y="590"/>
                </a:cxn>
                <a:cxn ang="0">
                  <a:pos x="417" y="677"/>
                </a:cxn>
                <a:cxn ang="0">
                  <a:pos x="436" y="685"/>
                </a:cxn>
                <a:cxn ang="0">
                  <a:pos x="460" y="693"/>
                </a:cxn>
                <a:cxn ang="0">
                  <a:pos x="489" y="701"/>
                </a:cxn>
                <a:cxn ang="0">
                  <a:pos x="518" y="707"/>
                </a:cxn>
                <a:cxn ang="0">
                  <a:pos x="546" y="711"/>
                </a:cxn>
                <a:cxn ang="0">
                  <a:pos x="570" y="715"/>
                </a:cxn>
                <a:cxn ang="0">
                  <a:pos x="570" y="590"/>
                </a:cxn>
                <a:cxn ang="0">
                  <a:pos x="548" y="512"/>
                </a:cxn>
                <a:cxn ang="0">
                  <a:pos x="526" y="447"/>
                </a:cxn>
                <a:cxn ang="0">
                  <a:pos x="504" y="395"/>
                </a:cxn>
                <a:cxn ang="0">
                  <a:pos x="480" y="353"/>
                </a:cxn>
                <a:cxn ang="0">
                  <a:pos x="455" y="314"/>
                </a:cxn>
                <a:cxn ang="0">
                  <a:pos x="430" y="279"/>
                </a:cxn>
                <a:cxn ang="0">
                  <a:pos x="400" y="244"/>
                </a:cxn>
                <a:cxn ang="0">
                  <a:pos x="367" y="210"/>
                </a:cxn>
                <a:cxn ang="0">
                  <a:pos x="328" y="178"/>
                </a:cxn>
                <a:cxn ang="0">
                  <a:pos x="287" y="147"/>
                </a:cxn>
                <a:cxn ang="0">
                  <a:pos x="247" y="121"/>
                </a:cxn>
                <a:cxn ang="0">
                  <a:pos x="208" y="97"/>
                </a:cxn>
                <a:cxn ang="0">
                  <a:pos x="168" y="76"/>
                </a:cxn>
                <a:cxn ang="0">
                  <a:pos x="123" y="55"/>
                </a:cxn>
                <a:cxn ang="0">
                  <a:pos x="76" y="33"/>
                </a:cxn>
                <a:cxn ang="0">
                  <a:pos x="1" y="26"/>
                </a:cxn>
                <a:cxn ang="0">
                  <a:pos x="11" y="83"/>
                </a:cxn>
              </a:cxnLst>
              <a:rect l="0" t="0" r="r" b="b"/>
              <a:pathLst>
                <a:path w="605" h="718">
                  <a:moveTo>
                    <a:pt x="11" y="83"/>
                  </a:moveTo>
                  <a:lnTo>
                    <a:pt x="78" y="131"/>
                  </a:lnTo>
                  <a:lnTo>
                    <a:pt x="100" y="145"/>
                  </a:lnTo>
                  <a:lnTo>
                    <a:pt x="121" y="161"/>
                  </a:lnTo>
                  <a:lnTo>
                    <a:pt x="138" y="177"/>
                  </a:lnTo>
                  <a:lnTo>
                    <a:pt x="156" y="192"/>
                  </a:lnTo>
                  <a:lnTo>
                    <a:pt x="174" y="209"/>
                  </a:lnTo>
                  <a:lnTo>
                    <a:pt x="189" y="224"/>
                  </a:lnTo>
                  <a:lnTo>
                    <a:pt x="202" y="240"/>
                  </a:lnTo>
                  <a:lnTo>
                    <a:pt x="215" y="257"/>
                  </a:lnTo>
                  <a:lnTo>
                    <a:pt x="229" y="274"/>
                  </a:lnTo>
                  <a:lnTo>
                    <a:pt x="243" y="290"/>
                  </a:lnTo>
                  <a:lnTo>
                    <a:pt x="255" y="308"/>
                  </a:lnTo>
                  <a:lnTo>
                    <a:pt x="268" y="324"/>
                  </a:lnTo>
                  <a:lnTo>
                    <a:pt x="279" y="344"/>
                  </a:lnTo>
                  <a:lnTo>
                    <a:pt x="292" y="362"/>
                  </a:lnTo>
                  <a:lnTo>
                    <a:pt x="302" y="382"/>
                  </a:lnTo>
                  <a:lnTo>
                    <a:pt x="313" y="404"/>
                  </a:lnTo>
                  <a:lnTo>
                    <a:pt x="324" y="424"/>
                  </a:lnTo>
                  <a:lnTo>
                    <a:pt x="334" y="447"/>
                  </a:lnTo>
                  <a:lnTo>
                    <a:pt x="344" y="470"/>
                  </a:lnTo>
                  <a:lnTo>
                    <a:pt x="351" y="494"/>
                  </a:lnTo>
                  <a:lnTo>
                    <a:pt x="360" y="517"/>
                  </a:lnTo>
                  <a:lnTo>
                    <a:pt x="366" y="542"/>
                  </a:lnTo>
                  <a:lnTo>
                    <a:pt x="373" y="566"/>
                  </a:lnTo>
                  <a:lnTo>
                    <a:pt x="378" y="590"/>
                  </a:lnTo>
                  <a:lnTo>
                    <a:pt x="391" y="665"/>
                  </a:lnTo>
                  <a:lnTo>
                    <a:pt x="417" y="677"/>
                  </a:lnTo>
                  <a:lnTo>
                    <a:pt x="426" y="681"/>
                  </a:lnTo>
                  <a:lnTo>
                    <a:pt x="436" y="685"/>
                  </a:lnTo>
                  <a:lnTo>
                    <a:pt x="446" y="689"/>
                  </a:lnTo>
                  <a:lnTo>
                    <a:pt x="460" y="693"/>
                  </a:lnTo>
                  <a:lnTo>
                    <a:pt x="474" y="696"/>
                  </a:lnTo>
                  <a:lnTo>
                    <a:pt x="489" y="701"/>
                  </a:lnTo>
                  <a:lnTo>
                    <a:pt x="503" y="703"/>
                  </a:lnTo>
                  <a:lnTo>
                    <a:pt x="518" y="707"/>
                  </a:lnTo>
                  <a:lnTo>
                    <a:pt x="533" y="709"/>
                  </a:lnTo>
                  <a:lnTo>
                    <a:pt x="546" y="711"/>
                  </a:lnTo>
                  <a:lnTo>
                    <a:pt x="557" y="713"/>
                  </a:lnTo>
                  <a:lnTo>
                    <a:pt x="570" y="715"/>
                  </a:lnTo>
                  <a:lnTo>
                    <a:pt x="604" y="717"/>
                  </a:lnTo>
                  <a:lnTo>
                    <a:pt x="570" y="590"/>
                  </a:lnTo>
                  <a:lnTo>
                    <a:pt x="559" y="550"/>
                  </a:lnTo>
                  <a:lnTo>
                    <a:pt x="548" y="512"/>
                  </a:lnTo>
                  <a:lnTo>
                    <a:pt x="537" y="478"/>
                  </a:lnTo>
                  <a:lnTo>
                    <a:pt x="526" y="447"/>
                  </a:lnTo>
                  <a:lnTo>
                    <a:pt x="514" y="420"/>
                  </a:lnTo>
                  <a:lnTo>
                    <a:pt x="504" y="395"/>
                  </a:lnTo>
                  <a:lnTo>
                    <a:pt x="493" y="375"/>
                  </a:lnTo>
                  <a:lnTo>
                    <a:pt x="480" y="353"/>
                  </a:lnTo>
                  <a:lnTo>
                    <a:pt x="469" y="333"/>
                  </a:lnTo>
                  <a:lnTo>
                    <a:pt x="455" y="314"/>
                  </a:lnTo>
                  <a:lnTo>
                    <a:pt x="442" y="296"/>
                  </a:lnTo>
                  <a:lnTo>
                    <a:pt x="430" y="279"/>
                  </a:lnTo>
                  <a:lnTo>
                    <a:pt x="415" y="262"/>
                  </a:lnTo>
                  <a:lnTo>
                    <a:pt x="400" y="244"/>
                  </a:lnTo>
                  <a:lnTo>
                    <a:pt x="383" y="228"/>
                  </a:lnTo>
                  <a:lnTo>
                    <a:pt x="367" y="210"/>
                  </a:lnTo>
                  <a:lnTo>
                    <a:pt x="348" y="194"/>
                  </a:lnTo>
                  <a:lnTo>
                    <a:pt x="328" y="178"/>
                  </a:lnTo>
                  <a:lnTo>
                    <a:pt x="307" y="161"/>
                  </a:lnTo>
                  <a:lnTo>
                    <a:pt x="287" y="147"/>
                  </a:lnTo>
                  <a:lnTo>
                    <a:pt x="267" y="133"/>
                  </a:lnTo>
                  <a:lnTo>
                    <a:pt x="247" y="121"/>
                  </a:lnTo>
                  <a:lnTo>
                    <a:pt x="227" y="107"/>
                  </a:lnTo>
                  <a:lnTo>
                    <a:pt x="208" y="97"/>
                  </a:lnTo>
                  <a:lnTo>
                    <a:pt x="189" y="86"/>
                  </a:lnTo>
                  <a:lnTo>
                    <a:pt x="168" y="76"/>
                  </a:lnTo>
                  <a:lnTo>
                    <a:pt x="145" y="65"/>
                  </a:lnTo>
                  <a:lnTo>
                    <a:pt x="123" y="55"/>
                  </a:lnTo>
                  <a:lnTo>
                    <a:pt x="101" y="45"/>
                  </a:lnTo>
                  <a:lnTo>
                    <a:pt x="76" y="3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2" y="53"/>
                  </a:lnTo>
                  <a:lnTo>
                    <a:pt x="11" y="83"/>
                  </a:lnTo>
                </a:path>
              </a:pathLst>
            </a:custGeom>
            <a:solidFill>
              <a:srgbClr val="FFC010"/>
            </a:solidFill>
            <a:ln w="12700" cap="rnd" cmpd="sng">
              <a:solidFill>
                <a:srgbClr val="FFC01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82" name="Freeform 1142"/>
            <p:cNvSpPr>
              <a:spLocks/>
            </p:cNvSpPr>
            <p:nvPr/>
          </p:nvSpPr>
          <p:spPr bwMode="auto">
            <a:xfrm>
              <a:off x="2288" y="1855"/>
              <a:ext cx="574" cy="681"/>
            </a:xfrm>
            <a:custGeom>
              <a:avLst/>
              <a:gdLst/>
              <a:ahLst/>
              <a:cxnLst>
                <a:cxn ang="0">
                  <a:pos x="73" y="123"/>
                </a:cxn>
                <a:cxn ang="0">
                  <a:pos x="115" y="153"/>
                </a:cxn>
                <a:cxn ang="0">
                  <a:pos x="148" y="182"/>
                </a:cxn>
                <a:cxn ang="0">
                  <a:pos x="179" y="212"/>
                </a:cxn>
                <a:cxn ang="0">
                  <a:pos x="206" y="242"/>
                </a:cxn>
                <a:cxn ang="0">
                  <a:pos x="231" y="275"/>
                </a:cxn>
                <a:cxn ang="0">
                  <a:pos x="254" y="307"/>
                </a:cxn>
                <a:cxn ang="0">
                  <a:pos x="277" y="343"/>
                </a:cxn>
                <a:cxn ang="0">
                  <a:pos x="298" y="382"/>
                </a:cxn>
                <a:cxn ang="0">
                  <a:pos x="318" y="423"/>
                </a:cxn>
                <a:cxn ang="0">
                  <a:pos x="334" y="467"/>
                </a:cxn>
                <a:cxn ang="0">
                  <a:pos x="349" y="513"/>
                </a:cxn>
                <a:cxn ang="0">
                  <a:pos x="360" y="559"/>
                </a:cxn>
                <a:cxn ang="0">
                  <a:pos x="398" y="640"/>
                </a:cxn>
                <a:cxn ang="0">
                  <a:pos x="415" y="647"/>
                </a:cxn>
                <a:cxn ang="0">
                  <a:pos x="437" y="656"/>
                </a:cxn>
                <a:cxn ang="0">
                  <a:pos x="466" y="662"/>
                </a:cxn>
                <a:cxn ang="0">
                  <a:pos x="493" y="670"/>
                </a:cxn>
                <a:cxn ang="0">
                  <a:pos x="518" y="674"/>
                </a:cxn>
                <a:cxn ang="0">
                  <a:pos x="541" y="677"/>
                </a:cxn>
                <a:cxn ang="0">
                  <a:pos x="541" y="561"/>
                </a:cxn>
                <a:cxn ang="0">
                  <a:pos x="520" y="486"/>
                </a:cxn>
                <a:cxn ang="0">
                  <a:pos x="499" y="424"/>
                </a:cxn>
                <a:cxn ang="0">
                  <a:pos x="477" y="376"/>
                </a:cxn>
                <a:cxn ang="0">
                  <a:pos x="455" y="336"/>
                </a:cxn>
                <a:cxn ang="0">
                  <a:pos x="432" y="298"/>
                </a:cxn>
                <a:cxn ang="0">
                  <a:pos x="408" y="265"/>
                </a:cxn>
                <a:cxn ang="0">
                  <a:pos x="380" y="233"/>
                </a:cxn>
                <a:cxn ang="0">
                  <a:pos x="348" y="200"/>
                </a:cxn>
                <a:cxn ang="0">
                  <a:pos x="310" y="170"/>
                </a:cxn>
                <a:cxn ang="0">
                  <a:pos x="271" y="141"/>
                </a:cxn>
                <a:cxn ang="0">
                  <a:pos x="234" y="115"/>
                </a:cxn>
                <a:cxn ang="0">
                  <a:pos x="198" y="93"/>
                </a:cxn>
                <a:cxn ang="0">
                  <a:pos x="159" y="74"/>
                </a:cxn>
                <a:cxn ang="0">
                  <a:pos x="116" y="52"/>
                </a:cxn>
                <a:cxn ang="0">
                  <a:pos x="72" y="32"/>
                </a:cxn>
                <a:cxn ang="0">
                  <a:pos x="0" y="24"/>
                </a:cxn>
                <a:cxn ang="0">
                  <a:pos x="10" y="79"/>
                </a:cxn>
              </a:cxnLst>
              <a:rect l="0" t="0" r="r" b="b"/>
              <a:pathLst>
                <a:path w="574" h="681">
                  <a:moveTo>
                    <a:pt x="10" y="79"/>
                  </a:moveTo>
                  <a:lnTo>
                    <a:pt x="73" y="123"/>
                  </a:lnTo>
                  <a:lnTo>
                    <a:pt x="96" y="138"/>
                  </a:lnTo>
                  <a:lnTo>
                    <a:pt x="115" y="153"/>
                  </a:lnTo>
                  <a:lnTo>
                    <a:pt x="131" y="168"/>
                  </a:lnTo>
                  <a:lnTo>
                    <a:pt x="148" y="182"/>
                  </a:lnTo>
                  <a:lnTo>
                    <a:pt x="165" y="198"/>
                  </a:lnTo>
                  <a:lnTo>
                    <a:pt x="179" y="212"/>
                  </a:lnTo>
                  <a:lnTo>
                    <a:pt x="191" y="227"/>
                  </a:lnTo>
                  <a:lnTo>
                    <a:pt x="206" y="242"/>
                  </a:lnTo>
                  <a:lnTo>
                    <a:pt x="218" y="259"/>
                  </a:lnTo>
                  <a:lnTo>
                    <a:pt x="231" y="275"/>
                  </a:lnTo>
                  <a:lnTo>
                    <a:pt x="242" y="291"/>
                  </a:lnTo>
                  <a:lnTo>
                    <a:pt x="254" y="307"/>
                  </a:lnTo>
                  <a:lnTo>
                    <a:pt x="266" y="326"/>
                  </a:lnTo>
                  <a:lnTo>
                    <a:pt x="277" y="343"/>
                  </a:lnTo>
                  <a:lnTo>
                    <a:pt x="287" y="361"/>
                  </a:lnTo>
                  <a:lnTo>
                    <a:pt x="298" y="382"/>
                  </a:lnTo>
                  <a:lnTo>
                    <a:pt x="308" y="401"/>
                  </a:lnTo>
                  <a:lnTo>
                    <a:pt x="318" y="423"/>
                  </a:lnTo>
                  <a:lnTo>
                    <a:pt x="327" y="446"/>
                  </a:lnTo>
                  <a:lnTo>
                    <a:pt x="334" y="467"/>
                  </a:lnTo>
                  <a:lnTo>
                    <a:pt x="343" y="488"/>
                  </a:lnTo>
                  <a:lnTo>
                    <a:pt x="349" y="513"/>
                  </a:lnTo>
                  <a:lnTo>
                    <a:pt x="354" y="535"/>
                  </a:lnTo>
                  <a:lnTo>
                    <a:pt x="360" y="559"/>
                  </a:lnTo>
                  <a:lnTo>
                    <a:pt x="373" y="629"/>
                  </a:lnTo>
                  <a:lnTo>
                    <a:pt x="398" y="640"/>
                  </a:lnTo>
                  <a:lnTo>
                    <a:pt x="406" y="644"/>
                  </a:lnTo>
                  <a:lnTo>
                    <a:pt x="415" y="647"/>
                  </a:lnTo>
                  <a:lnTo>
                    <a:pt x="425" y="652"/>
                  </a:lnTo>
                  <a:lnTo>
                    <a:pt x="437" y="656"/>
                  </a:lnTo>
                  <a:lnTo>
                    <a:pt x="452" y="658"/>
                  </a:lnTo>
                  <a:lnTo>
                    <a:pt x="466" y="662"/>
                  </a:lnTo>
                  <a:lnTo>
                    <a:pt x="479" y="666"/>
                  </a:lnTo>
                  <a:lnTo>
                    <a:pt x="493" y="670"/>
                  </a:lnTo>
                  <a:lnTo>
                    <a:pt x="506" y="671"/>
                  </a:lnTo>
                  <a:lnTo>
                    <a:pt x="518" y="674"/>
                  </a:lnTo>
                  <a:lnTo>
                    <a:pt x="530" y="676"/>
                  </a:lnTo>
                  <a:lnTo>
                    <a:pt x="541" y="677"/>
                  </a:lnTo>
                  <a:lnTo>
                    <a:pt x="573" y="680"/>
                  </a:lnTo>
                  <a:lnTo>
                    <a:pt x="541" y="561"/>
                  </a:lnTo>
                  <a:lnTo>
                    <a:pt x="530" y="522"/>
                  </a:lnTo>
                  <a:lnTo>
                    <a:pt x="520" y="486"/>
                  </a:lnTo>
                  <a:lnTo>
                    <a:pt x="510" y="455"/>
                  </a:lnTo>
                  <a:lnTo>
                    <a:pt x="499" y="424"/>
                  </a:lnTo>
                  <a:lnTo>
                    <a:pt x="487" y="399"/>
                  </a:lnTo>
                  <a:lnTo>
                    <a:pt x="477" y="376"/>
                  </a:lnTo>
                  <a:lnTo>
                    <a:pt x="467" y="356"/>
                  </a:lnTo>
                  <a:lnTo>
                    <a:pt x="455" y="336"/>
                  </a:lnTo>
                  <a:lnTo>
                    <a:pt x="444" y="317"/>
                  </a:lnTo>
                  <a:lnTo>
                    <a:pt x="432" y="298"/>
                  </a:lnTo>
                  <a:lnTo>
                    <a:pt x="420" y="281"/>
                  </a:lnTo>
                  <a:lnTo>
                    <a:pt x="408" y="265"/>
                  </a:lnTo>
                  <a:lnTo>
                    <a:pt x="394" y="249"/>
                  </a:lnTo>
                  <a:lnTo>
                    <a:pt x="380" y="233"/>
                  </a:lnTo>
                  <a:lnTo>
                    <a:pt x="363" y="217"/>
                  </a:lnTo>
                  <a:lnTo>
                    <a:pt x="348" y="200"/>
                  </a:lnTo>
                  <a:lnTo>
                    <a:pt x="329" y="185"/>
                  </a:lnTo>
                  <a:lnTo>
                    <a:pt x="310" y="170"/>
                  </a:lnTo>
                  <a:lnTo>
                    <a:pt x="291" y="154"/>
                  </a:lnTo>
                  <a:lnTo>
                    <a:pt x="271" y="141"/>
                  </a:lnTo>
                  <a:lnTo>
                    <a:pt x="253" y="127"/>
                  </a:lnTo>
                  <a:lnTo>
                    <a:pt x="234" y="115"/>
                  </a:lnTo>
                  <a:lnTo>
                    <a:pt x="215" y="103"/>
                  </a:lnTo>
                  <a:lnTo>
                    <a:pt x="198" y="93"/>
                  </a:lnTo>
                  <a:lnTo>
                    <a:pt x="178" y="82"/>
                  </a:lnTo>
                  <a:lnTo>
                    <a:pt x="159" y="74"/>
                  </a:lnTo>
                  <a:lnTo>
                    <a:pt x="138" y="62"/>
                  </a:lnTo>
                  <a:lnTo>
                    <a:pt x="116" y="52"/>
                  </a:lnTo>
                  <a:lnTo>
                    <a:pt x="95" y="43"/>
                  </a:lnTo>
                  <a:lnTo>
                    <a:pt x="72" y="32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" y="50"/>
                  </a:lnTo>
                  <a:lnTo>
                    <a:pt x="10" y="79"/>
                  </a:lnTo>
                </a:path>
              </a:pathLst>
            </a:custGeom>
            <a:solidFill>
              <a:srgbClr val="FFC020"/>
            </a:solidFill>
            <a:ln w="12700" cap="rnd" cmpd="sng">
              <a:solidFill>
                <a:srgbClr val="FFC02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83" name="Freeform 1143"/>
            <p:cNvSpPr>
              <a:spLocks/>
            </p:cNvSpPr>
            <p:nvPr/>
          </p:nvSpPr>
          <p:spPr bwMode="auto">
            <a:xfrm>
              <a:off x="2304" y="1870"/>
              <a:ext cx="544" cy="643"/>
            </a:xfrm>
            <a:custGeom>
              <a:avLst/>
              <a:gdLst/>
              <a:ahLst/>
              <a:cxnLst>
                <a:cxn ang="0">
                  <a:pos x="70" y="117"/>
                </a:cxn>
                <a:cxn ang="0">
                  <a:pos x="108" y="144"/>
                </a:cxn>
                <a:cxn ang="0">
                  <a:pos x="141" y="172"/>
                </a:cxn>
                <a:cxn ang="0">
                  <a:pos x="170" y="200"/>
                </a:cxn>
                <a:cxn ang="0">
                  <a:pos x="194" y="229"/>
                </a:cxn>
                <a:cxn ang="0">
                  <a:pos x="218" y="260"/>
                </a:cxn>
                <a:cxn ang="0">
                  <a:pos x="241" y="290"/>
                </a:cxn>
                <a:cxn ang="0">
                  <a:pos x="262" y="324"/>
                </a:cxn>
                <a:cxn ang="0">
                  <a:pos x="282" y="361"/>
                </a:cxn>
                <a:cxn ang="0">
                  <a:pos x="302" y="399"/>
                </a:cxn>
                <a:cxn ang="0">
                  <a:pos x="318" y="441"/>
                </a:cxn>
                <a:cxn ang="0">
                  <a:pos x="332" y="484"/>
                </a:cxn>
                <a:cxn ang="0">
                  <a:pos x="342" y="527"/>
                </a:cxn>
                <a:cxn ang="0">
                  <a:pos x="378" y="604"/>
                </a:cxn>
                <a:cxn ang="0">
                  <a:pos x="394" y="611"/>
                </a:cxn>
                <a:cxn ang="0">
                  <a:pos x="415" y="618"/>
                </a:cxn>
                <a:cxn ang="0">
                  <a:pos x="442" y="625"/>
                </a:cxn>
                <a:cxn ang="0">
                  <a:pos x="468" y="632"/>
                </a:cxn>
                <a:cxn ang="0">
                  <a:pos x="492" y="636"/>
                </a:cxn>
                <a:cxn ang="0">
                  <a:pos x="514" y="639"/>
                </a:cxn>
                <a:cxn ang="0">
                  <a:pos x="512" y="530"/>
                </a:cxn>
                <a:cxn ang="0">
                  <a:pos x="492" y="460"/>
                </a:cxn>
                <a:cxn ang="0">
                  <a:pos x="471" y="402"/>
                </a:cxn>
                <a:cxn ang="0">
                  <a:pos x="452" y="356"/>
                </a:cxn>
                <a:cxn ang="0">
                  <a:pos x="430" y="318"/>
                </a:cxn>
                <a:cxn ang="0">
                  <a:pos x="408" y="283"/>
                </a:cxn>
                <a:cxn ang="0">
                  <a:pos x="385" y="251"/>
                </a:cxn>
                <a:cxn ang="0">
                  <a:pos x="358" y="221"/>
                </a:cxn>
                <a:cxn ang="0">
                  <a:pos x="327" y="190"/>
                </a:cxn>
                <a:cxn ang="0">
                  <a:pos x="294" y="162"/>
                </a:cxn>
                <a:cxn ang="0">
                  <a:pos x="256" y="133"/>
                </a:cxn>
                <a:cxn ang="0">
                  <a:pos x="221" y="110"/>
                </a:cxn>
                <a:cxn ang="0">
                  <a:pos x="186" y="89"/>
                </a:cxn>
                <a:cxn ang="0">
                  <a:pos x="150" y="69"/>
                </a:cxn>
                <a:cxn ang="0">
                  <a:pos x="110" y="50"/>
                </a:cxn>
                <a:cxn ang="0">
                  <a:pos x="67" y="30"/>
                </a:cxn>
                <a:cxn ang="0">
                  <a:pos x="0" y="22"/>
                </a:cxn>
                <a:cxn ang="0">
                  <a:pos x="11" y="74"/>
                </a:cxn>
              </a:cxnLst>
              <a:rect l="0" t="0" r="r" b="b"/>
              <a:pathLst>
                <a:path w="544" h="643">
                  <a:moveTo>
                    <a:pt x="11" y="74"/>
                  </a:moveTo>
                  <a:lnTo>
                    <a:pt x="70" y="117"/>
                  </a:lnTo>
                  <a:lnTo>
                    <a:pt x="90" y="130"/>
                  </a:lnTo>
                  <a:lnTo>
                    <a:pt x="108" y="144"/>
                  </a:lnTo>
                  <a:lnTo>
                    <a:pt x="125" y="158"/>
                  </a:lnTo>
                  <a:lnTo>
                    <a:pt x="141" y="172"/>
                  </a:lnTo>
                  <a:lnTo>
                    <a:pt x="156" y="186"/>
                  </a:lnTo>
                  <a:lnTo>
                    <a:pt x="170" y="200"/>
                  </a:lnTo>
                  <a:lnTo>
                    <a:pt x="182" y="214"/>
                  </a:lnTo>
                  <a:lnTo>
                    <a:pt x="194" y="229"/>
                  </a:lnTo>
                  <a:lnTo>
                    <a:pt x="207" y="245"/>
                  </a:lnTo>
                  <a:lnTo>
                    <a:pt x="218" y="260"/>
                  </a:lnTo>
                  <a:lnTo>
                    <a:pt x="230" y="274"/>
                  </a:lnTo>
                  <a:lnTo>
                    <a:pt x="241" y="290"/>
                  </a:lnTo>
                  <a:lnTo>
                    <a:pt x="252" y="308"/>
                  </a:lnTo>
                  <a:lnTo>
                    <a:pt x="262" y="324"/>
                  </a:lnTo>
                  <a:lnTo>
                    <a:pt x="273" y="341"/>
                  </a:lnTo>
                  <a:lnTo>
                    <a:pt x="282" y="361"/>
                  </a:lnTo>
                  <a:lnTo>
                    <a:pt x="293" y="379"/>
                  </a:lnTo>
                  <a:lnTo>
                    <a:pt x="302" y="399"/>
                  </a:lnTo>
                  <a:lnTo>
                    <a:pt x="311" y="420"/>
                  </a:lnTo>
                  <a:lnTo>
                    <a:pt x="318" y="441"/>
                  </a:lnTo>
                  <a:lnTo>
                    <a:pt x="326" y="461"/>
                  </a:lnTo>
                  <a:lnTo>
                    <a:pt x="332" y="484"/>
                  </a:lnTo>
                  <a:lnTo>
                    <a:pt x="337" y="504"/>
                  </a:lnTo>
                  <a:lnTo>
                    <a:pt x="342" y="527"/>
                  </a:lnTo>
                  <a:lnTo>
                    <a:pt x="355" y="593"/>
                  </a:lnTo>
                  <a:lnTo>
                    <a:pt x="378" y="604"/>
                  </a:lnTo>
                  <a:lnTo>
                    <a:pt x="385" y="607"/>
                  </a:lnTo>
                  <a:lnTo>
                    <a:pt x="394" y="611"/>
                  </a:lnTo>
                  <a:lnTo>
                    <a:pt x="404" y="615"/>
                  </a:lnTo>
                  <a:lnTo>
                    <a:pt x="415" y="618"/>
                  </a:lnTo>
                  <a:lnTo>
                    <a:pt x="428" y="621"/>
                  </a:lnTo>
                  <a:lnTo>
                    <a:pt x="442" y="625"/>
                  </a:lnTo>
                  <a:lnTo>
                    <a:pt x="454" y="628"/>
                  </a:lnTo>
                  <a:lnTo>
                    <a:pt x="468" y="632"/>
                  </a:lnTo>
                  <a:lnTo>
                    <a:pt x="480" y="634"/>
                  </a:lnTo>
                  <a:lnTo>
                    <a:pt x="492" y="636"/>
                  </a:lnTo>
                  <a:lnTo>
                    <a:pt x="502" y="638"/>
                  </a:lnTo>
                  <a:lnTo>
                    <a:pt x="514" y="639"/>
                  </a:lnTo>
                  <a:lnTo>
                    <a:pt x="543" y="642"/>
                  </a:lnTo>
                  <a:lnTo>
                    <a:pt x="512" y="530"/>
                  </a:lnTo>
                  <a:lnTo>
                    <a:pt x="502" y="494"/>
                  </a:lnTo>
                  <a:lnTo>
                    <a:pt x="492" y="460"/>
                  </a:lnTo>
                  <a:lnTo>
                    <a:pt x="482" y="430"/>
                  </a:lnTo>
                  <a:lnTo>
                    <a:pt x="471" y="402"/>
                  </a:lnTo>
                  <a:lnTo>
                    <a:pt x="461" y="377"/>
                  </a:lnTo>
                  <a:lnTo>
                    <a:pt x="452" y="356"/>
                  </a:lnTo>
                  <a:lnTo>
                    <a:pt x="441" y="337"/>
                  </a:lnTo>
                  <a:lnTo>
                    <a:pt x="430" y="318"/>
                  </a:lnTo>
                  <a:lnTo>
                    <a:pt x="419" y="300"/>
                  </a:lnTo>
                  <a:lnTo>
                    <a:pt x="408" y="283"/>
                  </a:lnTo>
                  <a:lnTo>
                    <a:pt x="396" y="267"/>
                  </a:lnTo>
                  <a:lnTo>
                    <a:pt x="385" y="251"/>
                  </a:lnTo>
                  <a:lnTo>
                    <a:pt x="372" y="236"/>
                  </a:lnTo>
                  <a:lnTo>
                    <a:pt x="358" y="221"/>
                  </a:lnTo>
                  <a:lnTo>
                    <a:pt x="342" y="206"/>
                  </a:lnTo>
                  <a:lnTo>
                    <a:pt x="327" y="190"/>
                  </a:lnTo>
                  <a:lnTo>
                    <a:pt x="311" y="175"/>
                  </a:lnTo>
                  <a:lnTo>
                    <a:pt x="294" y="162"/>
                  </a:lnTo>
                  <a:lnTo>
                    <a:pt x="275" y="147"/>
                  </a:lnTo>
                  <a:lnTo>
                    <a:pt x="256" y="133"/>
                  </a:lnTo>
                  <a:lnTo>
                    <a:pt x="238" y="121"/>
                  </a:lnTo>
                  <a:lnTo>
                    <a:pt x="221" y="110"/>
                  </a:lnTo>
                  <a:lnTo>
                    <a:pt x="203" y="99"/>
                  </a:lnTo>
                  <a:lnTo>
                    <a:pt x="186" y="89"/>
                  </a:lnTo>
                  <a:lnTo>
                    <a:pt x="168" y="79"/>
                  </a:lnTo>
                  <a:lnTo>
                    <a:pt x="150" y="69"/>
                  </a:lnTo>
                  <a:lnTo>
                    <a:pt x="129" y="60"/>
                  </a:lnTo>
                  <a:lnTo>
                    <a:pt x="110" y="50"/>
                  </a:lnTo>
                  <a:lnTo>
                    <a:pt x="89" y="41"/>
                  </a:lnTo>
                  <a:lnTo>
                    <a:pt x="67" y="3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2" y="46"/>
                  </a:lnTo>
                  <a:lnTo>
                    <a:pt x="11" y="74"/>
                  </a:lnTo>
                </a:path>
              </a:pathLst>
            </a:custGeom>
            <a:solidFill>
              <a:srgbClr val="FFC030"/>
            </a:solidFill>
            <a:ln w="12700" cap="rnd" cmpd="sng">
              <a:solidFill>
                <a:srgbClr val="FFC0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84" name="Freeform 1144"/>
            <p:cNvSpPr>
              <a:spLocks/>
            </p:cNvSpPr>
            <p:nvPr/>
          </p:nvSpPr>
          <p:spPr bwMode="auto">
            <a:xfrm>
              <a:off x="2320" y="1885"/>
              <a:ext cx="514" cy="606"/>
            </a:xfrm>
            <a:custGeom>
              <a:avLst/>
              <a:gdLst/>
              <a:ahLst/>
              <a:cxnLst>
                <a:cxn ang="0">
                  <a:pos x="66" y="109"/>
                </a:cxn>
                <a:cxn ang="0">
                  <a:pos x="102" y="135"/>
                </a:cxn>
                <a:cxn ang="0">
                  <a:pos x="133" y="162"/>
                </a:cxn>
                <a:cxn ang="0">
                  <a:pos x="160" y="188"/>
                </a:cxn>
                <a:cxn ang="0">
                  <a:pos x="183" y="216"/>
                </a:cxn>
                <a:cxn ang="0">
                  <a:pos x="207" y="244"/>
                </a:cxn>
                <a:cxn ang="0">
                  <a:pos x="227" y="273"/>
                </a:cxn>
                <a:cxn ang="0">
                  <a:pos x="248" y="305"/>
                </a:cxn>
                <a:cxn ang="0">
                  <a:pos x="268" y="338"/>
                </a:cxn>
                <a:cxn ang="0">
                  <a:pos x="286" y="374"/>
                </a:cxn>
                <a:cxn ang="0">
                  <a:pos x="301" y="415"/>
                </a:cxn>
                <a:cxn ang="0">
                  <a:pos x="313" y="455"/>
                </a:cxn>
                <a:cxn ang="0">
                  <a:pos x="324" y="494"/>
                </a:cxn>
                <a:cxn ang="0">
                  <a:pos x="358" y="567"/>
                </a:cxn>
                <a:cxn ang="0">
                  <a:pos x="374" y="575"/>
                </a:cxn>
                <a:cxn ang="0">
                  <a:pos x="393" y="582"/>
                </a:cxn>
                <a:cxn ang="0">
                  <a:pos x="418" y="588"/>
                </a:cxn>
                <a:cxn ang="0">
                  <a:pos x="442" y="594"/>
                </a:cxn>
                <a:cxn ang="0">
                  <a:pos x="464" y="598"/>
                </a:cxn>
                <a:cxn ang="0">
                  <a:pos x="485" y="602"/>
                </a:cxn>
                <a:cxn ang="0">
                  <a:pos x="484" y="499"/>
                </a:cxn>
                <a:cxn ang="0">
                  <a:pos x="464" y="433"/>
                </a:cxn>
                <a:cxn ang="0">
                  <a:pos x="445" y="379"/>
                </a:cxn>
                <a:cxn ang="0">
                  <a:pos x="426" y="336"/>
                </a:cxn>
                <a:cxn ang="0">
                  <a:pos x="405" y="301"/>
                </a:cxn>
                <a:cxn ang="0">
                  <a:pos x="384" y="267"/>
                </a:cxn>
                <a:cxn ang="0">
                  <a:pos x="363" y="238"/>
                </a:cxn>
                <a:cxn ang="0">
                  <a:pos x="337" y="209"/>
                </a:cxn>
                <a:cxn ang="0">
                  <a:pos x="309" y="180"/>
                </a:cxn>
                <a:cxn ang="0">
                  <a:pos x="276" y="154"/>
                </a:cxn>
                <a:cxn ang="0">
                  <a:pos x="240" y="126"/>
                </a:cxn>
                <a:cxn ang="0">
                  <a:pos x="207" y="104"/>
                </a:cxn>
                <a:cxn ang="0">
                  <a:pos x="175" y="84"/>
                </a:cxn>
                <a:cxn ang="0">
                  <a:pos x="140" y="67"/>
                </a:cxn>
                <a:cxn ang="0">
                  <a:pos x="103" y="47"/>
                </a:cxn>
                <a:cxn ang="0">
                  <a:pos x="64" y="28"/>
                </a:cxn>
                <a:cxn ang="0">
                  <a:pos x="0" y="21"/>
                </a:cxn>
                <a:cxn ang="0">
                  <a:pos x="10" y="68"/>
                </a:cxn>
              </a:cxnLst>
              <a:rect l="0" t="0" r="r" b="b"/>
              <a:pathLst>
                <a:path w="514" h="606">
                  <a:moveTo>
                    <a:pt x="10" y="68"/>
                  </a:moveTo>
                  <a:lnTo>
                    <a:pt x="66" y="109"/>
                  </a:lnTo>
                  <a:lnTo>
                    <a:pt x="85" y="122"/>
                  </a:lnTo>
                  <a:lnTo>
                    <a:pt x="102" y="135"/>
                  </a:lnTo>
                  <a:lnTo>
                    <a:pt x="118" y="148"/>
                  </a:lnTo>
                  <a:lnTo>
                    <a:pt x="133" y="162"/>
                  </a:lnTo>
                  <a:lnTo>
                    <a:pt x="148" y="176"/>
                  </a:lnTo>
                  <a:lnTo>
                    <a:pt x="160" y="188"/>
                  </a:lnTo>
                  <a:lnTo>
                    <a:pt x="173" y="202"/>
                  </a:lnTo>
                  <a:lnTo>
                    <a:pt x="183" y="216"/>
                  </a:lnTo>
                  <a:lnTo>
                    <a:pt x="195" y="231"/>
                  </a:lnTo>
                  <a:lnTo>
                    <a:pt x="207" y="244"/>
                  </a:lnTo>
                  <a:lnTo>
                    <a:pt x="216" y="259"/>
                  </a:lnTo>
                  <a:lnTo>
                    <a:pt x="227" y="273"/>
                  </a:lnTo>
                  <a:lnTo>
                    <a:pt x="238" y="289"/>
                  </a:lnTo>
                  <a:lnTo>
                    <a:pt x="248" y="305"/>
                  </a:lnTo>
                  <a:lnTo>
                    <a:pt x="258" y="321"/>
                  </a:lnTo>
                  <a:lnTo>
                    <a:pt x="268" y="338"/>
                  </a:lnTo>
                  <a:lnTo>
                    <a:pt x="277" y="356"/>
                  </a:lnTo>
                  <a:lnTo>
                    <a:pt x="286" y="374"/>
                  </a:lnTo>
                  <a:lnTo>
                    <a:pt x="294" y="394"/>
                  </a:lnTo>
                  <a:lnTo>
                    <a:pt x="301" y="415"/>
                  </a:lnTo>
                  <a:lnTo>
                    <a:pt x="308" y="433"/>
                  </a:lnTo>
                  <a:lnTo>
                    <a:pt x="313" y="455"/>
                  </a:lnTo>
                  <a:lnTo>
                    <a:pt x="319" y="474"/>
                  </a:lnTo>
                  <a:lnTo>
                    <a:pt x="324" y="494"/>
                  </a:lnTo>
                  <a:lnTo>
                    <a:pt x="336" y="557"/>
                  </a:lnTo>
                  <a:lnTo>
                    <a:pt x="358" y="567"/>
                  </a:lnTo>
                  <a:lnTo>
                    <a:pt x="365" y="570"/>
                  </a:lnTo>
                  <a:lnTo>
                    <a:pt x="374" y="575"/>
                  </a:lnTo>
                  <a:lnTo>
                    <a:pt x="383" y="578"/>
                  </a:lnTo>
                  <a:lnTo>
                    <a:pt x="393" y="582"/>
                  </a:lnTo>
                  <a:lnTo>
                    <a:pt x="405" y="584"/>
                  </a:lnTo>
                  <a:lnTo>
                    <a:pt x="418" y="588"/>
                  </a:lnTo>
                  <a:lnTo>
                    <a:pt x="430" y="591"/>
                  </a:lnTo>
                  <a:lnTo>
                    <a:pt x="442" y="594"/>
                  </a:lnTo>
                  <a:lnTo>
                    <a:pt x="454" y="597"/>
                  </a:lnTo>
                  <a:lnTo>
                    <a:pt x="464" y="598"/>
                  </a:lnTo>
                  <a:lnTo>
                    <a:pt x="474" y="600"/>
                  </a:lnTo>
                  <a:lnTo>
                    <a:pt x="485" y="602"/>
                  </a:lnTo>
                  <a:lnTo>
                    <a:pt x="513" y="605"/>
                  </a:lnTo>
                  <a:lnTo>
                    <a:pt x="484" y="499"/>
                  </a:lnTo>
                  <a:lnTo>
                    <a:pt x="474" y="465"/>
                  </a:lnTo>
                  <a:lnTo>
                    <a:pt x="464" y="433"/>
                  </a:lnTo>
                  <a:lnTo>
                    <a:pt x="454" y="406"/>
                  </a:lnTo>
                  <a:lnTo>
                    <a:pt x="445" y="379"/>
                  </a:lnTo>
                  <a:lnTo>
                    <a:pt x="435" y="356"/>
                  </a:lnTo>
                  <a:lnTo>
                    <a:pt x="426" y="336"/>
                  </a:lnTo>
                  <a:lnTo>
                    <a:pt x="415" y="318"/>
                  </a:lnTo>
                  <a:lnTo>
                    <a:pt x="405" y="301"/>
                  </a:lnTo>
                  <a:lnTo>
                    <a:pt x="395" y="283"/>
                  </a:lnTo>
                  <a:lnTo>
                    <a:pt x="384" y="267"/>
                  </a:lnTo>
                  <a:lnTo>
                    <a:pt x="374" y="252"/>
                  </a:lnTo>
                  <a:lnTo>
                    <a:pt x="363" y="238"/>
                  </a:lnTo>
                  <a:lnTo>
                    <a:pt x="350" y="224"/>
                  </a:lnTo>
                  <a:lnTo>
                    <a:pt x="337" y="209"/>
                  </a:lnTo>
                  <a:lnTo>
                    <a:pt x="322" y="195"/>
                  </a:lnTo>
                  <a:lnTo>
                    <a:pt x="309" y="180"/>
                  </a:lnTo>
                  <a:lnTo>
                    <a:pt x="293" y="166"/>
                  </a:lnTo>
                  <a:lnTo>
                    <a:pt x="276" y="154"/>
                  </a:lnTo>
                  <a:lnTo>
                    <a:pt x="258" y="139"/>
                  </a:lnTo>
                  <a:lnTo>
                    <a:pt x="240" y="126"/>
                  </a:lnTo>
                  <a:lnTo>
                    <a:pt x="223" y="114"/>
                  </a:lnTo>
                  <a:lnTo>
                    <a:pt x="207" y="104"/>
                  </a:lnTo>
                  <a:lnTo>
                    <a:pt x="191" y="92"/>
                  </a:lnTo>
                  <a:lnTo>
                    <a:pt x="175" y="84"/>
                  </a:lnTo>
                  <a:lnTo>
                    <a:pt x="159" y="75"/>
                  </a:lnTo>
                  <a:lnTo>
                    <a:pt x="140" y="67"/>
                  </a:lnTo>
                  <a:lnTo>
                    <a:pt x="121" y="56"/>
                  </a:lnTo>
                  <a:lnTo>
                    <a:pt x="103" y="47"/>
                  </a:lnTo>
                  <a:lnTo>
                    <a:pt x="83" y="39"/>
                  </a:lnTo>
                  <a:lnTo>
                    <a:pt x="64" y="28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" y="44"/>
                  </a:lnTo>
                  <a:lnTo>
                    <a:pt x="10" y="68"/>
                  </a:lnTo>
                </a:path>
              </a:pathLst>
            </a:custGeom>
            <a:solidFill>
              <a:srgbClr val="FFC040"/>
            </a:solidFill>
            <a:ln w="12700" cap="rnd" cmpd="sng">
              <a:solidFill>
                <a:srgbClr val="FFC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85" name="Freeform 1145"/>
            <p:cNvSpPr>
              <a:spLocks/>
            </p:cNvSpPr>
            <p:nvPr/>
          </p:nvSpPr>
          <p:spPr bwMode="auto">
            <a:xfrm>
              <a:off x="2336" y="1900"/>
              <a:ext cx="484" cy="569"/>
            </a:xfrm>
            <a:custGeom>
              <a:avLst/>
              <a:gdLst/>
              <a:ahLst/>
              <a:cxnLst>
                <a:cxn ang="0">
                  <a:pos x="62" y="102"/>
                </a:cxn>
                <a:cxn ang="0">
                  <a:pos x="96" y="126"/>
                </a:cxn>
                <a:cxn ang="0">
                  <a:pos x="126" y="151"/>
                </a:cxn>
                <a:cxn ang="0">
                  <a:pos x="151" y="176"/>
                </a:cxn>
                <a:cxn ang="0">
                  <a:pos x="173" y="202"/>
                </a:cxn>
                <a:cxn ang="0">
                  <a:pos x="195" y="229"/>
                </a:cxn>
                <a:cxn ang="0">
                  <a:pos x="215" y="255"/>
                </a:cxn>
                <a:cxn ang="0">
                  <a:pos x="234" y="285"/>
                </a:cxn>
                <a:cxn ang="0">
                  <a:pos x="252" y="316"/>
                </a:cxn>
                <a:cxn ang="0">
                  <a:pos x="269" y="351"/>
                </a:cxn>
                <a:cxn ang="0">
                  <a:pos x="284" y="387"/>
                </a:cxn>
                <a:cxn ang="0">
                  <a:pos x="295" y="426"/>
                </a:cxn>
                <a:cxn ang="0">
                  <a:pos x="306" y="463"/>
                </a:cxn>
                <a:cxn ang="0">
                  <a:pos x="339" y="530"/>
                </a:cxn>
                <a:cxn ang="0">
                  <a:pos x="353" y="537"/>
                </a:cxn>
                <a:cxn ang="0">
                  <a:pos x="372" y="545"/>
                </a:cxn>
                <a:cxn ang="0">
                  <a:pos x="395" y="551"/>
                </a:cxn>
                <a:cxn ang="0">
                  <a:pos x="417" y="557"/>
                </a:cxn>
                <a:cxn ang="0">
                  <a:pos x="438" y="561"/>
                </a:cxn>
                <a:cxn ang="0">
                  <a:pos x="457" y="564"/>
                </a:cxn>
                <a:cxn ang="0">
                  <a:pos x="453" y="469"/>
                </a:cxn>
                <a:cxn ang="0">
                  <a:pos x="436" y="407"/>
                </a:cxn>
                <a:cxn ang="0">
                  <a:pos x="418" y="357"/>
                </a:cxn>
                <a:cxn ang="0">
                  <a:pos x="400" y="316"/>
                </a:cxn>
                <a:cxn ang="0">
                  <a:pos x="380" y="283"/>
                </a:cxn>
                <a:cxn ang="0">
                  <a:pos x="360" y="252"/>
                </a:cxn>
                <a:cxn ang="0">
                  <a:pos x="340" y="225"/>
                </a:cxn>
                <a:cxn ang="0">
                  <a:pos x="316" y="197"/>
                </a:cxn>
                <a:cxn ang="0">
                  <a:pos x="289" y="170"/>
                </a:cxn>
                <a:cxn ang="0">
                  <a:pos x="258" y="145"/>
                </a:cxn>
                <a:cxn ang="0">
                  <a:pos x="225" y="120"/>
                </a:cxn>
                <a:cxn ang="0">
                  <a:pos x="194" y="99"/>
                </a:cxn>
                <a:cxn ang="0">
                  <a:pos x="163" y="80"/>
                </a:cxn>
                <a:cxn ang="0">
                  <a:pos x="132" y="63"/>
                </a:cxn>
                <a:cxn ang="0">
                  <a:pos x="95" y="45"/>
                </a:cxn>
                <a:cxn ang="0">
                  <a:pos x="59" y="27"/>
                </a:cxn>
                <a:cxn ang="0">
                  <a:pos x="0" y="20"/>
                </a:cxn>
                <a:cxn ang="0">
                  <a:pos x="9" y="63"/>
                </a:cxn>
              </a:cxnLst>
              <a:rect l="0" t="0" r="r" b="b"/>
              <a:pathLst>
                <a:path w="484" h="569">
                  <a:moveTo>
                    <a:pt x="9" y="63"/>
                  </a:moveTo>
                  <a:lnTo>
                    <a:pt x="62" y="102"/>
                  </a:lnTo>
                  <a:lnTo>
                    <a:pt x="80" y="114"/>
                  </a:lnTo>
                  <a:lnTo>
                    <a:pt x="96" y="126"/>
                  </a:lnTo>
                  <a:lnTo>
                    <a:pt x="111" y="140"/>
                  </a:lnTo>
                  <a:lnTo>
                    <a:pt x="126" y="151"/>
                  </a:lnTo>
                  <a:lnTo>
                    <a:pt x="139" y="164"/>
                  </a:lnTo>
                  <a:lnTo>
                    <a:pt x="151" y="176"/>
                  </a:lnTo>
                  <a:lnTo>
                    <a:pt x="162" y="188"/>
                  </a:lnTo>
                  <a:lnTo>
                    <a:pt x="173" y="202"/>
                  </a:lnTo>
                  <a:lnTo>
                    <a:pt x="183" y="216"/>
                  </a:lnTo>
                  <a:lnTo>
                    <a:pt x="195" y="229"/>
                  </a:lnTo>
                  <a:lnTo>
                    <a:pt x="205" y="243"/>
                  </a:lnTo>
                  <a:lnTo>
                    <a:pt x="215" y="255"/>
                  </a:lnTo>
                  <a:lnTo>
                    <a:pt x="224" y="271"/>
                  </a:lnTo>
                  <a:lnTo>
                    <a:pt x="234" y="285"/>
                  </a:lnTo>
                  <a:lnTo>
                    <a:pt x="243" y="300"/>
                  </a:lnTo>
                  <a:lnTo>
                    <a:pt x="252" y="316"/>
                  </a:lnTo>
                  <a:lnTo>
                    <a:pt x="261" y="333"/>
                  </a:lnTo>
                  <a:lnTo>
                    <a:pt x="269" y="351"/>
                  </a:lnTo>
                  <a:lnTo>
                    <a:pt x="277" y="370"/>
                  </a:lnTo>
                  <a:lnTo>
                    <a:pt x="284" y="387"/>
                  </a:lnTo>
                  <a:lnTo>
                    <a:pt x="291" y="406"/>
                  </a:lnTo>
                  <a:lnTo>
                    <a:pt x="295" y="426"/>
                  </a:lnTo>
                  <a:lnTo>
                    <a:pt x="301" y="443"/>
                  </a:lnTo>
                  <a:lnTo>
                    <a:pt x="306" y="463"/>
                  </a:lnTo>
                  <a:lnTo>
                    <a:pt x="318" y="521"/>
                  </a:lnTo>
                  <a:lnTo>
                    <a:pt x="339" y="530"/>
                  </a:lnTo>
                  <a:lnTo>
                    <a:pt x="345" y="534"/>
                  </a:lnTo>
                  <a:lnTo>
                    <a:pt x="353" y="537"/>
                  </a:lnTo>
                  <a:lnTo>
                    <a:pt x="362" y="540"/>
                  </a:lnTo>
                  <a:lnTo>
                    <a:pt x="372" y="545"/>
                  </a:lnTo>
                  <a:lnTo>
                    <a:pt x="382" y="546"/>
                  </a:lnTo>
                  <a:lnTo>
                    <a:pt x="395" y="551"/>
                  </a:lnTo>
                  <a:lnTo>
                    <a:pt x="405" y="553"/>
                  </a:lnTo>
                  <a:lnTo>
                    <a:pt x="417" y="557"/>
                  </a:lnTo>
                  <a:lnTo>
                    <a:pt x="428" y="560"/>
                  </a:lnTo>
                  <a:lnTo>
                    <a:pt x="438" y="561"/>
                  </a:lnTo>
                  <a:lnTo>
                    <a:pt x="447" y="563"/>
                  </a:lnTo>
                  <a:lnTo>
                    <a:pt x="457" y="564"/>
                  </a:lnTo>
                  <a:lnTo>
                    <a:pt x="483" y="568"/>
                  </a:lnTo>
                  <a:lnTo>
                    <a:pt x="453" y="469"/>
                  </a:lnTo>
                  <a:lnTo>
                    <a:pt x="445" y="437"/>
                  </a:lnTo>
                  <a:lnTo>
                    <a:pt x="436" y="407"/>
                  </a:lnTo>
                  <a:lnTo>
                    <a:pt x="427" y="381"/>
                  </a:lnTo>
                  <a:lnTo>
                    <a:pt x="418" y="357"/>
                  </a:lnTo>
                  <a:lnTo>
                    <a:pt x="408" y="335"/>
                  </a:lnTo>
                  <a:lnTo>
                    <a:pt x="400" y="316"/>
                  </a:lnTo>
                  <a:lnTo>
                    <a:pt x="389" y="300"/>
                  </a:lnTo>
                  <a:lnTo>
                    <a:pt x="380" y="283"/>
                  </a:lnTo>
                  <a:lnTo>
                    <a:pt x="370" y="267"/>
                  </a:lnTo>
                  <a:lnTo>
                    <a:pt x="360" y="252"/>
                  </a:lnTo>
                  <a:lnTo>
                    <a:pt x="350" y="238"/>
                  </a:lnTo>
                  <a:lnTo>
                    <a:pt x="340" y="225"/>
                  </a:lnTo>
                  <a:lnTo>
                    <a:pt x="328" y="212"/>
                  </a:lnTo>
                  <a:lnTo>
                    <a:pt x="316" y="197"/>
                  </a:lnTo>
                  <a:lnTo>
                    <a:pt x="302" y="184"/>
                  </a:lnTo>
                  <a:lnTo>
                    <a:pt x="289" y="170"/>
                  </a:lnTo>
                  <a:lnTo>
                    <a:pt x="274" y="157"/>
                  </a:lnTo>
                  <a:lnTo>
                    <a:pt x="258" y="145"/>
                  </a:lnTo>
                  <a:lnTo>
                    <a:pt x="242" y="132"/>
                  </a:lnTo>
                  <a:lnTo>
                    <a:pt x="225" y="120"/>
                  </a:lnTo>
                  <a:lnTo>
                    <a:pt x="210" y="108"/>
                  </a:lnTo>
                  <a:lnTo>
                    <a:pt x="194" y="99"/>
                  </a:lnTo>
                  <a:lnTo>
                    <a:pt x="178" y="87"/>
                  </a:lnTo>
                  <a:lnTo>
                    <a:pt x="163" y="80"/>
                  </a:lnTo>
                  <a:lnTo>
                    <a:pt x="148" y="70"/>
                  </a:lnTo>
                  <a:lnTo>
                    <a:pt x="132" y="63"/>
                  </a:lnTo>
                  <a:lnTo>
                    <a:pt x="114" y="53"/>
                  </a:lnTo>
                  <a:lnTo>
                    <a:pt x="95" y="45"/>
                  </a:lnTo>
                  <a:lnTo>
                    <a:pt x="78" y="37"/>
                  </a:lnTo>
                  <a:lnTo>
                    <a:pt x="59" y="27"/>
                  </a:lnTo>
                  <a:lnTo>
                    <a:pt x="0" y="0"/>
                  </a:lnTo>
                  <a:lnTo>
                    <a:pt x="0" y="20"/>
                  </a:lnTo>
                  <a:lnTo>
                    <a:pt x="1" y="40"/>
                  </a:lnTo>
                  <a:lnTo>
                    <a:pt x="9" y="63"/>
                  </a:lnTo>
                </a:path>
              </a:pathLst>
            </a:custGeom>
            <a:solidFill>
              <a:srgbClr val="FFC050"/>
            </a:solidFill>
            <a:ln w="12700" cap="rnd" cmpd="sng">
              <a:solidFill>
                <a:srgbClr val="FFC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86" name="Freeform 1146"/>
            <p:cNvSpPr>
              <a:spLocks/>
            </p:cNvSpPr>
            <p:nvPr/>
          </p:nvSpPr>
          <p:spPr bwMode="auto">
            <a:xfrm>
              <a:off x="2351" y="1915"/>
              <a:ext cx="455" cy="531"/>
            </a:xfrm>
            <a:custGeom>
              <a:avLst/>
              <a:gdLst/>
              <a:ahLst/>
              <a:cxnLst>
                <a:cxn ang="0">
                  <a:pos x="60" y="95"/>
                </a:cxn>
                <a:cxn ang="0">
                  <a:pos x="91" y="117"/>
                </a:cxn>
                <a:cxn ang="0">
                  <a:pos x="119" y="141"/>
                </a:cxn>
                <a:cxn ang="0">
                  <a:pos x="143" y="164"/>
                </a:cxn>
                <a:cxn ang="0">
                  <a:pos x="163" y="188"/>
                </a:cxn>
                <a:cxn ang="0">
                  <a:pos x="184" y="213"/>
                </a:cxn>
                <a:cxn ang="0">
                  <a:pos x="202" y="238"/>
                </a:cxn>
                <a:cxn ang="0">
                  <a:pos x="221" y="266"/>
                </a:cxn>
                <a:cxn ang="0">
                  <a:pos x="238" y="296"/>
                </a:cxn>
                <a:cxn ang="0">
                  <a:pos x="254" y="327"/>
                </a:cxn>
                <a:cxn ang="0">
                  <a:pos x="267" y="362"/>
                </a:cxn>
                <a:cxn ang="0">
                  <a:pos x="279" y="396"/>
                </a:cxn>
                <a:cxn ang="0">
                  <a:pos x="289" y="430"/>
                </a:cxn>
                <a:cxn ang="0">
                  <a:pos x="319" y="494"/>
                </a:cxn>
                <a:cxn ang="0">
                  <a:pos x="333" y="500"/>
                </a:cxn>
                <a:cxn ang="0">
                  <a:pos x="351" y="506"/>
                </a:cxn>
                <a:cxn ang="0">
                  <a:pos x="371" y="514"/>
                </a:cxn>
                <a:cxn ang="0">
                  <a:pos x="392" y="520"/>
                </a:cxn>
                <a:cxn ang="0">
                  <a:pos x="412" y="523"/>
                </a:cxn>
                <a:cxn ang="0">
                  <a:pos x="429" y="526"/>
                </a:cxn>
                <a:cxn ang="0">
                  <a:pos x="426" y="439"/>
                </a:cxn>
                <a:cxn ang="0">
                  <a:pos x="409" y="382"/>
                </a:cxn>
                <a:cxn ang="0">
                  <a:pos x="391" y="334"/>
                </a:cxn>
                <a:cxn ang="0">
                  <a:pos x="374" y="297"/>
                </a:cxn>
                <a:cxn ang="0">
                  <a:pos x="356" y="266"/>
                </a:cxn>
                <a:cxn ang="0">
                  <a:pos x="338" y="237"/>
                </a:cxn>
                <a:cxn ang="0">
                  <a:pos x="319" y="211"/>
                </a:cxn>
                <a:cxn ang="0">
                  <a:pos x="295" y="186"/>
                </a:cxn>
                <a:cxn ang="0">
                  <a:pos x="271" y="160"/>
                </a:cxn>
                <a:cxn ang="0">
                  <a:pos x="242" y="136"/>
                </a:cxn>
                <a:cxn ang="0">
                  <a:pos x="211" y="113"/>
                </a:cxn>
                <a:cxn ang="0">
                  <a:pos x="182" y="94"/>
                </a:cxn>
                <a:cxn ang="0">
                  <a:pos x="153" y="76"/>
                </a:cxn>
                <a:cxn ang="0">
                  <a:pos x="123" y="60"/>
                </a:cxn>
                <a:cxn ang="0">
                  <a:pos x="90" y="42"/>
                </a:cxn>
                <a:cxn ang="0">
                  <a:pos x="56" y="25"/>
                </a:cxn>
                <a:cxn ang="0">
                  <a:pos x="1" y="18"/>
                </a:cxn>
                <a:cxn ang="0">
                  <a:pos x="10" y="59"/>
                </a:cxn>
              </a:cxnLst>
              <a:rect l="0" t="0" r="r" b="b"/>
              <a:pathLst>
                <a:path w="455" h="531">
                  <a:moveTo>
                    <a:pt x="10" y="59"/>
                  </a:moveTo>
                  <a:lnTo>
                    <a:pt x="60" y="95"/>
                  </a:lnTo>
                  <a:lnTo>
                    <a:pt x="76" y="106"/>
                  </a:lnTo>
                  <a:lnTo>
                    <a:pt x="91" y="117"/>
                  </a:lnTo>
                  <a:lnTo>
                    <a:pt x="104" y="130"/>
                  </a:lnTo>
                  <a:lnTo>
                    <a:pt x="119" y="141"/>
                  </a:lnTo>
                  <a:lnTo>
                    <a:pt x="132" y="153"/>
                  </a:lnTo>
                  <a:lnTo>
                    <a:pt x="143" y="164"/>
                  </a:lnTo>
                  <a:lnTo>
                    <a:pt x="152" y="176"/>
                  </a:lnTo>
                  <a:lnTo>
                    <a:pt x="163" y="188"/>
                  </a:lnTo>
                  <a:lnTo>
                    <a:pt x="173" y="201"/>
                  </a:lnTo>
                  <a:lnTo>
                    <a:pt x="184" y="213"/>
                  </a:lnTo>
                  <a:lnTo>
                    <a:pt x="193" y="226"/>
                  </a:lnTo>
                  <a:lnTo>
                    <a:pt x="202" y="238"/>
                  </a:lnTo>
                  <a:lnTo>
                    <a:pt x="212" y="253"/>
                  </a:lnTo>
                  <a:lnTo>
                    <a:pt x="221" y="266"/>
                  </a:lnTo>
                  <a:lnTo>
                    <a:pt x="229" y="280"/>
                  </a:lnTo>
                  <a:lnTo>
                    <a:pt x="238" y="296"/>
                  </a:lnTo>
                  <a:lnTo>
                    <a:pt x="246" y="311"/>
                  </a:lnTo>
                  <a:lnTo>
                    <a:pt x="254" y="327"/>
                  </a:lnTo>
                  <a:lnTo>
                    <a:pt x="262" y="344"/>
                  </a:lnTo>
                  <a:lnTo>
                    <a:pt x="267" y="362"/>
                  </a:lnTo>
                  <a:lnTo>
                    <a:pt x="275" y="378"/>
                  </a:lnTo>
                  <a:lnTo>
                    <a:pt x="279" y="396"/>
                  </a:lnTo>
                  <a:lnTo>
                    <a:pt x="285" y="412"/>
                  </a:lnTo>
                  <a:lnTo>
                    <a:pt x="289" y="430"/>
                  </a:lnTo>
                  <a:lnTo>
                    <a:pt x="300" y="484"/>
                  </a:lnTo>
                  <a:lnTo>
                    <a:pt x="319" y="494"/>
                  </a:lnTo>
                  <a:lnTo>
                    <a:pt x="326" y="497"/>
                  </a:lnTo>
                  <a:lnTo>
                    <a:pt x="333" y="500"/>
                  </a:lnTo>
                  <a:lnTo>
                    <a:pt x="341" y="504"/>
                  </a:lnTo>
                  <a:lnTo>
                    <a:pt x="351" y="506"/>
                  </a:lnTo>
                  <a:lnTo>
                    <a:pt x="361" y="510"/>
                  </a:lnTo>
                  <a:lnTo>
                    <a:pt x="371" y="514"/>
                  </a:lnTo>
                  <a:lnTo>
                    <a:pt x="382" y="515"/>
                  </a:lnTo>
                  <a:lnTo>
                    <a:pt x="392" y="520"/>
                  </a:lnTo>
                  <a:lnTo>
                    <a:pt x="403" y="521"/>
                  </a:lnTo>
                  <a:lnTo>
                    <a:pt x="412" y="523"/>
                  </a:lnTo>
                  <a:lnTo>
                    <a:pt x="420" y="525"/>
                  </a:lnTo>
                  <a:lnTo>
                    <a:pt x="429" y="526"/>
                  </a:lnTo>
                  <a:lnTo>
                    <a:pt x="454" y="530"/>
                  </a:lnTo>
                  <a:lnTo>
                    <a:pt x="426" y="439"/>
                  </a:lnTo>
                  <a:lnTo>
                    <a:pt x="418" y="409"/>
                  </a:lnTo>
                  <a:lnTo>
                    <a:pt x="409" y="382"/>
                  </a:lnTo>
                  <a:lnTo>
                    <a:pt x="400" y="357"/>
                  </a:lnTo>
                  <a:lnTo>
                    <a:pt x="391" y="334"/>
                  </a:lnTo>
                  <a:lnTo>
                    <a:pt x="382" y="315"/>
                  </a:lnTo>
                  <a:lnTo>
                    <a:pt x="374" y="297"/>
                  </a:lnTo>
                  <a:lnTo>
                    <a:pt x="366" y="282"/>
                  </a:lnTo>
                  <a:lnTo>
                    <a:pt x="356" y="266"/>
                  </a:lnTo>
                  <a:lnTo>
                    <a:pt x="347" y="251"/>
                  </a:lnTo>
                  <a:lnTo>
                    <a:pt x="338" y="237"/>
                  </a:lnTo>
                  <a:lnTo>
                    <a:pt x="327" y="224"/>
                  </a:lnTo>
                  <a:lnTo>
                    <a:pt x="319" y="211"/>
                  </a:lnTo>
                  <a:lnTo>
                    <a:pt x="307" y="198"/>
                  </a:lnTo>
                  <a:lnTo>
                    <a:pt x="295" y="186"/>
                  </a:lnTo>
                  <a:lnTo>
                    <a:pt x="283" y="173"/>
                  </a:lnTo>
                  <a:lnTo>
                    <a:pt x="271" y="160"/>
                  </a:lnTo>
                  <a:lnTo>
                    <a:pt x="257" y="149"/>
                  </a:lnTo>
                  <a:lnTo>
                    <a:pt x="242" y="136"/>
                  </a:lnTo>
                  <a:lnTo>
                    <a:pt x="226" y="124"/>
                  </a:lnTo>
                  <a:lnTo>
                    <a:pt x="211" y="113"/>
                  </a:lnTo>
                  <a:lnTo>
                    <a:pt x="196" y="102"/>
                  </a:lnTo>
                  <a:lnTo>
                    <a:pt x="182" y="94"/>
                  </a:lnTo>
                  <a:lnTo>
                    <a:pt x="167" y="83"/>
                  </a:lnTo>
                  <a:lnTo>
                    <a:pt x="153" y="76"/>
                  </a:lnTo>
                  <a:lnTo>
                    <a:pt x="138" y="67"/>
                  </a:lnTo>
                  <a:lnTo>
                    <a:pt x="123" y="60"/>
                  </a:lnTo>
                  <a:lnTo>
                    <a:pt x="106" y="51"/>
                  </a:lnTo>
                  <a:lnTo>
                    <a:pt x="90" y="42"/>
                  </a:lnTo>
                  <a:lnTo>
                    <a:pt x="73" y="34"/>
                  </a:lnTo>
                  <a:lnTo>
                    <a:pt x="56" y="25"/>
                  </a:lnTo>
                  <a:lnTo>
                    <a:pt x="0" y="0"/>
                  </a:lnTo>
                  <a:lnTo>
                    <a:pt x="1" y="18"/>
                  </a:lnTo>
                  <a:lnTo>
                    <a:pt x="3" y="38"/>
                  </a:lnTo>
                  <a:lnTo>
                    <a:pt x="10" y="59"/>
                  </a:lnTo>
                </a:path>
              </a:pathLst>
            </a:custGeom>
            <a:solidFill>
              <a:srgbClr val="FFC060"/>
            </a:solidFill>
            <a:ln w="12700" cap="rnd" cmpd="sng">
              <a:solidFill>
                <a:srgbClr val="FFC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87" name="Freeform 1147"/>
            <p:cNvSpPr>
              <a:spLocks/>
            </p:cNvSpPr>
            <p:nvPr/>
          </p:nvSpPr>
          <p:spPr bwMode="auto">
            <a:xfrm>
              <a:off x="2367" y="1930"/>
              <a:ext cx="424" cy="493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86" y="110"/>
                </a:cxn>
                <a:cxn ang="0">
                  <a:pos x="112" y="130"/>
                </a:cxn>
                <a:cxn ang="0">
                  <a:pos x="133" y="152"/>
                </a:cxn>
                <a:cxn ang="0">
                  <a:pos x="152" y="174"/>
                </a:cxn>
                <a:cxn ang="0">
                  <a:pos x="171" y="198"/>
                </a:cxn>
                <a:cxn ang="0">
                  <a:pos x="189" y="221"/>
                </a:cxn>
                <a:cxn ang="0">
                  <a:pos x="207" y="246"/>
                </a:cxn>
                <a:cxn ang="0">
                  <a:pos x="222" y="274"/>
                </a:cxn>
                <a:cxn ang="0">
                  <a:pos x="237" y="303"/>
                </a:cxn>
                <a:cxn ang="0">
                  <a:pos x="250" y="334"/>
                </a:cxn>
                <a:cxn ang="0">
                  <a:pos x="262" y="367"/>
                </a:cxn>
                <a:cxn ang="0">
                  <a:pos x="271" y="399"/>
                </a:cxn>
                <a:cxn ang="0">
                  <a:pos x="300" y="458"/>
                </a:cxn>
                <a:cxn ang="0">
                  <a:pos x="312" y="463"/>
                </a:cxn>
                <a:cxn ang="0">
                  <a:pos x="328" y="470"/>
                </a:cxn>
                <a:cxn ang="0">
                  <a:pos x="348" y="476"/>
                </a:cxn>
                <a:cxn ang="0">
                  <a:pos x="367" y="482"/>
                </a:cxn>
                <a:cxn ang="0">
                  <a:pos x="384" y="486"/>
                </a:cxn>
                <a:cxn ang="0">
                  <a:pos x="401" y="489"/>
                </a:cxn>
                <a:cxn ang="0">
                  <a:pos x="398" y="408"/>
                </a:cxn>
                <a:cxn ang="0">
                  <a:pos x="381" y="356"/>
                </a:cxn>
                <a:cxn ang="0">
                  <a:pos x="365" y="312"/>
                </a:cxn>
                <a:cxn ang="0">
                  <a:pos x="348" y="277"/>
                </a:cxn>
                <a:cxn ang="0">
                  <a:pos x="331" y="248"/>
                </a:cxn>
                <a:cxn ang="0">
                  <a:pos x="313" y="222"/>
                </a:cxn>
                <a:cxn ang="0">
                  <a:pos x="295" y="198"/>
                </a:cxn>
                <a:cxn ang="0">
                  <a:pos x="274" y="174"/>
                </a:cxn>
                <a:cxn ang="0">
                  <a:pos x="251" y="150"/>
                </a:cxn>
                <a:cxn ang="0">
                  <a:pos x="224" y="128"/>
                </a:cxn>
                <a:cxn ang="0">
                  <a:pos x="195" y="106"/>
                </a:cxn>
                <a:cxn ang="0">
                  <a:pos x="168" y="87"/>
                </a:cxn>
                <a:cxn ang="0">
                  <a:pos x="142" y="71"/>
                </a:cxn>
                <a:cxn ang="0">
                  <a:pos x="114" y="56"/>
                </a:cxn>
                <a:cxn ang="0">
                  <a:pos x="83" y="39"/>
                </a:cxn>
                <a:cxn ang="0">
                  <a:pos x="51" y="23"/>
                </a:cxn>
                <a:cxn ang="0">
                  <a:pos x="1" y="16"/>
                </a:cxn>
                <a:cxn ang="0">
                  <a:pos x="10" y="54"/>
                </a:cxn>
              </a:cxnLst>
              <a:rect l="0" t="0" r="r" b="b"/>
              <a:pathLst>
                <a:path w="424" h="493">
                  <a:moveTo>
                    <a:pt x="10" y="54"/>
                  </a:moveTo>
                  <a:lnTo>
                    <a:pt x="56" y="87"/>
                  </a:lnTo>
                  <a:lnTo>
                    <a:pt x="72" y="98"/>
                  </a:lnTo>
                  <a:lnTo>
                    <a:pt x="86" y="110"/>
                  </a:lnTo>
                  <a:lnTo>
                    <a:pt x="97" y="119"/>
                  </a:lnTo>
                  <a:lnTo>
                    <a:pt x="112" y="130"/>
                  </a:lnTo>
                  <a:lnTo>
                    <a:pt x="122" y="142"/>
                  </a:lnTo>
                  <a:lnTo>
                    <a:pt x="133" y="152"/>
                  </a:lnTo>
                  <a:lnTo>
                    <a:pt x="143" y="163"/>
                  </a:lnTo>
                  <a:lnTo>
                    <a:pt x="152" y="174"/>
                  </a:lnTo>
                  <a:lnTo>
                    <a:pt x="162" y="186"/>
                  </a:lnTo>
                  <a:lnTo>
                    <a:pt x="171" y="198"/>
                  </a:lnTo>
                  <a:lnTo>
                    <a:pt x="180" y="210"/>
                  </a:lnTo>
                  <a:lnTo>
                    <a:pt x="189" y="221"/>
                  </a:lnTo>
                  <a:lnTo>
                    <a:pt x="198" y="234"/>
                  </a:lnTo>
                  <a:lnTo>
                    <a:pt x="207" y="246"/>
                  </a:lnTo>
                  <a:lnTo>
                    <a:pt x="215" y="260"/>
                  </a:lnTo>
                  <a:lnTo>
                    <a:pt x="222" y="274"/>
                  </a:lnTo>
                  <a:lnTo>
                    <a:pt x="230" y="288"/>
                  </a:lnTo>
                  <a:lnTo>
                    <a:pt x="237" y="303"/>
                  </a:lnTo>
                  <a:lnTo>
                    <a:pt x="245" y="319"/>
                  </a:lnTo>
                  <a:lnTo>
                    <a:pt x="250" y="334"/>
                  </a:lnTo>
                  <a:lnTo>
                    <a:pt x="257" y="349"/>
                  </a:lnTo>
                  <a:lnTo>
                    <a:pt x="262" y="367"/>
                  </a:lnTo>
                  <a:lnTo>
                    <a:pt x="266" y="382"/>
                  </a:lnTo>
                  <a:lnTo>
                    <a:pt x="271" y="399"/>
                  </a:lnTo>
                  <a:lnTo>
                    <a:pt x="282" y="448"/>
                  </a:lnTo>
                  <a:lnTo>
                    <a:pt x="300" y="458"/>
                  </a:lnTo>
                  <a:lnTo>
                    <a:pt x="305" y="460"/>
                  </a:lnTo>
                  <a:lnTo>
                    <a:pt x="312" y="463"/>
                  </a:lnTo>
                  <a:lnTo>
                    <a:pt x="319" y="467"/>
                  </a:lnTo>
                  <a:lnTo>
                    <a:pt x="328" y="470"/>
                  </a:lnTo>
                  <a:lnTo>
                    <a:pt x="337" y="472"/>
                  </a:lnTo>
                  <a:lnTo>
                    <a:pt x="348" y="476"/>
                  </a:lnTo>
                  <a:lnTo>
                    <a:pt x="358" y="479"/>
                  </a:lnTo>
                  <a:lnTo>
                    <a:pt x="367" y="482"/>
                  </a:lnTo>
                  <a:lnTo>
                    <a:pt x="376" y="484"/>
                  </a:lnTo>
                  <a:lnTo>
                    <a:pt x="384" y="486"/>
                  </a:lnTo>
                  <a:lnTo>
                    <a:pt x="393" y="488"/>
                  </a:lnTo>
                  <a:lnTo>
                    <a:pt x="401" y="489"/>
                  </a:lnTo>
                  <a:lnTo>
                    <a:pt x="423" y="492"/>
                  </a:lnTo>
                  <a:lnTo>
                    <a:pt x="398" y="408"/>
                  </a:lnTo>
                  <a:lnTo>
                    <a:pt x="389" y="381"/>
                  </a:lnTo>
                  <a:lnTo>
                    <a:pt x="381" y="356"/>
                  </a:lnTo>
                  <a:lnTo>
                    <a:pt x="373" y="333"/>
                  </a:lnTo>
                  <a:lnTo>
                    <a:pt x="365" y="312"/>
                  </a:lnTo>
                  <a:lnTo>
                    <a:pt x="355" y="293"/>
                  </a:lnTo>
                  <a:lnTo>
                    <a:pt x="348" y="277"/>
                  </a:lnTo>
                  <a:lnTo>
                    <a:pt x="340" y="262"/>
                  </a:lnTo>
                  <a:lnTo>
                    <a:pt x="331" y="248"/>
                  </a:lnTo>
                  <a:lnTo>
                    <a:pt x="322" y="234"/>
                  </a:lnTo>
                  <a:lnTo>
                    <a:pt x="313" y="222"/>
                  </a:lnTo>
                  <a:lnTo>
                    <a:pt x="304" y="209"/>
                  </a:lnTo>
                  <a:lnTo>
                    <a:pt x="295" y="198"/>
                  </a:lnTo>
                  <a:lnTo>
                    <a:pt x="285" y="186"/>
                  </a:lnTo>
                  <a:lnTo>
                    <a:pt x="274" y="174"/>
                  </a:lnTo>
                  <a:lnTo>
                    <a:pt x="263" y="162"/>
                  </a:lnTo>
                  <a:lnTo>
                    <a:pt x="251" y="150"/>
                  </a:lnTo>
                  <a:lnTo>
                    <a:pt x="238" y="138"/>
                  </a:lnTo>
                  <a:lnTo>
                    <a:pt x="224" y="128"/>
                  </a:lnTo>
                  <a:lnTo>
                    <a:pt x="210" y="116"/>
                  </a:lnTo>
                  <a:lnTo>
                    <a:pt x="195" y="106"/>
                  </a:lnTo>
                  <a:lnTo>
                    <a:pt x="182" y="95"/>
                  </a:lnTo>
                  <a:lnTo>
                    <a:pt x="168" y="87"/>
                  </a:lnTo>
                  <a:lnTo>
                    <a:pt x="155" y="78"/>
                  </a:lnTo>
                  <a:lnTo>
                    <a:pt x="142" y="71"/>
                  </a:lnTo>
                  <a:lnTo>
                    <a:pt x="128" y="63"/>
                  </a:lnTo>
                  <a:lnTo>
                    <a:pt x="114" y="56"/>
                  </a:lnTo>
                  <a:lnTo>
                    <a:pt x="98" y="47"/>
                  </a:lnTo>
                  <a:lnTo>
                    <a:pt x="83" y="39"/>
                  </a:lnTo>
                  <a:lnTo>
                    <a:pt x="68" y="32"/>
                  </a:lnTo>
                  <a:lnTo>
                    <a:pt x="51" y="23"/>
                  </a:lnTo>
                  <a:lnTo>
                    <a:pt x="0" y="0"/>
                  </a:lnTo>
                  <a:lnTo>
                    <a:pt x="1" y="16"/>
                  </a:lnTo>
                  <a:lnTo>
                    <a:pt x="2" y="34"/>
                  </a:lnTo>
                  <a:lnTo>
                    <a:pt x="10" y="54"/>
                  </a:lnTo>
                </a:path>
              </a:pathLst>
            </a:custGeom>
            <a:solidFill>
              <a:srgbClr val="FFD080"/>
            </a:solidFill>
            <a:ln w="12700" cap="rnd" cmpd="sng">
              <a:solidFill>
                <a:srgbClr val="FFD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88" name="Freeform 1148"/>
            <p:cNvSpPr>
              <a:spLocks/>
            </p:cNvSpPr>
            <p:nvPr/>
          </p:nvSpPr>
          <p:spPr bwMode="auto">
            <a:xfrm>
              <a:off x="2383" y="1945"/>
              <a:ext cx="394" cy="456"/>
            </a:xfrm>
            <a:custGeom>
              <a:avLst/>
              <a:gdLst/>
              <a:ahLst/>
              <a:cxnLst>
                <a:cxn ang="0">
                  <a:pos x="52" y="80"/>
                </a:cxn>
                <a:cxn ang="0">
                  <a:pos x="80" y="100"/>
                </a:cxn>
                <a:cxn ang="0">
                  <a:pos x="103" y="120"/>
                </a:cxn>
                <a:cxn ang="0">
                  <a:pos x="124" y="140"/>
                </a:cxn>
                <a:cxn ang="0">
                  <a:pos x="142" y="161"/>
                </a:cxn>
                <a:cxn ang="0">
                  <a:pos x="160" y="183"/>
                </a:cxn>
                <a:cxn ang="0">
                  <a:pos x="176" y="204"/>
                </a:cxn>
                <a:cxn ang="0">
                  <a:pos x="191" y="227"/>
                </a:cxn>
                <a:cxn ang="0">
                  <a:pos x="207" y="252"/>
                </a:cxn>
                <a:cxn ang="0">
                  <a:pos x="221" y="279"/>
                </a:cxn>
                <a:cxn ang="0">
                  <a:pos x="234" y="309"/>
                </a:cxn>
                <a:cxn ang="0">
                  <a:pos x="244" y="338"/>
                </a:cxn>
                <a:cxn ang="0">
                  <a:pos x="254" y="366"/>
                </a:cxn>
                <a:cxn ang="0">
                  <a:pos x="280" y="421"/>
                </a:cxn>
                <a:cxn ang="0">
                  <a:pos x="291" y="427"/>
                </a:cxn>
                <a:cxn ang="0">
                  <a:pos x="306" y="433"/>
                </a:cxn>
                <a:cxn ang="0">
                  <a:pos x="324" y="438"/>
                </a:cxn>
                <a:cxn ang="0">
                  <a:pos x="342" y="445"/>
                </a:cxn>
                <a:cxn ang="0">
                  <a:pos x="358" y="448"/>
                </a:cxn>
                <a:cxn ang="0">
                  <a:pos x="373" y="452"/>
                </a:cxn>
                <a:cxn ang="0">
                  <a:pos x="368" y="378"/>
                </a:cxn>
                <a:cxn ang="0">
                  <a:pos x="352" y="329"/>
                </a:cxn>
                <a:cxn ang="0">
                  <a:pos x="337" y="290"/>
                </a:cxn>
                <a:cxn ang="0">
                  <a:pos x="322" y="257"/>
                </a:cxn>
                <a:cxn ang="0">
                  <a:pos x="306" y="230"/>
                </a:cxn>
                <a:cxn ang="0">
                  <a:pos x="290" y="206"/>
                </a:cxn>
                <a:cxn ang="0">
                  <a:pos x="272" y="184"/>
                </a:cxn>
                <a:cxn ang="0">
                  <a:pos x="254" y="162"/>
                </a:cxn>
                <a:cxn ang="0">
                  <a:pos x="231" y="140"/>
                </a:cxn>
                <a:cxn ang="0">
                  <a:pos x="207" y="119"/>
                </a:cxn>
                <a:cxn ang="0">
                  <a:pos x="181" y="99"/>
                </a:cxn>
                <a:cxn ang="0">
                  <a:pos x="155" y="81"/>
                </a:cxn>
                <a:cxn ang="0">
                  <a:pos x="130" y="66"/>
                </a:cxn>
                <a:cxn ang="0">
                  <a:pos x="105" y="52"/>
                </a:cxn>
                <a:cxn ang="0">
                  <a:pos x="77" y="38"/>
                </a:cxn>
                <a:cxn ang="0">
                  <a:pos x="47" y="23"/>
                </a:cxn>
                <a:cxn ang="0">
                  <a:pos x="1" y="15"/>
                </a:cxn>
                <a:cxn ang="0">
                  <a:pos x="9" y="49"/>
                </a:cxn>
              </a:cxnLst>
              <a:rect l="0" t="0" r="r" b="b"/>
              <a:pathLst>
                <a:path w="394" h="456">
                  <a:moveTo>
                    <a:pt x="9" y="49"/>
                  </a:moveTo>
                  <a:lnTo>
                    <a:pt x="52" y="80"/>
                  </a:lnTo>
                  <a:lnTo>
                    <a:pt x="67" y="90"/>
                  </a:lnTo>
                  <a:lnTo>
                    <a:pt x="80" y="100"/>
                  </a:lnTo>
                  <a:lnTo>
                    <a:pt x="91" y="110"/>
                  </a:lnTo>
                  <a:lnTo>
                    <a:pt x="103" y="120"/>
                  </a:lnTo>
                  <a:lnTo>
                    <a:pt x="114" y="130"/>
                  </a:lnTo>
                  <a:lnTo>
                    <a:pt x="124" y="140"/>
                  </a:lnTo>
                  <a:lnTo>
                    <a:pt x="133" y="151"/>
                  </a:lnTo>
                  <a:lnTo>
                    <a:pt x="142" y="161"/>
                  </a:lnTo>
                  <a:lnTo>
                    <a:pt x="151" y="172"/>
                  </a:lnTo>
                  <a:lnTo>
                    <a:pt x="160" y="183"/>
                  </a:lnTo>
                  <a:lnTo>
                    <a:pt x="168" y="193"/>
                  </a:lnTo>
                  <a:lnTo>
                    <a:pt x="176" y="204"/>
                  </a:lnTo>
                  <a:lnTo>
                    <a:pt x="183" y="216"/>
                  </a:lnTo>
                  <a:lnTo>
                    <a:pt x="191" y="227"/>
                  </a:lnTo>
                  <a:lnTo>
                    <a:pt x="199" y="239"/>
                  </a:lnTo>
                  <a:lnTo>
                    <a:pt x="207" y="252"/>
                  </a:lnTo>
                  <a:lnTo>
                    <a:pt x="215" y="266"/>
                  </a:lnTo>
                  <a:lnTo>
                    <a:pt x="221" y="279"/>
                  </a:lnTo>
                  <a:lnTo>
                    <a:pt x="228" y="294"/>
                  </a:lnTo>
                  <a:lnTo>
                    <a:pt x="234" y="309"/>
                  </a:lnTo>
                  <a:lnTo>
                    <a:pt x="239" y="322"/>
                  </a:lnTo>
                  <a:lnTo>
                    <a:pt x="244" y="338"/>
                  </a:lnTo>
                  <a:lnTo>
                    <a:pt x="248" y="352"/>
                  </a:lnTo>
                  <a:lnTo>
                    <a:pt x="254" y="366"/>
                  </a:lnTo>
                  <a:lnTo>
                    <a:pt x="263" y="413"/>
                  </a:lnTo>
                  <a:lnTo>
                    <a:pt x="280" y="421"/>
                  </a:lnTo>
                  <a:lnTo>
                    <a:pt x="286" y="424"/>
                  </a:lnTo>
                  <a:lnTo>
                    <a:pt x="291" y="427"/>
                  </a:lnTo>
                  <a:lnTo>
                    <a:pt x="298" y="429"/>
                  </a:lnTo>
                  <a:lnTo>
                    <a:pt x="306" y="433"/>
                  </a:lnTo>
                  <a:lnTo>
                    <a:pt x="315" y="435"/>
                  </a:lnTo>
                  <a:lnTo>
                    <a:pt x="324" y="438"/>
                  </a:lnTo>
                  <a:lnTo>
                    <a:pt x="333" y="442"/>
                  </a:lnTo>
                  <a:lnTo>
                    <a:pt x="342" y="445"/>
                  </a:lnTo>
                  <a:lnTo>
                    <a:pt x="350" y="446"/>
                  </a:lnTo>
                  <a:lnTo>
                    <a:pt x="358" y="448"/>
                  </a:lnTo>
                  <a:lnTo>
                    <a:pt x="365" y="450"/>
                  </a:lnTo>
                  <a:lnTo>
                    <a:pt x="373" y="452"/>
                  </a:lnTo>
                  <a:lnTo>
                    <a:pt x="393" y="455"/>
                  </a:lnTo>
                  <a:lnTo>
                    <a:pt x="368" y="378"/>
                  </a:lnTo>
                  <a:lnTo>
                    <a:pt x="360" y="352"/>
                  </a:lnTo>
                  <a:lnTo>
                    <a:pt x="352" y="329"/>
                  </a:lnTo>
                  <a:lnTo>
                    <a:pt x="344" y="309"/>
                  </a:lnTo>
                  <a:lnTo>
                    <a:pt x="337" y="290"/>
                  </a:lnTo>
                  <a:lnTo>
                    <a:pt x="329" y="272"/>
                  </a:lnTo>
                  <a:lnTo>
                    <a:pt x="322" y="257"/>
                  </a:lnTo>
                  <a:lnTo>
                    <a:pt x="314" y="244"/>
                  </a:lnTo>
                  <a:lnTo>
                    <a:pt x="306" y="230"/>
                  </a:lnTo>
                  <a:lnTo>
                    <a:pt x="297" y="218"/>
                  </a:lnTo>
                  <a:lnTo>
                    <a:pt x="290" y="206"/>
                  </a:lnTo>
                  <a:lnTo>
                    <a:pt x="281" y="195"/>
                  </a:lnTo>
                  <a:lnTo>
                    <a:pt x="272" y="184"/>
                  </a:lnTo>
                  <a:lnTo>
                    <a:pt x="263" y="173"/>
                  </a:lnTo>
                  <a:lnTo>
                    <a:pt x="254" y="162"/>
                  </a:lnTo>
                  <a:lnTo>
                    <a:pt x="242" y="151"/>
                  </a:lnTo>
                  <a:lnTo>
                    <a:pt x="231" y="140"/>
                  </a:lnTo>
                  <a:lnTo>
                    <a:pt x="220" y="129"/>
                  </a:lnTo>
                  <a:lnTo>
                    <a:pt x="207" y="119"/>
                  </a:lnTo>
                  <a:lnTo>
                    <a:pt x="193" y="109"/>
                  </a:lnTo>
                  <a:lnTo>
                    <a:pt x="181" y="99"/>
                  </a:lnTo>
                  <a:lnTo>
                    <a:pt x="168" y="90"/>
                  </a:lnTo>
                  <a:lnTo>
                    <a:pt x="155" y="81"/>
                  </a:lnTo>
                  <a:lnTo>
                    <a:pt x="143" y="73"/>
                  </a:lnTo>
                  <a:lnTo>
                    <a:pt x="130" y="66"/>
                  </a:lnTo>
                  <a:lnTo>
                    <a:pt x="119" y="59"/>
                  </a:lnTo>
                  <a:lnTo>
                    <a:pt x="105" y="52"/>
                  </a:lnTo>
                  <a:lnTo>
                    <a:pt x="91" y="45"/>
                  </a:lnTo>
                  <a:lnTo>
                    <a:pt x="77" y="38"/>
                  </a:lnTo>
                  <a:lnTo>
                    <a:pt x="63" y="31"/>
                  </a:lnTo>
                  <a:lnTo>
                    <a:pt x="47" y="23"/>
                  </a:lnTo>
                  <a:lnTo>
                    <a:pt x="0" y="0"/>
                  </a:lnTo>
                  <a:lnTo>
                    <a:pt x="1" y="15"/>
                  </a:lnTo>
                  <a:lnTo>
                    <a:pt x="2" y="32"/>
                  </a:lnTo>
                  <a:lnTo>
                    <a:pt x="9" y="49"/>
                  </a:lnTo>
                </a:path>
              </a:pathLst>
            </a:custGeom>
            <a:solidFill>
              <a:srgbClr val="FFD080"/>
            </a:solidFill>
            <a:ln w="12700" cap="rnd" cmpd="sng">
              <a:solidFill>
                <a:srgbClr val="FFD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89" name="Freeform 1149"/>
            <p:cNvSpPr>
              <a:spLocks/>
            </p:cNvSpPr>
            <p:nvPr/>
          </p:nvSpPr>
          <p:spPr bwMode="auto">
            <a:xfrm>
              <a:off x="2398" y="1960"/>
              <a:ext cx="365" cy="419"/>
            </a:xfrm>
            <a:custGeom>
              <a:avLst/>
              <a:gdLst/>
              <a:ahLst/>
              <a:cxnLst>
                <a:cxn ang="0">
                  <a:pos x="49" y="73"/>
                </a:cxn>
                <a:cxn ang="0">
                  <a:pos x="75" y="91"/>
                </a:cxn>
                <a:cxn ang="0">
                  <a:pos x="96" y="110"/>
                </a:cxn>
                <a:cxn ang="0">
                  <a:pos x="115" y="128"/>
                </a:cxn>
                <a:cxn ang="0">
                  <a:pos x="132" y="147"/>
                </a:cxn>
                <a:cxn ang="0">
                  <a:pos x="148" y="167"/>
                </a:cxn>
                <a:cxn ang="0">
                  <a:pos x="163" y="186"/>
                </a:cxn>
                <a:cxn ang="0">
                  <a:pos x="178" y="208"/>
                </a:cxn>
                <a:cxn ang="0">
                  <a:pos x="192" y="231"/>
                </a:cxn>
                <a:cxn ang="0">
                  <a:pos x="205" y="255"/>
                </a:cxn>
                <a:cxn ang="0">
                  <a:pos x="218" y="282"/>
                </a:cxn>
                <a:cxn ang="0">
                  <a:pos x="228" y="309"/>
                </a:cxn>
                <a:cxn ang="0">
                  <a:pos x="236" y="335"/>
                </a:cxn>
                <a:cxn ang="0">
                  <a:pos x="262" y="384"/>
                </a:cxn>
                <a:cxn ang="0">
                  <a:pos x="272" y="390"/>
                </a:cxn>
                <a:cxn ang="0">
                  <a:pos x="285" y="396"/>
                </a:cxn>
                <a:cxn ang="0">
                  <a:pos x="301" y="401"/>
                </a:cxn>
                <a:cxn ang="0">
                  <a:pos x="318" y="407"/>
                </a:cxn>
                <a:cxn ang="0">
                  <a:pos x="332" y="411"/>
                </a:cxn>
                <a:cxn ang="0">
                  <a:pos x="345" y="414"/>
                </a:cxn>
                <a:cxn ang="0">
                  <a:pos x="340" y="347"/>
                </a:cxn>
                <a:cxn ang="0">
                  <a:pos x="325" y="303"/>
                </a:cxn>
                <a:cxn ang="0">
                  <a:pos x="311" y="266"/>
                </a:cxn>
                <a:cxn ang="0">
                  <a:pos x="296" y="237"/>
                </a:cxn>
                <a:cxn ang="0">
                  <a:pos x="281" y="213"/>
                </a:cxn>
                <a:cxn ang="0">
                  <a:pos x="267" y="191"/>
                </a:cxn>
                <a:cxn ang="0">
                  <a:pos x="251" y="170"/>
                </a:cxn>
                <a:cxn ang="0">
                  <a:pos x="233" y="151"/>
                </a:cxn>
                <a:cxn ang="0">
                  <a:pos x="214" y="130"/>
                </a:cxn>
                <a:cxn ang="0">
                  <a:pos x="191" y="112"/>
                </a:cxn>
                <a:cxn ang="0">
                  <a:pos x="167" y="92"/>
                </a:cxn>
                <a:cxn ang="0">
                  <a:pos x="143" y="76"/>
                </a:cxn>
                <a:cxn ang="0">
                  <a:pos x="120" y="62"/>
                </a:cxn>
                <a:cxn ang="0">
                  <a:pos x="97" y="49"/>
                </a:cxn>
                <a:cxn ang="0">
                  <a:pos x="71" y="34"/>
                </a:cxn>
                <a:cxn ang="0">
                  <a:pos x="43" y="21"/>
                </a:cxn>
                <a:cxn ang="0">
                  <a:pos x="1" y="13"/>
                </a:cxn>
                <a:cxn ang="0">
                  <a:pos x="10" y="44"/>
                </a:cxn>
              </a:cxnLst>
              <a:rect l="0" t="0" r="r" b="b"/>
              <a:pathLst>
                <a:path w="365" h="419">
                  <a:moveTo>
                    <a:pt x="10" y="44"/>
                  </a:moveTo>
                  <a:lnTo>
                    <a:pt x="49" y="73"/>
                  </a:lnTo>
                  <a:lnTo>
                    <a:pt x="62" y="82"/>
                  </a:lnTo>
                  <a:lnTo>
                    <a:pt x="75" y="91"/>
                  </a:lnTo>
                  <a:lnTo>
                    <a:pt x="86" y="101"/>
                  </a:lnTo>
                  <a:lnTo>
                    <a:pt x="96" y="110"/>
                  </a:lnTo>
                  <a:lnTo>
                    <a:pt x="106" y="119"/>
                  </a:lnTo>
                  <a:lnTo>
                    <a:pt x="115" y="128"/>
                  </a:lnTo>
                  <a:lnTo>
                    <a:pt x="124" y="137"/>
                  </a:lnTo>
                  <a:lnTo>
                    <a:pt x="132" y="147"/>
                  </a:lnTo>
                  <a:lnTo>
                    <a:pt x="140" y="157"/>
                  </a:lnTo>
                  <a:lnTo>
                    <a:pt x="148" y="167"/>
                  </a:lnTo>
                  <a:lnTo>
                    <a:pt x="156" y="176"/>
                  </a:lnTo>
                  <a:lnTo>
                    <a:pt x="163" y="186"/>
                  </a:lnTo>
                  <a:lnTo>
                    <a:pt x="171" y="198"/>
                  </a:lnTo>
                  <a:lnTo>
                    <a:pt x="178" y="208"/>
                  </a:lnTo>
                  <a:lnTo>
                    <a:pt x="186" y="219"/>
                  </a:lnTo>
                  <a:lnTo>
                    <a:pt x="192" y="231"/>
                  </a:lnTo>
                  <a:lnTo>
                    <a:pt x="200" y="243"/>
                  </a:lnTo>
                  <a:lnTo>
                    <a:pt x="205" y="255"/>
                  </a:lnTo>
                  <a:lnTo>
                    <a:pt x="212" y="269"/>
                  </a:lnTo>
                  <a:lnTo>
                    <a:pt x="218" y="282"/>
                  </a:lnTo>
                  <a:lnTo>
                    <a:pt x="224" y="295"/>
                  </a:lnTo>
                  <a:lnTo>
                    <a:pt x="228" y="309"/>
                  </a:lnTo>
                  <a:lnTo>
                    <a:pt x="232" y="321"/>
                  </a:lnTo>
                  <a:lnTo>
                    <a:pt x="236" y="335"/>
                  </a:lnTo>
                  <a:lnTo>
                    <a:pt x="247" y="376"/>
                  </a:lnTo>
                  <a:lnTo>
                    <a:pt x="262" y="384"/>
                  </a:lnTo>
                  <a:lnTo>
                    <a:pt x="266" y="387"/>
                  </a:lnTo>
                  <a:lnTo>
                    <a:pt x="272" y="390"/>
                  </a:lnTo>
                  <a:lnTo>
                    <a:pt x="278" y="392"/>
                  </a:lnTo>
                  <a:lnTo>
                    <a:pt x="285" y="396"/>
                  </a:lnTo>
                  <a:lnTo>
                    <a:pt x="293" y="398"/>
                  </a:lnTo>
                  <a:lnTo>
                    <a:pt x="301" y="401"/>
                  </a:lnTo>
                  <a:lnTo>
                    <a:pt x="310" y="404"/>
                  </a:lnTo>
                  <a:lnTo>
                    <a:pt x="318" y="407"/>
                  </a:lnTo>
                  <a:lnTo>
                    <a:pt x="325" y="409"/>
                  </a:lnTo>
                  <a:lnTo>
                    <a:pt x="332" y="411"/>
                  </a:lnTo>
                  <a:lnTo>
                    <a:pt x="339" y="413"/>
                  </a:lnTo>
                  <a:lnTo>
                    <a:pt x="345" y="414"/>
                  </a:lnTo>
                  <a:lnTo>
                    <a:pt x="364" y="418"/>
                  </a:lnTo>
                  <a:lnTo>
                    <a:pt x="340" y="347"/>
                  </a:lnTo>
                  <a:lnTo>
                    <a:pt x="333" y="324"/>
                  </a:lnTo>
                  <a:lnTo>
                    <a:pt x="325" y="303"/>
                  </a:lnTo>
                  <a:lnTo>
                    <a:pt x="319" y="285"/>
                  </a:lnTo>
                  <a:lnTo>
                    <a:pt x="311" y="266"/>
                  </a:lnTo>
                  <a:lnTo>
                    <a:pt x="304" y="251"/>
                  </a:lnTo>
                  <a:lnTo>
                    <a:pt x="296" y="237"/>
                  </a:lnTo>
                  <a:lnTo>
                    <a:pt x="289" y="225"/>
                  </a:lnTo>
                  <a:lnTo>
                    <a:pt x="281" y="213"/>
                  </a:lnTo>
                  <a:lnTo>
                    <a:pt x="274" y="201"/>
                  </a:lnTo>
                  <a:lnTo>
                    <a:pt x="267" y="191"/>
                  </a:lnTo>
                  <a:lnTo>
                    <a:pt x="258" y="180"/>
                  </a:lnTo>
                  <a:lnTo>
                    <a:pt x="251" y="170"/>
                  </a:lnTo>
                  <a:lnTo>
                    <a:pt x="242" y="160"/>
                  </a:lnTo>
                  <a:lnTo>
                    <a:pt x="233" y="151"/>
                  </a:lnTo>
                  <a:lnTo>
                    <a:pt x="224" y="141"/>
                  </a:lnTo>
                  <a:lnTo>
                    <a:pt x="214" y="130"/>
                  </a:lnTo>
                  <a:lnTo>
                    <a:pt x="202" y="120"/>
                  </a:lnTo>
                  <a:lnTo>
                    <a:pt x="191" y="112"/>
                  </a:lnTo>
                  <a:lnTo>
                    <a:pt x="177" y="101"/>
                  </a:lnTo>
                  <a:lnTo>
                    <a:pt x="167" y="92"/>
                  </a:lnTo>
                  <a:lnTo>
                    <a:pt x="154" y="84"/>
                  </a:lnTo>
                  <a:lnTo>
                    <a:pt x="143" y="76"/>
                  </a:lnTo>
                  <a:lnTo>
                    <a:pt x="131" y="68"/>
                  </a:lnTo>
                  <a:lnTo>
                    <a:pt x="120" y="62"/>
                  </a:lnTo>
                  <a:lnTo>
                    <a:pt x="109" y="55"/>
                  </a:lnTo>
                  <a:lnTo>
                    <a:pt x="97" y="49"/>
                  </a:lnTo>
                  <a:lnTo>
                    <a:pt x="83" y="41"/>
                  </a:lnTo>
                  <a:lnTo>
                    <a:pt x="71" y="34"/>
                  </a:lnTo>
                  <a:lnTo>
                    <a:pt x="57" y="28"/>
                  </a:lnTo>
                  <a:lnTo>
                    <a:pt x="43" y="21"/>
                  </a:lnTo>
                  <a:lnTo>
                    <a:pt x="0" y="0"/>
                  </a:lnTo>
                  <a:lnTo>
                    <a:pt x="1" y="13"/>
                  </a:lnTo>
                  <a:lnTo>
                    <a:pt x="4" y="28"/>
                  </a:lnTo>
                  <a:lnTo>
                    <a:pt x="10" y="44"/>
                  </a:lnTo>
                </a:path>
              </a:pathLst>
            </a:custGeom>
            <a:solidFill>
              <a:srgbClr val="FFE0A0"/>
            </a:solidFill>
            <a:ln w="12700" cap="rnd" cmpd="sng">
              <a:solidFill>
                <a:srgbClr val="FFE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90" name="Freeform 1150"/>
            <p:cNvSpPr>
              <a:spLocks/>
            </p:cNvSpPr>
            <p:nvPr/>
          </p:nvSpPr>
          <p:spPr bwMode="auto">
            <a:xfrm>
              <a:off x="2414" y="1975"/>
              <a:ext cx="335" cy="381"/>
            </a:xfrm>
            <a:custGeom>
              <a:avLst/>
              <a:gdLst/>
              <a:ahLst/>
              <a:cxnLst>
                <a:cxn ang="0">
                  <a:pos x="46" y="66"/>
                </a:cxn>
                <a:cxn ang="0">
                  <a:pos x="69" y="83"/>
                </a:cxn>
                <a:cxn ang="0">
                  <a:pos x="89" y="99"/>
                </a:cxn>
                <a:cxn ang="0">
                  <a:pos x="106" y="117"/>
                </a:cxn>
                <a:cxn ang="0">
                  <a:pos x="121" y="134"/>
                </a:cxn>
                <a:cxn ang="0">
                  <a:pos x="137" y="152"/>
                </a:cxn>
                <a:cxn ang="0">
                  <a:pos x="151" y="169"/>
                </a:cxn>
                <a:cxn ang="0">
                  <a:pos x="164" y="189"/>
                </a:cxn>
                <a:cxn ang="0">
                  <a:pos x="176" y="209"/>
                </a:cxn>
                <a:cxn ang="0">
                  <a:pos x="189" y="232"/>
                </a:cxn>
                <a:cxn ang="0">
                  <a:pos x="200" y="256"/>
                </a:cxn>
                <a:cxn ang="0">
                  <a:pos x="209" y="280"/>
                </a:cxn>
                <a:cxn ang="0">
                  <a:pos x="217" y="304"/>
                </a:cxn>
                <a:cxn ang="0">
                  <a:pos x="241" y="348"/>
                </a:cxn>
                <a:cxn ang="0">
                  <a:pos x="251" y="353"/>
                </a:cxn>
                <a:cxn ang="0">
                  <a:pos x="263" y="359"/>
                </a:cxn>
                <a:cxn ang="0">
                  <a:pos x="278" y="364"/>
                </a:cxn>
                <a:cxn ang="0">
                  <a:pos x="292" y="369"/>
                </a:cxn>
                <a:cxn ang="0">
                  <a:pos x="305" y="374"/>
                </a:cxn>
                <a:cxn ang="0">
                  <a:pos x="317" y="376"/>
                </a:cxn>
                <a:cxn ang="0">
                  <a:pos x="311" y="317"/>
                </a:cxn>
                <a:cxn ang="0">
                  <a:pos x="297" y="277"/>
                </a:cxn>
                <a:cxn ang="0">
                  <a:pos x="284" y="244"/>
                </a:cxn>
                <a:cxn ang="0">
                  <a:pos x="271" y="217"/>
                </a:cxn>
                <a:cxn ang="0">
                  <a:pos x="256" y="196"/>
                </a:cxn>
                <a:cxn ang="0">
                  <a:pos x="242" y="175"/>
                </a:cxn>
                <a:cxn ang="0">
                  <a:pos x="229" y="156"/>
                </a:cxn>
                <a:cxn ang="0">
                  <a:pos x="212" y="138"/>
                </a:cxn>
                <a:cxn ang="0">
                  <a:pos x="194" y="121"/>
                </a:cxn>
                <a:cxn ang="0">
                  <a:pos x="173" y="103"/>
                </a:cxn>
                <a:cxn ang="0">
                  <a:pos x="151" y="85"/>
                </a:cxn>
                <a:cxn ang="0">
                  <a:pos x="129" y="71"/>
                </a:cxn>
                <a:cxn ang="0">
                  <a:pos x="109" y="57"/>
                </a:cxn>
                <a:cxn ang="0">
                  <a:pos x="88" y="45"/>
                </a:cxn>
                <a:cxn ang="0">
                  <a:pos x="65" y="32"/>
                </a:cxn>
                <a:cxn ang="0">
                  <a:pos x="40" y="19"/>
                </a:cxn>
                <a:cxn ang="0">
                  <a:pos x="1" y="12"/>
                </a:cxn>
                <a:cxn ang="0">
                  <a:pos x="9" y="40"/>
                </a:cxn>
              </a:cxnLst>
              <a:rect l="0" t="0" r="r" b="b"/>
              <a:pathLst>
                <a:path w="335" h="381">
                  <a:moveTo>
                    <a:pt x="9" y="40"/>
                  </a:moveTo>
                  <a:lnTo>
                    <a:pt x="46" y="66"/>
                  </a:lnTo>
                  <a:lnTo>
                    <a:pt x="57" y="74"/>
                  </a:lnTo>
                  <a:lnTo>
                    <a:pt x="69" y="83"/>
                  </a:lnTo>
                  <a:lnTo>
                    <a:pt x="79" y="91"/>
                  </a:lnTo>
                  <a:lnTo>
                    <a:pt x="89" y="99"/>
                  </a:lnTo>
                  <a:lnTo>
                    <a:pt x="98" y="108"/>
                  </a:lnTo>
                  <a:lnTo>
                    <a:pt x="106" y="117"/>
                  </a:lnTo>
                  <a:lnTo>
                    <a:pt x="113" y="125"/>
                  </a:lnTo>
                  <a:lnTo>
                    <a:pt x="121" y="134"/>
                  </a:lnTo>
                  <a:lnTo>
                    <a:pt x="129" y="142"/>
                  </a:lnTo>
                  <a:lnTo>
                    <a:pt x="137" y="152"/>
                  </a:lnTo>
                  <a:lnTo>
                    <a:pt x="144" y="161"/>
                  </a:lnTo>
                  <a:lnTo>
                    <a:pt x="151" y="169"/>
                  </a:lnTo>
                  <a:lnTo>
                    <a:pt x="157" y="179"/>
                  </a:lnTo>
                  <a:lnTo>
                    <a:pt x="164" y="189"/>
                  </a:lnTo>
                  <a:lnTo>
                    <a:pt x="170" y="199"/>
                  </a:lnTo>
                  <a:lnTo>
                    <a:pt x="176" y="209"/>
                  </a:lnTo>
                  <a:lnTo>
                    <a:pt x="184" y="220"/>
                  </a:lnTo>
                  <a:lnTo>
                    <a:pt x="189" y="232"/>
                  </a:lnTo>
                  <a:lnTo>
                    <a:pt x="195" y="244"/>
                  </a:lnTo>
                  <a:lnTo>
                    <a:pt x="200" y="256"/>
                  </a:lnTo>
                  <a:lnTo>
                    <a:pt x="206" y="267"/>
                  </a:lnTo>
                  <a:lnTo>
                    <a:pt x="209" y="280"/>
                  </a:lnTo>
                  <a:lnTo>
                    <a:pt x="214" y="291"/>
                  </a:lnTo>
                  <a:lnTo>
                    <a:pt x="217" y="304"/>
                  </a:lnTo>
                  <a:lnTo>
                    <a:pt x="228" y="341"/>
                  </a:lnTo>
                  <a:lnTo>
                    <a:pt x="241" y="348"/>
                  </a:lnTo>
                  <a:lnTo>
                    <a:pt x="246" y="351"/>
                  </a:lnTo>
                  <a:lnTo>
                    <a:pt x="251" y="353"/>
                  </a:lnTo>
                  <a:lnTo>
                    <a:pt x="256" y="356"/>
                  </a:lnTo>
                  <a:lnTo>
                    <a:pt x="263" y="359"/>
                  </a:lnTo>
                  <a:lnTo>
                    <a:pt x="270" y="360"/>
                  </a:lnTo>
                  <a:lnTo>
                    <a:pt x="278" y="364"/>
                  </a:lnTo>
                  <a:lnTo>
                    <a:pt x="285" y="367"/>
                  </a:lnTo>
                  <a:lnTo>
                    <a:pt x="292" y="369"/>
                  </a:lnTo>
                  <a:lnTo>
                    <a:pt x="299" y="371"/>
                  </a:lnTo>
                  <a:lnTo>
                    <a:pt x="305" y="374"/>
                  </a:lnTo>
                  <a:lnTo>
                    <a:pt x="311" y="375"/>
                  </a:lnTo>
                  <a:lnTo>
                    <a:pt x="317" y="376"/>
                  </a:lnTo>
                  <a:lnTo>
                    <a:pt x="334" y="380"/>
                  </a:lnTo>
                  <a:lnTo>
                    <a:pt x="311" y="317"/>
                  </a:lnTo>
                  <a:lnTo>
                    <a:pt x="304" y="296"/>
                  </a:lnTo>
                  <a:lnTo>
                    <a:pt x="297" y="277"/>
                  </a:lnTo>
                  <a:lnTo>
                    <a:pt x="290" y="260"/>
                  </a:lnTo>
                  <a:lnTo>
                    <a:pt x="284" y="244"/>
                  </a:lnTo>
                  <a:lnTo>
                    <a:pt x="277" y="230"/>
                  </a:lnTo>
                  <a:lnTo>
                    <a:pt x="271" y="217"/>
                  </a:lnTo>
                  <a:lnTo>
                    <a:pt x="264" y="207"/>
                  </a:lnTo>
                  <a:lnTo>
                    <a:pt x="256" y="196"/>
                  </a:lnTo>
                  <a:lnTo>
                    <a:pt x="250" y="185"/>
                  </a:lnTo>
                  <a:lnTo>
                    <a:pt x="242" y="175"/>
                  </a:lnTo>
                  <a:lnTo>
                    <a:pt x="236" y="166"/>
                  </a:lnTo>
                  <a:lnTo>
                    <a:pt x="229" y="156"/>
                  </a:lnTo>
                  <a:lnTo>
                    <a:pt x="220" y="148"/>
                  </a:lnTo>
                  <a:lnTo>
                    <a:pt x="212" y="138"/>
                  </a:lnTo>
                  <a:lnTo>
                    <a:pt x="203" y="129"/>
                  </a:lnTo>
                  <a:lnTo>
                    <a:pt x="194" y="121"/>
                  </a:lnTo>
                  <a:lnTo>
                    <a:pt x="184" y="112"/>
                  </a:lnTo>
                  <a:lnTo>
                    <a:pt x="173" y="103"/>
                  </a:lnTo>
                  <a:lnTo>
                    <a:pt x="161" y="93"/>
                  </a:lnTo>
                  <a:lnTo>
                    <a:pt x="151" y="85"/>
                  </a:lnTo>
                  <a:lnTo>
                    <a:pt x="140" y="77"/>
                  </a:lnTo>
                  <a:lnTo>
                    <a:pt x="129" y="71"/>
                  </a:lnTo>
                  <a:lnTo>
                    <a:pt x="119" y="63"/>
                  </a:lnTo>
                  <a:lnTo>
                    <a:pt x="109" y="57"/>
                  </a:lnTo>
                  <a:lnTo>
                    <a:pt x="98" y="50"/>
                  </a:lnTo>
                  <a:lnTo>
                    <a:pt x="88" y="45"/>
                  </a:lnTo>
                  <a:lnTo>
                    <a:pt x="76" y="39"/>
                  </a:lnTo>
                  <a:lnTo>
                    <a:pt x="65" y="32"/>
                  </a:lnTo>
                  <a:lnTo>
                    <a:pt x="52" y="26"/>
                  </a:lnTo>
                  <a:lnTo>
                    <a:pt x="40" y="19"/>
                  </a:lnTo>
                  <a:lnTo>
                    <a:pt x="0" y="0"/>
                  </a:lnTo>
                  <a:lnTo>
                    <a:pt x="1" y="12"/>
                  </a:lnTo>
                  <a:lnTo>
                    <a:pt x="3" y="26"/>
                  </a:lnTo>
                  <a:lnTo>
                    <a:pt x="9" y="40"/>
                  </a:lnTo>
                </a:path>
              </a:pathLst>
            </a:custGeom>
            <a:solidFill>
              <a:srgbClr val="FFE0B0"/>
            </a:solidFill>
            <a:ln w="12700" cap="rnd" cmpd="sng">
              <a:solidFill>
                <a:srgbClr val="FFE0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91" name="Freeform 1151"/>
            <p:cNvSpPr>
              <a:spLocks/>
            </p:cNvSpPr>
            <p:nvPr/>
          </p:nvSpPr>
          <p:spPr bwMode="auto">
            <a:xfrm>
              <a:off x="2430" y="1990"/>
              <a:ext cx="304" cy="344"/>
            </a:xfrm>
            <a:custGeom>
              <a:avLst/>
              <a:gdLst/>
              <a:ahLst/>
              <a:cxnLst>
                <a:cxn ang="0">
                  <a:pos x="42" y="59"/>
                </a:cxn>
                <a:cxn ang="0">
                  <a:pos x="64" y="74"/>
                </a:cxn>
                <a:cxn ang="0">
                  <a:pos x="81" y="89"/>
                </a:cxn>
                <a:cxn ang="0">
                  <a:pos x="97" y="105"/>
                </a:cxn>
                <a:cxn ang="0">
                  <a:pos x="111" y="120"/>
                </a:cxn>
                <a:cxn ang="0">
                  <a:pos x="124" y="136"/>
                </a:cxn>
                <a:cxn ang="0">
                  <a:pos x="136" y="152"/>
                </a:cxn>
                <a:cxn ang="0">
                  <a:pos x="149" y="169"/>
                </a:cxn>
                <a:cxn ang="0">
                  <a:pos x="161" y="188"/>
                </a:cxn>
                <a:cxn ang="0">
                  <a:pos x="173" y="208"/>
                </a:cxn>
                <a:cxn ang="0">
                  <a:pos x="183" y="229"/>
                </a:cxn>
                <a:cxn ang="0">
                  <a:pos x="192" y="250"/>
                </a:cxn>
                <a:cxn ang="0">
                  <a:pos x="200" y="272"/>
                </a:cxn>
                <a:cxn ang="0">
                  <a:pos x="222" y="312"/>
                </a:cxn>
                <a:cxn ang="0">
                  <a:pos x="231" y="316"/>
                </a:cxn>
                <a:cxn ang="0">
                  <a:pos x="240" y="321"/>
                </a:cxn>
                <a:cxn ang="0">
                  <a:pos x="254" y="327"/>
                </a:cxn>
                <a:cxn ang="0">
                  <a:pos x="266" y="332"/>
                </a:cxn>
                <a:cxn ang="0">
                  <a:pos x="278" y="336"/>
                </a:cxn>
                <a:cxn ang="0">
                  <a:pos x="288" y="339"/>
                </a:cxn>
                <a:cxn ang="0">
                  <a:pos x="283" y="287"/>
                </a:cxn>
                <a:cxn ang="0">
                  <a:pos x="269" y="250"/>
                </a:cxn>
                <a:cxn ang="0">
                  <a:pos x="256" y="221"/>
                </a:cxn>
                <a:cxn ang="0">
                  <a:pos x="245" y="198"/>
                </a:cxn>
                <a:cxn ang="0">
                  <a:pos x="232" y="178"/>
                </a:cxn>
                <a:cxn ang="0">
                  <a:pos x="219" y="160"/>
                </a:cxn>
                <a:cxn ang="0">
                  <a:pos x="207" y="144"/>
                </a:cxn>
                <a:cxn ang="0">
                  <a:pos x="192" y="127"/>
                </a:cxn>
                <a:cxn ang="0">
                  <a:pos x="174" y="110"/>
                </a:cxn>
                <a:cxn ang="0">
                  <a:pos x="155" y="94"/>
                </a:cxn>
                <a:cxn ang="0">
                  <a:pos x="136" y="78"/>
                </a:cxn>
                <a:cxn ang="0">
                  <a:pos x="116" y="65"/>
                </a:cxn>
                <a:cxn ang="0">
                  <a:pos x="97" y="53"/>
                </a:cxn>
                <a:cxn ang="0">
                  <a:pos x="78" y="42"/>
                </a:cxn>
                <a:cxn ang="0">
                  <a:pos x="57" y="30"/>
                </a:cxn>
                <a:cxn ang="0">
                  <a:pos x="34" y="18"/>
                </a:cxn>
                <a:cxn ang="0">
                  <a:pos x="1" y="11"/>
                </a:cxn>
                <a:cxn ang="0">
                  <a:pos x="10" y="35"/>
                </a:cxn>
              </a:cxnLst>
              <a:rect l="0" t="0" r="r" b="b"/>
              <a:pathLst>
                <a:path w="304" h="344">
                  <a:moveTo>
                    <a:pt x="10" y="35"/>
                  </a:moveTo>
                  <a:lnTo>
                    <a:pt x="42" y="59"/>
                  </a:lnTo>
                  <a:lnTo>
                    <a:pt x="53" y="66"/>
                  </a:lnTo>
                  <a:lnTo>
                    <a:pt x="64" y="74"/>
                  </a:lnTo>
                  <a:lnTo>
                    <a:pt x="72" y="82"/>
                  </a:lnTo>
                  <a:lnTo>
                    <a:pt x="81" y="89"/>
                  </a:lnTo>
                  <a:lnTo>
                    <a:pt x="89" y="98"/>
                  </a:lnTo>
                  <a:lnTo>
                    <a:pt x="97" y="105"/>
                  </a:lnTo>
                  <a:lnTo>
                    <a:pt x="104" y="112"/>
                  </a:lnTo>
                  <a:lnTo>
                    <a:pt x="111" y="120"/>
                  </a:lnTo>
                  <a:lnTo>
                    <a:pt x="118" y="128"/>
                  </a:lnTo>
                  <a:lnTo>
                    <a:pt x="124" y="136"/>
                  </a:lnTo>
                  <a:lnTo>
                    <a:pt x="130" y="145"/>
                  </a:lnTo>
                  <a:lnTo>
                    <a:pt x="136" y="152"/>
                  </a:lnTo>
                  <a:lnTo>
                    <a:pt x="144" y="161"/>
                  </a:lnTo>
                  <a:lnTo>
                    <a:pt x="149" y="169"/>
                  </a:lnTo>
                  <a:lnTo>
                    <a:pt x="155" y="178"/>
                  </a:lnTo>
                  <a:lnTo>
                    <a:pt x="161" y="188"/>
                  </a:lnTo>
                  <a:lnTo>
                    <a:pt x="168" y="198"/>
                  </a:lnTo>
                  <a:lnTo>
                    <a:pt x="173" y="208"/>
                  </a:lnTo>
                  <a:lnTo>
                    <a:pt x="178" y="218"/>
                  </a:lnTo>
                  <a:lnTo>
                    <a:pt x="183" y="229"/>
                  </a:lnTo>
                  <a:lnTo>
                    <a:pt x="188" y="240"/>
                  </a:lnTo>
                  <a:lnTo>
                    <a:pt x="192" y="250"/>
                  </a:lnTo>
                  <a:lnTo>
                    <a:pt x="197" y="260"/>
                  </a:lnTo>
                  <a:lnTo>
                    <a:pt x="200" y="272"/>
                  </a:lnTo>
                  <a:lnTo>
                    <a:pt x="210" y="304"/>
                  </a:lnTo>
                  <a:lnTo>
                    <a:pt x="222" y="312"/>
                  </a:lnTo>
                  <a:lnTo>
                    <a:pt x="225" y="313"/>
                  </a:lnTo>
                  <a:lnTo>
                    <a:pt x="231" y="316"/>
                  </a:lnTo>
                  <a:lnTo>
                    <a:pt x="235" y="319"/>
                  </a:lnTo>
                  <a:lnTo>
                    <a:pt x="240" y="321"/>
                  </a:lnTo>
                  <a:lnTo>
                    <a:pt x="247" y="323"/>
                  </a:lnTo>
                  <a:lnTo>
                    <a:pt x="254" y="327"/>
                  </a:lnTo>
                  <a:lnTo>
                    <a:pt x="260" y="329"/>
                  </a:lnTo>
                  <a:lnTo>
                    <a:pt x="266" y="332"/>
                  </a:lnTo>
                  <a:lnTo>
                    <a:pt x="273" y="334"/>
                  </a:lnTo>
                  <a:lnTo>
                    <a:pt x="278" y="336"/>
                  </a:lnTo>
                  <a:lnTo>
                    <a:pt x="283" y="337"/>
                  </a:lnTo>
                  <a:lnTo>
                    <a:pt x="288" y="339"/>
                  </a:lnTo>
                  <a:lnTo>
                    <a:pt x="303" y="343"/>
                  </a:lnTo>
                  <a:lnTo>
                    <a:pt x="283" y="287"/>
                  </a:lnTo>
                  <a:lnTo>
                    <a:pt x="276" y="268"/>
                  </a:lnTo>
                  <a:lnTo>
                    <a:pt x="269" y="250"/>
                  </a:lnTo>
                  <a:lnTo>
                    <a:pt x="264" y="236"/>
                  </a:lnTo>
                  <a:lnTo>
                    <a:pt x="256" y="221"/>
                  </a:lnTo>
                  <a:lnTo>
                    <a:pt x="249" y="209"/>
                  </a:lnTo>
                  <a:lnTo>
                    <a:pt x="245" y="198"/>
                  </a:lnTo>
                  <a:lnTo>
                    <a:pt x="238" y="188"/>
                  </a:lnTo>
                  <a:lnTo>
                    <a:pt x="232" y="178"/>
                  </a:lnTo>
                  <a:lnTo>
                    <a:pt x="225" y="169"/>
                  </a:lnTo>
                  <a:lnTo>
                    <a:pt x="219" y="160"/>
                  </a:lnTo>
                  <a:lnTo>
                    <a:pt x="212" y="151"/>
                  </a:lnTo>
                  <a:lnTo>
                    <a:pt x="207" y="144"/>
                  </a:lnTo>
                  <a:lnTo>
                    <a:pt x="199" y="136"/>
                  </a:lnTo>
                  <a:lnTo>
                    <a:pt x="192" y="127"/>
                  </a:lnTo>
                  <a:lnTo>
                    <a:pt x="183" y="119"/>
                  </a:lnTo>
                  <a:lnTo>
                    <a:pt x="174" y="110"/>
                  </a:lnTo>
                  <a:lnTo>
                    <a:pt x="165" y="102"/>
                  </a:lnTo>
                  <a:lnTo>
                    <a:pt x="155" y="94"/>
                  </a:lnTo>
                  <a:lnTo>
                    <a:pt x="144" y="86"/>
                  </a:lnTo>
                  <a:lnTo>
                    <a:pt x="136" y="78"/>
                  </a:lnTo>
                  <a:lnTo>
                    <a:pt x="125" y="71"/>
                  </a:lnTo>
                  <a:lnTo>
                    <a:pt x="116" y="65"/>
                  </a:lnTo>
                  <a:lnTo>
                    <a:pt x="106" y="58"/>
                  </a:lnTo>
                  <a:lnTo>
                    <a:pt x="97" y="53"/>
                  </a:lnTo>
                  <a:lnTo>
                    <a:pt x="88" y="47"/>
                  </a:lnTo>
                  <a:lnTo>
                    <a:pt x="78" y="42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7" y="24"/>
                  </a:lnTo>
                  <a:lnTo>
                    <a:pt x="34" y="18"/>
                  </a:lnTo>
                  <a:lnTo>
                    <a:pt x="0" y="0"/>
                  </a:lnTo>
                  <a:lnTo>
                    <a:pt x="1" y="11"/>
                  </a:lnTo>
                  <a:lnTo>
                    <a:pt x="3" y="22"/>
                  </a:lnTo>
                  <a:lnTo>
                    <a:pt x="10" y="35"/>
                  </a:lnTo>
                </a:path>
              </a:pathLst>
            </a:custGeom>
            <a:solidFill>
              <a:srgbClr val="FFF0C0"/>
            </a:solidFill>
            <a:ln w="12700" cap="rnd" cmpd="sng">
              <a:solidFill>
                <a:srgbClr val="FFF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92" name="Freeform 1152"/>
            <p:cNvSpPr>
              <a:spLocks/>
            </p:cNvSpPr>
            <p:nvPr/>
          </p:nvSpPr>
          <p:spPr bwMode="auto">
            <a:xfrm>
              <a:off x="2446" y="2005"/>
              <a:ext cx="274" cy="306"/>
            </a:xfrm>
            <a:custGeom>
              <a:avLst/>
              <a:gdLst/>
              <a:ahLst/>
              <a:cxnLst>
                <a:cxn ang="0">
                  <a:pos x="38" y="51"/>
                </a:cxn>
                <a:cxn ang="0">
                  <a:pos x="57" y="65"/>
                </a:cxn>
                <a:cxn ang="0">
                  <a:pos x="73" y="78"/>
                </a:cxn>
                <a:cxn ang="0">
                  <a:pos x="88" y="92"/>
                </a:cxn>
                <a:cxn ang="0">
                  <a:pos x="100" y="107"/>
                </a:cxn>
                <a:cxn ang="0">
                  <a:pos x="112" y="121"/>
                </a:cxn>
                <a:cxn ang="0">
                  <a:pos x="124" y="135"/>
                </a:cxn>
                <a:cxn ang="0">
                  <a:pos x="136" y="150"/>
                </a:cxn>
                <a:cxn ang="0">
                  <a:pos x="146" y="167"/>
                </a:cxn>
                <a:cxn ang="0">
                  <a:pos x="157" y="184"/>
                </a:cxn>
                <a:cxn ang="0">
                  <a:pos x="167" y="202"/>
                </a:cxn>
                <a:cxn ang="0">
                  <a:pos x="175" y="221"/>
                </a:cxn>
                <a:cxn ang="0">
                  <a:pos x="182" y="240"/>
                </a:cxn>
                <a:cxn ang="0">
                  <a:pos x="202" y="274"/>
                </a:cxn>
                <a:cxn ang="0">
                  <a:pos x="209" y="279"/>
                </a:cxn>
                <a:cxn ang="0">
                  <a:pos x="219" y="284"/>
                </a:cxn>
                <a:cxn ang="0">
                  <a:pos x="230" y="289"/>
                </a:cxn>
                <a:cxn ang="0">
                  <a:pos x="241" y="294"/>
                </a:cxn>
                <a:cxn ang="0">
                  <a:pos x="251" y="298"/>
                </a:cxn>
                <a:cxn ang="0">
                  <a:pos x="261" y="302"/>
                </a:cxn>
                <a:cxn ang="0">
                  <a:pos x="254" y="256"/>
                </a:cxn>
                <a:cxn ang="0">
                  <a:pos x="241" y="225"/>
                </a:cxn>
                <a:cxn ang="0">
                  <a:pos x="229" y="199"/>
                </a:cxn>
                <a:cxn ang="0">
                  <a:pos x="218" y="178"/>
                </a:cxn>
                <a:cxn ang="0">
                  <a:pos x="207" y="161"/>
                </a:cxn>
                <a:cxn ang="0">
                  <a:pos x="195" y="145"/>
                </a:cxn>
                <a:cxn ang="0">
                  <a:pos x="184" y="130"/>
                </a:cxn>
                <a:cxn ang="0">
                  <a:pos x="170" y="115"/>
                </a:cxn>
                <a:cxn ang="0">
                  <a:pos x="155" y="100"/>
                </a:cxn>
                <a:cxn ang="0">
                  <a:pos x="138" y="86"/>
                </a:cxn>
                <a:cxn ang="0">
                  <a:pos x="120" y="72"/>
                </a:cxn>
                <a:cxn ang="0">
                  <a:pos x="104" y="59"/>
                </a:cxn>
                <a:cxn ang="0">
                  <a:pos x="87" y="49"/>
                </a:cxn>
                <a:cxn ang="0">
                  <a:pos x="70" y="38"/>
                </a:cxn>
                <a:cxn ang="0">
                  <a:pos x="50" y="27"/>
                </a:cxn>
                <a:cxn ang="0">
                  <a:pos x="31" y="16"/>
                </a:cxn>
                <a:cxn ang="0">
                  <a:pos x="1" y="9"/>
                </a:cxn>
                <a:cxn ang="0">
                  <a:pos x="9" y="30"/>
                </a:cxn>
              </a:cxnLst>
              <a:rect l="0" t="0" r="r" b="b"/>
              <a:pathLst>
                <a:path w="274" h="306">
                  <a:moveTo>
                    <a:pt x="9" y="30"/>
                  </a:moveTo>
                  <a:lnTo>
                    <a:pt x="38" y="51"/>
                  </a:lnTo>
                  <a:lnTo>
                    <a:pt x="48" y="59"/>
                  </a:lnTo>
                  <a:lnTo>
                    <a:pt x="57" y="65"/>
                  </a:lnTo>
                  <a:lnTo>
                    <a:pt x="65" y="72"/>
                  </a:lnTo>
                  <a:lnTo>
                    <a:pt x="73" y="78"/>
                  </a:lnTo>
                  <a:lnTo>
                    <a:pt x="81" y="86"/>
                  </a:lnTo>
                  <a:lnTo>
                    <a:pt x="88" y="92"/>
                  </a:lnTo>
                  <a:lnTo>
                    <a:pt x="93" y="99"/>
                  </a:lnTo>
                  <a:lnTo>
                    <a:pt x="100" y="107"/>
                  </a:lnTo>
                  <a:lnTo>
                    <a:pt x="105" y="114"/>
                  </a:lnTo>
                  <a:lnTo>
                    <a:pt x="112" y="121"/>
                  </a:lnTo>
                  <a:lnTo>
                    <a:pt x="118" y="127"/>
                  </a:lnTo>
                  <a:lnTo>
                    <a:pt x="124" y="135"/>
                  </a:lnTo>
                  <a:lnTo>
                    <a:pt x="129" y="142"/>
                  </a:lnTo>
                  <a:lnTo>
                    <a:pt x="136" y="150"/>
                  </a:lnTo>
                  <a:lnTo>
                    <a:pt x="141" y="158"/>
                  </a:lnTo>
                  <a:lnTo>
                    <a:pt x="146" y="167"/>
                  </a:lnTo>
                  <a:lnTo>
                    <a:pt x="152" y="175"/>
                  </a:lnTo>
                  <a:lnTo>
                    <a:pt x="157" y="184"/>
                  </a:lnTo>
                  <a:lnTo>
                    <a:pt x="162" y="193"/>
                  </a:lnTo>
                  <a:lnTo>
                    <a:pt x="167" y="202"/>
                  </a:lnTo>
                  <a:lnTo>
                    <a:pt x="171" y="211"/>
                  </a:lnTo>
                  <a:lnTo>
                    <a:pt x="175" y="221"/>
                  </a:lnTo>
                  <a:lnTo>
                    <a:pt x="178" y="230"/>
                  </a:lnTo>
                  <a:lnTo>
                    <a:pt x="182" y="240"/>
                  </a:lnTo>
                  <a:lnTo>
                    <a:pt x="192" y="268"/>
                  </a:lnTo>
                  <a:lnTo>
                    <a:pt x="202" y="274"/>
                  </a:lnTo>
                  <a:lnTo>
                    <a:pt x="205" y="277"/>
                  </a:lnTo>
                  <a:lnTo>
                    <a:pt x="209" y="279"/>
                  </a:lnTo>
                  <a:lnTo>
                    <a:pt x="214" y="282"/>
                  </a:lnTo>
                  <a:lnTo>
                    <a:pt x="219" y="284"/>
                  </a:lnTo>
                  <a:lnTo>
                    <a:pt x="224" y="287"/>
                  </a:lnTo>
                  <a:lnTo>
                    <a:pt x="230" y="289"/>
                  </a:lnTo>
                  <a:lnTo>
                    <a:pt x="235" y="292"/>
                  </a:lnTo>
                  <a:lnTo>
                    <a:pt x="241" y="294"/>
                  </a:lnTo>
                  <a:lnTo>
                    <a:pt x="247" y="297"/>
                  </a:lnTo>
                  <a:lnTo>
                    <a:pt x="251" y="298"/>
                  </a:lnTo>
                  <a:lnTo>
                    <a:pt x="256" y="300"/>
                  </a:lnTo>
                  <a:lnTo>
                    <a:pt x="261" y="302"/>
                  </a:lnTo>
                  <a:lnTo>
                    <a:pt x="273" y="305"/>
                  </a:lnTo>
                  <a:lnTo>
                    <a:pt x="254" y="256"/>
                  </a:lnTo>
                  <a:lnTo>
                    <a:pt x="248" y="240"/>
                  </a:lnTo>
                  <a:lnTo>
                    <a:pt x="241" y="225"/>
                  </a:lnTo>
                  <a:lnTo>
                    <a:pt x="235" y="211"/>
                  </a:lnTo>
                  <a:lnTo>
                    <a:pt x="229" y="199"/>
                  </a:lnTo>
                  <a:lnTo>
                    <a:pt x="224" y="187"/>
                  </a:lnTo>
                  <a:lnTo>
                    <a:pt x="218" y="178"/>
                  </a:lnTo>
                  <a:lnTo>
                    <a:pt x="213" y="170"/>
                  </a:lnTo>
                  <a:lnTo>
                    <a:pt x="207" y="161"/>
                  </a:lnTo>
                  <a:lnTo>
                    <a:pt x="200" y="153"/>
                  </a:lnTo>
                  <a:lnTo>
                    <a:pt x="195" y="145"/>
                  </a:lnTo>
                  <a:lnTo>
                    <a:pt x="189" y="137"/>
                  </a:lnTo>
                  <a:lnTo>
                    <a:pt x="184" y="130"/>
                  </a:lnTo>
                  <a:lnTo>
                    <a:pt x="176" y="123"/>
                  </a:lnTo>
                  <a:lnTo>
                    <a:pt x="170" y="115"/>
                  </a:lnTo>
                  <a:lnTo>
                    <a:pt x="162" y="107"/>
                  </a:lnTo>
                  <a:lnTo>
                    <a:pt x="155" y="100"/>
                  </a:lnTo>
                  <a:lnTo>
                    <a:pt x="146" y="92"/>
                  </a:lnTo>
                  <a:lnTo>
                    <a:pt x="138" y="86"/>
                  </a:lnTo>
                  <a:lnTo>
                    <a:pt x="128" y="78"/>
                  </a:lnTo>
                  <a:lnTo>
                    <a:pt x="120" y="72"/>
                  </a:lnTo>
                  <a:lnTo>
                    <a:pt x="112" y="65"/>
                  </a:lnTo>
                  <a:lnTo>
                    <a:pt x="104" y="59"/>
                  </a:lnTo>
                  <a:lnTo>
                    <a:pt x="95" y="53"/>
                  </a:lnTo>
                  <a:lnTo>
                    <a:pt x="87" y="49"/>
                  </a:lnTo>
                  <a:lnTo>
                    <a:pt x="78" y="43"/>
                  </a:lnTo>
                  <a:lnTo>
                    <a:pt x="70" y="38"/>
                  </a:lnTo>
                  <a:lnTo>
                    <a:pt x="60" y="33"/>
                  </a:lnTo>
                  <a:lnTo>
                    <a:pt x="50" y="27"/>
                  </a:lnTo>
                  <a:lnTo>
                    <a:pt x="41" y="22"/>
                  </a:lnTo>
                  <a:lnTo>
                    <a:pt x="31" y="16"/>
                  </a:lnTo>
                  <a:lnTo>
                    <a:pt x="0" y="0"/>
                  </a:lnTo>
                  <a:lnTo>
                    <a:pt x="1" y="9"/>
                  </a:lnTo>
                  <a:lnTo>
                    <a:pt x="4" y="19"/>
                  </a:lnTo>
                  <a:lnTo>
                    <a:pt x="9" y="30"/>
                  </a:lnTo>
                </a:path>
              </a:pathLst>
            </a:custGeom>
            <a:solidFill>
              <a:srgbClr val="FFF0C0"/>
            </a:solidFill>
            <a:ln w="12700" cap="rnd" cmpd="sng">
              <a:solidFill>
                <a:srgbClr val="FFF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93" name="Freeform 1153"/>
            <p:cNvSpPr>
              <a:spLocks/>
            </p:cNvSpPr>
            <p:nvPr/>
          </p:nvSpPr>
          <p:spPr bwMode="auto">
            <a:xfrm>
              <a:off x="2461" y="2020"/>
              <a:ext cx="245" cy="268"/>
            </a:xfrm>
            <a:custGeom>
              <a:avLst/>
              <a:gdLst/>
              <a:ahLst/>
              <a:cxnLst>
                <a:cxn ang="0">
                  <a:pos x="35" y="44"/>
                </a:cxn>
                <a:cxn ang="0">
                  <a:pos x="51" y="57"/>
                </a:cxn>
                <a:cxn ang="0">
                  <a:pos x="66" y="68"/>
                </a:cxn>
                <a:cxn ang="0">
                  <a:pos x="79" y="81"/>
                </a:cxn>
                <a:cxn ang="0">
                  <a:pos x="90" y="92"/>
                </a:cxn>
                <a:cxn ang="0">
                  <a:pos x="101" y="106"/>
                </a:cxn>
                <a:cxn ang="0">
                  <a:pos x="112" y="117"/>
                </a:cxn>
                <a:cxn ang="0">
                  <a:pos x="122" y="131"/>
                </a:cxn>
                <a:cxn ang="0">
                  <a:pos x="132" y="145"/>
                </a:cxn>
                <a:cxn ang="0">
                  <a:pos x="142" y="160"/>
                </a:cxn>
                <a:cxn ang="0">
                  <a:pos x="151" y="176"/>
                </a:cxn>
                <a:cxn ang="0">
                  <a:pos x="158" y="192"/>
                </a:cxn>
                <a:cxn ang="0">
                  <a:pos x="165" y="208"/>
                </a:cxn>
                <a:cxn ang="0">
                  <a:pos x="184" y="238"/>
                </a:cxn>
                <a:cxn ang="0">
                  <a:pos x="190" y="243"/>
                </a:cxn>
                <a:cxn ang="0">
                  <a:pos x="198" y="247"/>
                </a:cxn>
                <a:cxn ang="0">
                  <a:pos x="207" y="252"/>
                </a:cxn>
                <a:cxn ang="0">
                  <a:pos x="217" y="257"/>
                </a:cxn>
                <a:cxn ang="0">
                  <a:pos x="225" y="260"/>
                </a:cxn>
                <a:cxn ang="0">
                  <a:pos x="233" y="264"/>
                </a:cxn>
                <a:cxn ang="0">
                  <a:pos x="225" y="225"/>
                </a:cxn>
                <a:cxn ang="0">
                  <a:pos x="214" y="198"/>
                </a:cxn>
                <a:cxn ang="0">
                  <a:pos x="203" y="177"/>
                </a:cxn>
                <a:cxn ang="0">
                  <a:pos x="193" y="158"/>
                </a:cxn>
                <a:cxn ang="0">
                  <a:pos x="183" y="144"/>
                </a:cxn>
                <a:cxn ang="0">
                  <a:pos x="172" y="130"/>
                </a:cxn>
                <a:cxn ang="0">
                  <a:pos x="161" y="116"/>
                </a:cxn>
                <a:cxn ang="0">
                  <a:pos x="150" y="103"/>
                </a:cxn>
                <a:cxn ang="0">
                  <a:pos x="137" y="91"/>
                </a:cxn>
                <a:cxn ang="0">
                  <a:pos x="121" y="77"/>
                </a:cxn>
                <a:cxn ang="0">
                  <a:pos x="105" y="65"/>
                </a:cxn>
                <a:cxn ang="0">
                  <a:pos x="90" y="53"/>
                </a:cxn>
                <a:cxn ang="0">
                  <a:pos x="76" y="44"/>
                </a:cxn>
                <a:cxn ang="0">
                  <a:pos x="61" y="35"/>
                </a:cxn>
                <a:cxn ang="0">
                  <a:pos x="45" y="25"/>
                </a:cxn>
                <a:cxn ang="0">
                  <a:pos x="27" y="15"/>
                </a:cxn>
                <a:cxn ang="0">
                  <a:pos x="2" y="7"/>
                </a:cxn>
                <a:cxn ang="0">
                  <a:pos x="10" y="25"/>
                </a:cxn>
              </a:cxnLst>
              <a:rect l="0" t="0" r="r" b="b"/>
              <a:pathLst>
                <a:path w="245" h="268">
                  <a:moveTo>
                    <a:pt x="10" y="25"/>
                  </a:moveTo>
                  <a:lnTo>
                    <a:pt x="35" y="44"/>
                  </a:lnTo>
                  <a:lnTo>
                    <a:pt x="44" y="50"/>
                  </a:lnTo>
                  <a:lnTo>
                    <a:pt x="51" y="57"/>
                  </a:lnTo>
                  <a:lnTo>
                    <a:pt x="58" y="62"/>
                  </a:lnTo>
                  <a:lnTo>
                    <a:pt x="66" y="68"/>
                  </a:lnTo>
                  <a:lnTo>
                    <a:pt x="73" y="75"/>
                  </a:lnTo>
                  <a:lnTo>
                    <a:pt x="79" y="81"/>
                  </a:lnTo>
                  <a:lnTo>
                    <a:pt x="85" y="86"/>
                  </a:lnTo>
                  <a:lnTo>
                    <a:pt x="90" y="92"/>
                  </a:lnTo>
                  <a:lnTo>
                    <a:pt x="96" y="99"/>
                  </a:lnTo>
                  <a:lnTo>
                    <a:pt x="101" y="106"/>
                  </a:lnTo>
                  <a:lnTo>
                    <a:pt x="106" y="111"/>
                  </a:lnTo>
                  <a:lnTo>
                    <a:pt x="112" y="117"/>
                  </a:lnTo>
                  <a:lnTo>
                    <a:pt x="117" y="124"/>
                  </a:lnTo>
                  <a:lnTo>
                    <a:pt x="122" y="131"/>
                  </a:lnTo>
                  <a:lnTo>
                    <a:pt x="128" y="138"/>
                  </a:lnTo>
                  <a:lnTo>
                    <a:pt x="132" y="145"/>
                  </a:lnTo>
                  <a:lnTo>
                    <a:pt x="137" y="153"/>
                  </a:lnTo>
                  <a:lnTo>
                    <a:pt x="142" y="160"/>
                  </a:lnTo>
                  <a:lnTo>
                    <a:pt x="146" y="168"/>
                  </a:lnTo>
                  <a:lnTo>
                    <a:pt x="151" y="176"/>
                  </a:lnTo>
                  <a:lnTo>
                    <a:pt x="154" y="183"/>
                  </a:lnTo>
                  <a:lnTo>
                    <a:pt x="158" y="192"/>
                  </a:lnTo>
                  <a:lnTo>
                    <a:pt x="161" y="200"/>
                  </a:lnTo>
                  <a:lnTo>
                    <a:pt x="165" y="208"/>
                  </a:lnTo>
                  <a:lnTo>
                    <a:pt x="174" y="232"/>
                  </a:lnTo>
                  <a:lnTo>
                    <a:pt x="184" y="238"/>
                  </a:lnTo>
                  <a:lnTo>
                    <a:pt x="185" y="240"/>
                  </a:lnTo>
                  <a:lnTo>
                    <a:pt x="190" y="243"/>
                  </a:lnTo>
                  <a:lnTo>
                    <a:pt x="193" y="244"/>
                  </a:lnTo>
                  <a:lnTo>
                    <a:pt x="198" y="247"/>
                  </a:lnTo>
                  <a:lnTo>
                    <a:pt x="202" y="249"/>
                  </a:lnTo>
                  <a:lnTo>
                    <a:pt x="207" y="252"/>
                  </a:lnTo>
                  <a:lnTo>
                    <a:pt x="212" y="254"/>
                  </a:lnTo>
                  <a:lnTo>
                    <a:pt x="217" y="257"/>
                  </a:lnTo>
                  <a:lnTo>
                    <a:pt x="221" y="259"/>
                  </a:lnTo>
                  <a:lnTo>
                    <a:pt x="225" y="260"/>
                  </a:lnTo>
                  <a:lnTo>
                    <a:pt x="229" y="263"/>
                  </a:lnTo>
                  <a:lnTo>
                    <a:pt x="233" y="264"/>
                  </a:lnTo>
                  <a:lnTo>
                    <a:pt x="244" y="267"/>
                  </a:lnTo>
                  <a:lnTo>
                    <a:pt x="225" y="225"/>
                  </a:lnTo>
                  <a:lnTo>
                    <a:pt x="220" y="211"/>
                  </a:lnTo>
                  <a:lnTo>
                    <a:pt x="214" y="198"/>
                  </a:lnTo>
                  <a:lnTo>
                    <a:pt x="209" y="187"/>
                  </a:lnTo>
                  <a:lnTo>
                    <a:pt x="203" y="177"/>
                  </a:lnTo>
                  <a:lnTo>
                    <a:pt x="198" y="167"/>
                  </a:lnTo>
                  <a:lnTo>
                    <a:pt x="193" y="158"/>
                  </a:lnTo>
                  <a:lnTo>
                    <a:pt x="188" y="151"/>
                  </a:lnTo>
                  <a:lnTo>
                    <a:pt x="183" y="144"/>
                  </a:lnTo>
                  <a:lnTo>
                    <a:pt x="177" y="136"/>
                  </a:lnTo>
                  <a:lnTo>
                    <a:pt x="172" y="130"/>
                  </a:lnTo>
                  <a:lnTo>
                    <a:pt x="166" y="123"/>
                  </a:lnTo>
                  <a:lnTo>
                    <a:pt x="161" y="116"/>
                  </a:lnTo>
                  <a:lnTo>
                    <a:pt x="156" y="110"/>
                  </a:lnTo>
                  <a:lnTo>
                    <a:pt x="150" y="103"/>
                  </a:lnTo>
                  <a:lnTo>
                    <a:pt x="143" y="96"/>
                  </a:lnTo>
                  <a:lnTo>
                    <a:pt x="137" y="91"/>
                  </a:lnTo>
                  <a:lnTo>
                    <a:pt x="129" y="84"/>
                  </a:lnTo>
                  <a:lnTo>
                    <a:pt x="121" y="77"/>
                  </a:lnTo>
                  <a:lnTo>
                    <a:pt x="113" y="70"/>
                  </a:lnTo>
                  <a:lnTo>
                    <a:pt x="105" y="65"/>
                  </a:lnTo>
                  <a:lnTo>
                    <a:pt x="98" y="59"/>
                  </a:lnTo>
                  <a:lnTo>
                    <a:pt x="90" y="53"/>
                  </a:lnTo>
                  <a:lnTo>
                    <a:pt x="83" y="48"/>
                  </a:lnTo>
                  <a:lnTo>
                    <a:pt x="76" y="44"/>
                  </a:lnTo>
                  <a:lnTo>
                    <a:pt x="69" y="39"/>
                  </a:lnTo>
                  <a:lnTo>
                    <a:pt x="61" y="35"/>
                  </a:lnTo>
                  <a:lnTo>
                    <a:pt x="53" y="29"/>
                  </a:lnTo>
                  <a:lnTo>
                    <a:pt x="45" y="25"/>
                  </a:lnTo>
                  <a:lnTo>
                    <a:pt x="37" y="20"/>
                  </a:lnTo>
                  <a:lnTo>
                    <a:pt x="27" y="15"/>
                  </a:lnTo>
                  <a:lnTo>
                    <a:pt x="0" y="0"/>
                  </a:lnTo>
                  <a:lnTo>
                    <a:pt x="2" y="7"/>
                  </a:lnTo>
                  <a:lnTo>
                    <a:pt x="4" y="15"/>
                  </a:lnTo>
                  <a:lnTo>
                    <a:pt x="10" y="25"/>
                  </a:lnTo>
                </a:path>
              </a:pathLst>
            </a:custGeom>
            <a:solidFill>
              <a:srgbClr val="FFF0E0"/>
            </a:solidFill>
            <a:ln w="12700" cap="rnd" cmpd="sng">
              <a:solidFill>
                <a:srgbClr val="FFF0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94" name="Freeform 1154"/>
            <p:cNvSpPr>
              <a:spLocks/>
            </p:cNvSpPr>
            <p:nvPr/>
          </p:nvSpPr>
          <p:spPr bwMode="auto">
            <a:xfrm>
              <a:off x="2477" y="2035"/>
              <a:ext cx="215" cy="231"/>
            </a:xfrm>
            <a:custGeom>
              <a:avLst/>
              <a:gdLst/>
              <a:ahLst/>
              <a:cxnLst>
                <a:cxn ang="0">
                  <a:pos x="32" y="37"/>
                </a:cxn>
                <a:cxn ang="0">
                  <a:pos x="45" y="47"/>
                </a:cxn>
                <a:cxn ang="0">
                  <a:pos x="58" y="58"/>
                </a:cxn>
                <a:cxn ang="0">
                  <a:pos x="69" y="69"/>
                </a:cxn>
                <a:cxn ang="0">
                  <a:pos x="79" y="79"/>
                </a:cxn>
                <a:cxn ang="0">
                  <a:pos x="89" y="90"/>
                </a:cxn>
                <a:cxn ang="0">
                  <a:pos x="98" y="101"/>
                </a:cxn>
                <a:cxn ang="0">
                  <a:pos x="107" y="111"/>
                </a:cxn>
                <a:cxn ang="0">
                  <a:pos x="116" y="124"/>
                </a:cxn>
                <a:cxn ang="0">
                  <a:pos x="126" y="136"/>
                </a:cxn>
                <a:cxn ang="0">
                  <a:pos x="134" y="149"/>
                </a:cxn>
                <a:cxn ang="0">
                  <a:pos x="140" y="163"/>
                </a:cxn>
                <a:cxn ang="0">
                  <a:pos x="147" y="176"/>
                </a:cxn>
                <a:cxn ang="0">
                  <a:pos x="163" y="201"/>
                </a:cxn>
                <a:cxn ang="0">
                  <a:pos x="169" y="205"/>
                </a:cxn>
                <a:cxn ang="0">
                  <a:pos x="175" y="210"/>
                </a:cxn>
                <a:cxn ang="0">
                  <a:pos x="184" y="214"/>
                </a:cxn>
                <a:cxn ang="0">
                  <a:pos x="192" y="220"/>
                </a:cxn>
                <a:cxn ang="0">
                  <a:pos x="198" y="223"/>
                </a:cxn>
                <a:cxn ang="0">
                  <a:pos x="205" y="227"/>
                </a:cxn>
                <a:cxn ang="0">
                  <a:pos x="197" y="196"/>
                </a:cxn>
                <a:cxn ang="0">
                  <a:pos x="186" y="172"/>
                </a:cxn>
                <a:cxn ang="0">
                  <a:pos x="176" y="154"/>
                </a:cxn>
                <a:cxn ang="0">
                  <a:pos x="167" y="139"/>
                </a:cxn>
                <a:cxn ang="0">
                  <a:pos x="158" y="125"/>
                </a:cxn>
                <a:cxn ang="0">
                  <a:pos x="148" y="114"/>
                </a:cxn>
                <a:cxn ang="0">
                  <a:pos x="139" y="102"/>
                </a:cxn>
                <a:cxn ang="0">
                  <a:pos x="129" y="92"/>
                </a:cxn>
                <a:cxn ang="0">
                  <a:pos x="117" y="80"/>
                </a:cxn>
                <a:cxn ang="0">
                  <a:pos x="104" y="69"/>
                </a:cxn>
                <a:cxn ang="0">
                  <a:pos x="90" y="57"/>
                </a:cxn>
                <a:cxn ang="0">
                  <a:pos x="78" y="48"/>
                </a:cxn>
                <a:cxn ang="0">
                  <a:pos x="65" y="39"/>
                </a:cxn>
                <a:cxn ang="0">
                  <a:pos x="52" y="31"/>
                </a:cxn>
                <a:cxn ang="0">
                  <a:pos x="38" y="22"/>
                </a:cxn>
                <a:cxn ang="0">
                  <a:pos x="23" y="13"/>
                </a:cxn>
                <a:cxn ang="0">
                  <a:pos x="2" y="5"/>
                </a:cxn>
                <a:cxn ang="0">
                  <a:pos x="10" y="20"/>
                </a:cxn>
              </a:cxnLst>
              <a:rect l="0" t="0" r="r" b="b"/>
              <a:pathLst>
                <a:path w="215" h="231">
                  <a:moveTo>
                    <a:pt x="10" y="20"/>
                  </a:moveTo>
                  <a:lnTo>
                    <a:pt x="32" y="37"/>
                  </a:lnTo>
                  <a:lnTo>
                    <a:pt x="40" y="43"/>
                  </a:lnTo>
                  <a:lnTo>
                    <a:pt x="45" y="47"/>
                  </a:lnTo>
                  <a:lnTo>
                    <a:pt x="51" y="53"/>
                  </a:lnTo>
                  <a:lnTo>
                    <a:pt x="58" y="58"/>
                  </a:lnTo>
                  <a:lnTo>
                    <a:pt x="64" y="63"/>
                  </a:lnTo>
                  <a:lnTo>
                    <a:pt x="69" y="69"/>
                  </a:lnTo>
                  <a:lnTo>
                    <a:pt x="74" y="74"/>
                  </a:lnTo>
                  <a:lnTo>
                    <a:pt x="79" y="79"/>
                  </a:lnTo>
                  <a:lnTo>
                    <a:pt x="84" y="85"/>
                  </a:lnTo>
                  <a:lnTo>
                    <a:pt x="89" y="90"/>
                  </a:lnTo>
                  <a:lnTo>
                    <a:pt x="93" y="95"/>
                  </a:lnTo>
                  <a:lnTo>
                    <a:pt x="98" y="101"/>
                  </a:lnTo>
                  <a:lnTo>
                    <a:pt x="103" y="106"/>
                  </a:lnTo>
                  <a:lnTo>
                    <a:pt x="107" y="111"/>
                  </a:lnTo>
                  <a:lnTo>
                    <a:pt x="112" y="117"/>
                  </a:lnTo>
                  <a:lnTo>
                    <a:pt x="116" y="124"/>
                  </a:lnTo>
                  <a:lnTo>
                    <a:pt x="121" y="129"/>
                  </a:lnTo>
                  <a:lnTo>
                    <a:pt x="126" y="136"/>
                  </a:lnTo>
                  <a:lnTo>
                    <a:pt x="130" y="143"/>
                  </a:lnTo>
                  <a:lnTo>
                    <a:pt x="134" y="149"/>
                  </a:lnTo>
                  <a:lnTo>
                    <a:pt x="137" y="156"/>
                  </a:lnTo>
                  <a:lnTo>
                    <a:pt x="140" y="163"/>
                  </a:lnTo>
                  <a:lnTo>
                    <a:pt x="144" y="169"/>
                  </a:lnTo>
                  <a:lnTo>
                    <a:pt x="147" y="176"/>
                  </a:lnTo>
                  <a:lnTo>
                    <a:pt x="155" y="196"/>
                  </a:lnTo>
                  <a:lnTo>
                    <a:pt x="163" y="201"/>
                  </a:lnTo>
                  <a:lnTo>
                    <a:pt x="166" y="204"/>
                  </a:lnTo>
                  <a:lnTo>
                    <a:pt x="169" y="205"/>
                  </a:lnTo>
                  <a:lnTo>
                    <a:pt x="172" y="208"/>
                  </a:lnTo>
                  <a:lnTo>
                    <a:pt x="175" y="210"/>
                  </a:lnTo>
                  <a:lnTo>
                    <a:pt x="178" y="212"/>
                  </a:lnTo>
                  <a:lnTo>
                    <a:pt x="184" y="214"/>
                  </a:lnTo>
                  <a:lnTo>
                    <a:pt x="187" y="217"/>
                  </a:lnTo>
                  <a:lnTo>
                    <a:pt x="192" y="220"/>
                  </a:lnTo>
                  <a:lnTo>
                    <a:pt x="195" y="221"/>
                  </a:lnTo>
                  <a:lnTo>
                    <a:pt x="198" y="223"/>
                  </a:lnTo>
                  <a:lnTo>
                    <a:pt x="201" y="225"/>
                  </a:lnTo>
                  <a:lnTo>
                    <a:pt x="205" y="227"/>
                  </a:lnTo>
                  <a:lnTo>
                    <a:pt x="214" y="230"/>
                  </a:lnTo>
                  <a:lnTo>
                    <a:pt x="197" y="196"/>
                  </a:lnTo>
                  <a:lnTo>
                    <a:pt x="192" y="183"/>
                  </a:lnTo>
                  <a:lnTo>
                    <a:pt x="186" y="172"/>
                  </a:lnTo>
                  <a:lnTo>
                    <a:pt x="181" y="163"/>
                  </a:lnTo>
                  <a:lnTo>
                    <a:pt x="176" y="154"/>
                  </a:lnTo>
                  <a:lnTo>
                    <a:pt x="171" y="146"/>
                  </a:lnTo>
                  <a:lnTo>
                    <a:pt x="167" y="139"/>
                  </a:lnTo>
                  <a:lnTo>
                    <a:pt x="162" y="132"/>
                  </a:lnTo>
                  <a:lnTo>
                    <a:pt x="158" y="125"/>
                  </a:lnTo>
                  <a:lnTo>
                    <a:pt x="153" y="119"/>
                  </a:lnTo>
                  <a:lnTo>
                    <a:pt x="148" y="114"/>
                  </a:lnTo>
                  <a:lnTo>
                    <a:pt x="144" y="109"/>
                  </a:lnTo>
                  <a:lnTo>
                    <a:pt x="139" y="102"/>
                  </a:lnTo>
                  <a:lnTo>
                    <a:pt x="134" y="97"/>
                  </a:lnTo>
                  <a:lnTo>
                    <a:pt x="129" y="92"/>
                  </a:lnTo>
                  <a:lnTo>
                    <a:pt x="122" y="85"/>
                  </a:lnTo>
                  <a:lnTo>
                    <a:pt x="117" y="80"/>
                  </a:lnTo>
                  <a:lnTo>
                    <a:pt x="111" y="75"/>
                  </a:lnTo>
                  <a:lnTo>
                    <a:pt x="104" y="69"/>
                  </a:lnTo>
                  <a:lnTo>
                    <a:pt x="97" y="63"/>
                  </a:lnTo>
                  <a:lnTo>
                    <a:pt x="90" y="57"/>
                  </a:lnTo>
                  <a:lnTo>
                    <a:pt x="83" y="53"/>
                  </a:lnTo>
                  <a:lnTo>
                    <a:pt x="78" y="48"/>
                  </a:lnTo>
                  <a:lnTo>
                    <a:pt x="71" y="43"/>
                  </a:lnTo>
                  <a:lnTo>
                    <a:pt x="65" y="39"/>
                  </a:lnTo>
                  <a:lnTo>
                    <a:pt x="59" y="35"/>
                  </a:lnTo>
                  <a:lnTo>
                    <a:pt x="52" y="31"/>
                  </a:lnTo>
                  <a:lnTo>
                    <a:pt x="45" y="27"/>
                  </a:lnTo>
                  <a:lnTo>
                    <a:pt x="38" y="22"/>
                  </a:lnTo>
                  <a:lnTo>
                    <a:pt x="31" y="19"/>
                  </a:lnTo>
                  <a:lnTo>
                    <a:pt x="23" y="13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13"/>
                  </a:lnTo>
                  <a:lnTo>
                    <a:pt x="10" y="20"/>
                  </a:lnTo>
                </a:path>
              </a:pathLst>
            </a:custGeom>
            <a:solidFill>
              <a:srgbClr val="FFFFF0"/>
            </a:solidFill>
            <a:ln w="12700" cap="rnd" cmpd="sng">
              <a:solidFill>
                <a:srgbClr val="FFFF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95" name="Freeform 1155"/>
            <p:cNvSpPr>
              <a:spLocks/>
            </p:cNvSpPr>
            <p:nvPr/>
          </p:nvSpPr>
          <p:spPr bwMode="auto">
            <a:xfrm>
              <a:off x="2493" y="2049"/>
              <a:ext cx="185" cy="195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40" y="39"/>
                </a:cxn>
                <a:cxn ang="0">
                  <a:pos x="50" y="49"/>
                </a:cxn>
                <a:cxn ang="0">
                  <a:pos x="59" y="57"/>
                </a:cxn>
                <a:cxn ang="0">
                  <a:pos x="68" y="67"/>
                </a:cxn>
                <a:cxn ang="0">
                  <a:pos x="77" y="75"/>
                </a:cxn>
                <a:cxn ang="0">
                  <a:pos x="85" y="83"/>
                </a:cxn>
                <a:cxn ang="0">
                  <a:pos x="93" y="93"/>
                </a:cxn>
                <a:cxn ang="0">
                  <a:pos x="101" y="103"/>
                </a:cxn>
                <a:cxn ang="0">
                  <a:pos x="109" y="113"/>
                </a:cxn>
                <a:cxn ang="0">
                  <a:pos x="116" y="124"/>
                </a:cxn>
                <a:cxn ang="0">
                  <a:pos x="123" y="134"/>
                </a:cxn>
                <a:cxn ang="0">
                  <a:pos x="129" y="145"/>
                </a:cxn>
                <a:cxn ang="0">
                  <a:pos x="144" y="166"/>
                </a:cxn>
                <a:cxn ang="0">
                  <a:pos x="148" y="169"/>
                </a:cxn>
                <a:cxn ang="0">
                  <a:pos x="153" y="174"/>
                </a:cxn>
                <a:cxn ang="0">
                  <a:pos x="160" y="178"/>
                </a:cxn>
                <a:cxn ang="0">
                  <a:pos x="166" y="182"/>
                </a:cxn>
                <a:cxn ang="0">
                  <a:pos x="172" y="186"/>
                </a:cxn>
                <a:cxn ang="0">
                  <a:pos x="177" y="190"/>
                </a:cxn>
                <a:cxn ang="0">
                  <a:pos x="168" y="166"/>
                </a:cxn>
                <a:cxn ang="0">
                  <a:pos x="158" y="148"/>
                </a:cxn>
                <a:cxn ang="0">
                  <a:pos x="148" y="133"/>
                </a:cxn>
                <a:cxn ang="0">
                  <a:pos x="140" y="119"/>
                </a:cxn>
                <a:cxn ang="0">
                  <a:pos x="133" y="110"/>
                </a:cxn>
                <a:cxn ang="0">
                  <a:pos x="124" y="100"/>
                </a:cxn>
                <a:cxn ang="0">
                  <a:pos x="116" y="90"/>
                </a:cxn>
                <a:cxn ang="0">
                  <a:pos x="107" y="81"/>
                </a:cxn>
                <a:cxn ang="0">
                  <a:pos x="97" y="71"/>
                </a:cxn>
                <a:cxn ang="0">
                  <a:pos x="86" y="62"/>
                </a:cxn>
                <a:cxn ang="0">
                  <a:pos x="75" y="53"/>
                </a:cxn>
                <a:cxn ang="0">
                  <a:pos x="64" y="44"/>
                </a:cxn>
                <a:cxn ang="0">
                  <a:pos x="54" y="36"/>
                </a:cxn>
                <a:cxn ang="0">
                  <a:pos x="43" y="29"/>
                </a:cxn>
                <a:cxn ang="0">
                  <a:pos x="31" y="21"/>
                </a:cxn>
                <a:cxn ang="0">
                  <a:pos x="19" y="13"/>
                </a:cxn>
                <a:cxn ang="0">
                  <a:pos x="2" y="5"/>
                </a:cxn>
                <a:cxn ang="0">
                  <a:pos x="10" y="17"/>
                </a:cxn>
              </a:cxnLst>
              <a:rect l="0" t="0" r="r" b="b"/>
              <a:pathLst>
                <a:path w="185" h="195">
                  <a:moveTo>
                    <a:pt x="10" y="17"/>
                  </a:moveTo>
                  <a:lnTo>
                    <a:pt x="28" y="31"/>
                  </a:lnTo>
                  <a:lnTo>
                    <a:pt x="34" y="35"/>
                  </a:lnTo>
                  <a:lnTo>
                    <a:pt x="40" y="39"/>
                  </a:lnTo>
                  <a:lnTo>
                    <a:pt x="45" y="44"/>
                  </a:lnTo>
                  <a:lnTo>
                    <a:pt x="50" y="49"/>
                  </a:lnTo>
                  <a:lnTo>
                    <a:pt x="55" y="53"/>
                  </a:lnTo>
                  <a:lnTo>
                    <a:pt x="59" y="57"/>
                  </a:lnTo>
                  <a:lnTo>
                    <a:pt x="64" y="63"/>
                  </a:lnTo>
                  <a:lnTo>
                    <a:pt x="68" y="67"/>
                  </a:lnTo>
                  <a:lnTo>
                    <a:pt x="73" y="71"/>
                  </a:lnTo>
                  <a:lnTo>
                    <a:pt x="77" y="75"/>
                  </a:lnTo>
                  <a:lnTo>
                    <a:pt x="81" y="79"/>
                  </a:lnTo>
                  <a:lnTo>
                    <a:pt x="85" y="83"/>
                  </a:lnTo>
                  <a:lnTo>
                    <a:pt x="89" y="88"/>
                  </a:lnTo>
                  <a:lnTo>
                    <a:pt x="93" y="93"/>
                  </a:lnTo>
                  <a:lnTo>
                    <a:pt x="97" y="98"/>
                  </a:lnTo>
                  <a:lnTo>
                    <a:pt x="101" y="103"/>
                  </a:lnTo>
                  <a:lnTo>
                    <a:pt x="105" y="108"/>
                  </a:lnTo>
                  <a:lnTo>
                    <a:pt x="109" y="113"/>
                  </a:lnTo>
                  <a:lnTo>
                    <a:pt x="113" y="119"/>
                  </a:lnTo>
                  <a:lnTo>
                    <a:pt x="116" y="124"/>
                  </a:lnTo>
                  <a:lnTo>
                    <a:pt x="120" y="129"/>
                  </a:lnTo>
                  <a:lnTo>
                    <a:pt x="123" y="134"/>
                  </a:lnTo>
                  <a:lnTo>
                    <a:pt x="126" y="139"/>
                  </a:lnTo>
                  <a:lnTo>
                    <a:pt x="129" y="145"/>
                  </a:lnTo>
                  <a:lnTo>
                    <a:pt x="137" y="161"/>
                  </a:lnTo>
                  <a:lnTo>
                    <a:pt x="144" y="166"/>
                  </a:lnTo>
                  <a:lnTo>
                    <a:pt x="145" y="167"/>
                  </a:lnTo>
                  <a:lnTo>
                    <a:pt x="148" y="169"/>
                  </a:lnTo>
                  <a:lnTo>
                    <a:pt x="151" y="172"/>
                  </a:lnTo>
                  <a:lnTo>
                    <a:pt x="153" y="174"/>
                  </a:lnTo>
                  <a:lnTo>
                    <a:pt x="156" y="176"/>
                  </a:lnTo>
                  <a:lnTo>
                    <a:pt x="160" y="178"/>
                  </a:lnTo>
                  <a:lnTo>
                    <a:pt x="162" y="181"/>
                  </a:lnTo>
                  <a:lnTo>
                    <a:pt x="166" y="182"/>
                  </a:lnTo>
                  <a:lnTo>
                    <a:pt x="169" y="185"/>
                  </a:lnTo>
                  <a:lnTo>
                    <a:pt x="172" y="186"/>
                  </a:lnTo>
                  <a:lnTo>
                    <a:pt x="174" y="189"/>
                  </a:lnTo>
                  <a:lnTo>
                    <a:pt x="177" y="190"/>
                  </a:lnTo>
                  <a:lnTo>
                    <a:pt x="184" y="194"/>
                  </a:lnTo>
                  <a:lnTo>
                    <a:pt x="168" y="166"/>
                  </a:lnTo>
                  <a:lnTo>
                    <a:pt x="162" y="156"/>
                  </a:lnTo>
                  <a:lnTo>
                    <a:pt x="158" y="148"/>
                  </a:lnTo>
                  <a:lnTo>
                    <a:pt x="153" y="140"/>
                  </a:lnTo>
                  <a:lnTo>
                    <a:pt x="148" y="133"/>
                  </a:lnTo>
                  <a:lnTo>
                    <a:pt x="145" y="126"/>
                  </a:lnTo>
                  <a:lnTo>
                    <a:pt x="140" y="119"/>
                  </a:lnTo>
                  <a:lnTo>
                    <a:pt x="137" y="115"/>
                  </a:lnTo>
                  <a:lnTo>
                    <a:pt x="133" y="110"/>
                  </a:lnTo>
                  <a:lnTo>
                    <a:pt x="129" y="104"/>
                  </a:lnTo>
                  <a:lnTo>
                    <a:pt x="124" y="100"/>
                  </a:lnTo>
                  <a:lnTo>
                    <a:pt x="120" y="95"/>
                  </a:lnTo>
                  <a:lnTo>
                    <a:pt x="116" y="90"/>
                  </a:lnTo>
                  <a:lnTo>
                    <a:pt x="112" y="86"/>
                  </a:lnTo>
                  <a:lnTo>
                    <a:pt x="107" y="81"/>
                  </a:lnTo>
                  <a:lnTo>
                    <a:pt x="102" y="76"/>
                  </a:lnTo>
                  <a:lnTo>
                    <a:pt x="97" y="71"/>
                  </a:lnTo>
                  <a:lnTo>
                    <a:pt x="92" y="66"/>
                  </a:lnTo>
                  <a:lnTo>
                    <a:pt x="86" y="62"/>
                  </a:lnTo>
                  <a:lnTo>
                    <a:pt x="81" y="57"/>
                  </a:lnTo>
                  <a:lnTo>
                    <a:pt x="75" y="53"/>
                  </a:lnTo>
                  <a:lnTo>
                    <a:pt x="70" y="47"/>
                  </a:lnTo>
                  <a:lnTo>
                    <a:pt x="64" y="44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8" y="32"/>
                  </a:lnTo>
                  <a:lnTo>
                    <a:pt x="43" y="29"/>
                  </a:lnTo>
                  <a:lnTo>
                    <a:pt x="38" y="24"/>
                  </a:lnTo>
                  <a:lnTo>
                    <a:pt x="31" y="21"/>
                  </a:lnTo>
                  <a:lnTo>
                    <a:pt x="25" y="16"/>
                  </a:lnTo>
                  <a:lnTo>
                    <a:pt x="19" y="13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10"/>
                  </a:lnTo>
                  <a:lnTo>
                    <a:pt x="10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96" name="Freeform 1156"/>
            <p:cNvSpPr>
              <a:spLocks/>
            </p:cNvSpPr>
            <p:nvPr/>
          </p:nvSpPr>
          <p:spPr bwMode="auto">
            <a:xfrm>
              <a:off x="2126" y="1724"/>
              <a:ext cx="376" cy="18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95" y="73"/>
                </a:cxn>
                <a:cxn ang="0">
                  <a:pos x="359" y="161"/>
                </a:cxn>
                <a:cxn ang="0">
                  <a:pos x="375" y="168"/>
                </a:cxn>
                <a:cxn ang="0">
                  <a:pos x="338" y="161"/>
                </a:cxn>
                <a:cxn ang="0">
                  <a:pos x="320" y="161"/>
                </a:cxn>
                <a:cxn ang="0">
                  <a:pos x="305" y="161"/>
                </a:cxn>
                <a:cxn ang="0">
                  <a:pos x="286" y="160"/>
                </a:cxn>
                <a:cxn ang="0">
                  <a:pos x="265" y="163"/>
                </a:cxn>
                <a:cxn ang="0">
                  <a:pos x="250" y="166"/>
                </a:cxn>
                <a:cxn ang="0">
                  <a:pos x="232" y="167"/>
                </a:cxn>
                <a:cxn ang="0">
                  <a:pos x="216" y="170"/>
                </a:cxn>
                <a:cxn ang="0">
                  <a:pos x="199" y="174"/>
                </a:cxn>
                <a:cxn ang="0">
                  <a:pos x="183" y="177"/>
                </a:cxn>
                <a:cxn ang="0">
                  <a:pos x="167" y="182"/>
                </a:cxn>
                <a:cxn ang="0">
                  <a:pos x="152" y="188"/>
                </a:cxn>
                <a:cxn ang="0">
                  <a:pos x="87" y="145"/>
                </a:cxn>
                <a:cxn ang="0">
                  <a:pos x="12" y="92"/>
                </a:cxn>
                <a:cxn ang="0">
                  <a:pos x="1" y="64"/>
                </a:cxn>
                <a:cxn ang="0">
                  <a:pos x="0" y="20"/>
                </a:cxn>
                <a:cxn ang="0">
                  <a:pos x="18" y="0"/>
                </a:cxn>
              </a:cxnLst>
              <a:rect l="0" t="0" r="r" b="b"/>
              <a:pathLst>
                <a:path w="376" h="189">
                  <a:moveTo>
                    <a:pt x="18" y="0"/>
                  </a:moveTo>
                  <a:lnTo>
                    <a:pt x="195" y="73"/>
                  </a:lnTo>
                  <a:lnTo>
                    <a:pt x="359" y="161"/>
                  </a:lnTo>
                  <a:lnTo>
                    <a:pt x="375" y="168"/>
                  </a:lnTo>
                  <a:lnTo>
                    <a:pt x="338" y="161"/>
                  </a:lnTo>
                  <a:lnTo>
                    <a:pt x="320" y="161"/>
                  </a:lnTo>
                  <a:lnTo>
                    <a:pt x="305" y="161"/>
                  </a:lnTo>
                  <a:lnTo>
                    <a:pt x="286" y="160"/>
                  </a:lnTo>
                  <a:lnTo>
                    <a:pt x="265" y="163"/>
                  </a:lnTo>
                  <a:lnTo>
                    <a:pt x="250" y="166"/>
                  </a:lnTo>
                  <a:lnTo>
                    <a:pt x="232" y="167"/>
                  </a:lnTo>
                  <a:lnTo>
                    <a:pt x="216" y="170"/>
                  </a:lnTo>
                  <a:lnTo>
                    <a:pt x="199" y="174"/>
                  </a:lnTo>
                  <a:lnTo>
                    <a:pt x="183" y="177"/>
                  </a:lnTo>
                  <a:lnTo>
                    <a:pt x="167" y="182"/>
                  </a:lnTo>
                  <a:lnTo>
                    <a:pt x="152" y="188"/>
                  </a:lnTo>
                  <a:lnTo>
                    <a:pt x="87" y="145"/>
                  </a:lnTo>
                  <a:lnTo>
                    <a:pt x="12" y="92"/>
                  </a:lnTo>
                  <a:lnTo>
                    <a:pt x="1" y="64"/>
                  </a:lnTo>
                  <a:lnTo>
                    <a:pt x="0" y="20"/>
                  </a:lnTo>
                  <a:lnTo>
                    <a:pt x="18" y="0"/>
                  </a:lnTo>
                </a:path>
              </a:pathLst>
            </a:custGeom>
            <a:solidFill>
              <a:srgbClr val="C08000"/>
            </a:solidFill>
            <a:ln w="12700" cap="rnd" cmpd="sng">
              <a:solidFill>
                <a:srgbClr val="C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97" name="Freeform 1157"/>
            <p:cNvSpPr>
              <a:spLocks/>
            </p:cNvSpPr>
            <p:nvPr/>
          </p:nvSpPr>
          <p:spPr bwMode="auto">
            <a:xfrm>
              <a:off x="2697" y="2437"/>
              <a:ext cx="293" cy="325"/>
            </a:xfrm>
            <a:custGeom>
              <a:avLst/>
              <a:gdLst/>
              <a:ahLst/>
              <a:cxnLst>
                <a:cxn ang="0">
                  <a:pos x="0" y="237"/>
                </a:cxn>
                <a:cxn ang="0">
                  <a:pos x="19" y="245"/>
                </a:cxn>
                <a:cxn ang="0">
                  <a:pos x="36" y="246"/>
                </a:cxn>
                <a:cxn ang="0">
                  <a:pos x="53" y="244"/>
                </a:cxn>
                <a:cxn ang="0">
                  <a:pos x="75" y="238"/>
                </a:cxn>
                <a:cxn ang="0">
                  <a:pos x="92" y="240"/>
                </a:cxn>
                <a:cxn ang="0">
                  <a:pos x="108" y="238"/>
                </a:cxn>
                <a:cxn ang="0">
                  <a:pos x="124" y="231"/>
                </a:cxn>
                <a:cxn ang="0">
                  <a:pos x="140" y="225"/>
                </a:cxn>
                <a:cxn ang="0">
                  <a:pos x="156" y="213"/>
                </a:cxn>
                <a:cxn ang="0">
                  <a:pos x="173" y="193"/>
                </a:cxn>
                <a:cxn ang="0">
                  <a:pos x="189" y="178"/>
                </a:cxn>
                <a:cxn ang="0">
                  <a:pos x="200" y="160"/>
                </a:cxn>
                <a:cxn ang="0">
                  <a:pos x="208" y="145"/>
                </a:cxn>
                <a:cxn ang="0">
                  <a:pos x="217" y="127"/>
                </a:cxn>
                <a:cxn ang="0">
                  <a:pos x="219" y="108"/>
                </a:cxn>
                <a:cxn ang="0">
                  <a:pos x="227" y="89"/>
                </a:cxn>
                <a:cxn ang="0">
                  <a:pos x="227" y="73"/>
                </a:cxn>
                <a:cxn ang="0">
                  <a:pos x="230" y="56"/>
                </a:cxn>
                <a:cxn ang="0">
                  <a:pos x="231" y="39"/>
                </a:cxn>
                <a:cxn ang="0">
                  <a:pos x="230" y="19"/>
                </a:cxn>
                <a:cxn ang="0">
                  <a:pos x="227" y="0"/>
                </a:cxn>
                <a:cxn ang="0">
                  <a:pos x="230" y="17"/>
                </a:cxn>
                <a:cxn ang="0">
                  <a:pos x="268" y="178"/>
                </a:cxn>
                <a:cxn ang="0">
                  <a:pos x="289" y="276"/>
                </a:cxn>
                <a:cxn ang="0">
                  <a:pos x="292" y="305"/>
                </a:cxn>
                <a:cxn ang="0">
                  <a:pos x="280" y="321"/>
                </a:cxn>
                <a:cxn ang="0">
                  <a:pos x="262" y="324"/>
                </a:cxn>
                <a:cxn ang="0">
                  <a:pos x="132" y="290"/>
                </a:cxn>
                <a:cxn ang="0">
                  <a:pos x="114" y="292"/>
                </a:cxn>
                <a:cxn ang="0">
                  <a:pos x="45" y="270"/>
                </a:cxn>
                <a:cxn ang="0">
                  <a:pos x="29" y="265"/>
                </a:cxn>
                <a:cxn ang="0">
                  <a:pos x="9" y="262"/>
                </a:cxn>
                <a:cxn ang="0">
                  <a:pos x="0" y="237"/>
                </a:cxn>
              </a:cxnLst>
              <a:rect l="0" t="0" r="r" b="b"/>
              <a:pathLst>
                <a:path w="293" h="325">
                  <a:moveTo>
                    <a:pt x="0" y="237"/>
                  </a:moveTo>
                  <a:lnTo>
                    <a:pt x="19" y="245"/>
                  </a:lnTo>
                  <a:lnTo>
                    <a:pt x="36" y="246"/>
                  </a:lnTo>
                  <a:lnTo>
                    <a:pt x="53" y="244"/>
                  </a:lnTo>
                  <a:lnTo>
                    <a:pt x="75" y="238"/>
                  </a:lnTo>
                  <a:lnTo>
                    <a:pt x="92" y="240"/>
                  </a:lnTo>
                  <a:lnTo>
                    <a:pt x="108" y="238"/>
                  </a:lnTo>
                  <a:lnTo>
                    <a:pt x="124" y="231"/>
                  </a:lnTo>
                  <a:lnTo>
                    <a:pt x="140" y="225"/>
                  </a:lnTo>
                  <a:lnTo>
                    <a:pt x="156" y="213"/>
                  </a:lnTo>
                  <a:lnTo>
                    <a:pt x="173" y="193"/>
                  </a:lnTo>
                  <a:lnTo>
                    <a:pt x="189" y="178"/>
                  </a:lnTo>
                  <a:lnTo>
                    <a:pt x="200" y="160"/>
                  </a:lnTo>
                  <a:lnTo>
                    <a:pt x="208" y="145"/>
                  </a:lnTo>
                  <a:lnTo>
                    <a:pt x="217" y="127"/>
                  </a:lnTo>
                  <a:lnTo>
                    <a:pt x="219" y="108"/>
                  </a:lnTo>
                  <a:lnTo>
                    <a:pt x="227" y="89"/>
                  </a:lnTo>
                  <a:lnTo>
                    <a:pt x="227" y="73"/>
                  </a:lnTo>
                  <a:lnTo>
                    <a:pt x="230" y="56"/>
                  </a:lnTo>
                  <a:lnTo>
                    <a:pt x="231" y="39"/>
                  </a:lnTo>
                  <a:lnTo>
                    <a:pt x="230" y="19"/>
                  </a:lnTo>
                  <a:lnTo>
                    <a:pt x="227" y="0"/>
                  </a:lnTo>
                  <a:lnTo>
                    <a:pt x="230" y="17"/>
                  </a:lnTo>
                  <a:lnTo>
                    <a:pt x="268" y="178"/>
                  </a:lnTo>
                  <a:lnTo>
                    <a:pt x="289" y="276"/>
                  </a:lnTo>
                  <a:lnTo>
                    <a:pt x="292" y="305"/>
                  </a:lnTo>
                  <a:lnTo>
                    <a:pt x="280" y="321"/>
                  </a:lnTo>
                  <a:lnTo>
                    <a:pt x="262" y="324"/>
                  </a:lnTo>
                  <a:lnTo>
                    <a:pt x="132" y="290"/>
                  </a:lnTo>
                  <a:lnTo>
                    <a:pt x="114" y="292"/>
                  </a:lnTo>
                  <a:lnTo>
                    <a:pt x="45" y="270"/>
                  </a:lnTo>
                  <a:lnTo>
                    <a:pt x="29" y="265"/>
                  </a:lnTo>
                  <a:lnTo>
                    <a:pt x="9" y="262"/>
                  </a:lnTo>
                  <a:lnTo>
                    <a:pt x="0" y="237"/>
                  </a:lnTo>
                </a:path>
              </a:pathLst>
            </a:custGeom>
            <a:solidFill>
              <a:srgbClr val="C08000"/>
            </a:solidFill>
            <a:ln w="12700" cap="rnd" cmpd="sng">
              <a:solidFill>
                <a:srgbClr val="C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98" name="Freeform 1158"/>
            <p:cNvSpPr>
              <a:spLocks/>
            </p:cNvSpPr>
            <p:nvPr/>
          </p:nvSpPr>
          <p:spPr bwMode="auto">
            <a:xfrm>
              <a:off x="3027" y="2321"/>
              <a:ext cx="381" cy="420"/>
            </a:xfrm>
            <a:custGeom>
              <a:avLst/>
              <a:gdLst/>
              <a:ahLst/>
              <a:cxnLst>
                <a:cxn ang="0">
                  <a:pos x="54" y="258"/>
                </a:cxn>
                <a:cxn ang="0">
                  <a:pos x="117" y="259"/>
                </a:cxn>
                <a:cxn ang="0">
                  <a:pos x="134" y="256"/>
                </a:cxn>
                <a:cxn ang="0">
                  <a:pos x="152" y="252"/>
                </a:cxn>
                <a:cxn ang="0">
                  <a:pos x="168" y="248"/>
                </a:cxn>
                <a:cxn ang="0">
                  <a:pos x="186" y="242"/>
                </a:cxn>
                <a:cxn ang="0">
                  <a:pos x="206" y="233"/>
                </a:cxn>
                <a:cxn ang="0">
                  <a:pos x="224" y="219"/>
                </a:cxn>
                <a:cxn ang="0">
                  <a:pos x="244" y="200"/>
                </a:cxn>
                <a:cxn ang="0">
                  <a:pos x="260" y="184"/>
                </a:cxn>
                <a:cxn ang="0">
                  <a:pos x="275" y="167"/>
                </a:cxn>
                <a:cxn ang="0">
                  <a:pos x="289" y="148"/>
                </a:cxn>
                <a:cxn ang="0">
                  <a:pos x="319" y="117"/>
                </a:cxn>
                <a:cxn ang="0">
                  <a:pos x="328" y="98"/>
                </a:cxn>
                <a:cxn ang="0">
                  <a:pos x="340" y="78"/>
                </a:cxn>
                <a:cxn ang="0">
                  <a:pos x="353" y="59"/>
                </a:cxn>
                <a:cxn ang="0">
                  <a:pos x="358" y="42"/>
                </a:cxn>
                <a:cxn ang="0">
                  <a:pos x="380" y="0"/>
                </a:cxn>
                <a:cxn ang="0">
                  <a:pos x="331" y="183"/>
                </a:cxn>
                <a:cxn ang="0">
                  <a:pos x="325" y="199"/>
                </a:cxn>
                <a:cxn ang="0">
                  <a:pos x="320" y="217"/>
                </a:cxn>
                <a:cxn ang="0">
                  <a:pos x="301" y="317"/>
                </a:cxn>
                <a:cxn ang="0">
                  <a:pos x="296" y="334"/>
                </a:cxn>
                <a:cxn ang="0">
                  <a:pos x="255" y="384"/>
                </a:cxn>
                <a:cxn ang="0">
                  <a:pos x="237" y="386"/>
                </a:cxn>
                <a:cxn ang="0">
                  <a:pos x="103" y="417"/>
                </a:cxn>
                <a:cxn ang="0">
                  <a:pos x="16" y="419"/>
                </a:cxn>
                <a:cxn ang="0">
                  <a:pos x="0" y="405"/>
                </a:cxn>
                <a:cxn ang="0">
                  <a:pos x="54" y="258"/>
                </a:cxn>
              </a:cxnLst>
              <a:rect l="0" t="0" r="r" b="b"/>
              <a:pathLst>
                <a:path w="381" h="420">
                  <a:moveTo>
                    <a:pt x="54" y="258"/>
                  </a:moveTo>
                  <a:lnTo>
                    <a:pt x="117" y="259"/>
                  </a:lnTo>
                  <a:lnTo>
                    <a:pt x="134" y="256"/>
                  </a:lnTo>
                  <a:lnTo>
                    <a:pt x="152" y="252"/>
                  </a:lnTo>
                  <a:lnTo>
                    <a:pt x="168" y="248"/>
                  </a:lnTo>
                  <a:lnTo>
                    <a:pt x="186" y="242"/>
                  </a:lnTo>
                  <a:lnTo>
                    <a:pt x="206" y="233"/>
                  </a:lnTo>
                  <a:lnTo>
                    <a:pt x="224" y="219"/>
                  </a:lnTo>
                  <a:lnTo>
                    <a:pt x="244" y="200"/>
                  </a:lnTo>
                  <a:lnTo>
                    <a:pt x="260" y="184"/>
                  </a:lnTo>
                  <a:lnTo>
                    <a:pt x="275" y="167"/>
                  </a:lnTo>
                  <a:lnTo>
                    <a:pt x="289" y="148"/>
                  </a:lnTo>
                  <a:lnTo>
                    <a:pt x="319" y="117"/>
                  </a:lnTo>
                  <a:lnTo>
                    <a:pt x="328" y="98"/>
                  </a:lnTo>
                  <a:lnTo>
                    <a:pt x="340" y="78"/>
                  </a:lnTo>
                  <a:lnTo>
                    <a:pt x="353" y="59"/>
                  </a:lnTo>
                  <a:lnTo>
                    <a:pt x="358" y="42"/>
                  </a:lnTo>
                  <a:lnTo>
                    <a:pt x="380" y="0"/>
                  </a:lnTo>
                  <a:lnTo>
                    <a:pt x="331" y="183"/>
                  </a:lnTo>
                  <a:lnTo>
                    <a:pt x="325" y="199"/>
                  </a:lnTo>
                  <a:lnTo>
                    <a:pt x="320" y="217"/>
                  </a:lnTo>
                  <a:lnTo>
                    <a:pt x="301" y="317"/>
                  </a:lnTo>
                  <a:lnTo>
                    <a:pt x="296" y="334"/>
                  </a:lnTo>
                  <a:lnTo>
                    <a:pt x="255" y="384"/>
                  </a:lnTo>
                  <a:lnTo>
                    <a:pt x="237" y="386"/>
                  </a:lnTo>
                  <a:lnTo>
                    <a:pt x="103" y="417"/>
                  </a:lnTo>
                  <a:lnTo>
                    <a:pt x="16" y="419"/>
                  </a:lnTo>
                  <a:lnTo>
                    <a:pt x="0" y="405"/>
                  </a:lnTo>
                  <a:lnTo>
                    <a:pt x="54" y="258"/>
                  </a:lnTo>
                </a:path>
              </a:pathLst>
            </a:custGeom>
            <a:solidFill>
              <a:srgbClr val="FF5000"/>
            </a:solidFill>
            <a:ln w="12700" cap="rnd" cmpd="sng">
              <a:solidFill>
                <a:srgbClr val="FF5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399" name="Freeform 1159"/>
            <p:cNvSpPr>
              <a:spLocks/>
            </p:cNvSpPr>
            <p:nvPr/>
          </p:nvSpPr>
          <p:spPr bwMode="auto">
            <a:xfrm>
              <a:off x="3523" y="1750"/>
              <a:ext cx="352" cy="382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32" y="3"/>
                </a:cxn>
                <a:cxn ang="0">
                  <a:pos x="307" y="13"/>
                </a:cxn>
                <a:cxn ang="0">
                  <a:pos x="275" y="29"/>
                </a:cxn>
                <a:cxn ang="0">
                  <a:pos x="257" y="36"/>
                </a:cxn>
                <a:cxn ang="0">
                  <a:pos x="236" y="49"/>
                </a:cxn>
                <a:cxn ang="0">
                  <a:pos x="218" y="63"/>
                </a:cxn>
                <a:cxn ang="0">
                  <a:pos x="201" y="76"/>
                </a:cxn>
                <a:cxn ang="0">
                  <a:pos x="177" y="96"/>
                </a:cxn>
                <a:cxn ang="0">
                  <a:pos x="166" y="113"/>
                </a:cxn>
                <a:cxn ang="0">
                  <a:pos x="163" y="131"/>
                </a:cxn>
                <a:cxn ang="0">
                  <a:pos x="177" y="149"/>
                </a:cxn>
                <a:cxn ang="0">
                  <a:pos x="160" y="166"/>
                </a:cxn>
                <a:cxn ang="0">
                  <a:pos x="141" y="180"/>
                </a:cxn>
                <a:cxn ang="0">
                  <a:pos x="123" y="199"/>
                </a:cxn>
                <a:cxn ang="0">
                  <a:pos x="108" y="219"/>
                </a:cxn>
                <a:cxn ang="0">
                  <a:pos x="93" y="242"/>
                </a:cxn>
                <a:cxn ang="0">
                  <a:pos x="82" y="258"/>
                </a:cxn>
                <a:cxn ang="0">
                  <a:pos x="72" y="275"/>
                </a:cxn>
                <a:cxn ang="0">
                  <a:pos x="72" y="293"/>
                </a:cxn>
                <a:cxn ang="0">
                  <a:pos x="59" y="311"/>
                </a:cxn>
                <a:cxn ang="0">
                  <a:pos x="39" y="328"/>
                </a:cxn>
                <a:cxn ang="0">
                  <a:pos x="29" y="344"/>
                </a:cxn>
                <a:cxn ang="0">
                  <a:pos x="14" y="362"/>
                </a:cxn>
                <a:cxn ang="0">
                  <a:pos x="0" y="381"/>
                </a:cxn>
                <a:cxn ang="0">
                  <a:pos x="108" y="258"/>
                </a:cxn>
                <a:cxn ang="0">
                  <a:pos x="122" y="241"/>
                </a:cxn>
                <a:cxn ang="0">
                  <a:pos x="141" y="215"/>
                </a:cxn>
                <a:cxn ang="0">
                  <a:pos x="163" y="196"/>
                </a:cxn>
                <a:cxn ang="0">
                  <a:pos x="186" y="180"/>
                </a:cxn>
                <a:cxn ang="0">
                  <a:pos x="205" y="166"/>
                </a:cxn>
                <a:cxn ang="0">
                  <a:pos x="221" y="152"/>
                </a:cxn>
                <a:cxn ang="0">
                  <a:pos x="238" y="139"/>
                </a:cxn>
                <a:cxn ang="0">
                  <a:pos x="260" y="116"/>
                </a:cxn>
                <a:cxn ang="0">
                  <a:pos x="280" y="101"/>
                </a:cxn>
                <a:cxn ang="0">
                  <a:pos x="300" y="84"/>
                </a:cxn>
                <a:cxn ang="0">
                  <a:pos x="316" y="76"/>
                </a:cxn>
                <a:cxn ang="0">
                  <a:pos x="332" y="60"/>
                </a:cxn>
                <a:cxn ang="0">
                  <a:pos x="351" y="39"/>
                </a:cxn>
                <a:cxn ang="0">
                  <a:pos x="350" y="0"/>
                </a:cxn>
              </a:cxnLst>
              <a:rect l="0" t="0" r="r" b="b"/>
              <a:pathLst>
                <a:path w="352" h="382">
                  <a:moveTo>
                    <a:pt x="350" y="0"/>
                  </a:moveTo>
                  <a:lnTo>
                    <a:pt x="332" y="3"/>
                  </a:lnTo>
                  <a:lnTo>
                    <a:pt x="307" y="13"/>
                  </a:lnTo>
                  <a:lnTo>
                    <a:pt x="275" y="29"/>
                  </a:lnTo>
                  <a:lnTo>
                    <a:pt x="257" y="36"/>
                  </a:lnTo>
                  <a:lnTo>
                    <a:pt x="236" y="49"/>
                  </a:lnTo>
                  <a:lnTo>
                    <a:pt x="218" y="63"/>
                  </a:lnTo>
                  <a:lnTo>
                    <a:pt x="201" y="76"/>
                  </a:lnTo>
                  <a:lnTo>
                    <a:pt x="177" y="96"/>
                  </a:lnTo>
                  <a:lnTo>
                    <a:pt x="166" y="113"/>
                  </a:lnTo>
                  <a:lnTo>
                    <a:pt x="163" y="131"/>
                  </a:lnTo>
                  <a:lnTo>
                    <a:pt x="177" y="149"/>
                  </a:lnTo>
                  <a:lnTo>
                    <a:pt x="160" y="166"/>
                  </a:lnTo>
                  <a:lnTo>
                    <a:pt x="141" y="180"/>
                  </a:lnTo>
                  <a:lnTo>
                    <a:pt x="123" y="199"/>
                  </a:lnTo>
                  <a:lnTo>
                    <a:pt x="108" y="219"/>
                  </a:lnTo>
                  <a:lnTo>
                    <a:pt x="93" y="242"/>
                  </a:lnTo>
                  <a:lnTo>
                    <a:pt x="82" y="258"/>
                  </a:lnTo>
                  <a:lnTo>
                    <a:pt x="72" y="275"/>
                  </a:lnTo>
                  <a:lnTo>
                    <a:pt x="72" y="293"/>
                  </a:lnTo>
                  <a:lnTo>
                    <a:pt x="59" y="311"/>
                  </a:lnTo>
                  <a:lnTo>
                    <a:pt x="39" y="328"/>
                  </a:lnTo>
                  <a:lnTo>
                    <a:pt x="29" y="344"/>
                  </a:lnTo>
                  <a:lnTo>
                    <a:pt x="14" y="362"/>
                  </a:lnTo>
                  <a:lnTo>
                    <a:pt x="0" y="381"/>
                  </a:lnTo>
                  <a:lnTo>
                    <a:pt x="108" y="258"/>
                  </a:lnTo>
                  <a:lnTo>
                    <a:pt x="122" y="241"/>
                  </a:lnTo>
                  <a:lnTo>
                    <a:pt x="141" y="215"/>
                  </a:lnTo>
                  <a:lnTo>
                    <a:pt x="163" y="196"/>
                  </a:lnTo>
                  <a:lnTo>
                    <a:pt x="186" y="180"/>
                  </a:lnTo>
                  <a:lnTo>
                    <a:pt x="205" y="166"/>
                  </a:lnTo>
                  <a:lnTo>
                    <a:pt x="221" y="152"/>
                  </a:lnTo>
                  <a:lnTo>
                    <a:pt x="238" y="139"/>
                  </a:lnTo>
                  <a:lnTo>
                    <a:pt x="260" y="116"/>
                  </a:lnTo>
                  <a:lnTo>
                    <a:pt x="280" y="101"/>
                  </a:lnTo>
                  <a:lnTo>
                    <a:pt x="300" y="84"/>
                  </a:lnTo>
                  <a:lnTo>
                    <a:pt x="316" y="76"/>
                  </a:lnTo>
                  <a:lnTo>
                    <a:pt x="332" y="60"/>
                  </a:lnTo>
                  <a:lnTo>
                    <a:pt x="351" y="39"/>
                  </a:lnTo>
                  <a:lnTo>
                    <a:pt x="350" y="0"/>
                  </a:lnTo>
                </a:path>
              </a:pathLst>
            </a:custGeom>
            <a:solidFill>
              <a:srgbClr val="FF5000"/>
            </a:solidFill>
            <a:ln w="12700" cap="rnd" cmpd="sng">
              <a:solidFill>
                <a:srgbClr val="FF5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400" name="Freeform 1160"/>
            <p:cNvSpPr>
              <a:spLocks/>
            </p:cNvSpPr>
            <p:nvPr/>
          </p:nvSpPr>
          <p:spPr bwMode="auto">
            <a:xfrm>
              <a:off x="2838" y="2887"/>
              <a:ext cx="339" cy="339"/>
            </a:xfrm>
            <a:custGeom>
              <a:avLst/>
              <a:gdLst/>
              <a:ahLst/>
              <a:cxnLst>
                <a:cxn ang="0">
                  <a:pos x="337" y="158"/>
                </a:cxn>
                <a:cxn ang="0">
                  <a:pos x="334" y="136"/>
                </a:cxn>
                <a:cxn ang="0">
                  <a:pos x="328" y="114"/>
                </a:cxn>
                <a:cxn ang="0">
                  <a:pos x="320" y="94"/>
                </a:cxn>
                <a:cxn ang="0">
                  <a:pos x="309" y="75"/>
                </a:cxn>
                <a:cxn ang="0">
                  <a:pos x="295" y="58"/>
                </a:cxn>
                <a:cxn ang="0">
                  <a:pos x="280" y="43"/>
                </a:cxn>
                <a:cxn ang="0">
                  <a:pos x="262" y="29"/>
                </a:cxn>
                <a:cxn ang="0">
                  <a:pos x="244" y="18"/>
                </a:cxn>
                <a:cxn ang="0">
                  <a:pos x="223" y="10"/>
                </a:cxn>
                <a:cxn ang="0">
                  <a:pos x="202" y="3"/>
                </a:cxn>
                <a:cxn ang="0">
                  <a:pos x="180" y="1"/>
                </a:cxn>
                <a:cxn ang="0">
                  <a:pos x="158" y="1"/>
                </a:cxn>
                <a:cxn ang="0">
                  <a:pos x="135" y="3"/>
                </a:cxn>
                <a:cxn ang="0">
                  <a:pos x="114" y="10"/>
                </a:cxn>
                <a:cxn ang="0">
                  <a:pos x="94" y="18"/>
                </a:cxn>
                <a:cxn ang="0">
                  <a:pos x="75" y="29"/>
                </a:cxn>
                <a:cxn ang="0">
                  <a:pos x="57" y="43"/>
                </a:cxn>
                <a:cxn ang="0">
                  <a:pos x="42" y="58"/>
                </a:cxn>
                <a:cxn ang="0">
                  <a:pos x="29" y="75"/>
                </a:cxn>
                <a:cxn ang="0">
                  <a:pos x="17" y="94"/>
                </a:cxn>
                <a:cxn ang="0">
                  <a:pos x="9" y="114"/>
                </a:cxn>
                <a:cxn ang="0">
                  <a:pos x="3" y="136"/>
                </a:cxn>
                <a:cxn ang="0">
                  <a:pos x="0" y="158"/>
                </a:cxn>
                <a:cxn ang="0">
                  <a:pos x="0" y="180"/>
                </a:cxn>
                <a:cxn ang="0">
                  <a:pos x="3" y="202"/>
                </a:cxn>
                <a:cxn ang="0">
                  <a:pos x="9" y="224"/>
                </a:cxn>
                <a:cxn ang="0">
                  <a:pos x="17" y="244"/>
                </a:cxn>
                <a:cxn ang="0">
                  <a:pos x="29" y="263"/>
                </a:cxn>
                <a:cxn ang="0">
                  <a:pos x="42" y="281"/>
                </a:cxn>
                <a:cxn ang="0">
                  <a:pos x="57" y="296"/>
                </a:cxn>
                <a:cxn ang="0">
                  <a:pos x="75" y="309"/>
                </a:cxn>
                <a:cxn ang="0">
                  <a:pos x="94" y="320"/>
                </a:cxn>
                <a:cxn ang="0">
                  <a:pos x="114" y="328"/>
                </a:cxn>
                <a:cxn ang="0">
                  <a:pos x="135" y="335"/>
                </a:cxn>
                <a:cxn ang="0">
                  <a:pos x="158" y="337"/>
                </a:cxn>
                <a:cxn ang="0">
                  <a:pos x="180" y="337"/>
                </a:cxn>
                <a:cxn ang="0">
                  <a:pos x="202" y="335"/>
                </a:cxn>
                <a:cxn ang="0">
                  <a:pos x="223" y="328"/>
                </a:cxn>
                <a:cxn ang="0">
                  <a:pos x="244" y="320"/>
                </a:cxn>
                <a:cxn ang="0">
                  <a:pos x="262" y="309"/>
                </a:cxn>
                <a:cxn ang="0">
                  <a:pos x="280" y="296"/>
                </a:cxn>
                <a:cxn ang="0">
                  <a:pos x="295" y="281"/>
                </a:cxn>
                <a:cxn ang="0">
                  <a:pos x="309" y="263"/>
                </a:cxn>
                <a:cxn ang="0">
                  <a:pos x="320" y="244"/>
                </a:cxn>
                <a:cxn ang="0">
                  <a:pos x="328" y="224"/>
                </a:cxn>
                <a:cxn ang="0">
                  <a:pos x="334" y="202"/>
                </a:cxn>
                <a:cxn ang="0">
                  <a:pos x="337" y="180"/>
                </a:cxn>
                <a:cxn ang="0">
                  <a:pos x="338" y="169"/>
                </a:cxn>
              </a:cxnLst>
              <a:rect l="0" t="0" r="r" b="b"/>
              <a:pathLst>
                <a:path w="339" h="339">
                  <a:moveTo>
                    <a:pt x="338" y="169"/>
                  </a:moveTo>
                  <a:lnTo>
                    <a:pt x="337" y="158"/>
                  </a:lnTo>
                  <a:lnTo>
                    <a:pt x="336" y="147"/>
                  </a:lnTo>
                  <a:lnTo>
                    <a:pt x="334" y="136"/>
                  </a:lnTo>
                  <a:lnTo>
                    <a:pt x="332" y="125"/>
                  </a:lnTo>
                  <a:lnTo>
                    <a:pt x="328" y="114"/>
                  </a:lnTo>
                  <a:lnTo>
                    <a:pt x="325" y="105"/>
                  </a:lnTo>
                  <a:lnTo>
                    <a:pt x="320" y="94"/>
                  </a:lnTo>
                  <a:lnTo>
                    <a:pt x="315" y="84"/>
                  </a:lnTo>
                  <a:lnTo>
                    <a:pt x="309" y="75"/>
                  </a:lnTo>
                  <a:lnTo>
                    <a:pt x="302" y="66"/>
                  </a:lnTo>
                  <a:lnTo>
                    <a:pt x="295" y="58"/>
                  </a:lnTo>
                  <a:lnTo>
                    <a:pt x="288" y="50"/>
                  </a:lnTo>
                  <a:lnTo>
                    <a:pt x="280" y="43"/>
                  </a:lnTo>
                  <a:lnTo>
                    <a:pt x="271" y="35"/>
                  </a:lnTo>
                  <a:lnTo>
                    <a:pt x="262" y="29"/>
                  </a:lnTo>
                  <a:lnTo>
                    <a:pt x="253" y="23"/>
                  </a:lnTo>
                  <a:lnTo>
                    <a:pt x="244" y="18"/>
                  </a:lnTo>
                  <a:lnTo>
                    <a:pt x="233" y="13"/>
                  </a:lnTo>
                  <a:lnTo>
                    <a:pt x="223" y="10"/>
                  </a:lnTo>
                  <a:lnTo>
                    <a:pt x="213" y="6"/>
                  </a:lnTo>
                  <a:lnTo>
                    <a:pt x="202" y="3"/>
                  </a:lnTo>
                  <a:lnTo>
                    <a:pt x="190" y="2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1"/>
                  </a:lnTo>
                  <a:lnTo>
                    <a:pt x="147" y="2"/>
                  </a:lnTo>
                  <a:lnTo>
                    <a:pt x="135" y="3"/>
                  </a:lnTo>
                  <a:lnTo>
                    <a:pt x="125" y="6"/>
                  </a:lnTo>
                  <a:lnTo>
                    <a:pt x="114" y="10"/>
                  </a:lnTo>
                  <a:lnTo>
                    <a:pt x="104" y="13"/>
                  </a:lnTo>
                  <a:lnTo>
                    <a:pt x="94" y="18"/>
                  </a:lnTo>
                  <a:lnTo>
                    <a:pt x="84" y="23"/>
                  </a:lnTo>
                  <a:lnTo>
                    <a:pt x="75" y="29"/>
                  </a:lnTo>
                  <a:lnTo>
                    <a:pt x="66" y="35"/>
                  </a:lnTo>
                  <a:lnTo>
                    <a:pt x="57" y="43"/>
                  </a:lnTo>
                  <a:lnTo>
                    <a:pt x="49" y="50"/>
                  </a:lnTo>
                  <a:lnTo>
                    <a:pt x="42" y="58"/>
                  </a:lnTo>
                  <a:lnTo>
                    <a:pt x="35" y="66"/>
                  </a:lnTo>
                  <a:lnTo>
                    <a:pt x="29" y="75"/>
                  </a:lnTo>
                  <a:lnTo>
                    <a:pt x="23" y="85"/>
                  </a:lnTo>
                  <a:lnTo>
                    <a:pt x="17" y="94"/>
                  </a:lnTo>
                  <a:lnTo>
                    <a:pt x="13" y="105"/>
                  </a:lnTo>
                  <a:lnTo>
                    <a:pt x="9" y="114"/>
                  </a:lnTo>
                  <a:lnTo>
                    <a:pt x="6" y="125"/>
                  </a:lnTo>
                  <a:lnTo>
                    <a:pt x="3" y="136"/>
                  </a:lnTo>
                  <a:lnTo>
                    <a:pt x="1" y="147"/>
                  </a:lnTo>
                  <a:lnTo>
                    <a:pt x="0" y="158"/>
                  </a:lnTo>
                  <a:lnTo>
                    <a:pt x="0" y="170"/>
                  </a:lnTo>
                  <a:lnTo>
                    <a:pt x="0" y="180"/>
                  </a:lnTo>
                  <a:lnTo>
                    <a:pt x="1" y="191"/>
                  </a:lnTo>
                  <a:lnTo>
                    <a:pt x="3" y="202"/>
                  </a:lnTo>
                  <a:lnTo>
                    <a:pt x="6" y="213"/>
                  </a:lnTo>
                  <a:lnTo>
                    <a:pt x="9" y="224"/>
                  </a:lnTo>
                  <a:lnTo>
                    <a:pt x="13" y="233"/>
                  </a:lnTo>
                  <a:lnTo>
                    <a:pt x="17" y="244"/>
                  </a:lnTo>
                  <a:lnTo>
                    <a:pt x="23" y="254"/>
                  </a:lnTo>
                  <a:lnTo>
                    <a:pt x="29" y="263"/>
                  </a:lnTo>
                  <a:lnTo>
                    <a:pt x="35" y="272"/>
                  </a:lnTo>
                  <a:lnTo>
                    <a:pt x="42" y="281"/>
                  </a:lnTo>
                  <a:lnTo>
                    <a:pt x="49" y="289"/>
                  </a:lnTo>
                  <a:lnTo>
                    <a:pt x="57" y="296"/>
                  </a:lnTo>
                  <a:lnTo>
                    <a:pt x="66" y="303"/>
                  </a:lnTo>
                  <a:lnTo>
                    <a:pt x="75" y="309"/>
                  </a:lnTo>
                  <a:lnTo>
                    <a:pt x="84" y="315"/>
                  </a:lnTo>
                  <a:lnTo>
                    <a:pt x="94" y="320"/>
                  </a:lnTo>
                  <a:lnTo>
                    <a:pt x="104" y="325"/>
                  </a:lnTo>
                  <a:lnTo>
                    <a:pt x="114" y="328"/>
                  </a:lnTo>
                  <a:lnTo>
                    <a:pt x="125" y="332"/>
                  </a:lnTo>
                  <a:lnTo>
                    <a:pt x="135" y="335"/>
                  </a:lnTo>
                  <a:lnTo>
                    <a:pt x="147" y="336"/>
                  </a:lnTo>
                  <a:lnTo>
                    <a:pt x="158" y="337"/>
                  </a:lnTo>
                  <a:lnTo>
                    <a:pt x="169" y="338"/>
                  </a:lnTo>
                  <a:lnTo>
                    <a:pt x="180" y="337"/>
                  </a:lnTo>
                  <a:lnTo>
                    <a:pt x="190" y="336"/>
                  </a:lnTo>
                  <a:lnTo>
                    <a:pt x="202" y="335"/>
                  </a:lnTo>
                  <a:lnTo>
                    <a:pt x="213" y="332"/>
                  </a:lnTo>
                  <a:lnTo>
                    <a:pt x="223" y="328"/>
                  </a:lnTo>
                  <a:lnTo>
                    <a:pt x="233" y="325"/>
                  </a:lnTo>
                  <a:lnTo>
                    <a:pt x="244" y="320"/>
                  </a:lnTo>
                  <a:lnTo>
                    <a:pt x="253" y="315"/>
                  </a:lnTo>
                  <a:lnTo>
                    <a:pt x="262" y="309"/>
                  </a:lnTo>
                  <a:lnTo>
                    <a:pt x="271" y="303"/>
                  </a:lnTo>
                  <a:lnTo>
                    <a:pt x="280" y="296"/>
                  </a:lnTo>
                  <a:lnTo>
                    <a:pt x="288" y="289"/>
                  </a:lnTo>
                  <a:lnTo>
                    <a:pt x="295" y="281"/>
                  </a:lnTo>
                  <a:lnTo>
                    <a:pt x="302" y="272"/>
                  </a:lnTo>
                  <a:lnTo>
                    <a:pt x="309" y="263"/>
                  </a:lnTo>
                  <a:lnTo>
                    <a:pt x="315" y="253"/>
                  </a:lnTo>
                  <a:lnTo>
                    <a:pt x="320" y="244"/>
                  </a:lnTo>
                  <a:lnTo>
                    <a:pt x="325" y="233"/>
                  </a:lnTo>
                  <a:lnTo>
                    <a:pt x="328" y="224"/>
                  </a:lnTo>
                  <a:lnTo>
                    <a:pt x="332" y="213"/>
                  </a:lnTo>
                  <a:lnTo>
                    <a:pt x="334" y="202"/>
                  </a:lnTo>
                  <a:lnTo>
                    <a:pt x="336" y="191"/>
                  </a:lnTo>
                  <a:lnTo>
                    <a:pt x="337" y="180"/>
                  </a:lnTo>
                  <a:lnTo>
                    <a:pt x="337" y="169"/>
                  </a:lnTo>
                  <a:lnTo>
                    <a:pt x="338" y="16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401" name="Freeform 1161"/>
            <p:cNvSpPr>
              <a:spLocks/>
            </p:cNvSpPr>
            <p:nvPr/>
          </p:nvSpPr>
          <p:spPr bwMode="auto">
            <a:xfrm>
              <a:off x="2905" y="3003"/>
              <a:ext cx="201" cy="46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0"/>
                </a:cxn>
                <a:cxn ang="0">
                  <a:pos x="200" y="0"/>
                </a:cxn>
                <a:cxn ang="0">
                  <a:pos x="200" y="45"/>
                </a:cxn>
                <a:cxn ang="0">
                  <a:pos x="0" y="45"/>
                </a:cxn>
              </a:cxnLst>
              <a:rect l="0" t="0" r="r" b="b"/>
              <a:pathLst>
                <a:path w="201" h="46">
                  <a:moveTo>
                    <a:pt x="0" y="45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45"/>
                  </a:lnTo>
                  <a:lnTo>
                    <a:pt x="0" y="4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402" name="Freeform 1162"/>
            <p:cNvSpPr>
              <a:spLocks/>
            </p:cNvSpPr>
            <p:nvPr/>
          </p:nvSpPr>
          <p:spPr bwMode="auto">
            <a:xfrm>
              <a:off x="2905" y="3092"/>
              <a:ext cx="201" cy="4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0"/>
                </a:cxn>
                <a:cxn ang="0">
                  <a:pos x="200" y="0"/>
                </a:cxn>
                <a:cxn ang="0">
                  <a:pos x="200" y="44"/>
                </a:cxn>
                <a:cxn ang="0">
                  <a:pos x="0" y="44"/>
                </a:cxn>
              </a:cxnLst>
              <a:rect l="0" t="0" r="r" b="b"/>
              <a:pathLst>
                <a:path w="201" h="45">
                  <a:moveTo>
                    <a:pt x="0" y="44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44"/>
                  </a:lnTo>
                  <a:lnTo>
                    <a:pt x="0" y="4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403" name="Freeform 1163"/>
            <p:cNvSpPr>
              <a:spLocks/>
            </p:cNvSpPr>
            <p:nvPr/>
          </p:nvSpPr>
          <p:spPr bwMode="auto">
            <a:xfrm>
              <a:off x="2245" y="3319"/>
              <a:ext cx="1600" cy="334"/>
            </a:xfrm>
            <a:custGeom>
              <a:avLst/>
              <a:gdLst/>
              <a:ahLst/>
              <a:cxnLst>
                <a:cxn ang="0">
                  <a:pos x="0" y="333"/>
                </a:cxn>
                <a:cxn ang="0">
                  <a:pos x="0" y="0"/>
                </a:cxn>
                <a:cxn ang="0">
                  <a:pos x="1599" y="0"/>
                </a:cxn>
                <a:cxn ang="0">
                  <a:pos x="1599" y="333"/>
                </a:cxn>
                <a:cxn ang="0">
                  <a:pos x="0" y="333"/>
                </a:cxn>
              </a:cxnLst>
              <a:rect l="0" t="0" r="r" b="b"/>
              <a:pathLst>
                <a:path w="1600" h="334">
                  <a:moveTo>
                    <a:pt x="0" y="333"/>
                  </a:moveTo>
                  <a:lnTo>
                    <a:pt x="0" y="0"/>
                  </a:lnTo>
                  <a:lnTo>
                    <a:pt x="1599" y="0"/>
                  </a:lnTo>
                  <a:lnTo>
                    <a:pt x="1599" y="333"/>
                  </a:lnTo>
                  <a:lnTo>
                    <a:pt x="0" y="33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7404" name="Rectangle 1164"/>
            <p:cNvSpPr>
              <a:spLocks noChangeArrowheads="1"/>
            </p:cNvSpPr>
            <p:nvPr/>
          </p:nvSpPr>
          <p:spPr bwMode="auto">
            <a:xfrm>
              <a:off x="2374" y="3333"/>
              <a:ext cx="1259" cy="3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9375" tIns="39688" rIns="79375" bIns="39688">
              <a:spAutoFit/>
            </a:bodyPr>
            <a:lstStyle/>
            <a:p>
              <a:pPr algn="ctr" defTabSz="655638"/>
              <a:r>
                <a:rPr lang="hu-HU" sz="2800"/>
                <a:t>késztermék</a:t>
              </a:r>
              <a:endParaRPr lang="en-GB" sz="2800"/>
            </a:p>
          </p:txBody>
        </p:sp>
      </p:grpSp>
      <p:sp>
        <p:nvSpPr>
          <p:cNvPr id="267416" name="Line 1176"/>
          <p:cNvSpPr>
            <a:spLocks noChangeShapeType="1"/>
          </p:cNvSpPr>
          <p:nvPr/>
        </p:nvSpPr>
        <p:spPr bwMode="auto">
          <a:xfrm>
            <a:off x="6263054" y="3316288"/>
            <a:ext cx="741485" cy="112871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7417" name="Text Box 1177"/>
          <p:cNvSpPr txBox="1">
            <a:spLocks noChangeArrowheads="1"/>
          </p:cNvSpPr>
          <p:nvPr/>
        </p:nvSpPr>
        <p:spPr bwMode="auto">
          <a:xfrm>
            <a:off x="328706" y="4494213"/>
            <a:ext cx="1863969" cy="1631216"/>
          </a:xfrm>
          <a:prstGeom prst="rect">
            <a:avLst/>
          </a:prstGeom>
          <a:noFill/>
          <a:ln w="28575">
            <a:solidFill>
              <a:srgbClr val="F7C35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>
                <a:solidFill>
                  <a:srgbClr val="080808"/>
                </a:solidFill>
                <a:latin typeface="Comic Sans MS" pitchFamily="66" charset="0"/>
              </a:rPr>
              <a:t> </a:t>
            </a:r>
            <a:r>
              <a:rPr lang="hu-HU">
                <a:solidFill>
                  <a:srgbClr val="080808"/>
                </a:solidFill>
                <a:latin typeface="Comic Sans MS" pitchFamily="66" charset="0"/>
              </a:rPr>
              <a:t>ásványi</a:t>
            </a:r>
          </a:p>
          <a:p>
            <a:pPr algn="l">
              <a:buFontTx/>
              <a:buChar char="•"/>
            </a:pPr>
            <a:r>
              <a:rPr lang="hu-HU">
                <a:solidFill>
                  <a:srgbClr val="080808"/>
                </a:solidFill>
                <a:latin typeface="Comic Sans MS" pitchFamily="66" charset="0"/>
              </a:rPr>
              <a:t> „HC”</a:t>
            </a:r>
            <a:endParaRPr lang="en-GB">
              <a:solidFill>
                <a:srgbClr val="080808"/>
              </a:solidFill>
              <a:latin typeface="Comic Sans MS" pitchFamily="66" charset="0"/>
            </a:endParaRPr>
          </a:p>
          <a:p>
            <a:pPr algn="l">
              <a:buFontTx/>
              <a:buChar char="•"/>
            </a:pPr>
            <a:r>
              <a:rPr lang="en-GB">
                <a:solidFill>
                  <a:srgbClr val="080808"/>
                </a:solidFill>
                <a:latin typeface="Comic Sans MS" pitchFamily="66" charset="0"/>
              </a:rPr>
              <a:t> </a:t>
            </a:r>
            <a:r>
              <a:rPr lang="hu-HU">
                <a:solidFill>
                  <a:srgbClr val="080808"/>
                </a:solidFill>
                <a:latin typeface="Comic Sans MS" pitchFamily="66" charset="0"/>
              </a:rPr>
              <a:t>szintetikus</a:t>
            </a:r>
            <a:endParaRPr lang="en-GB">
              <a:solidFill>
                <a:srgbClr val="080808"/>
              </a:solidFill>
              <a:latin typeface="Comic Sans MS" pitchFamily="66" charset="0"/>
            </a:endParaRPr>
          </a:p>
          <a:p>
            <a:pPr algn="l"/>
            <a:r>
              <a:rPr lang="en-GB">
                <a:solidFill>
                  <a:srgbClr val="080808"/>
                </a:solidFill>
                <a:latin typeface="Comic Sans MS" pitchFamily="66" charset="0"/>
              </a:rPr>
              <a:t>(</a:t>
            </a:r>
            <a:r>
              <a:rPr lang="hu-HU">
                <a:solidFill>
                  <a:srgbClr val="080808"/>
                </a:solidFill>
                <a:latin typeface="Comic Sans MS" pitchFamily="66" charset="0"/>
              </a:rPr>
              <a:t> </a:t>
            </a:r>
            <a:r>
              <a:rPr lang="en-GB">
                <a:solidFill>
                  <a:srgbClr val="080808"/>
                </a:solidFill>
                <a:latin typeface="Comic Sans MS" pitchFamily="66" charset="0"/>
              </a:rPr>
              <a:t>PAO, PAG</a:t>
            </a:r>
            <a:r>
              <a:rPr lang="hu-HU">
                <a:solidFill>
                  <a:srgbClr val="080808"/>
                </a:solidFill>
                <a:latin typeface="Comic Sans MS" pitchFamily="66" charset="0"/>
              </a:rPr>
              <a:t>,</a:t>
            </a:r>
            <a:r>
              <a:rPr lang="en-GB">
                <a:solidFill>
                  <a:srgbClr val="080808"/>
                </a:solidFill>
                <a:latin typeface="Comic Sans MS" pitchFamily="66" charset="0"/>
              </a:rPr>
              <a:t> …)</a:t>
            </a:r>
          </a:p>
        </p:txBody>
      </p:sp>
      <p:sp>
        <p:nvSpPr>
          <p:cNvPr id="267418" name="Line 1178"/>
          <p:cNvSpPr>
            <a:spLocks noChangeShapeType="1"/>
          </p:cNvSpPr>
          <p:nvPr/>
        </p:nvSpPr>
        <p:spPr bwMode="auto">
          <a:xfrm flipH="1">
            <a:off x="1381858" y="3716338"/>
            <a:ext cx="531934" cy="576262"/>
          </a:xfrm>
          <a:prstGeom prst="line">
            <a:avLst/>
          </a:prstGeom>
          <a:noFill/>
          <a:ln w="28575">
            <a:solidFill>
              <a:srgbClr val="F4CE44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7420" name="Rectangle 1180"/>
          <p:cNvSpPr>
            <a:spLocks noChangeArrowheads="1"/>
          </p:cNvSpPr>
          <p:nvPr/>
        </p:nvSpPr>
        <p:spPr bwMode="auto">
          <a:xfrm>
            <a:off x="190019" y="163773"/>
            <a:ext cx="8721969" cy="3548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3025" tIns="36512" rIns="73025" bIns="36512" anchor="ctr"/>
          <a:lstStyle/>
          <a:p>
            <a:pPr defTabSz="601663" eaLnBrk="0" hangingPunct="0">
              <a:lnSpc>
                <a:spcPct val="80000"/>
              </a:lnSpc>
            </a:pP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Kenőolajok gyártása</a:t>
            </a:r>
            <a:endParaRPr lang="en-GB" alt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Zapf Dingbats" charset="2"/>
            </a:endParaRPr>
          </a:p>
        </p:txBody>
      </p:sp>
      <p:sp>
        <p:nvSpPr>
          <p:cNvPr id="267421" name="Text Box 1181"/>
          <p:cNvSpPr txBox="1">
            <a:spLocks noChangeArrowheads="1"/>
          </p:cNvSpPr>
          <p:nvPr/>
        </p:nvSpPr>
        <p:spPr bwMode="auto">
          <a:xfrm>
            <a:off x="6611815" y="4483100"/>
            <a:ext cx="1969477" cy="1938992"/>
          </a:xfrm>
          <a:prstGeom prst="rect">
            <a:avLst/>
          </a:prstGeom>
          <a:noFill/>
          <a:ln w="28575">
            <a:solidFill>
              <a:srgbClr val="F7C35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80808"/>
                </a:solidFill>
                <a:latin typeface="Comic Sans MS" pitchFamily="66" charset="0"/>
              </a:rPr>
              <a:t> </a:t>
            </a:r>
            <a:r>
              <a:rPr lang="hu-HU">
                <a:solidFill>
                  <a:srgbClr val="080808"/>
                </a:solidFill>
                <a:latin typeface="Comic Sans MS" pitchFamily="66" charset="0"/>
              </a:rPr>
              <a:t>egy v. több adalék, ill. „adalékcsomag(ok)”</a:t>
            </a:r>
          </a:p>
          <a:p>
            <a:pPr algn="ctr"/>
            <a:r>
              <a:rPr lang="hu-HU">
                <a:solidFill>
                  <a:srgbClr val="FF6600"/>
                </a:solidFill>
                <a:latin typeface="Comic Sans MS" pitchFamily="66" charset="0"/>
              </a:rPr>
              <a:t>KÖLCSÖNHATÁSOK!!!</a:t>
            </a:r>
            <a:endParaRPr lang="en-GB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267422" name="Text Box 1182"/>
          <p:cNvSpPr txBox="1">
            <a:spLocks noChangeArrowheads="1"/>
          </p:cNvSpPr>
          <p:nvPr/>
        </p:nvSpPr>
        <p:spPr bwMode="auto">
          <a:xfrm>
            <a:off x="7495443" y="2593975"/>
            <a:ext cx="1648557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hu-HU" sz="1800">
                <a:solidFill>
                  <a:srgbClr val="080808"/>
                </a:solidFill>
                <a:latin typeface="Comic Sans MS" pitchFamily="66" charset="0"/>
              </a:rPr>
              <a:t>„folyási”</a:t>
            </a:r>
          </a:p>
          <a:p>
            <a:pPr algn="l"/>
            <a:endParaRPr lang="hu-HU" sz="1800">
              <a:solidFill>
                <a:srgbClr val="080808"/>
              </a:solidFill>
              <a:latin typeface="Comic Sans MS" pitchFamily="66" charset="0"/>
            </a:endParaRPr>
          </a:p>
          <a:p>
            <a:pPr algn="l"/>
            <a:r>
              <a:rPr lang="hu-HU" sz="1800">
                <a:solidFill>
                  <a:srgbClr val="080808"/>
                </a:solidFill>
                <a:latin typeface="Comic Sans MS" pitchFamily="66" charset="0"/>
              </a:rPr>
              <a:t>„teljesítmény”</a:t>
            </a:r>
            <a:endParaRPr lang="en-GB" sz="180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267423" name="Line 1183"/>
          <p:cNvSpPr>
            <a:spLocks noChangeShapeType="1"/>
          </p:cNvSpPr>
          <p:nvPr/>
        </p:nvSpPr>
        <p:spPr bwMode="auto">
          <a:xfrm flipV="1">
            <a:off x="7030916" y="2781300"/>
            <a:ext cx="332643" cy="2873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67424" name="Line 1184"/>
          <p:cNvSpPr>
            <a:spLocks noChangeShapeType="1"/>
          </p:cNvSpPr>
          <p:nvPr/>
        </p:nvSpPr>
        <p:spPr bwMode="auto">
          <a:xfrm>
            <a:off x="7030915" y="3140075"/>
            <a:ext cx="398585" cy="2174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6580-1F81-4A92-8CC4-10CCE2EC5C73}" type="slidenum">
              <a:rPr lang="hu-HU"/>
              <a:pPr/>
              <a:t>26</a:t>
            </a:fld>
            <a:endParaRPr lang="hu-HU"/>
          </a:p>
        </p:txBody>
      </p:sp>
      <p:sp>
        <p:nvSpPr>
          <p:cNvPr id="93186" name="Rectangle 2050"/>
          <p:cNvSpPr>
            <a:spLocks noChangeArrowheads="1"/>
          </p:cNvSpPr>
          <p:nvPr/>
        </p:nvSpPr>
        <p:spPr bwMode="auto">
          <a:xfrm>
            <a:off x="163949" y="169460"/>
            <a:ext cx="7795846" cy="417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3025" tIns="36512" rIns="73025" bIns="36512" anchor="ctr"/>
          <a:lstStyle/>
          <a:p>
            <a:pPr defTabSz="601663" eaLnBrk="0" hangingPunct="0">
              <a:lnSpc>
                <a:spcPct val="80000"/>
              </a:lnSpc>
            </a:pP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Kenőanyagok legfontosabb tulajdonságai</a:t>
            </a:r>
            <a:endParaRPr lang="en-GB" alt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Zapf Dingbats" charset="2"/>
            </a:endParaRPr>
          </a:p>
        </p:txBody>
      </p:sp>
      <p:sp>
        <p:nvSpPr>
          <p:cNvPr id="93187" name="Rectangle 2051"/>
          <p:cNvSpPr>
            <a:spLocks noChangeArrowheads="1"/>
          </p:cNvSpPr>
          <p:nvPr/>
        </p:nvSpPr>
        <p:spPr bwMode="auto">
          <a:xfrm>
            <a:off x="184639" y="1295401"/>
            <a:ext cx="8678008" cy="5013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buFontTx/>
              <a:buChar char="•"/>
            </a:pPr>
            <a:r>
              <a:rPr lang="hu-HU" sz="2400" b="0" dirty="0">
                <a:latin typeface="Comic Sans MS" pitchFamily="66" charset="0"/>
              </a:rPr>
              <a:t>Fő fizikai</a:t>
            </a:r>
            <a:r>
              <a:rPr lang="en-GB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&amp; </a:t>
            </a:r>
            <a:r>
              <a:rPr lang="hu-HU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kémiai tulajdonságok</a:t>
            </a:r>
            <a:endParaRPr lang="en-GB" sz="2400" b="0" dirty="0">
              <a:latin typeface="Comic Sans MS" pitchFamily="66" charset="0"/>
            </a:endParaRPr>
          </a:p>
          <a:p>
            <a:pPr algn="l"/>
            <a:endParaRPr lang="en-GB" sz="900" b="0" dirty="0">
              <a:latin typeface="Comic Sans MS" pitchFamily="66" charset="0"/>
            </a:endParaRPr>
          </a:p>
          <a:p>
            <a:pPr marL="1055688" lvl="1" indent="-476250" algn="l">
              <a:buFont typeface="Monotype Sorts" pitchFamily="2" charset="2"/>
              <a:buChar char="þ"/>
            </a:pPr>
            <a:r>
              <a:rPr lang="hu-HU" sz="2200" b="0" i="1" dirty="0">
                <a:latin typeface="Comic Sans MS" pitchFamily="66" charset="0"/>
              </a:rPr>
              <a:t>Viszkozitás</a:t>
            </a:r>
            <a:r>
              <a:rPr lang="en-GB" sz="2200" b="0" i="1" dirty="0">
                <a:latin typeface="Comic Sans MS" pitchFamily="66" charset="0"/>
              </a:rPr>
              <a:t> &amp; </a:t>
            </a:r>
            <a:r>
              <a:rPr lang="hu-HU" sz="2200" b="0" i="1" dirty="0">
                <a:latin typeface="Comic Sans MS" pitchFamily="66" charset="0"/>
              </a:rPr>
              <a:t>viszkozitás index</a:t>
            </a:r>
            <a:endParaRPr lang="en-GB" sz="2200" b="0" i="1" dirty="0">
              <a:latin typeface="Comic Sans MS" pitchFamily="66" charset="0"/>
            </a:endParaRPr>
          </a:p>
          <a:p>
            <a:pPr marL="1055688" lvl="1" indent="-476250" algn="l">
              <a:buFont typeface="Monotype Sorts" pitchFamily="2" charset="2"/>
              <a:buChar char="þ"/>
            </a:pPr>
            <a:r>
              <a:rPr lang="hu-HU" sz="2200" b="0" i="1" dirty="0">
                <a:latin typeface="Comic Sans MS" pitchFamily="66" charset="0"/>
              </a:rPr>
              <a:t>Folyáspont</a:t>
            </a:r>
            <a:endParaRPr lang="en-GB" sz="2200" b="0" i="1" dirty="0">
              <a:latin typeface="Comic Sans MS" pitchFamily="66" charset="0"/>
            </a:endParaRPr>
          </a:p>
          <a:p>
            <a:pPr marL="1055688" lvl="1" indent="-476250" algn="l">
              <a:buFont typeface="Monotype Sorts" pitchFamily="2" charset="2"/>
              <a:buChar char="þ"/>
            </a:pPr>
            <a:r>
              <a:rPr lang="hu-HU" sz="2200" b="0" i="1" dirty="0">
                <a:latin typeface="Comic Sans MS" pitchFamily="66" charset="0"/>
              </a:rPr>
              <a:t>Lobbanáspont</a:t>
            </a:r>
            <a:r>
              <a:rPr lang="en-GB" sz="2200" b="0" i="1" dirty="0">
                <a:latin typeface="Comic Sans MS" pitchFamily="66" charset="0"/>
              </a:rPr>
              <a:t> &amp; </a:t>
            </a:r>
            <a:r>
              <a:rPr lang="hu-HU" sz="2200" b="0" i="1" dirty="0">
                <a:latin typeface="Comic Sans MS" pitchFamily="66" charset="0"/>
              </a:rPr>
              <a:t>gyulladáspont</a:t>
            </a:r>
            <a:endParaRPr lang="en-GB" sz="2200" b="0" i="1" dirty="0">
              <a:latin typeface="Comic Sans MS" pitchFamily="66" charset="0"/>
            </a:endParaRPr>
          </a:p>
          <a:p>
            <a:pPr marL="1055688" lvl="1" indent="-476250" algn="l">
              <a:buFont typeface="Monotype Sorts" pitchFamily="2" charset="2"/>
              <a:buChar char="þ"/>
            </a:pPr>
            <a:r>
              <a:rPr lang="hu-HU" sz="2200" b="0" i="1" dirty="0">
                <a:latin typeface="Comic Sans MS" pitchFamily="66" charset="0"/>
              </a:rPr>
              <a:t>Oxidáció állóság</a:t>
            </a:r>
            <a:r>
              <a:rPr lang="en-GB" sz="2200" b="0" i="1" dirty="0">
                <a:latin typeface="Comic Sans MS" pitchFamily="66" charset="0"/>
              </a:rPr>
              <a:t> </a:t>
            </a:r>
          </a:p>
          <a:p>
            <a:pPr marL="1055688" lvl="1" indent="-476250" algn="l">
              <a:buFont typeface="Monotype Sorts" pitchFamily="2" charset="2"/>
              <a:buChar char="þ"/>
            </a:pPr>
            <a:r>
              <a:rPr lang="hu-HU" sz="2200" b="0" i="1" dirty="0">
                <a:latin typeface="Comic Sans MS" pitchFamily="66" charset="0"/>
              </a:rPr>
              <a:t>Habzásgátló</a:t>
            </a:r>
            <a:r>
              <a:rPr lang="en-GB" sz="2200" b="0" i="1" dirty="0">
                <a:latin typeface="Comic Sans MS" pitchFamily="66" charset="0"/>
              </a:rPr>
              <a:t> &amp; </a:t>
            </a:r>
            <a:r>
              <a:rPr lang="hu-HU" sz="2200" b="0" i="1" dirty="0">
                <a:latin typeface="Comic Sans MS" pitchFamily="66" charset="0"/>
              </a:rPr>
              <a:t>légelválási tulajdonságok</a:t>
            </a:r>
            <a:endParaRPr lang="en-GB" sz="2200" b="0" i="1" dirty="0">
              <a:latin typeface="Comic Sans MS" pitchFamily="66" charset="0"/>
            </a:endParaRPr>
          </a:p>
          <a:p>
            <a:pPr marL="1055688" lvl="1" indent="-476250" algn="l">
              <a:buFont typeface="Monotype Sorts" pitchFamily="2" charset="2"/>
              <a:buChar char="þ"/>
            </a:pPr>
            <a:r>
              <a:rPr lang="hu-HU" sz="2200" b="0" i="1" dirty="0">
                <a:latin typeface="Comic Sans MS" pitchFamily="66" charset="0"/>
              </a:rPr>
              <a:t>Rozsda-</a:t>
            </a:r>
            <a:r>
              <a:rPr lang="en-GB" sz="2200" b="0" i="1" dirty="0">
                <a:latin typeface="Comic Sans MS" pitchFamily="66" charset="0"/>
              </a:rPr>
              <a:t>&amp; </a:t>
            </a:r>
            <a:r>
              <a:rPr lang="hu-HU" sz="2200" b="0" i="1" dirty="0" err="1">
                <a:latin typeface="Comic Sans MS" pitchFamily="66" charset="0"/>
              </a:rPr>
              <a:t>korróziógátló</a:t>
            </a:r>
            <a:r>
              <a:rPr lang="hu-HU" sz="2200" b="0" i="1" dirty="0">
                <a:latin typeface="Comic Sans MS" pitchFamily="66" charset="0"/>
              </a:rPr>
              <a:t> tulajdonságok</a:t>
            </a:r>
            <a:endParaRPr lang="en-GB" sz="2200" b="0" i="1" dirty="0">
              <a:latin typeface="Comic Sans MS" pitchFamily="66" charset="0"/>
            </a:endParaRPr>
          </a:p>
          <a:p>
            <a:pPr marL="1055688" lvl="1" indent="-476250" algn="l">
              <a:buFont typeface="Monotype Sorts" pitchFamily="2" charset="2"/>
              <a:buChar char="þ"/>
            </a:pPr>
            <a:r>
              <a:rPr lang="hu-HU" sz="2200" b="0" i="1" dirty="0" err="1">
                <a:latin typeface="Comic Sans MS" pitchFamily="66" charset="0"/>
              </a:rPr>
              <a:t>Detergens</a:t>
            </a:r>
            <a:r>
              <a:rPr lang="en-GB" sz="2200" b="0" i="1" dirty="0">
                <a:latin typeface="Comic Sans MS" pitchFamily="66" charset="0"/>
              </a:rPr>
              <a:t> &amp; </a:t>
            </a:r>
            <a:r>
              <a:rPr lang="hu-HU" sz="2200" b="0" i="1" dirty="0" err="1">
                <a:latin typeface="Comic Sans MS" pitchFamily="66" charset="0"/>
              </a:rPr>
              <a:t>diszpergens</a:t>
            </a:r>
            <a:r>
              <a:rPr lang="hu-HU" sz="2200" b="0" i="1" dirty="0">
                <a:latin typeface="Comic Sans MS" pitchFamily="66" charset="0"/>
              </a:rPr>
              <a:t> tulajdonságok</a:t>
            </a:r>
            <a:r>
              <a:rPr lang="en-GB" dirty="0"/>
              <a:t> </a:t>
            </a:r>
            <a:r>
              <a:rPr lang="hu-HU" dirty="0"/>
              <a:t/>
            </a:r>
            <a:br>
              <a:rPr lang="hu-HU" dirty="0"/>
            </a:br>
            <a:r>
              <a:rPr lang="hu-HU" sz="2200" b="0" i="1" dirty="0">
                <a:latin typeface="Comic Sans MS" pitchFamily="66" charset="0"/>
              </a:rPr>
              <a:t>(„tisztító </a:t>
            </a:r>
            <a:r>
              <a:rPr lang="en-GB" sz="2200" b="0" i="1" dirty="0">
                <a:latin typeface="Comic Sans MS" pitchFamily="66" charset="0"/>
              </a:rPr>
              <a:t>&amp; </a:t>
            </a:r>
            <a:r>
              <a:rPr lang="hu-HU" sz="2200" b="0" i="1" dirty="0">
                <a:latin typeface="Comic Sans MS" pitchFamily="66" charset="0"/>
              </a:rPr>
              <a:t> tisztántartó” )</a:t>
            </a:r>
            <a:br>
              <a:rPr lang="hu-HU" sz="2200" b="0" i="1" dirty="0">
                <a:latin typeface="Comic Sans MS" pitchFamily="66" charset="0"/>
              </a:rPr>
            </a:br>
            <a:endParaRPr lang="en-GB" sz="2200" b="0" i="1" dirty="0">
              <a:latin typeface="Comic Sans MS" pitchFamily="66" charset="0"/>
            </a:endParaRPr>
          </a:p>
          <a:p>
            <a:pPr algn="l">
              <a:buFontTx/>
              <a:buChar char="•"/>
            </a:pPr>
            <a:r>
              <a:rPr lang="hu-HU" sz="2400" b="0" dirty="0">
                <a:latin typeface="Comic Sans MS" pitchFamily="66" charset="0"/>
              </a:rPr>
              <a:t>Fő mechanikai tulajdonságok</a:t>
            </a:r>
            <a:r>
              <a:rPr lang="en-GB" sz="2400" b="0" dirty="0">
                <a:latin typeface="Comic Sans MS" pitchFamily="66" charset="0"/>
              </a:rPr>
              <a:t> :</a:t>
            </a:r>
          </a:p>
          <a:p>
            <a:pPr algn="l"/>
            <a:endParaRPr lang="en-GB" sz="2400" b="0" dirty="0">
              <a:latin typeface="Comic Sans MS" pitchFamily="66" charset="0"/>
            </a:endParaRPr>
          </a:p>
          <a:p>
            <a:pPr marL="1055688" lvl="1" indent="-476250" algn="l">
              <a:buFont typeface="Monotype Sorts" pitchFamily="2" charset="2"/>
              <a:buChar char="þ"/>
            </a:pPr>
            <a:r>
              <a:rPr lang="hu-HU" sz="2200" b="0" dirty="0">
                <a:latin typeface="Comic Sans MS" pitchFamily="66" charset="0"/>
              </a:rPr>
              <a:t>Kopásgátló </a:t>
            </a:r>
            <a:r>
              <a:rPr lang="en-GB" sz="2200" b="0" dirty="0">
                <a:latin typeface="Comic Sans MS" pitchFamily="66" charset="0"/>
              </a:rPr>
              <a:t>&amp; </a:t>
            </a:r>
            <a:r>
              <a:rPr lang="hu-HU" sz="2200" b="0" dirty="0">
                <a:latin typeface="Comic Sans MS" pitchFamily="66" charset="0"/>
              </a:rPr>
              <a:t>nagy nyomást álló „EP” tulajdonságok</a:t>
            </a:r>
            <a:r>
              <a:rPr lang="en-GB" sz="2200" b="0" dirty="0">
                <a:latin typeface="Comic Sans MS" pitchFamily="66" charset="0"/>
              </a:rPr>
              <a:t> (</a:t>
            </a:r>
            <a:r>
              <a:rPr lang="hu-HU" sz="2200" b="0" dirty="0">
                <a:latin typeface="Comic Sans MS" pitchFamily="66" charset="0"/>
              </a:rPr>
              <a:t>4golyós </a:t>
            </a:r>
            <a:r>
              <a:rPr lang="hu-HU" sz="2200" b="0" dirty="0" err="1">
                <a:latin typeface="Comic Sans MS" pitchFamily="66" charset="0"/>
              </a:rPr>
              <a:t>vizsg</a:t>
            </a:r>
            <a:r>
              <a:rPr lang="hu-HU" sz="2200" b="0" dirty="0">
                <a:latin typeface="Comic Sans MS" pitchFamily="66" charset="0"/>
              </a:rPr>
              <a:t>.</a:t>
            </a:r>
            <a:r>
              <a:rPr lang="en-GB" sz="2200" b="0" dirty="0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5E726-F02C-4A47-A10B-54CBA0B4D1DE}" type="slidenum">
              <a:rPr lang="hu-HU"/>
              <a:pPr/>
              <a:t>27</a:t>
            </a:fld>
            <a:endParaRPr lang="hu-HU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558" y="4764"/>
            <a:ext cx="9001857" cy="650329"/>
          </a:xfrm>
        </p:spPr>
        <p:txBody>
          <a:bodyPr/>
          <a:lstStyle/>
          <a:p>
            <a:pPr algn="l" defTabSz="601663">
              <a:lnSpc>
                <a:spcPct val="80000"/>
              </a:lnSpc>
            </a:pPr>
            <a:r>
              <a:rPr lang="hu-HU" altLang="fr-FR" sz="28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  <a:sym typeface="Zapf Dingbats" charset="2"/>
              </a:rPr>
              <a:t>Kenőanyagok / adalékok</a:t>
            </a:r>
            <a:endParaRPr lang="en-GB" altLang="fr-FR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  <a:sym typeface="Zapf Dingbats" charset="2"/>
            </a:endParaRPr>
          </a:p>
        </p:txBody>
      </p:sp>
      <p:graphicFrame>
        <p:nvGraphicFramePr>
          <p:cNvPr id="315396" name="Object 4"/>
          <p:cNvGraphicFramePr>
            <a:graphicFrameLocks noChangeAspect="1"/>
          </p:cNvGraphicFramePr>
          <p:nvPr/>
        </p:nvGraphicFramePr>
        <p:xfrm>
          <a:off x="211016" y="1676400"/>
          <a:ext cx="8440615" cy="3581400"/>
        </p:xfrm>
        <a:graphic>
          <a:graphicData uri="http://schemas.openxmlformats.org/presentationml/2006/ole">
            <p:oleObj spid="_x0000_s96258" name="Worksheet" r:id="rId3" imgW="7419975" imgH="3000375" progId="Excel.Sheet.8">
              <p:embed/>
            </p:oleObj>
          </a:graphicData>
        </a:graphic>
      </p:graphicFrame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1969478" y="5791201"/>
            <a:ext cx="2260555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762000">
              <a:lnSpc>
                <a:spcPct val="90000"/>
              </a:lnSpc>
            </a:pPr>
            <a:r>
              <a:rPr lang="en-GB">
                <a:solidFill>
                  <a:schemeClr val="tx1"/>
                </a:solidFill>
                <a:latin typeface="Comic Sans MS" pitchFamily="66" charset="0"/>
              </a:rPr>
              <a:t>( X ) : </a:t>
            </a:r>
            <a:r>
              <a:rPr lang="hu-HU">
                <a:solidFill>
                  <a:schemeClr val="tx1"/>
                </a:solidFill>
                <a:latin typeface="Comic Sans MS" pitchFamily="66" charset="0"/>
              </a:rPr>
              <a:t>nem mindig</a:t>
            </a:r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24CF3-51C7-462B-AD05-E27AA3E2007A}" type="slidenum">
              <a:rPr lang="hu-HU"/>
              <a:pPr/>
              <a:t>28</a:t>
            </a:fld>
            <a:endParaRPr lang="hu-HU" dirty="0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40677" y="0"/>
            <a:ext cx="3434862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601663" eaLnBrk="0" hangingPunct="0">
              <a:lnSpc>
                <a:spcPct val="80000"/>
              </a:lnSpc>
            </a:pPr>
            <a:r>
              <a:rPr lang="en-GB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Vis</a:t>
            </a:r>
            <a:r>
              <a:rPr lang="hu-HU" altLang="fr-F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zkozitás</a:t>
            </a:r>
            <a:endParaRPr lang="en-GB" alt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Zapf Dingbats" charset="2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11015" y="1371600"/>
            <a:ext cx="6963508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81000" indent="-381000" algn="l"/>
            <a:r>
              <a:rPr lang="en-GB" sz="2400" b="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Defin</a:t>
            </a:r>
            <a:r>
              <a:rPr lang="hu-HU" sz="2400" b="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íció</a:t>
            </a:r>
            <a:r>
              <a:rPr lang="hu-HU" sz="24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endParaRPr lang="en-GB" sz="2400" b="0" dirty="0">
              <a:latin typeface="Comic Sans MS" pitchFamily="66" charset="0"/>
            </a:endParaRPr>
          </a:p>
          <a:p>
            <a:pPr marL="381000" indent="-381000" algn="l"/>
            <a:endParaRPr lang="en-GB" sz="2000" b="0" dirty="0">
              <a:latin typeface="Comic Sans MS" pitchFamily="66" charset="0"/>
            </a:endParaRPr>
          </a:p>
          <a:p>
            <a:pPr marL="381000" indent="-381000" algn="l">
              <a:buFont typeface="Symbol" pitchFamily="18" charset="2"/>
              <a:buChar char="Þ"/>
            </a:pPr>
            <a:r>
              <a:rPr lang="hu-H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Folyással (elmozdulással) szembeni ellenállás</a:t>
            </a:r>
          </a:p>
          <a:p>
            <a:pPr marL="3165475" lvl="2" indent="-228600" algn="l">
              <a:buFont typeface="Symbol" pitchFamily="18" charset="2"/>
              <a:buChar char="Þ"/>
            </a:pPr>
            <a:r>
              <a:rPr 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(nem sűrűség!!)</a:t>
            </a:r>
          </a:p>
          <a:p>
            <a:pPr marL="3165475" lvl="2" indent="-228600" algn="l">
              <a:buFont typeface="Symbol" pitchFamily="18" charset="2"/>
              <a:buNone/>
            </a:pP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81000" indent="-381000" algn="l">
              <a:buFontTx/>
              <a:buChar char="•"/>
            </a:pPr>
            <a:r>
              <a:rPr lang="en-GB" sz="1600" dirty="0">
                <a:latin typeface="Comic Sans MS" pitchFamily="66" charset="0"/>
              </a:rPr>
              <a:t>2 </a:t>
            </a:r>
            <a:r>
              <a:rPr lang="hu-HU" sz="1600" dirty="0">
                <a:latin typeface="Comic Sans MS" pitchFamily="66" charset="0"/>
              </a:rPr>
              <a:t>féle </a:t>
            </a:r>
            <a:r>
              <a:rPr lang="hu-HU" sz="1600" dirty="0" err="1">
                <a:latin typeface="Comic Sans MS" pitchFamily="66" charset="0"/>
              </a:rPr>
              <a:t>viszk</a:t>
            </a:r>
            <a:r>
              <a:rPr lang="hu-HU" sz="1600" dirty="0">
                <a:latin typeface="Comic Sans MS" pitchFamily="66" charset="0"/>
              </a:rPr>
              <a:t>.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hu-HU" sz="1600" dirty="0">
                <a:latin typeface="Comic Sans MS" pitchFamily="66" charset="0"/>
              </a:rPr>
              <a:t>a nemzetközi rendszerben</a:t>
            </a:r>
            <a:r>
              <a:rPr lang="en-GB" sz="1600" dirty="0">
                <a:latin typeface="Comic Sans MS" pitchFamily="66" charset="0"/>
              </a:rPr>
              <a:t> :</a:t>
            </a:r>
            <a:br>
              <a:rPr lang="en-GB" sz="1600" dirty="0">
                <a:latin typeface="Comic Sans MS" pitchFamily="66" charset="0"/>
              </a:rPr>
            </a:br>
            <a:endParaRPr lang="en-GB" sz="500" b="0" dirty="0">
              <a:latin typeface="Comic Sans MS" pitchFamily="66" charset="0"/>
            </a:endParaRPr>
          </a:p>
          <a:p>
            <a:pPr marL="936625" lvl="1" indent="-365125" algn="l">
              <a:buFontTx/>
              <a:buChar char="•"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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: </a:t>
            </a: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Kinemati</a:t>
            </a:r>
            <a:r>
              <a:rPr lang="hu-H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kai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vis</a:t>
            </a:r>
            <a:r>
              <a:rPr lang="hu-H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zkozitás</a:t>
            </a:r>
            <a:r>
              <a:rPr lang="en-GB" sz="1600" dirty="0">
                <a:latin typeface="Comic Sans MS" pitchFamily="66" charset="0"/>
              </a:rPr>
              <a:t> (mm²/s </a:t>
            </a:r>
            <a:r>
              <a:rPr lang="hu-HU" sz="1600" dirty="0">
                <a:latin typeface="Comic Sans MS" pitchFamily="66" charset="0"/>
              </a:rPr>
              <a:t>vagy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hu-HU" sz="1600" dirty="0" err="1">
                <a:latin typeface="Comic Sans MS" pitchFamily="66" charset="0"/>
              </a:rPr>
              <a:t>cS</a:t>
            </a:r>
            <a:r>
              <a:rPr lang="en-GB" sz="1600" dirty="0">
                <a:latin typeface="Comic Sans MS" pitchFamily="66" charset="0"/>
              </a:rPr>
              <a:t>t)</a:t>
            </a:r>
          </a:p>
          <a:p>
            <a:pPr marL="936625" lvl="1" indent="-365125" algn="l"/>
            <a:r>
              <a:rPr lang="en-GB" sz="1600" dirty="0">
                <a:latin typeface="Comic Sans MS" pitchFamily="66" charset="0"/>
              </a:rPr>
              <a:t>(-&gt; the most frequently used)</a:t>
            </a:r>
          </a:p>
          <a:p>
            <a:pPr marL="936625" lvl="1" indent="-365125" algn="l"/>
            <a:r>
              <a:rPr lang="en-GB" sz="800" dirty="0">
                <a:latin typeface="Comic Sans MS" pitchFamily="66" charset="0"/>
              </a:rPr>
              <a:t> </a:t>
            </a:r>
            <a:endParaRPr lang="en-GB" sz="500" dirty="0">
              <a:latin typeface="Comic Sans MS" pitchFamily="66" charset="0"/>
            </a:endParaRPr>
          </a:p>
          <a:p>
            <a:pPr marL="936625" lvl="1" indent="-365125" algn="l">
              <a:buFontTx/>
              <a:buChar char="•"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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D</a:t>
            </a:r>
            <a:r>
              <a:rPr lang="hu-H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nami</a:t>
            </a:r>
            <a:r>
              <a:rPr lang="hu-H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kai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vis</a:t>
            </a:r>
            <a:r>
              <a:rPr lang="hu-HU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zkozitás</a:t>
            </a:r>
            <a:r>
              <a:rPr lang="en-GB" dirty="0"/>
              <a:t> </a:t>
            </a:r>
            <a:r>
              <a:rPr lang="en-GB" sz="1600" dirty="0">
                <a:latin typeface="Comic Sans MS" pitchFamily="66" charset="0"/>
              </a:rPr>
              <a:t>(</a:t>
            </a:r>
            <a:r>
              <a:rPr lang="en-GB" sz="1600" dirty="0" err="1">
                <a:latin typeface="Comic Sans MS" pitchFamily="66" charset="0"/>
              </a:rPr>
              <a:t>mPa.s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hu-HU" sz="1600" dirty="0">
                <a:latin typeface="Comic Sans MS" pitchFamily="66" charset="0"/>
              </a:rPr>
              <a:t>vagy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err="1">
                <a:latin typeface="Comic Sans MS" pitchFamily="66" charset="0"/>
              </a:rPr>
              <a:t>cP</a:t>
            </a:r>
            <a:r>
              <a:rPr lang="en-GB" sz="1600" dirty="0">
                <a:latin typeface="Comic Sans MS" pitchFamily="66" charset="0"/>
              </a:rPr>
              <a:t>)</a:t>
            </a:r>
          </a:p>
          <a:p>
            <a:pPr marL="936625" lvl="1" indent="-365125" algn="l">
              <a:buFontTx/>
              <a:buChar char="•"/>
            </a:pPr>
            <a:endParaRPr lang="en-GB" sz="800" dirty="0">
              <a:latin typeface="Comic Sans MS" pitchFamily="66" charset="0"/>
            </a:endParaRPr>
          </a:p>
          <a:p>
            <a:pPr marL="936625" lvl="1" indent="-365125" algn="l"/>
            <a:r>
              <a:rPr lang="hu-HU" sz="1800" dirty="0">
                <a:latin typeface="Comic Sans MS" pitchFamily="66" charset="0"/>
              </a:rPr>
              <a:t>összefüggés</a:t>
            </a:r>
            <a:r>
              <a:rPr lang="en-GB" sz="1800" dirty="0">
                <a:latin typeface="Comic Sans MS" pitchFamily="66" charset="0"/>
              </a:rPr>
              <a:t> :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sz="1800" dirty="0">
                <a:latin typeface="Comic Sans MS" pitchFamily="66" charset="0"/>
                <a:sym typeface="Symbol" pitchFamily="18" charset="2"/>
              </a:rPr>
              <a:t> =  / d ; </a:t>
            </a:r>
            <a:r>
              <a:rPr lang="hu-HU" sz="1800" dirty="0">
                <a:latin typeface="Comic Sans MS" pitchFamily="66" charset="0"/>
                <a:sym typeface="Symbol" pitchFamily="18" charset="2"/>
              </a:rPr>
              <a:t>ahol</a:t>
            </a:r>
            <a:r>
              <a:rPr lang="en-GB" sz="1800" dirty="0">
                <a:latin typeface="Comic Sans MS" pitchFamily="66" charset="0"/>
                <a:sym typeface="Symbol" pitchFamily="18" charset="2"/>
              </a:rPr>
              <a:t> (d : </a:t>
            </a:r>
            <a:r>
              <a:rPr lang="hu-HU" sz="1800" dirty="0">
                <a:latin typeface="Comic Sans MS" pitchFamily="66" charset="0"/>
                <a:sym typeface="Symbol" pitchFamily="18" charset="2"/>
              </a:rPr>
              <a:t>sűrűség, </a:t>
            </a:r>
            <a:r>
              <a:rPr lang="en-GB" sz="1800" dirty="0">
                <a:latin typeface="Comic Sans MS" pitchFamily="66" charset="0"/>
                <a:sym typeface="Symbol" pitchFamily="18" charset="2"/>
              </a:rPr>
              <a:t>kg/m</a:t>
            </a:r>
            <a:r>
              <a:rPr lang="en-GB" sz="1800" baseline="30000" dirty="0">
                <a:latin typeface="Comic Sans MS" pitchFamily="66" charset="0"/>
                <a:sym typeface="Symbol" pitchFamily="18" charset="2"/>
              </a:rPr>
              <a:t>3</a:t>
            </a:r>
            <a:r>
              <a:rPr lang="en-GB" sz="1800" dirty="0">
                <a:latin typeface="Comic Sans MS" pitchFamily="66" charset="0"/>
                <a:sym typeface="Symbol" pitchFamily="18" charset="2"/>
              </a:rPr>
              <a:t>)</a:t>
            </a:r>
            <a:endParaRPr lang="en-GB" sz="2000" dirty="0">
              <a:latin typeface="Comic Sans MS" pitchFamily="66" charset="0"/>
              <a:sym typeface="Symbol" pitchFamily="18" charset="2"/>
            </a:endParaRPr>
          </a:p>
          <a:p>
            <a:pPr marL="381000" indent="-381000" algn="l">
              <a:buFontTx/>
              <a:buChar char="•"/>
            </a:pPr>
            <a:endParaRPr lang="en-GB" sz="1800" b="0" dirty="0">
              <a:latin typeface="Comic Sans MS" pitchFamily="66" charset="0"/>
            </a:endParaRPr>
          </a:p>
          <a:p>
            <a:pPr marL="381000" indent="-381000" algn="l">
              <a:buFontTx/>
              <a:buChar char="•"/>
            </a:pPr>
            <a:endParaRPr lang="en-GB" sz="1600" dirty="0">
              <a:latin typeface="Comic Sans MS" pitchFamily="66" charset="0"/>
            </a:endParaRPr>
          </a:p>
          <a:p>
            <a:pPr marL="381000" indent="-381000" algn="l">
              <a:buFontTx/>
              <a:buChar char="•"/>
            </a:pPr>
            <a:r>
              <a:rPr lang="hu-HU" sz="1600" dirty="0">
                <a:latin typeface="Comic Sans MS" pitchFamily="66" charset="0"/>
              </a:rPr>
              <a:t>A viszkozitás a hőmérséklet emelkedésével </a:t>
            </a:r>
            <a:r>
              <a:rPr lang="hu-HU" sz="2400" dirty="0">
                <a:latin typeface="Comic Sans MS" pitchFamily="66" charset="0"/>
              </a:rPr>
              <a:t>csökken</a:t>
            </a:r>
            <a:r>
              <a:rPr lang="hu-HU" sz="1600" dirty="0">
                <a:latin typeface="Comic Sans MS" pitchFamily="66" charset="0"/>
              </a:rPr>
              <a:t>:</a:t>
            </a:r>
            <a:r>
              <a:rPr lang="en-GB" sz="1600" dirty="0">
                <a:latin typeface="Comic Sans MS" pitchFamily="66" charset="0"/>
              </a:rPr>
              <a:t> VI</a:t>
            </a:r>
            <a:endParaRPr lang="en-GB" sz="2000" dirty="0">
              <a:latin typeface="Comic Sans MS" pitchFamily="66" charset="0"/>
              <a:sym typeface="Symbol" pitchFamily="18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27077" y="2814639"/>
            <a:ext cx="2039815" cy="1978025"/>
            <a:chOff x="3704" y="2012"/>
            <a:chExt cx="1392" cy="1246"/>
          </a:xfrm>
        </p:grpSpPr>
        <p:sp>
          <p:nvSpPr>
            <p:cNvPr id="94213" name="Freeform 5"/>
            <p:cNvSpPr>
              <a:spLocks/>
            </p:cNvSpPr>
            <p:nvPr/>
          </p:nvSpPr>
          <p:spPr bwMode="auto">
            <a:xfrm>
              <a:off x="3716" y="2137"/>
              <a:ext cx="1368" cy="1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0" y="576"/>
                </a:cxn>
                <a:cxn ang="0">
                  <a:pos x="594" y="1062"/>
                </a:cxn>
                <a:cxn ang="0">
                  <a:pos x="596" y="1075"/>
                </a:cxn>
                <a:cxn ang="0">
                  <a:pos x="601" y="1084"/>
                </a:cxn>
                <a:cxn ang="0">
                  <a:pos x="606" y="1091"/>
                </a:cxn>
                <a:cxn ang="0">
                  <a:pos x="613" y="1096"/>
                </a:cxn>
                <a:cxn ang="0">
                  <a:pos x="621" y="1103"/>
                </a:cxn>
                <a:cxn ang="0">
                  <a:pos x="629" y="1107"/>
                </a:cxn>
                <a:cxn ang="0">
                  <a:pos x="643" y="1113"/>
                </a:cxn>
                <a:cxn ang="0">
                  <a:pos x="657" y="1116"/>
                </a:cxn>
                <a:cxn ang="0">
                  <a:pos x="674" y="1119"/>
                </a:cxn>
                <a:cxn ang="0">
                  <a:pos x="684" y="1120"/>
                </a:cxn>
                <a:cxn ang="0">
                  <a:pos x="693" y="1120"/>
                </a:cxn>
                <a:cxn ang="0">
                  <a:pos x="704" y="1118"/>
                </a:cxn>
                <a:cxn ang="0">
                  <a:pos x="717" y="1116"/>
                </a:cxn>
                <a:cxn ang="0">
                  <a:pos x="728" y="1112"/>
                </a:cxn>
                <a:cxn ang="0">
                  <a:pos x="740" y="1107"/>
                </a:cxn>
                <a:cxn ang="0">
                  <a:pos x="748" y="1102"/>
                </a:cxn>
                <a:cxn ang="0">
                  <a:pos x="758" y="1095"/>
                </a:cxn>
                <a:cxn ang="0">
                  <a:pos x="765" y="1087"/>
                </a:cxn>
                <a:cxn ang="0">
                  <a:pos x="771" y="1075"/>
                </a:cxn>
                <a:cxn ang="0">
                  <a:pos x="773" y="1064"/>
                </a:cxn>
                <a:cxn ang="0">
                  <a:pos x="809" y="567"/>
                </a:cxn>
                <a:cxn ang="0">
                  <a:pos x="1367" y="0"/>
                </a:cxn>
                <a:cxn ang="0">
                  <a:pos x="0" y="0"/>
                </a:cxn>
              </a:cxnLst>
              <a:rect l="0" t="0" r="r" b="b"/>
              <a:pathLst>
                <a:path w="1368" h="1121">
                  <a:moveTo>
                    <a:pt x="0" y="0"/>
                  </a:moveTo>
                  <a:lnTo>
                    <a:pt x="570" y="576"/>
                  </a:lnTo>
                  <a:lnTo>
                    <a:pt x="594" y="1062"/>
                  </a:lnTo>
                  <a:lnTo>
                    <a:pt x="596" y="1075"/>
                  </a:lnTo>
                  <a:lnTo>
                    <a:pt x="601" y="1084"/>
                  </a:lnTo>
                  <a:lnTo>
                    <a:pt x="606" y="1091"/>
                  </a:lnTo>
                  <a:lnTo>
                    <a:pt x="613" y="1096"/>
                  </a:lnTo>
                  <a:lnTo>
                    <a:pt x="621" y="1103"/>
                  </a:lnTo>
                  <a:lnTo>
                    <a:pt x="629" y="1107"/>
                  </a:lnTo>
                  <a:lnTo>
                    <a:pt x="643" y="1113"/>
                  </a:lnTo>
                  <a:lnTo>
                    <a:pt x="657" y="1116"/>
                  </a:lnTo>
                  <a:lnTo>
                    <a:pt x="674" y="1119"/>
                  </a:lnTo>
                  <a:lnTo>
                    <a:pt x="684" y="1120"/>
                  </a:lnTo>
                  <a:lnTo>
                    <a:pt x="693" y="1120"/>
                  </a:lnTo>
                  <a:lnTo>
                    <a:pt x="704" y="1118"/>
                  </a:lnTo>
                  <a:lnTo>
                    <a:pt x="717" y="1116"/>
                  </a:lnTo>
                  <a:lnTo>
                    <a:pt x="728" y="1112"/>
                  </a:lnTo>
                  <a:lnTo>
                    <a:pt x="740" y="1107"/>
                  </a:lnTo>
                  <a:lnTo>
                    <a:pt x="748" y="1102"/>
                  </a:lnTo>
                  <a:lnTo>
                    <a:pt x="758" y="1095"/>
                  </a:lnTo>
                  <a:lnTo>
                    <a:pt x="765" y="1087"/>
                  </a:lnTo>
                  <a:lnTo>
                    <a:pt x="771" y="1075"/>
                  </a:lnTo>
                  <a:lnTo>
                    <a:pt x="773" y="1064"/>
                  </a:lnTo>
                  <a:lnTo>
                    <a:pt x="809" y="567"/>
                  </a:lnTo>
                  <a:lnTo>
                    <a:pt x="1367" y="0"/>
                  </a:lnTo>
                  <a:lnTo>
                    <a:pt x="0" y="0"/>
                  </a:lnTo>
                </a:path>
              </a:pathLst>
            </a:custGeom>
            <a:solidFill>
              <a:srgbClr val="40404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94214" name="Oval 6"/>
            <p:cNvSpPr>
              <a:spLocks noChangeArrowheads="1"/>
            </p:cNvSpPr>
            <p:nvPr/>
          </p:nvSpPr>
          <p:spPr bwMode="auto">
            <a:xfrm>
              <a:off x="3704" y="2012"/>
              <a:ext cx="1392" cy="210"/>
            </a:xfrm>
            <a:prstGeom prst="ellipse">
              <a:avLst/>
            </a:prstGeom>
            <a:solidFill>
              <a:srgbClr val="40404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4215" name="Freeform 7"/>
            <p:cNvSpPr>
              <a:spLocks/>
            </p:cNvSpPr>
            <p:nvPr/>
          </p:nvSpPr>
          <p:spPr bwMode="auto">
            <a:xfrm>
              <a:off x="3813" y="2170"/>
              <a:ext cx="1185" cy="105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19" y="519"/>
                </a:cxn>
                <a:cxn ang="0">
                  <a:pos x="532" y="1020"/>
                </a:cxn>
                <a:cxn ang="0">
                  <a:pos x="537" y="1029"/>
                </a:cxn>
                <a:cxn ang="0">
                  <a:pos x="543" y="1036"/>
                </a:cxn>
                <a:cxn ang="0">
                  <a:pos x="549" y="1043"/>
                </a:cxn>
                <a:cxn ang="0">
                  <a:pos x="559" y="1048"/>
                </a:cxn>
                <a:cxn ang="0">
                  <a:pos x="569" y="1052"/>
                </a:cxn>
                <a:cxn ang="0">
                  <a:pos x="582" y="1054"/>
                </a:cxn>
                <a:cxn ang="0">
                  <a:pos x="595" y="1053"/>
                </a:cxn>
                <a:cxn ang="0">
                  <a:pos x="608" y="1051"/>
                </a:cxn>
                <a:cxn ang="0">
                  <a:pos x="621" y="1045"/>
                </a:cxn>
                <a:cxn ang="0">
                  <a:pos x="629" y="1036"/>
                </a:cxn>
                <a:cxn ang="0">
                  <a:pos x="634" y="1030"/>
                </a:cxn>
                <a:cxn ang="0">
                  <a:pos x="639" y="1019"/>
                </a:cxn>
                <a:cxn ang="0">
                  <a:pos x="666" y="510"/>
                </a:cxn>
                <a:cxn ang="0">
                  <a:pos x="1184" y="0"/>
                </a:cxn>
                <a:cxn ang="0">
                  <a:pos x="1083" y="20"/>
                </a:cxn>
                <a:cxn ang="0">
                  <a:pos x="927" y="38"/>
                </a:cxn>
                <a:cxn ang="0">
                  <a:pos x="755" y="48"/>
                </a:cxn>
                <a:cxn ang="0">
                  <a:pos x="582" y="53"/>
                </a:cxn>
                <a:cxn ang="0">
                  <a:pos x="401" y="48"/>
                </a:cxn>
                <a:cxn ang="0">
                  <a:pos x="241" y="38"/>
                </a:cxn>
                <a:cxn ang="0">
                  <a:pos x="108" y="25"/>
                </a:cxn>
                <a:cxn ang="0">
                  <a:pos x="0" y="9"/>
                </a:cxn>
              </a:cxnLst>
              <a:rect l="0" t="0" r="r" b="b"/>
              <a:pathLst>
                <a:path w="1185" h="1055">
                  <a:moveTo>
                    <a:pt x="0" y="9"/>
                  </a:moveTo>
                  <a:lnTo>
                    <a:pt x="519" y="519"/>
                  </a:lnTo>
                  <a:lnTo>
                    <a:pt x="532" y="1020"/>
                  </a:lnTo>
                  <a:lnTo>
                    <a:pt x="537" y="1029"/>
                  </a:lnTo>
                  <a:lnTo>
                    <a:pt x="543" y="1036"/>
                  </a:lnTo>
                  <a:lnTo>
                    <a:pt x="549" y="1043"/>
                  </a:lnTo>
                  <a:lnTo>
                    <a:pt x="559" y="1048"/>
                  </a:lnTo>
                  <a:lnTo>
                    <a:pt x="569" y="1052"/>
                  </a:lnTo>
                  <a:lnTo>
                    <a:pt x="582" y="1054"/>
                  </a:lnTo>
                  <a:lnTo>
                    <a:pt x="595" y="1053"/>
                  </a:lnTo>
                  <a:lnTo>
                    <a:pt x="608" y="1051"/>
                  </a:lnTo>
                  <a:lnTo>
                    <a:pt x="621" y="1045"/>
                  </a:lnTo>
                  <a:lnTo>
                    <a:pt x="629" y="1036"/>
                  </a:lnTo>
                  <a:lnTo>
                    <a:pt x="634" y="1030"/>
                  </a:lnTo>
                  <a:lnTo>
                    <a:pt x="639" y="1019"/>
                  </a:lnTo>
                  <a:lnTo>
                    <a:pt x="666" y="510"/>
                  </a:lnTo>
                  <a:lnTo>
                    <a:pt x="1184" y="0"/>
                  </a:lnTo>
                  <a:lnTo>
                    <a:pt x="1083" y="20"/>
                  </a:lnTo>
                  <a:lnTo>
                    <a:pt x="927" y="38"/>
                  </a:lnTo>
                  <a:lnTo>
                    <a:pt x="755" y="48"/>
                  </a:lnTo>
                  <a:lnTo>
                    <a:pt x="582" y="53"/>
                  </a:lnTo>
                  <a:lnTo>
                    <a:pt x="401" y="48"/>
                  </a:lnTo>
                  <a:lnTo>
                    <a:pt x="241" y="38"/>
                  </a:lnTo>
                  <a:lnTo>
                    <a:pt x="108" y="25"/>
                  </a:lnTo>
                  <a:lnTo>
                    <a:pt x="0" y="9"/>
                  </a:lnTo>
                </a:path>
              </a:pathLst>
            </a:custGeom>
            <a:solidFill>
              <a:schemeClr val="bg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94216" name="Freeform 8"/>
            <p:cNvSpPr>
              <a:spLocks/>
            </p:cNvSpPr>
            <p:nvPr/>
          </p:nvSpPr>
          <p:spPr bwMode="auto">
            <a:xfrm>
              <a:off x="4018" y="2383"/>
              <a:ext cx="764" cy="8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" y="305"/>
                </a:cxn>
                <a:cxn ang="0">
                  <a:pos x="321" y="809"/>
                </a:cxn>
                <a:cxn ang="0">
                  <a:pos x="327" y="818"/>
                </a:cxn>
                <a:cxn ang="0">
                  <a:pos x="334" y="824"/>
                </a:cxn>
                <a:cxn ang="0">
                  <a:pos x="341" y="831"/>
                </a:cxn>
                <a:cxn ang="0">
                  <a:pos x="350" y="837"/>
                </a:cxn>
                <a:cxn ang="0">
                  <a:pos x="367" y="841"/>
                </a:cxn>
                <a:cxn ang="0">
                  <a:pos x="382" y="844"/>
                </a:cxn>
                <a:cxn ang="0">
                  <a:pos x="393" y="842"/>
                </a:cxn>
                <a:cxn ang="0">
                  <a:pos x="406" y="840"/>
                </a:cxn>
                <a:cxn ang="0">
                  <a:pos x="419" y="835"/>
                </a:cxn>
                <a:cxn ang="0">
                  <a:pos x="429" y="826"/>
                </a:cxn>
                <a:cxn ang="0">
                  <a:pos x="436" y="815"/>
                </a:cxn>
                <a:cxn ang="0">
                  <a:pos x="441" y="809"/>
                </a:cxn>
                <a:cxn ang="0">
                  <a:pos x="459" y="296"/>
                </a:cxn>
                <a:cxn ang="0">
                  <a:pos x="763" y="0"/>
                </a:cxn>
                <a:cxn ang="0">
                  <a:pos x="0" y="0"/>
                </a:cxn>
              </a:cxnLst>
              <a:rect l="0" t="0" r="r" b="b"/>
              <a:pathLst>
                <a:path w="764" h="845">
                  <a:moveTo>
                    <a:pt x="0" y="0"/>
                  </a:moveTo>
                  <a:lnTo>
                    <a:pt x="314" y="305"/>
                  </a:lnTo>
                  <a:lnTo>
                    <a:pt x="321" y="809"/>
                  </a:lnTo>
                  <a:lnTo>
                    <a:pt x="327" y="818"/>
                  </a:lnTo>
                  <a:lnTo>
                    <a:pt x="334" y="824"/>
                  </a:lnTo>
                  <a:lnTo>
                    <a:pt x="341" y="831"/>
                  </a:lnTo>
                  <a:lnTo>
                    <a:pt x="350" y="837"/>
                  </a:lnTo>
                  <a:lnTo>
                    <a:pt x="367" y="841"/>
                  </a:lnTo>
                  <a:lnTo>
                    <a:pt x="382" y="844"/>
                  </a:lnTo>
                  <a:lnTo>
                    <a:pt x="393" y="842"/>
                  </a:lnTo>
                  <a:lnTo>
                    <a:pt x="406" y="840"/>
                  </a:lnTo>
                  <a:lnTo>
                    <a:pt x="419" y="835"/>
                  </a:lnTo>
                  <a:lnTo>
                    <a:pt x="429" y="826"/>
                  </a:lnTo>
                  <a:lnTo>
                    <a:pt x="436" y="815"/>
                  </a:lnTo>
                  <a:lnTo>
                    <a:pt x="441" y="809"/>
                  </a:lnTo>
                  <a:lnTo>
                    <a:pt x="459" y="296"/>
                  </a:lnTo>
                  <a:lnTo>
                    <a:pt x="76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94217" name="Oval 9"/>
            <p:cNvSpPr>
              <a:spLocks noChangeArrowheads="1"/>
            </p:cNvSpPr>
            <p:nvPr/>
          </p:nvSpPr>
          <p:spPr bwMode="auto">
            <a:xfrm>
              <a:off x="3774" y="2033"/>
              <a:ext cx="1252" cy="168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4218" name="Oval 10"/>
            <p:cNvSpPr>
              <a:spLocks noChangeArrowheads="1"/>
            </p:cNvSpPr>
            <p:nvPr/>
          </p:nvSpPr>
          <p:spPr bwMode="auto">
            <a:xfrm>
              <a:off x="4342" y="3155"/>
              <a:ext cx="115" cy="96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716716" y="1676401"/>
            <a:ext cx="1150327" cy="854075"/>
            <a:chOff x="5108" y="1295"/>
            <a:chExt cx="785" cy="538"/>
          </a:xfrm>
        </p:grpSpPr>
        <p:sp>
          <p:nvSpPr>
            <p:cNvPr id="94220" name="Freeform 12"/>
            <p:cNvSpPr>
              <a:spLocks/>
            </p:cNvSpPr>
            <p:nvPr/>
          </p:nvSpPr>
          <p:spPr bwMode="auto">
            <a:xfrm>
              <a:off x="5108" y="1295"/>
              <a:ext cx="785" cy="538"/>
            </a:xfrm>
            <a:custGeom>
              <a:avLst/>
              <a:gdLst/>
              <a:ahLst/>
              <a:cxnLst>
                <a:cxn ang="0">
                  <a:pos x="83" y="292"/>
                </a:cxn>
                <a:cxn ang="0">
                  <a:pos x="84" y="345"/>
                </a:cxn>
                <a:cxn ang="0">
                  <a:pos x="108" y="373"/>
                </a:cxn>
                <a:cxn ang="0">
                  <a:pos x="165" y="385"/>
                </a:cxn>
                <a:cxn ang="0">
                  <a:pos x="171" y="435"/>
                </a:cxn>
                <a:cxn ang="0">
                  <a:pos x="195" y="453"/>
                </a:cxn>
                <a:cxn ang="0">
                  <a:pos x="268" y="478"/>
                </a:cxn>
                <a:cxn ang="0">
                  <a:pos x="299" y="506"/>
                </a:cxn>
                <a:cxn ang="0">
                  <a:pos x="343" y="509"/>
                </a:cxn>
                <a:cxn ang="0">
                  <a:pos x="375" y="513"/>
                </a:cxn>
                <a:cxn ang="0">
                  <a:pos x="410" y="532"/>
                </a:cxn>
                <a:cxn ang="0">
                  <a:pos x="452" y="535"/>
                </a:cxn>
                <a:cxn ang="0">
                  <a:pos x="495" y="508"/>
                </a:cxn>
                <a:cxn ang="0">
                  <a:pos x="570" y="454"/>
                </a:cxn>
                <a:cxn ang="0">
                  <a:pos x="634" y="408"/>
                </a:cxn>
                <a:cxn ang="0">
                  <a:pos x="689" y="380"/>
                </a:cxn>
                <a:cxn ang="0">
                  <a:pos x="735" y="373"/>
                </a:cxn>
                <a:cxn ang="0">
                  <a:pos x="784" y="357"/>
                </a:cxn>
                <a:cxn ang="0">
                  <a:pos x="778" y="323"/>
                </a:cxn>
                <a:cxn ang="0">
                  <a:pos x="743" y="258"/>
                </a:cxn>
                <a:cxn ang="0">
                  <a:pos x="733" y="229"/>
                </a:cxn>
                <a:cxn ang="0">
                  <a:pos x="749" y="203"/>
                </a:cxn>
                <a:cxn ang="0">
                  <a:pos x="737" y="179"/>
                </a:cxn>
                <a:cxn ang="0">
                  <a:pos x="717" y="136"/>
                </a:cxn>
                <a:cxn ang="0">
                  <a:pos x="689" y="100"/>
                </a:cxn>
                <a:cxn ang="0">
                  <a:pos x="651" y="94"/>
                </a:cxn>
                <a:cxn ang="0">
                  <a:pos x="571" y="97"/>
                </a:cxn>
                <a:cxn ang="0">
                  <a:pos x="514" y="77"/>
                </a:cxn>
                <a:cxn ang="0">
                  <a:pos x="466" y="51"/>
                </a:cxn>
                <a:cxn ang="0">
                  <a:pos x="412" y="44"/>
                </a:cxn>
                <a:cxn ang="0">
                  <a:pos x="361" y="49"/>
                </a:cxn>
                <a:cxn ang="0">
                  <a:pos x="293" y="55"/>
                </a:cxn>
                <a:cxn ang="0">
                  <a:pos x="172" y="44"/>
                </a:cxn>
                <a:cxn ang="0">
                  <a:pos x="96" y="25"/>
                </a:cxn>
                <a:cxn ang="0">
                  <a:pos x="20" y="1"/>
                </a:cxn>
                <a:cxn ang="0">
                  <a:pos x="5" y="14"/>
                </a:cxn>
                <a:cxn ang="0">
                  <a:pos x="0" y="39"/>
                </a:cxn>
                <a:cxn ang="0">
                  <a:pos x="12" y="84"/>
                </a:cxn>
                <a:cxn ang="0">
                  <a:pos x="44" y="119"/>
                </a:cxn>
                <a:cxn ang="0">
                  <a:pos x="97" y="147"/>
                </a:cxn>
                <a:cxn ang="0">
                  <a:pos x="165" y="155"/>
                </a:cxn>
                <a:cxn ang="0">
                  <a:pos x="138" y="239"/>
                </a:cxn>
              </a:cxnLst>
              <a:rect l="0" t="0" r="r" b="b"/>
              <a:pathLst>
                <a:path w="785" h="538">
                  <a:moveTo>
                    <a:pt x="101" y="267"/>
                  </a:moveTo>
                  <a:lnTo>
                    <a:pt x="92" y="277"/>
                  </a:lnTo>
                  <a:lnTo>
                    <a:pt x="83" y="292"/>
                  </a:lnTo>
                  <a:lnTo>
                    <a:pt x="79" y="307"/>
                  </a:lnTo>
                  <a:lnTo>
                    <a:pt x="81" y="327"/>
                  </a:lnTo>
                  <a:lnTo>
                    <a:pt x="84" y="345"/>
                  </a:lnTo>
                  <a:lnTo>
                    <a:pt x="90" y="358"/>
                  </a:lnTo>
                  <a:lnTo>
                    <a:pt x="97" y="367"/>
                  </a:lnTo>
                  <a:lnTo>
                    <a:pt x="108" y="373"/>
                  </a:lnTo>
                  <a:lnTo>
                    <a:pt x="131" y="377"/>
                  </a:lnTo>
                  <a:lnTo>
                    <a:pt x="151" y="381"/>
                  </a:lnTo>
                  <a:lnTo>
                    <a:pt x="165" y="385"/>
                  </a:lnTo>
                  <a:lnTo>
                    <a:pt x="166" y="405"/>
                  </a:lnTo>
                  <a:lnTo>
                    <a:pt x="169" y="421"/>
                  </a:lnTo>
                  <a:lnTo>
                    <a:pt x="171" y="435"/>
                  </a:lnTo>
                  <a:lnTo>
                    <a:pt x="176" y="443"/>
                  </a:lnTo>
                  <a:lnTo>
                    <a:pt x="184" y="449"/>
                  </a:lnTo>
                  <a:lnTo>
                    <a:pt x="195" y="453"/>
                  </a:lnTo>
                  <a:lnTo>
                    <a:pt x="211" y="455"/>
                  </a:lnTo>
                  <a:lnTo>
                    <a:pt x="254" y="455"/>
                  </a:lnTo>
                  <a:lnTo>
                    <a:pt x="268" y="478"/>
                  </a:lnTo>
                  <a:lnTo>
                    <a:pt x="278" y="493"/>
                  </a:lnTo>
                  <a:lnTo>
                    <a:pt x="287" y="500"/>
                  </a:lnTo>
                  <a:lnTo>
                    <a:pt x="299" y="506"/>
                  </a:lnTo>
                  <a:lnTo>
                    <a:pt x="316" y="510"/>
                  </a:lnTo>
                  <a:lnTo>
                    <a:pt x="330" y="510"/>
                  </a:lnTo>
                  <a:lnTo>
                    <a:pt x="343" y="509"/>
                  </a:lnTo>
                  <a:lnTo>
                    <a:pt x="354" y="502"/>
                  </a:lnTo>
                  <a:lnTo>
                    <a:pt x="369" y="491"/>
                  </a:lnTo>
                  <a:lnTo>
                    <a:pt x="375" y="513"/>
                  </a:lnTo>
                  <a:lnTo>
                    <a:pt x="384" y="521"/>
                  </a:lnTo>
                  <a:lnTo>
                    <a:pt x="397" y="528"/>
                  </a:lnTo>
                  <a:lnTo>
                    <a:pt x="410" y="532"/>
                  </a:lnTo>
                  <a:lnTo>
                    <a:pt x="422" y="536"/>
                  </a:lnTo>
                  <a:lnTo>
                    <a:pt x="434" y="537"/>
                  </a:lnTo>
                  <a:lnTo>
                    <a:pt x="452" y="535"/>
                  </a:lnTo>
                  <a:lnTo>
                    <a:pt x="467" y="530"/>
                  </a:lnTo>
                  <a:lnTo>
                    <a:pt x="482" y="520"/>
                  </a:lnTo>
                  <a:lnTo>
                    <a:pt x="495" y="508"/>
                  </a:lnTo>
                  <a:lnTo>
                    <a:pt x="505" y="490"/>
                  </a:lnTo>
                  <a:lnTo>
                    <a:pt x="545" y="469"/>
                  </a:lnTo>
                  <a:lnTo>
                    <a:pt x="570" y="454"/>
                  </a:lnTo>
                  <a:lnTo>
                    <a:pt x="600" y="434"/>
                  </a:lnTo>
                  <a:lnTo>
                    <a:pt x="620" y="420"/>
                  </a:lnTo>
                  <a:lnTo>
                    <a:pt x="634" y="408"/>
                  </a:lnTo>
                  <a:lnTo>
                    <a:pt x="649" y="400"/>
                  </a:lnTo>
                  <a:lnTo>
                    <a:pt x="669" y="390"/>
                  </a:lnTo>
                  <a:lnTo>
                    <a:pt x="689" y="380"/>
                  </a:lnTo>
                  <a:lnTo>
                    <a:pt x="706" y="373"/>
                  </a:lnTo>
                  <a:lnTo>
                    <a:pt x="716" y="373"/>
                  </a:lnTo>
                  <a:lnTo>
                    <a:pt x="735" y="373"/>
                  </a:lnTo>
                  <a:lnTo>
                    <a:pt x="755" y="373"/>
                  </a:lnTo>
                  <a:lnTo>
                    <a:pt x="774" y="375"/>
                  </a:lnTo>
                  <a:lnTo>
                    <a:pt x="784" y="357"/>
                  </a:lnTo>
                  <a:lnTo>
                    <a:pt x="784" y="347"/>
                  </a:lnTo>
                  <a:lnTo>
                    <a:pt x="782" y="337"/>
                  </a:lnTo>
                  <a:lnTo>
                    <a:pt x="778" y="323"/>
                  </a:lnTo>
                  <a:lnTo>
                    <a:pt x="772" y="309"/>
                  </a:lnTo>
                  <a:lnTo>
                    <a:pt x="762" y="290"/>
                  </a:lnTo>
                  <a:lnTo>
                    <a:pt x="743" y="258"/>
                  </a:lnTo>
                  <a:lnTo>
                    <a:pt x="736" y="246"/>
                  </a:lnTo>
                  <a:lnTo>
                    <a:pt x="733" y="237"/>
                  </a:lnTo>
                  <a:lnTo>
                    <a:pt x="733" y="229"/>
                  </a:lnTo>
                  <a:lnTo>
                    <a:pt x="737" y="218"/>
                  </a:lnTo>
                  <a:lnTo>
                    <a:pt x="743" y="208"/>
                  </a:lnTo>
                  <a:lnTo>
                    <a:pt x="749" y="203"/>
                  </a:lnTo>
                  <a:lnTo>
                    <a:pt x="753" y="191"/>
                  </a:lnTo>
                  <a:lnTo>
                    <a:pt x="746" y="186"/>
                  </a:lnTo>
                  <a:lnTo>
                    <a:pt x="737" y="179"/>
                  </a:lnTo>
                  <a:lnTo>
                    <a:pt x="727" y="162"/>
                  </a:lnTo>
                  <a:lnTo>
                    <a:pt x="721" y="149"/>
                  </a:lnTo>
                  <a:lnTo>
                    <a:pt x="717" y="136"/>
                  </a:lnTo>
                  <a:lnTo>
                    <a:pt x="713" y="126"/>
                  </a:lnTo>
                  <a:lnTo>
                    <a:pt x="702" y="112"/>
                  </a:lnTo>
                  <a:lnTo>
                    <a:pt x="689" y="100"/>
                  </a:lnTo>
                  <a:lnTo>
                    <a:pt x="667" y="86"/>
                  </a:lnTo>
                  <a:lnTo>
                    <a:pt x="662" y="91"/>
                  </a:lnTo>
                  <a:lnTo>
                    <a:pt x="651" y="94"/>
                  </a:lnTo>
                  <a:lnTo>
                    <a:pt x="616" y="98"/>
                  </a:lnTo>
                  <a:lnTo>
                    <a:pt x="590" y="99"/>
                  </a:lnTo>
                  <a:lnTo>
                    <a:pt x="571" y="97"/>
                  </a:lnTo>
                  <a:lnTo>
                    <a:pt x="551" y="92"/>
                  </a:lnTo>
                  <a:lnTo>
                    <a:pt x="535" y="86"/>
                  </a:lnTo>
                  <a:lnTo>
                    <a:pt x="514" y="77"/>
                  </a:lnTo>
                  <a:lnTo>
                    <a:pt x="500" y="68"/>
                  </a:lnTo>
                  <a:lnTo>
                    <a:pt x="485" y="59"/>
                  </a:lnTo>
                  <a:lnTo>
                    <a:pt x="466" y="51"/>
                  </a:lnTo>
                  <a:lnTo>
                    <a:pt x="445" y="48"/>
                  </a:lnTo>
                  <a:lnTo>
                    <a:pt x="425" y="45"/>
                  </a:lnTo>
                  <a:lnTo>
                    <a:pt x="412" y="44"/>
                  </a:lnTo>
                  <a:lnTo>
                    <a:pt x="395" y="44"/>
                  </a:lnTo>
                  <a:lnTo>
                    <a:pt x="383" y="45"/>
                  </a:lnTo>
                  <a:lnTo>
                    <a:pt x="361" y="49"/>
                  </a:lnTo>
                  <a:lnTo>
                    <a:pt x="336" y="52"/>
                  </a:lnTo>
                  <a:lnTo>
                    <a:pt x="317" y="53"/>
                  </a:lnTo>
                  <a:lnTo>
                    <a:pt x="293" y="55"/>
                  </a:lnTo>
                  <a:lnTo>
                    <a:pt x="247" y="55"/>
                  </a:lnTo>
                  <a:lnTo>
                    <a:pt x="202" y="49"/>
                  </a:lnTo>
                  <a:lnTo>
                    <a:pt x="172" y="44"/>
                  </a:lnTo>
                  <a:lnTo>
                    <a:pt x="148" y="39"/>
                  </a:lnTo>
                  <a:lnTo>
                    <a:pt x="119" y="30"/>
                  </a:lnTo>
                  <a:lnTo>
                    <a:pt x="96" y="25"/>
                  </a:lnTo>
                  <a:lnTo>
                    <a:pt x="60" y="12"/>
                  </a:lnTo>
                  <a:lnTo>
                    <a:pt x="29" y="0"/>
                  </a:lnTo>
                  <a:lnTo>
                    <a:pt x="20" y="1"/>
                  </a:lnTo>
                  <a:lnTo>
                    <a:pt x="13" y="4"/>
                  </a:lnTo>
                  <a:lnTo>
                    <a:pt x="8" y="9"/>
                  </a:lnTo>
                  <a:lnTo>
                    <a:pt x="5" y="14"/>
                  </a:lnTo>
                  <a:lnTo>
                    <a:pt x="2" y="21"/>
                  </a:lnTo>
                  <a:lnTo>
                    <a:pt x="2" y="27"/>
                  </a:lnTo>
                  <a:lnTo>
                    <a:pt x="0" y="39"/>
                  </a:lnTo>
                  <a:lnTo>
                    <a:pt x="2" y="55"/>
                  </a:lnTo>
                  <a:lnTo>
                    <a:pt x="5" y="72"/>
                  </a:lnTo>
                  <a:lnTo>
                    <a:pt x="12" y="84"/>
                  </a:lnTo>
                  <a:lnTo>
                    <a:pt x="21" y="96"/>
                  </a:lnTo>
                  <a:lnTo>
                    <a:pt x="34" y="110"/>
                  </a:lnTo>
                  <a:lnTo>
                    <a:pt x="44" y="119"/>
                  </a:lnTo>
                  <a:lnTo>
                    <a:pt x="60" y="130"/>
                  </a:lnTo>
                  <a:lnTo>
                    <a:pt x="80" y="141"/>
                  </a:lnTo>
                  <a:lnTo>
                    <a:pt x="97" y="147"/>
                  </a:lnTo>
                  <a:lnTo>
                    <a:pt x="117" y="149"/>
                  </a:lnTo>
                  <a:lnTo>
                    <a:pt x="134" y="149"/>
                  </a:lnTo>
                  <a:lnTo>
                    <a:pt x="165" y="155"/>
                  </a:lnTo>
                  <a:lnTo>
                    <a:pt x="242" y="179"/>
                  </a:lnTo>
                  <a:lnTo>
                    <a:pt x="179" y="213"/>
                  </a:lnTo>
                  <a:lnTo>
                    <a:pt x="138" y="239"/>
                  </a:lnTo>
                  <a:lnTo>
                    <a:pt x="113" y="258"/>
                  </a:lnTo>
                  <a:lnTo>
                    <a:pt x="101" y="267"/>
                  </a:lnTo>
                </a:path>
              </a:pathLst>
            </a:custGeom>
            <a:solidFill>
              <a:srgbClr val="FFC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5127" y="1323"/>
              <a:ext cx="677" cy="352"/>
              <a:chOff x="5127" y="1323"/>
              <a:chExt cx="677" cy="352"/>
            </a:xfrm>
          </p:grpSpPr>
          <p:sp>
            <p:nvSpPr>
              <p:cNvPr id="94222" name="Freeform 14"/>
              <p:cNvSpPr>
                <a:spLocks/>
              </p:cNvSpPr>
              <p:nvPr/>
            </p:nvSpPr>
            <p:spPr bwMode="auto">
              <a:xfrm>
                <a:off x="5620" y="1373"/>
                <a:ext cx="94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2"/>
                  </a:cxn>
                  <a:cxn ang="0">
                    <a:pos x="33" y="21"/>
                  </a:cxn>
                  <a:cxn ang="0">
                    <a:pos x="49" y="30"/>
                  </a:cxn>
                  <a:cxn ang="0">
                    <a:pos x="63" y="38"/>
                  </a:cxn>
                  <a:cxn ang="0">
                    <a:pos x="73" y="45"/>
                  </a:cxn>
                  <a:cxn ang="0">
                    <a:pos x="80" y="53"/>
                  </a:cxn>
                  <a:cxn ang="0">
                    <a:pos x="84" y="62"/>
                  </a:cxn>
                  <a:cxn ang="0">
                    <a:pos x="89" y="82"/>
                  </a:cxn>
                  <a:cxn ang="0">
                    <a:pos x="91" y="93"/>
                  </a:cxn>
                  <a:cxn ang="0">
                    <a:pos x="93" y="106"/>
                  </a:cxn>
                </a:cxnLst>
                <a:rect l="0" t="0" r="r" b="b"/>
                <a:pathLst>
                  <a:path w="94" h="107">
                    <a:moveTo>
                      <a:pt x="0" y="0"/>
                    </a:moveTo>
                    <a:lnTo>
                      <a:pt x="18" y="12"/>
                    </a:lnTo>
                    <a:lnTo>
                      <a:pt x="33" y="21"/>
                    </a:lnTo>
                    <a:lnTo>
                      <a:pt x="49" y="30"/>
                    </a:lnTo>
                    <a:lnTo>
                      <a:pt x="63" y="38"/>
                    </a:lnTo>
                    <a:lnTo>
                      <a:pt x="73" y="45"/>
                    </a:lnTo>
                    <a:lnTo>
                      <a:pt x="80" y="53"/>
                    </a:lnTo>
                    <a:lnTo>
                      <a:pt x="84" y="62"/>
                    </a:lnTo>
                    <a:lnTo>
                      <a:pt x="89" y="82"/>
                    </a:lnTo>
                    <a:lnTo>
                      <a:pt x="91" y="93"/>
                    </a:lnTo>
                    <a:lnTo>
                      <a:pt x="93" y="10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4223" name="Freeform 15"/>
              <p:cNvSpPr>
                <a:spLocks/>
              </p:cNvSpPr>
              <p:nvPr/>
            </p:nvSpPr>
            <p:spPr bwMode="auto">
              <a:xfrm>
                <a:off x="5790" y="1597"/>
                <a:ext cx="14" cy="6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11"/>
                  </a:cxn>
                  <a:cxn ang="0">
                    <a:pos x="12" y="19"/>
                  </a:cxn>
                  <a:cxn ang="0">
                    <a:pos x="13" y="29"/>
                  </a:cxn>
                  <a:cxn ang="0">
                    <a:pos x="12" y="40"/>
                  </a:cxn>
                  <a:cxn ang="0">
                    <a:pos x="8" y="52"/>
                  </a:cxn>
                  <a:cxn ang="0">
                    <a:pos x="5" y="59"/>
                  </a:cxn>
                  <a:cxn ang="0">
                    <a:pos x="0" y="67"/>
                  </a:cxn>
                </a:cxnLst>
                <a:rect l="0" t="0" r="r" b="b"/>
                <a:pathLst>
                  <a:path w="14" h="68">
                    <a:moveTo>
                      <a:pt x="5" y="0"/>
                    </a:moveTo>
                    <a:lnTo>
                      <a:pt x="10" y="11"/>
                    </a:lnTo>
                    <a:lnTo>
                      <a:pt x="12" y="19"/>
                    </a:lnTo>
                    <a:lnTo>
                      <a:pt x="13" y="29"/>
                    </a:lnTo>
                    <a:lnTo>
                      <a:pt x="12" y="40"/>
                    </a:lnTo>
                    <a:lnTo>
                      <a:pt x="8" y="52"/>
                    </a:lnTo>
                    <a:lnTo>
                      <a:pt x="5" y="59"/>
                    </a:lnTo>
                    <a:lnTo>
                      <a:pt x="0" y="6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4224" name="Freeform 16"/>
              <p:cNvSpPr>
                <a:spLocks/>
              </p:cNvSpPr>
              <p:nvPr/>
            </p:nvSpPr>
            <p:spPr bwMode="auto">
              <a:xfrm>
                <a:off x="5741" y="1553"/>
                <a:ext cx="41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7"/>
                  </a:cxn>
                  <a:cxn ang="0">
                    <a:pos x="26" y="32"/>
                  </a:cxn>
                  <a:cxn ang="0">
                    <a:pos x="33" y="48"/>
                  </a:cxn>
                  <a:cxn ang="0">
                    <a:pos x="39" y="65"/>
                  </a:cxn>
                  <a:cxn ang="0">
                    <a:pos x="40" y="80"/>
                  </a:cxn>
                  <a:cxn ang="0">
                    <a:pos x="38" y="96"/>
                  </a:cxn>
                  <a:cxn ang="0">
                    <a:pos x="36" y="105"/>
                  </a:cxn>
                  <a:cxn ang="0">
                    <a:pos x="33" y="113"/>
                  </a:cxn>
                  <a:cxn ang="0">
                    <a:pos x="29" y="121"/>
                  </a:cxn>
                </a:cxnLst>
                <a:rect l="0" t="0" r="r" b="b"/>
                <a:pathLst>
                  <a:path w="41" h="122">
                    <a:moveTo>
                      <a:pt x="0" y="0"/>
                    </a:moveTo>
                    <a:lnTo>
                      <a:pt x="16" y="17"/>
                    </a:lnTo>
                    <a:lnTo>
                      <a:pt x="26" y="32"/>
                    </a:lnTo>
                    <a:lnTo>
                      <a:pt x="33" y="48"/>
                    </a:lnTo>
                    <a:lnTo>
                      <a:pt x="39" y="65"/>
                    </a:lnTo>
                    <a:lnTo>
                      <a:pt x="40" y="80"/>
                    </a:lnTo>
                    <a:lnTo>
                      <a:pt x="38" y="96"/>
                    </a:lnTo>
                    <a:lnTo>
                      <a:pt x="36" y="105"/>
                    </a:lnTo>
                    <a:lnTo>
                      <a:pt x="33" y="113"/>
                    </a:lnTo>
                    <a:lnTo>
                      <a:pt x="29" y="12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4225" name="Freeform 17"/>
              <p:cNvSpPr>
                <a:spLocks/>
              </p:cNvSpPr>
              <p:nvPr/>
            </p:nvSpPr>
            <p:spPr bwMode="auto">
              <a:xfrm>
                <a:off x="5127" y="1323"/>
                <a:ext cx="77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24" y="15"/>
                  </a:cxn>
                  <a:cxn ang="0">
                    <a:pos x="36" y="20"/>
                  </a:cxn>
                  <a:cxn ang="0">
                    <a:pos x="50" y="23"/>
                  </a:cxn>
                  <a:cxn ang="0">
                    <a:pos x="59" y="23"/>
                  </a:cxn>
                  <a:cxn ang="0">
                    <a:pos x="68" y="17"/>
                  </a:cxn>
                  <a:cxn ang="0">
                    <a:pos x="74" y="9"/>
                  </a:cxn>
                  <a:cxn ang="0">
                    <a:pos x="76" y="0"/>
                  </a:cxn>
                </a:cxnLst>
                <a:rect l="0" t="0" r="r" b="b"/>
                <a:pathLst>
                  <a:path w="77" h="24">
                    <a:moveTo>
                      <a:pt x="0" y="0"/>
                    </a:moveTo>
                    <a:lnTo>
                      <a:pt x="9" y="7"/>
                    </a:lnTo>
                    <a:lnTo>
                      <a:pt x="24" y="15"/>
                    </a:lnTo>
                    <a:lnTo>
                      <a:pt x="36" y="20"/>
                    </a:lnTo>
                    <a:lnTo>
                      <a:pt x="50" y="23"/>
                    </a:lnTo>
                    <a:lnTo>
                      <a:pt x="59" y="23"/>
                    </a:lnTo>
                    <a:lnTo>
                      <a:pt x="68" y="17"/>
                    </a:lnTo>
                    <a:lnTo>
                      <a:pt x="74" y="9"/>
                    </a:lnTo>
                    <a:lnTo>
                      <a:pt x="7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94226" name="Freeform 18"/>
            <p:cNvSpPr>
              <a:spLocks/>
            </p:cNvSpPr>
            <p:nvPr/>
          </p:nvSpPr>
          <p:spPr bwMode="auto">
            <a:xfrm>
              <a:off x="5591" y="1587"/>
              <a:ext cx="77" cy="2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1" y="21"/>
                </a:cxn>
                <a:cxn ang="0">
                  <a:pos x="21" y="23"/>
                </a:cxn>
                <a:cxn ang="0">
                  <a:pos x="32" y="22"/>
                </a:cxn>
                <a:cxn ang="0">
                  <a:pos x="44" y="18"/>
                </a:cxn>
                <a:cxn ang="0">
                  <a:pos x="58" y="12"/>
                </a:cxn>
                <a:cxn ang="0">
                  <a:pos x="76" y="0"/>
                </a:cxn>
              </a:cxnLst>
              <a:rect l="0" t="0" r="r" b="b"/>
              <a:pathLst>
                <a:path w="77" h="24">
                  <a:moveTo>
                    <a:pt x="0" y="15"/>
                  </a:moveTo>
                  <a:lnTo>
                    <a:pt x="11" y="21"/>
                  </a:lnTo>
                  <a:lnTo>
                    <a:pt x="21" y="23"/>
                  </a:lnTo>
                  <a:lnTo>
                    <a:pt x="32" y="22"/>
                  </a:lnTo>
                  <a:lnTo>
                    <a:pt x="44" y="18"/>
                  </a:lnTo>
                  <a:lnTo>
                    <a:pt x="58" y="12"/>
                  </a:lnTo>
                  <a:lnTo>
                    <a:pt x="7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94227" name="Freeform 19"/>
            <p:cNvSpPr>
              <a:spLocks/>
            </p:cNvSpPr>
            <p:nvPr/>
          </p:nvSpPr>
          <p:spPr bwMode="auto">
            <a:xfrm>
              <a:off x="5370" y="1479"/>
              <a:ext cx="6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20"/>
                </a:cxn>
                <a:cxn ang="0">
                  <a:pos x="65" y="37"/>
                </a:cxn>
              </a:cxnLst>
              <a:rect l="0" t="0" r="r" b="b"/>
              <a:pathLst>
                <a:path w="66" h="38">
                  <a:moveTo>
                    <a:pt x="0" y="0"/>
                  </a:moveTo>
                  <a:lnTo>
                    <a:pt x="49" y="20"/>
                  </a:lnTo>
                  <a:lnTo>
                    <a:pt x="65" y="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94228" name="Freeform 20"/>
          <p:cNvSpPr>
            <a:spLocks/>
          </p:cNvSpPr>
          <p:nvPr/>
        </p:nvSpPr>
        <p:spPr bwMode="auto">
          <a:xfrm>
            <a:off x="7309339" y="1930401"/>
            <a:ext cx="1487366" cy="898525"/>
          </a:xfrm>
          <a:custGeom>
            <a:avLst/>
            <a:gdLst/>
            <a:ahLst/>
            <a:cxnLst>
              <a:cxn ang="0">
                <a:pos x="6" y="189"/>
              </a:cxn>
              <a:cxn ang="0">
                <a:pos x="27" y="137"/>
              </a:cxn>
              <a:cxn ang="0">
                <a:pos x="55" y="98"/>
              </a:cxn>
              <a:cxn ang="0">
                <a:pos x="98" y="60"/>
              </a:cxn>
              <a:cxn ang="0">
                <a:pos x="145" y="33"/>
              </a:cxn>
              <a:cxn ang="0">
                <a:pos x="207" y="11"/>
              </a:cxn>
              <a:cxn ang="0">
                <a:pos x="266" y="2"/>
              </a:cxn>
              <a:cxn ang="0">
                <a:pos x="384" y="6"/>
              </a:cxn>
              <a:cxn ang="0">
                <a:pos x="560" y="43"/>
              </a:cxn>
              <a:cxn ang="0">
                <a:pos x="678" y="94"/>
              </a:cxn>
              <a:cxn ang="0">
                <a:pos x="770" y="158"/>
              </a:cxn>
              <a:cxn ang="0">
                <a:pos x="844" y="231"/>
              </a:cxn>
              <a:cxn ang="0">
                <a:pos x="909" y="307"/>
              </a:cxn>
              <a:cxn ang="0">
                <a:pos x="942" y="356"/>
              </a:cxn>
              <a:cxn ang="0">
                <a:pos x="970" y="407"/>
              </a:cxn>
              <a:cxn ang="0">
                <a:pos x="988" y="450"/>
              </a:cxn>
              <a:cxn ang="0">
                <a:pos x="1002" y="488"/>
              </a:cxn>
              <a:cxn ang="0">
                <a:pos x="1011" y="528"/>
              </a:cxn>
              <a:cxn ang="0">
                <a:pos x="1014" y="565"/>
              </a:cxn>
              <a:cxn ang="0">
                <a:pos x="764" y="439"/>
              </a:cxn>
              <a:cxn ang="0">
                <a:pos x="796" y="377"/>
              </a:cxn>
              <a:cxn ang="0">
                <a:pos x="792" y="356"/>
              </a:cxn>
              <a:cxn ang="0">
                <a:pos x="778" y="329"/>
              </a:cxn>
              <a:cxn ang="0">
                <a:pos x="708" y="254"/>
              </a:cxn>
              <a:cxn ang="0">
                <a:pos x="645" y="209"/>
              </a:cxn>
              <a:cxn ang="0">
                <a:pos x="599" y="183"/>
              </a:cxn>
              <a:cxn ang="0">
                <a:pos x="557" y="164"/>
              </a:cxn>
              <a:cxn ang="0">
                <a:pos x="498" y="142"/>
              </a:cxn>
              <a:cxn ang="0">
                <a:pos x="402" y="122"/>
              </a:cxn>
              <a:cxn ang="0">
                <a:pos x="352" y="115"/>
              </a:cxn>
              <a:cxn ang="0">
                <a:pos x="295" y="115"/>
              </a:cxn>
              <a:cxn ang="0">
                <a:pos x="245" y="120"/>
              </a:cxn>
              <a:cxn ang="0">
                <a:pos x="202" y="129"/>
              </a:cxn>
              <a:cxn ang="0">
                <a:pos x="167" y="143"/>
              </a:cxn>
              <a:cxn ang="0">
                <a:pos x="129" y="164"/>
              </a:cxn>
              <a:cxn ang="0">
                <a:pos x="102" y="186"/>
              </a:cxn>
              <a:cxn ang="0">
                <a:pos x="76" y="215"/>
              </a:cxn>
              <a:cxn ang="0">
                <a:pos x="48" y="256"/>
              </a:cxn>
            </a:cxnLst>
            <a:rect l="0" t="0" r="r" b="b"/>
            <a:pathLst>
              <a:path w="1015" h="566">
                <a:moveTo>
                  <a:pt x="0" y="215"/>
                </a:moveTo>
                <a:lnTo>
                  <a:pt x="6" y="189"/>
                </a:lnTo>
                <a:lnTo>
                  <a:pt x="16" y="162"/>
                </a:lnTo>
                <a:lnTo>
                  <a:pt x="27" y="137"/>
                </a:lnTo>
                <a:lnTo>
                  <a:pt x="39" y="119"/>
                </a:lnTo>
                <a:lnTo>
                  <a:pt x="55" y="98"/>
                </a:lnTo>
                <a:lnTo>
                  <a:pt x="74" y="78"/>
                </a:lnTo>
                <a:lnTo>
                  <a:pt x="98" y="60"/>
                </a:lnTo>
                <a:lnTo>
                  <a:pt x="118" y="47"/>
                </a:lnTo>
                <a:lnTo>
                  <a:pt x="145" y="33"/>
                </a:lnTo>
                <a:lnTo>
                  <a:pt x="178" y="19"/>
                </a:lnTo>
                <a:lnTo>
                  <a:pt x="207" y="11"/>
                </a:lnTo>
                <a:lnTo>
                  <a:pt x="236" y="6"/>
                </a:lnTo>
                <a:lnTo>
                  <a:pt x="266" y="2"/>
                </a:lnTo>
                <a:lnTo>
                  <a:pt x="308" y="0"/>
                </a:lnTo>
                <a:lnTo>
                  <a:pt x="384" y="6"/>
                </a:lnTo>
                <a:lnTo>
                  <a:pt x="462" y="16"/>
                </a:lnTo>
                <a:lnTo>
                  <a:pt x="560" y="43"/>
                </a:lnTo>
                <a:lnTo>
                  <a:pt x="623" y="67"/>
                </a:lnTo>
                <a:lnTo>
                  <a:pt x="678" y="94"/>
                </a:lnTo>
                <a:lnTo>
                  <a:pt x="716" y="119"/>
                </a:lnTo>
                <a:lnTo>
                  <a:pt x="770" y="158"/>
                </a:lnTo>
                <a:lnTo>
                  <a:pt x="820" y="206"/>
                </a:lnTo>
                <a:lnTo>
                  <a:pt x="844" y="231"/>
                </a:lnTo>
                <a:lnTo>
                  <a:pt x="879" y="271"/>
                </a:lnTo>
                <a:lnTo>
                  <a:pt x="909" y="307"/>
                </a:lnTo>
                <a:lnTo>
                  <a:pt x="926" y="331"/>
                </a:lnTo>
                <a:lnTo>
                  <a:pt x="942" y="356"/>
                </a:lnTo>
                <a:lnTo>
                  <a:pt x="958" y="383"/>
                </a:lnTo>
                <a:lnTo>
                  <a:pt x="970" y="407"/>
                </a:lnTo>
                <a:lnTo>
                  <a:pt x="980" y="429"/>
                </a:lnTo>
                <a:lnTo>
                  <a:pt x="988" y="450"/>
                </a:lnTo>
                <a:lnTo>
                  <a:pt x="996" y="470"/>
                </a:lnTo>
                <a:lnTo>
                  <a:pt x="1002" y="488"/>
                </a:lnTo>
                <a:lnTo>
                  <a:pt x="1007" y="508"/>
                </a:lnTo>
                <a:lnTo>
                  <a:pt x="1011" y="528"/>
                </a:lnTo>
                <a:lnTo>
                  <a:pt x="1014" y="545"/>
                </a:lnTo>
                <a:lnTo>
                  <a:pt x="1014" y="565"/>
                </a:lnTo>
                <a:lnTo>
                  <a:pt x="881" y="498"/>
                </a:lnTo>
                <a:lnTo>
                  <a:pt x="764" y="439"/>
                </a:lnTo>
                <a:lnTo>
                  <a:pt x="796" y="387"/>
                </a:lnTo>
                <a:lnTo>
                  <a:pt x="796" y="377"/>
                </a:lnTo>
                <a:lnTo>
                  <a:pt x="796" y="366"/>
                </a:lnTo>
                <a:lnTo>
                  <a:pt x="792" y="356"/>
                </a:lnTo>
                <a:lnTo>
                  <a:pt x="786" y="344"/>
                </a:lnTo>
                <a:lnTo>
                  <a:pt x="778" y="329"/>
                </a:lnTo>
                <a:lnTo>
                  <a:pt x="751" y="297"/>
                </a:lnTo>
                <a:lnTo>
                  <a:pt x="708" y="254"/>
                </a:lnTo>
                <a:lnTo>
                  <a:pt x="670" y="226"/>
                </a:lnTo>
                <a:lnTo>
                  <a:pt x="645" y="209"/>
                </a:lnTo>
                <a:lnTo>
                  <a:pt x="621" y="195"/>
                </a:lnTo>
                <a:lnTo>
                  <a:pt x="599" y="183"/>
                </a:lnTo>
                <a:lnTo>
                  <a:pt x="582" y="174"/>
                </a:lnTo>
                <a:lnTo>
                  <a:pt x="557" y="164"/>
                </a:lnTo>
                <a:lnTo>
                  <a:pt x="528" y="152"/>
                </a:lnTo>
                <a:lnTo>
                  <a:pt x="498" y="142"/>
                </a:lnTo>
                <a:lnTo>
                  <a:pt x="445" y="129"/>
                </a:lnTo>
                <a:lnTo>
                  <a:pt x="402" y="122"/>
                </a:lnTo>
                <a:lnTo>
                  <a:pt x="382" y="119"/>
                </a:lnTo>
                <a:lnTo>
                  <a:pt x="352" y="115"/>
                </a:lnTo>
                <a:lnTo>
                  <a:pt x="325" y="114"/>
                </a:lnTo>
                <a:lnTo>
                  <a:pt x="295" y="115"/>
                </a:lnTo>
                <a:lnTo>
                  <a:pt x="267" y="117"/>
                </a:lnTo>
                <a:lnTo>
                  <a:pt x="245" y="120"/>
                </a:lnTo>
                <a:lnTo>
                  <a:pt x="221" y="124"/>
                </a:lnTo>
                <a:lnTo>
                  <a:pt x="202" y="129"/>
                </a:lnTo>
                <a:lnTo>
                  <a:pt x="184" y="135"/>
                </a:lnTo>
                <a:lnTo>
                  <a:pt x="167" y="143"/>
                </a:lnTo>
                <a:lnTo>
                  <a:pt x="147" y="154"/>
                </a:lnTo>
                <a:lnTo>
                  <a:pt x="129" y="164"/>
                </a:lnTo>
                <a:lnTo>
                  <a:pt x="115" y="174"/>
                </a:lnTo>
                <a:lnTo>
                  <a:pt x="102" y="186"/>
                </a:lnTo>
                <a:lnTo>
                  <a:pt x="89" y="198"/>
                </a:lnTo>
                <a:lnTo>
                  <a:pt x="76" y="215"/>
                </a:lnTo>
                <a:lnTo>
                  <a:pt x="65" y="230"/>
                </a:lnTo>
                <a:lnTo>
                  <a:pt x="48" y="256"/>
                </a:lnTo>
                <a:lnTo>
                  <a:pt x="0" y="215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29" name="Freeform 21"/>
          <p:cNvSpPr>
            <a:spLocks/>
          </p:cNvSpPr>
          <p:nvPr/>
        </p:nvSpPr>
        <p:spPr bwMode="auto">
          <a:xfrm>
            <a:off x="7831016" y="2063751"/>
            <a:ext cx="666750" cy="468313"/>
          </a:xfrm>
          <a:custGeom>
            <a:avLst/>
            <a:gdLst/>
            <a:ahLst/>
            <a:cxnLst>
              <a:cxn ang="0">
                <a:pos x="13" y="34"/>
              </a:cxn>
              <a:cxn ang="0">
                <a:pos x="0" y="64"/>
              </a:cxn>
              <a:cxn ang="0">
                <a:pos x="5" y="102"/>
              </a:cxn>
              <a:cxn ang="0">
                <a:pos x="17" y="124"/>
              </a:cxn>
              <a:cxn ang="0">
                <a:pos x="52" y="134"/>
              </a:cxn>
              <a:cxn ang="0">
                <a:pos x="86" y="142"/>
              </a:cxn>
              <a:cxn ang="0">
                <a:pos x="89" y="179"/>
              </a:cxn>
              <a:cxn ang="0">
                <a:pos x="96" y="200"/>
              </a:cxn>
              <a:cxn ang="0">
                <a:pos x="115" y="210"/>
              </a:cxn>
              <a:cxn ang="0">
                <a:pos x="175" y="212"/>
              </a:cxn>
              <a:cxn ang="0">
                <a:pos x="199" y="250"/>
              </a:cxn>
              <a:cxn ang="0">
                <a:pos x="220" y="264"/>
              </a:cxn>
              <a:cxn ang="0">
                <a:pos x="250" y="268"/>
              </a:cxn>
              <a:cxn ang="0">
                <a:pos x="275" y="260"/>
              </a:cxn>
              <a:cxn ang="0">
                <a:pos x="296" y="271"/>
              </a:cxn>
              <a:cxn ang="0">
                <a:pos x="318" y="285"/>
              </a:cxn>
              <a:cxn ang="0">
                <a:pos x="343" y="293"/>
              </a:cxn>
              <a:cxn ang="0">
                <a:pos x="373" y="293"/>
              </a:cxn>
              <a:cxn ang="0">
                <a:pos x="403" y="277"/>
              </a:cxn>
              <a:cxn ang="0">
                <a:pos x="426" y="247"/>
              </a:cxn>
              <a:cxn ang="0">
                <a:pos x="438" y="178"/>
              </a:cxn>
              <a:cxn ang="0">
                <a:pos x="454" y="138"/>
              </a:cxn>
              <a:cxn ang="0">
                <a:pos x="449" y="114"/>
              </a:cxn>
              <a:cxn ang="0">
                <a:pos x="434" y="97"/>
              </a:cxn>
              <a:cxn ang="0">
                <a:pos x="411" y="94"/>
              </a:cxn>
              <a:cxn ang="0">
                <a:pos x="406" y="86"/>
              </a:cxn>
              <a:cxn ang="0">
                <a:pos x="404" y="62"/>
              </a:cxn>
              <a:cxn ang="0">
                <a:pos x="391" y="46"/>
              </a:cxn>
              <a:cxn ang="0">
                <a:pos x="367" y="40"/>
              </a:cxn>
              <a:cxn ang="0">
                <a:pos x="344" y="49"/>
              </a:cxn>
              <a:cxn ang="0">
                <a:pos x="328" y="45"/>
              </a:cxn>
              <a:cxn ang="0">
                <a:pos x="310" y="32"/>
              </a:cxn>
              <a:cxn ang="0">
                <a:pos x="285" y="33"/>
              </a:cxn>
              <a:cxn ang="0">
                <a:pos x="249" y="51"/>
              </a:cxn>
              <a:cxn ang="0">
                <a:pos x="210" y="79"/>
              </a:cxn>
              <a:cxn ang="0">
                <a:pos x="217" y="64"/>
              </a:cxn>
              <a:cxn ang="0">
                <a:pos x="228" y="48"/>
              </a:cxn>
              <a:cxn ang="0">
                <a:pos x="230" y="29"/>
              </a:cxn>
              <a:cxn ang="0">
                <a:pos x="221" y="12"/>
              </a:cxn>
              <a:cxn ang="0">
                <a:pos x="202" y="1"/>
              </a:cxn>
              <a:cxn ang="0">
                <a:pos x="167" y="4"/>
              </a:cxn>
              <a:cxn ang="0">
                <a:pos x="132" y="18"/>
              </a:cxn>
              <a:cxn ang="0">
                <a:pos x="101" y="41"/>
              </a:cxn>
              <a:cxn ang="0">
                <a:pos x="91" y="46"/>
              </a:cxn>
              <a:cxn ang="0">
                <a:pos x="77" y="41"/>
              </a:cxn>
              <a:cxn ang="0">
                <a:pos x="57" y="40"/>
              </a:cxn>
            </a:cxnLst>
            <a:rect l="0" t="0" r="r" b="b"/>
            <a:pathLst>
              <a:path w="455" h="295">
                <a:moveTo>
                  <a:pt x="36" y="36"/>
                </a:moveTo>
                <a:lnTo>
                  <a:pt x="13" y="34"/>
                </a:lnTo>
                <a:lnTo>
                  <a:pt x="4" y="49"/>
                </a:lnTo>
                <a:lnTo>
                  <a:pt x="0" y="64"/>
                </a:lnTo>
                <a:lnTo>
                  <a:pt x="2" y="84"/>
                </a:lnTo>
                <a:lnTo>
                  <a:pt x="5" y="102"/>
                </a:lnTo>
                <a:lnTo>
                  <a:pt x="11" y="115"/>
                </a:lnTo>
                <a:lnTo>
                  <a:pt x="17" y="124"/>
                </a:lnTo>
                <a:lnTo>
                  <a:pt x="29" y="132"/>
                </a:lnTo>
                <a:lnTo>
                  <a:pt x="52" y="134"/>
                </a:lnTo>
                <a:lnTo>
                  <a:pt x="71" y="138"/>
                </a:lnTo>
                <a:lnTo>
                  <a:pt x="86" y="142"/>
                </a:lnTo>
                <a:lnTo>
                  <a:pt x="87" y="162"/>
                </a:lnTo>
                <a:lnTo>
                  <a:pt x="89" y="179"/>
                </a:lnTo>
                <a:lnTo>
                  <a:pt x="92" y="192"/>
                </a:lnTo>
                <a:lnTo>
                  <a:pt x="96" y="200"/>
                </a:lnTo>
                <a:lnTo>
                  <a:pt x="104" y="206"/>
                </a:lnTo>
                <a:lnTo>
                  <a:pt x="115" y="210"/>
                </a:lnTo>
                <a:lnTo>
                  <a:pt x="132" y="212"/>
                </a:lnTo>
                <a:lnTo>
                  <a:pt x="175" y="212"/>
                </a:lnTo>
                <a:lnTo>
                  <a:pt x="189" y="236"/>
                </a:lnTo>
                <a:lnTo>
                  <a:pt x="199" y="250"/>
                </a:lnTo>
                <a:lnTo>
                  <a:pt x="208" y="258"/>
                </a:lnTo>
                <a:lnTo>
                  <a:pt x="220" y="264"/>
                </a:lnTo>
                <a:lnTo>
                  <a:pt x="236" y="268"/>
                </a:lnTo>
                <a:lnTo>
                  <a:pt x="250" y="268"/>
                </a:lnTo>
                <a:lnTo>
                  <a:pt x="263" y="266"/>
                </a:lnTo>
                <a:lnTo>
                  <a:pt x="275" y="260"/>
                </a:lnTo>
                <a:lnTo>
                  <a:pt x="290" y="249"/>
                </a:lnTo>
                <a:lnTo>
                  <a:pt x="296" y="271"/>
                </a:lnTo>
                <a:lnTo>
                  <a:pt x="305" y="279"/>
                </a:lnTo>
                <a:lnTo>
                  <a:pt x="318" y="285"/>
                </a:lnTo>
                <a:lnTo>
                  <a:pt x="331" y="290"/>
                </a:lnTo>
                <a:lnTo>
                  <a:pt x="343" y="293"/>
                </a:lnTo>
                <a:lnTo>
                  <a:pt x="355" y="294"/>
                </a:lnTo>
                <a:lnTo>
                  <a:pt x="373" y="293"/>
                </a:lnTo>
                <a:lnTo>
                  <a:pt x="388" y="287"/>
                </a:lnTo>
                <a:lnTo>
                  <a:pt x="403" y="277"/>
                </a:lnTo>
                <a:lnTo>
                  <a:pt x="416" y="265"/>
                </a:lnTo>
                <a:lnTo>
                  <a:pt x="426" y="247"/>
                </a:lnTo>
                <a:lnTo>
                  <a:pt x="410" y="227"/>
                </a:lnTo>
                <a:lnTo>
                  <a:pt x="438" y="178"/>
                </a:lnTo>
                <a:lnTo>
                  <a:pt x="451" y="151"/>
                </a:lnTo>
                <a:lnTo>
                  <a:pt x="454" y="138"/>
                </a:lnTo>
                <a:lnTo>
                  <a:pt x="453" y="125"/>
                </a:lnTo>
                <a:lnTo>
                  <a:pt x="449" y="114"/>
                </a:lnTo>
                <a:lnTo>
                  <a:pt x="444" y="105"/>
                </a:lnTo>
                <a:lnTo>
                  <a:pt x="434" y="97"/>
                </a:lnTo>
                <a:lnTo>
                  <a:pt x="421" y="94"/>
                </a:lnTo>
                <a:lnTo>
                  <a:pt x="411" y="94"/>
                </a:lnTo>
                <a:lnTo>
                  <a:pt x="401" y="101"/>
                </a:lnTo>
                <a:lnTo>
                  <a:pt x="406" y="86"/>
                </a:lnTo>
                <a:lnTo>
                  <a:pt x="406" y="73"/>
                </a:lnTo>
                <a:lnTo>
                  <a:pt x="404" y="62"/>
                </a:lnTo>
                <a:lnTo>
                  <a:pt x="399" y="53"/>
                </a:lnTo>
                <a:lnTo>
                  <a:pt x="391" y="46"/>
                </a:lnTo>
                <a:lnTo>
                  <a:pt x="378" y="41"/>
                </a:lnTo>
                <a:lnTo>
                  <a:pt x="367" y="40"/>
                </a:lnTo>
                <a:lnTo>
                  <a:pt x="356" y="42"/>
                </a:lnTo>
                <a:lnTo>
                  <a:pt x="344" y="49"/>
                </a:lnTo>
                <a:lnTo>
                  <a:pt x="334" y="57"/>
                </a:lnTo>
                <a:lnTo>
                  <a:pt x="328" y="45"/>
                </a:lnTo>
                <a:lnTo>
                  <a:pt x="319" y="38"/>
                </a:lnTo>
                <a:lnTo>
                  <a:pt x="310" y="32"/>
                </a:lnTo>
                <a:lnTo>
                  <a:pt x="299" y="31"/>
                </a:lnTo>
                <a:lnTo>
                  <a:pt x="285" y="33"/>
                </a:lnTo>
                <a:lnTo>
                  <a:pt x="271" y="39"/>
                </a:lnTo>
                <a:lnTo>
                  <a:pt x="249" y="51"/>
                </a:lnTo>
                <a:lnTo>
                  <a:pt x="225" y="70"/>
                </a:lnTo>
                <a:lnTo>
                  <a:pt x="210" y="79"/>
                </a:lnTo>
                <a:lnTo>
                  <a:pt x="190" y="88"/>
                </a:lnTo>
                <a:lnTo>
                  <a:pt x="217" y="64"/>
                </a:lnTo>
                <a:lnTo>
                  <a:pt x="224" y="56"/>
                </a:lnTo>
                <a:lnTo>
                  <a:pt x="228" y="48"/>
                </a:lnTo>
                <a:lnTo>
                  <a:pt x="230" y="38"/>
                </a:lnTo>
                <a:lnTo>
                  <a:pt x="230" y="29"/>
                </a:lnTo>
                <a:lnTo>
                  <a:pt x="227" y="20"/>
                </a:lnTo>
                <a:lnTo>
                  <a:pt x="221" y="12"/>
                </a:lnTo>
                <a:lnTo>
                  <a:pt x="213" y="5"/>
                </a:lnTo>
                <a:lnTo>
                  <a:pt x="202" y="1"/>
                </a:lnTo>
                <a:lnTo>
                  <a:pt x="186" y="0"/>
                </a:lnTo>
                <a:lnTo>
                  <a:pt x="167" y="4"/>
                </a:lnTo>
                <a:lnTo>
                  <a:pt x="153" y="9"/>
                </a:lnTo>
                <a:lnTo>
                  <a:pt x="132" y="18"/>
                </a:lnTo>
                <a:lnTo>
                  <a:pt x="113" y="31"/>
                </a:lnTo>
                <a:lnTo>
                  <a:pt x="101" y="41"/>
                </a:lnTo>
                <a:lnTo>
                  <a:pt x="91" y="53"/>
                </a:lnTo>
                <a:lnTo>
                  <a:pt x="91" y="46"/>
                </a:lnTo>
                <a:lnTo>
                  <a:pt x="86" y="42"/>
                </a:lnTo>
                <a:lnTo>
                  <a:pt x="77" y="41"/>
                </a:lnTo>
                <a:lnTo>
                  <a:pt x="67" y="42"/>
                </a:lnTo>
                <a:lnTo>
                  <a:pt x="57" y="40"/>
                </a:lnTo>
                <a:lnTo>
                  <a:pt x="36" y="36"/>
                </a:lnTo>
              </a:path>
            </a:pathLst>
          </a:custGeom>
          <a:solidFill>
            <a:srgbClr val="FFC08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926266" y="2063751"/>
            <a:ext cx="570034" cy="373063"/>
            <a:chOff x="5251" y="1539"/>
            <a:chExt cx="389" cy="235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5251" y="1539"/>
              <a:ext cx="389" cy="235"/>
              <a:chOff x="5251" y="1539"/>
              <a:chExt cx="389" cy="235"/>
            </a:xfrm>
          </p:grpSpPr>
          <p:sp>
            <p:nvSpPr>
              <p:cNvPr id="94232" name="Freeform 24"/>
              <p:cNvSpPr>
                <a:spLocks/>
              </p:cNvSpPr>
              <p:nvPr/>
            </p:nvSpPr>
            <p:spPr bwMode="auto">
              <a:xfrm>
                <a:off x="5574" y="1662"/>
                <a:ext cx="52" cy="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9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7" y="34"/>
                  </a:cxn>
                  <a:cxn ang="0">
                    <a:pos x="15" y="37"/>
                  </a:cxn>
                  <a:cxn ang="0">
                    <a:pos x="24" y="37"/>
                  </a:cxn>
                  <a:cxn ang="0">
                    <a:pos x="31" y="34"/>
                  </a:cxn>
                  <a:cxn ang="0">
                    <a:pos x="37" y="29"/>
                  </a:cxn>
                  <a:cxn ang="0">
                    <a:pos x="44" y="21"/>
                  </a:cxn>
                  <a:cxn ang="0">
                    <a:pos x="51" y="9"/>
                  </a:cxn>
                </a:cxnLst>
                <a:rect l="0" t="0" r="r" b="b"/>
                <a:pathLst>
                  <a:path w="52" h="38">
                    <a:moveTo>
                      <a:pt x="7" y="0"/>
                    </a:moveTo>
                    <a:lnTo>
                      <a:pt x="2" y="9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7" y="34"/>
                    </a:lnTo>
                    <a:lnTo>
                      <a:pt x="15" y="37"/>
                    </a:lnTo>
                    <a:lnTo>
                      <a:pt x="24" y="37"/>
                    </a:lnTo>
                    <a:lnTo>
                      <a:pt x="31" y="34"/>
                    </a:lnTo>
                    <a:lnTo>
                      <a:pt x="37" y="29"/>
                    </a:lnTo>
                    <a:lnTo>
                      <a:pt x="44" y="21"/>
                    </a:lnTo>
                    <a:lnTo>
                      <a:pt x="51" y="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4233" name="Freeform 25"/>
              <p:cNvSpPr>
                <a:spLocks/>
              </p:cNvSpPr>
              <p:nvPr/>
            </p:nvSpPr>
            <p:spPr bwMode="auto">
              <a:xfrm>
                <a:off x="5518" y="1602"/>
                <a:ext cx="65" cy="60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49" y="43"/>
                  </a:cxn>
                  <a:cxn ang="0">
                    <a:pos x="42" y="50"/>
                  </a:cxn>
                  <a:cxn ang="0">
                    <a:pos x="35" y="55"/>
                  </a:cxn>
                  <a:cxn ang="0">
                    <a:pos x="25" y="58"/>
                  </a:cxn>
                  <a:cxn ang="0">
                    <a:pos x="16" y="59"/>
                  </a:cxn>
                  <a:cxn ang="0">
                    <a:pos x="9" y="55"/>
                  </a:cxn>
                  <a:cxn ang="0">
                    <a:pos x="2" y="49"/>
                  </a:cxn>
                  <a:cxn ang="0">
                    <a:pos x="0" y="40"/>
                  </a:cxn>
                  <a:cxn ang="0">
                    <a:pos x="0" y="31"/>
                  </a:cxn>
                  <a:cxn ang="0">
                    <a:pos x="5" y="18"/>
                  </a:cxn>
                  <a:cxn ang="0">
                    <a:pos x="11" y="10"/>
                  </a:cxn>
                  <a:cxn ang="0">
                    <a:pos x="19" y="0"/>
                  </a:cxn>
                </a:cxnLst>
                <a:rect l="0" t="0" r="r" b="b"/>
                <a:pathLst>
                  <a:path w="65" h="60">
                    <a:moveTo>
                      <a:pt x="64" y="23"/>
                    </a:moveTo>
                    <a:lnTo>
                      <a:pt x="49" y="43"/>
                    </a:lnTo>
                    <a:lnTo>
                      <a:pt x="42" y="50"/>
                    </a:lnTo>
                    <a:lnTo>
                      <a:pt x="35" y="55"/>
                    </a:lnTo>
                    <a:lnTo>
                      <a:pt x="25" y="58"/>
                    </a:lnTo>
                    <a:lnTo>
                      <a:pt x="16" y="59"/>
                    </a:lnTo>
                    <a:lnTo>
                      <a:pt x="9" y="55"/>
                    </a:lnTo>
                    <a:lnTo>
                      <a:pt x="2" y="49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5" y="18"/>
                    </a:lnTo>
                    <a:lnTo>
                      <a:pt x="11" y="10"/>
                    </a:lnTo>
                    <a:lnTo>
                      <a:pt x="1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4234" name="Freeform 26"/>
              <p:cNvSpPr>
                <a:spLocks/>
              </p:cNvSpPr>
              <p:nvPr/>
            </p:nvSpPr>
            <p:spPr bwMode="auto">
              <a:xfrm>
                <a:off x="5441" y="1592"/>
                <a:ext cx="66" cy="42"/>
              </a:xfrm>
              <a:custGeom>
                <a:avLst/>
                <a:gdLst/>
                <a:ahLst/>
                <a:cxnLst>
                  <a:cxn ang="0">
                    <a:pos x="65" y="5"/>
                  </a:cxn>
                  <a:cxn ang="0">
                    <a:pos x="38" y="35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6" y="40"/>
                  </a:cxn>
                  <a:cxn ang="0">
                    <a:pos x="7" y="37"/>
                  </a:cxn>
                  <a:cxn ang="0">
                    <a:pos x="2" y="33"/>
                  </a:cxn>
                  <a:cxn ang="0">
                    <a:pos x="0" y="24"/>
                  </a:cxn>
                  <a:cxn ang="0">
                    <a:pos x="2" y="15"/>
                  </a:cxn>
                  <a:cxn ang="0">
                    <a:pos x="7" y="8"/>
                  </a:cxn>
                  <a:cxn ang="0">
                    <a:pos x="13" y="0"/>
                  </a:cxn>
                </a:cxnLst>
                <a:rect l="0" t="0" r="r" b="b"/>
                <a:pathLst>
                  <a:path w="66" h="42">
                    <a:moveTo>
                      <a:pt x="65" y="5"/>
                    </a:moveTo>
                    <a:lnTo>
                      <a:pt x="38" y="35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6" y="40"/>
                    </a:lnTo>
                    <a:lnTo>
                      <a:pt x="7" y="37"/>
                    </a:lnTo>
                    <a:lnTo>
                      <a:pt x="2" y="33"/>
                    </a:lnTo>
                    <a:lnTo>
                      <a:pt x="0" y="24"/>
                    </a:lnTo>
                    <a:lnTo>
                      <a:pt x="2" y="15"/>
                    </a:lnTo>
                    <a:lnTo>
                      <a:pt x="7" y="8"/>
                    </a:lnTo>
                    <a:lnTo>
                      <a:pt x="13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4235" name="Freeform 27"/>
              <p:cNvSpPr>
                <a:spLocks/>
              </p:cNvSpPr>
              <p:nvPr/>
            </p:nvSpPr>
            <p:spPr bwMode="auto">
              <a:xfrm>
                <a:off x="5332" y="1553"/>
                <a:ext cx="48" cy="57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6" y="1"/>
                  </a:cxn>
                  <a:cxn ang="0">
                    <a:pos x="27" y="4"/>
                  </a:cxn>
                  <a:cxn ang="0">
                    <a:pos x="17" y="8"/>
                  </a:cxn>
                  <a:cxn ang="0">
                    <a:pos x="10" y="15"/>
                  </a:cxn>
                  <a:cxn ang="0">
                    <a:pos x="4" y="22"/>
                  </a:cxn>
                  <a:cxn ang="0">
                    <a:pos x="1" y="31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2"/>
                  </a:cxn>
                  <a:cxn ang="0">
                    <a:pos x="12" y="55"/>
                  </a:cxn>
                  <a:cxn ang="0">
                    <a:pos x="21" y="56"/>
                  </a:cxn>
                  <a:cxn ang="0">
                    <a:pos x="31" y="56"/>
                  </a:cxn>
                  <a:cxn ang="0">
                    <a:pos x="44" y="53"/>
                  </a:cxn>
                </a:cxnLst>
                <a:rect l="0" t="0" r="r" b="b"/>
                <a:pathLst>
                  <a:path w="48" h="57">
                    <a:moveTo>
                      <a:pt x="47" y="0"/>
                    </a:moveTo>
                    <a:lnTo>
                      <a:pt x="36" y="1"/>
                    </a:lnTo>
                    <a:lnTo>
                      <a:pt x="27" y="4"/>
                    </a:lnTo>
                    <a:lnTo>
                      <a:pt x="17" y="8"/>
                    </a:lnTo>
                    <a:lnTo>
                      <a:pt x="10" y="15"/>
                    </a:lnTo>
                    <a:lnTo>
                      <a:pt x="4" y="22"/>
                    </a:lnTo>
                    <a:lnTo>
                      <a:pt x="1" y="31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2"/>
                    </a:lnTo>
                    <a:lnTo>
                      <a:pt x="12" y="55"/>
                    </a:lnTo>
                    <a:lnTo>
                      <a:pt x="21" y="56"/>
                    </a:lnTo>
                    <a:lnTo>
                      <a:pt x="31" y="56"/>
                    </a:lnTo>
                    <a:lnTo>
                      <a:pt x="44" y="5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4236" name="Freeform 28"/>
              <p:cNvSpPr>
                <a:spLocks/>
              </p:cNvSpPr>
              <p:nvPr/>
            </p:nvSpPr>
            <p:spPr bwMode="auto">
              <a:xfrm>
                <a:off x="5251" y="1539"/>
                <a:ext cx="389" cy="23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1" y="41"/>
                  </a:cxn>
                  <a:cxn ang="0">
                    <a:pos x="17" y="41"/>
                  </a:cxn>
                  <a:cxn ang="0">
                    <a:pos x="24" y="44"/>
                  </a:cxn>
                  <a:cxn ang="0">
                    <a:pos x="26" y="49"/>
                  </a:cxn>
                  <a:cxn ang="0">
                    <a:pos x="26" y="55"/>
                  </a:cxn>
                  <a:cxn ang="0">
                    <a:pos x="33" y="44"/>
                  </a:cxn>
                  <a:cxn ang="0">
                    <a:pos x="41" y="36"/>
                  </a:cxn>
                  <a:cxn ang="0">
                    <a:pos x="51" y="28"/>
                  </a:cxn>
                  <a:cxn ang="0">
                    <a:pos x="60" y="22"/>
                  </a:cxn>
                  <a:cxn ang="0">
                    <a:pos x="71" y="15"/>
                  </a:cxn>
                  <a:cxn ang="0">
                    <a:pos x="81" y="10"/>
                  </a:cxn>
                  <a:cxn ang="0">
                    <a:pos x="94" y="5"/>
                  </a:cxn>
                  <a:cxn ang="0">
                    <a:pos x="111" y="1"/>
                  </a:cxn>
                  <a:cxn ang="0">
                    <a:pos x="126" y="0"/>
                  </a:cxn>
                  <a:cxn ang="0">
                    <a:pos x="141" y="1"/>
                  </a:cxn>
                  <a:cxn ang="0">
                    <a:pos x="149" y="4"/>
                  </a:cxn>
                  <a:cxn ang="0">
                    <a:pos x="156" y="9"/>
                  </a:cxn>
                  <a:cxn ang="0">
                    <a:pos x="161" y="16"/>
                  </a:cxn>
                  <a:cxn ang="0">
                    <a:pos x="165" y="25"/>
                  </a:cxn>
                  <a:cxn ang="0">
                    <a:pos x="167" y="33"/>
                  </a:cxn>
                  <a:cxn ang="0">
                    <a:pos x="164" y="46"/>
                  </a:cxn>
                  <a:cxn ang="0">
                    <a:pos x="160" y="55"/>
                  </a:cxn>
                  <a:cxn ang="0">
                    <a:pos x="151" y="65"/>
                  </a:cxn>
                  <a:cxn ang="0">
                    <a:pos x="124" y="88"/>
                  </a:cxn>
                  <a:cxn ang="0">
                    <a:pos x="144" y="80"/>
                  </a:cxn>
                  <a:cxn ang="0">
                    <a:pos x="167" y="65"/>
                  </a:cxn>
                  <a:cxn ang="0">
                    <a:pos x="185" y="52"/>
                  </a:cxn>
                  <a:cxn ang="0">
                    <a:pos x="200" y="43"/>
                  </a:cxn>
                  <a:cxn ang="0">
                    <a:pos x="208" y="38"/>
                  </a:cxn>
                  <a:cxn ang="0">
                    <a:pos x="219" y="33"/>
                  </a:cxn>
                  <a:cxn ang="0">
                    <a:pos x="230" y="31"/>
                  </a:cxn>
                  <a:cxn ang="0">
                    <a:pos x="239" y="31"/>
                  </a:cxn>
                  <a:cxn ang="0">
                    <a:pos x="250" y="35"/>
                  </a:cxn>
                  <a:cxn ang="0">
                    <a:pos x="258" y="41"/>
                  </a:cxn>
                  <a:cxn ang="0">
                    <a:pos x="264" y="49"/>
                  </a:cxn>
                  <a:cxn ang="0">
                    <a:pos x="268" y="58"/>
                  </a:cxn>
                  <a:cxn ang="0">
                    <a:pos x="278" y="50"/>
                  </a:cxn>
                  <a:cxn ang="0">
                    <a:pos x="286" y="44"/>
                  </a:cxn>
                  <a:cxn ang="0">
                    <a:pos x="294" y="41"/>
                  </a:cxn>
                  <a:cxn ang="0">
                    <a:pos x="306" y="40"/>
                  </a:cxn>
                  <a:cxn ang="0">
                    <a:pos x="318" y="42"/>
                  </a:cxn>
                  <a:cxn ang="0">
                    <a:pos x="329" y="49"/>
                  </a:cxn>
                  <a:cxn ang="0">
                    <a:pos x="335" y="55"/>
                  </a:cxn>
                  <a:cxn ang="0">
                    <a:pos x="341" y="66"/>
                  </a:cxn>
                  <a:cxn ang="0">
                    <a:pos x="341" y="78"/>
                  </a:cxn>
                  <a:cxn ang="0">
                    <a:pos x="340" y="87"/>
                  </a:cxn>
                  <a:cxn ang="0">
                    <a:pos x="336" y="100"/>
                  </a:cxn>
                  <a:cxn ang="0">
                    <a:pos x="345" y="95"/>
                  </a:cxn>
                  <a:cxn ang="0">
                    <a:pos x="354" y="93"/>
                  </a:cxn>
                  <a:cxn ang="0">
                    <a:pos x="362" y="94"/>
                  </a:cxn>
                  <a:cxn ang="0">
                    <a:pos x="371" y="97"/>
                  </a:cxn>
                  <a:cxn ang="0">
                    <a:pos x="378" y="103"/>
                  </a:cxn>
                  <a:cxn ang="0">
                    <a:pos x="384" y="110"/>
                  </a:cxn>
                  <a:cxn ang="0">
                    <a:pos x="386" y="120"/>
                  </a:cxn>
                  <a:cxn ang="0">
                    <a:pos x="388" y="131"/>
                  </a:cxn>
                  <a:cxn ang="0">
                    <a:pos x="387" y="144"/>
                  </a:cxn>
                  <a:cxn ang="0">
                    <a:pos x="380" y="162"/>
                  </a:cxn>
                  <a:cxn ang="0">
                    <a:pos x="369" y="186"/>
                  </a:cxn>
                  <a:cxn ang="0">
                    <a:pos x="358" y="207"/>
                  </a:cxn>
                  <a:cxn ang="0">
                    <a:pos x="346" y="227"/>
                  </a:cxn>
                  <a:cxn ang="0">
                    <a:pos x="352" y="234"/>
                  </a:cxn>
                </a:cxnLst>
                <a:rect l="0" t="0" r="r" b="b"/>
                <a:pathLst>
                  <a:path w="389" h="235">
                    <a:moveTo>
                      <a:pt x="0" y="44"/>
                    </a:moveTo>
                    <a:lnTo>
                      <a:pt x="11" y="41"/>
                    </a:lnTo>
                    <a:lnTo>
                      <a:pt x="17" y="41"/>
                    </a:lnTo>
                    <a:lnTo>
                      <a:pt x="24" y="44"/>
                    </a:lnTo>
                    <a:lnTo>
                      <a:pt x="26" y="49"/>
                    </a:lnTo>
                    <a:lnTo>
                      <a:pt x="26" y="55"/>
                    </a:lnTo>
                    <a:lnTo>
                      <a:pt x="33" y="44"/>
                    </a:lnTo>
                    <a:lnTo>
                      <a:pt x="41" y="36"/>
                    </a:lnTo>
                    <a:lnTo>
                      <a:pt x="51" y="28"/>
                    </a:lnTo>
                    <a:lnTo>
                      <a:pt x="60" y="22"/>
                    </a:lnTo>
                    <a:lnTo>
                      <a:pt x="71" y="15"/>
                    </a:lnTo>
                    <a:lnTo>
                      <a:pt x="81" y="10"/>
                    </a:lnTo>
                    <a:lnTo>
                      <a:pt x="94" y="5"/>
                    </a:lnTo>
                    <a:lnTo>
                      <a:pt x="111" y="1"/>
                    </a:lnTo>
                    <a:lnTo>
                      <a:pt x="126" y="0"/>
                    </a:lnTo>
                    <a:lnTo>
                      <a:pt x="141" y="1"/>
                    </a:lnTo>
                    <a:lnTo>
                      <a:pt x="149" y="4"/>
                    </a:lnTo>
                    <a:lnTo>
                      <a:pt x="156" y="9"/>
                    </a:lnTo>
                    <a:lnTo>
                      <a:pt x="161" y="16"/>
                    </a:lnTo>
                    <a:lnTo>
                      <a:pt x="165" y="25"/>
                    </a:lnTo>
                    <a:lnTo>
                      <a:pt x="167" y="33"/>
                    </a:lnTo>
                    <a:lnTo>
                      <a:pt x="164" y="46"/>
                    </a:lnTo>
                    <a:lnTo>
                      <a:pt x="160" y="55"/>
                    </a:lnTo>
                    <a:lnTo>
                      <a:pt x="151" y="65"/>
                    </a:lnTo>
                    <a:lnTo>
                      <a:pt x="124" y="88"/>
                    </a:lnTo>
                    <a:lnTo>
                      <a:pt x="144" y="80"/>
                    </a:lnTo>
                    <a:lnTo>
                      <a:pt x="167" y="65"/>
                    </a:lnTo>
                    <a:lnTo>
                      <a:pt x="185" y="52"/>
                    </a:lnTo>
                    <a:lnTo>
                      <a:pt x="200" y="43"/>
                    </a:lnTo>
                    <a:lnTo>
                      <a:pt x="208" y="38"/>
                    </a:lnTo>
                    <a:lnTo>
                      <a:pt x="219" y="33"/>
                    </a:lnTo>
                    <a:lnTo>
                      <a:pt x="230" y="31"/>
                    </a:lnTo>
                    <a:lnTo>
                      <a:pt x="239" y="31"/>
                    </a:lnTo>
                    <a:lnTo>
                      <a:pt x="250" y="35"/>
                    </a:lnTo>
                    <a:lnTo>
                      <a:pt x="258" y="41"/>
                    </a:lnTo>
                    <a:lnTo>
                      <a:pt x="264" y="49"/>
                    </a:lnTo>
                    <a:lnTo>
                      <a:pt x="268" y="58"/>
                    </a:lnTo>
                    <a:lnTo>
                      <a:pt x="278" y="50"/>
                    </a:lnTo>
                    <a:lnTo>
                      <a:pt x="286" y="44"/>
                    </a:lnTo>
                    <a:lnTo>
                      <a:pt x="294" y="41"/>
                    </a:lnTo>
                    <a:lnTo>
                      <a:pt x="306" y="40"/>
                    </a:lnTo>
                    <a:lnTo>
                      <a:pt x="318" y="42"/>
                    </a:lnTo>
                    <a:lnTo>
                      <a:pt x="329" y="49"/>
                    </a:lnTo>
                    <a:lnTo>
                      <a:pt x="335" y="55"/>
                    </a:lnTo>
                    <a:lnTo>
                      <a:pt x="341" y="66"/>
                    </a:lnTo>
                    <a:lnTo>
                      <a:pt x="341" y="78"/>
                    </a:lnTo>
                    <a:lnTo>
                      <a:pt x="340" y="87"/>
                    </a:lnTo>
                    <a:lnTo>
                      <a:pt x="336" y="100"/>
                    </a:lnTo>
                    <a:lnTo>
                      <a:pt x="345" y="95"/>
                    </a:lnTo>
                    <a:lnTo>
                      <a:pt x="354" y="93"/>
                    </a:lnTo>
                    <a:lnTo>
                      <a:pt x="362" y="94"/>
                    </a:lnTo>
                    <a:lnTo>
                      <a:pt x="371" y="97"/>
                    </a:lnTo>
                    <a:lnTo>
                      <a:pt x="378" y="103"/>
                    </a:lnTo>
                    <a:lnTo>
                      <a:pt x="384" y="110"/>
                    </a:lnTo>
                    <a:lnTo>
                      <a:pt x="386" y="120"/>
                    </a:lnTo>
                    <a:lnTo>
                      <a:pt x="388" y="131"/>
                    </a:lnTo>
                    <a:lnTo>
                      <a:pt x="387" y="144"/>
                    </a:lnTo>
                    <a:lnTo>
                      <a:pt x="380" y="162"/>
                    </a:lnTo>
                    <a:lnTo>
                      <a:pt x="369" y="186"/>
                    </a:lnTo>
                    <a:lnTo>
                      <a:pt x="358" y="207"/>
                    </a:lnTo>
                    <a:lnTo>
                      <a:pt x="346" y="227"/>
                    </a:lnTo>
                    <a:lnTo>
                      <a:pt x="352" y="23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94237" name="Freeform 29"/>
            <p:cNvSpPr>
              <a:spLocks/>
            </p:cNvSpPr>
            <p:nvPr/>
          </p:nvSpPr>
          <p:spPr bwMode="auto">
            <a:xfrm>
              <a:off x="5393" y="1670"/>
              <a:ext cx="71" cy="6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49" y="18"/>
                </a:cxn>
                <a:cxn ang="0">
                  <a:pos x="21" y="43"/>
                </a:cxn>
                <a:cxn ang="0">
                  <a:pos x="0" y="59"/>
                </a:cxn>
              </a:cxnLst>
              <a:rect l="0" t="0" r="r" b="b"/>
              <a:pathLst>
                <a:path w="71" h="60">
                  <a:moveTo>
                    <a:pt x="70" y="0"/>
                  </a:moveTo>
                  <a:lnTo>
                    <a:pt x="49" y="18"/>
                  </a:lnTo>
                  <a:lnTo>
                    <a:pt x="21" y="43"/>
                  </a:lnTo>
                  <a:lnTo>
                    <a:pt x="0" y="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94239" name="Freeform 31"/>
          <p:cNvSpPr>
            <a:spLocks/>
          </p:cNvSpPr>
          <p:nvPr/>
        </p:nvSpPr>
        <p:spPr bwMode="auto">
          <a:xfrm>
            <a:off x="6901962" y="2163764"/>
            <a:ext cx="2189285" cy="1919287"/>
          </a:xfrm>
          <a:custGeom>
            <a:avLst/>
            <a:gdLst/>
            <a:ahLst/>
            <a:cxnLst>
              <a:cxn ang="0">
                <a:pos x="143" y="0"/>
              </a:cxn>
              <a:cxn ang="0">
                <a:pos x="0" y="245"/>
              </a:cxn>
              <a:cxn ang="0">
                <a:pos x="176" y="358"/>
              </a:cxn>
              <a:cxn ang="0">
                <a:pos x="195" y="371"/>
              </a:cxn>
              <a:cxn ang="0">
                <a:pos x="207" y="383"/>
              </a:cxn>
              <a:cxn ang="0">
                <a:pos x="217" y="400"/>
              </a:cxn>
              <a:cxn ang="0">
                <a:pos x="222" y="420"/>
              </a:cxn>
              <a:cxn ang="0">
                <a:pos x="252" y="586"/>
              </a:cxn>
              <a:cxn ang="0">
                <a:pos x="256" y="609"/>
              </a:cxn>
              <a:cxn ang="0">
                <a:pos x="261" y="627"/>
              </a:cxn>
              <a:cxn ang="0">
                <a:pos x="269" y="648"/>
              </a:cxn>
              <a:cxn ang="0">
                <a:pos x="279" y="670"/>
              </a:cxn>
              <a:cxn ang="0">
                <a:pos x="292" y="691"/>
              </a:cxn>
              <a:cxn ang="0">
                <a:pos x="310" y="713"/>
              </a:cxn>
              <a:cxn ang="0">
                <a:pos x="325" y="730"/>
              </a:cxn>
              <a:cxn ang="0">
                <a:pos x="979" y="1201"/>
              </a:cxn>
              <a:cxn ang="0">
                <a:pos x="994" y="1208"/>
              </a:cxn>
              <a:cxn ang="0">
                <a:pos x="1008" y="1208"/>
              </a:cxn>
              <a:cxn ang="0">
                <a:pos x="1023" y="1206"/>
              </a:cxn>
              <a:cxn ang="0">
                <a:pos x="1050" y="1198"/>
              </a:cxn>
              <a:cxn ang="0">
                <a:pos x="1077" y="1189"/>
              </a:cxn>
              <a:cxn ang="0">
                <a:pos x="1094" y="1181"/>
              </a:cxn>
              <a:cxn ang="0">
                <a:pos x="1137" y="1154"/>
              </a:cxn>
              <a:cxn ang="0">
                <a:pos x="1178" y="1127"/>
              </a:cxn>
              <a:cxn ang="0">
                <a:pos x="1196" y="1114"/>
              </a:cxn>
              <a:cxn ang="0">
                <a:pos x="1215" y="1099"/>
              </a:cxn>
              <a:cxn ang="0">
                <a:pos x="1226" y="1088"/>
              </a:cxn>
              <a:cxn ang="0">
                <a:pos x="1244" y="1057"/>
              </a:cxn>
              <a:cxn ang="0">
                <a:pos x="1468" y="683"/>
              </a:cxn>
              <a:cxn ang="0">
                <a:pos x="1476" y="668"/>
              </a:cxn>
              <a:cxn ang="0">
                <a:pos x="1484" y="652"/>
              </a:cxn>
              <a:cxn ang="0">
                <a:pos x="1489" y="635"/>
              </a:cxn>
              <a:cxn ang="0">
                <a:pos x="1492" y="618"/>
              </a:cxn>
              <a:cxn ang="0">
                <a:pos x="1493" y="602"/>
              </a:cxn>
              <a:cxn ang="0">
                <a:pos x="1492" y="588"/>
              </a:cxn>
              <a:cxn ang="0">
                <a:pos x="1489" y="575"/>
              </a:cxn>
              <a:cxn ang="0">
                <a:pos x="1480" y="554"/>
              </a:cxn>
              <a:cxn ang="0">
                <a:pos x="1473" y="543"/>
              </a:cxn>
              <a:cxn ang="0">
                <a:pos x="1465" y="534"/>
              </a:cxn>
              <a:cxn ang="0">
                <a:pos x="1444" y="514"/>
              </a:cxn>
              <a:cxn ang="0">
                <a:pos x="1412" y="493"/>
              </a:cxn>
              <a:cxn ang="0">
                <a:pos x="1374" y="467"/>
              </a:cxn>
              <a:cxn ang="0">
                <a:pos x="1084" y="321"/>
              </a:cxn>
              <a:cxn ang="0">
                <a:pos x="717" y="130"/>
              </a:cxn>
              <a:cxn ang="0">
                <a:pos x="688" y="117"/>
              </a:cxn>
              <a:cxn ang="0">
                <a:pos x="670" y="111"/>
              </a:cxn>
              <a:cxn ang="0">
                <a:pos x="653" y="108"/>
              </a:cxn>
              <a:cxn ang="0">
                <a:pos x="634" y="105"/>
              </a:cxn>
              <a:cxn ang="0">
                <a:pos x="617" y="105"/>
              </a:cxn>
              <a:cxn ang="0">
                <a:pos x="594" y="106"/>
              </a:cxn>
              <a:cxn ang="0">
                <a:pos x="571" y="108"/>
              </a:cxn>
              <a:cxn ang="0">
                <a:pos x="548" y="112"/>
              </a:cxn>
              <a:cxn ang="0">
                <a:pos x="529" y="116"/>
              </a:cxn>
              <a:cxn ang="0">
                <a:pos x="505" y="125"/>
              </a:cxn>
              <a:cxn ang="0">
                <a:pos x="484" y="132"/>
              </a:cxn>
              <a:cxn ang="0">
                <a:pos x="468" y="136"/>
              </a:cxn>
              <a:cxn ang="0">
                <a:pos x="449" y="138"/>
              </a:cxn>
              <a:cxn ang="0">
                <a:pos x="427" y="141"/>
              </a:cxn>
              <a:cxn ang="0">
                <a:pos x="413" y="140"/>
              </a:cxn>
              <a:cxn ang="0">
                <a:pos x="399" y="137"/>
              </a:cxn>
              <a:cxn ang="0">
                <a:pos x="383" y="132"/>
              </a:cxn>
              <a:cxn ang="0">
                <a:pos x="143" y="0"/>
              </a:cxn>
            </a:cxnLst>
            <a:rect l="0" t="0" r="r" b="b"/>
            <a:pathLst>
              <a:path w="1494" h="1209">
                <a:moveTo>
                  <a:pt x="143" y="0"/>
                </a:moveTo>
                <a:lnTo>
                  <a:pt x="0" y="245"/>
                </a:lnTo>
                <a:lnTo>
                  <a:pt x="176" y="358"/>
                </a:lnTo>
                <a:lnTo>
                  <a:pt x="195" y="371"/>
                </a:lnTo>
                <a:lnTo>
                  <a:pt x="207" y="383"/>
                </a:lnTo>
                <a:lnTo>
                  <a:pt x="217" y="400"/>
                </a:lnTo>
                <a:lnTo>
                  <a:pt x="222" y="420"/>
                </a:lnTo>
                <a:lnTo>
                  <a:pt x="252" y="586"/>
                </a:lnTo>
                <a:lnTo>
                  <a:pt x="256" y="609"/>
                </a:lnTo>
                <a:lnTo>
                  <a:pt x="261" y="627"/>
                </a:lnTo>
                <a:lnTo>
                  <a:pt x="269" y="648"/>
                </a:lnTo>
                <a:lnTo>
                  <a:pt x="279" y="670"/>
                </a:lnTo>
                <a:lnTo>
                  <a:pt x="292" y="691"/>
                </a:lnTo>
                <a:lnTo>
                  <a:pt x="310" y="713"/>
                </a:lnTo>
                <a:lnTo>
                  <a:pt x="325" y="730"/>
                </a:lnTo>
                <a:lnTo>
                  <a:pt x="979" y="1201"/>
                </a:lnTo>
                <a:lnTo>
                  <a:pt x="994" y="1208"/>
                </a:lnTo>
                <a:lnTo>
                  <a:pt x="1008" y="1208"/>
                </a:lnTo>
                <a:lnTo>
                  <a:pt x="1023" y="1206"/>
                </a:lnTo>
                <a:lnTo>
                  <a:pt x="1050" y="1198"/>
                </a:lnTo>
                <a:lnTo>
                  <a:pt x="1077" y="1189"/>
                </a:lnTo>
                <a:lnTo>
                  <a:pt x="1094" y="1181"/>
                </a:lnTo>
                <a:lnTo>
                  <a:pt x="1137" y="1154"/>
                </a:lnTo>
                <a:lnTo>
                  <a:pt x="1178" y="1127"/>
                </a:lnTo>
                <a:lnTo>
                  <a:pt x="1196" y="1114"/>
                </a:lnTo>
                <a:lnTo>
                  <a:pt x="1215" y="1099"/>
                </a:lnTo>
                <a:lnTo>
                  <a:pt x="1226" y="1088"/>
                </a:lnTo>
                <a:lnTo>
                  <a:pt x="1244" y="1057"/>
                </a:lnTo>
                <a:lnTo>
                  <a:pt x="1468" y="683"/>
                </a:lnTo>
                <a:lnTo>
                  <a:pt x="1476" y="668"/>
                </a:lnTo>
                <a:lnTo>
                  <a:pt x="1484" y="652"/>
                </a:lnTo>
                <a:lnTo>
                  <a:pt x="1489" y="635"/>
                </a:lnTo>
                <a:lnTo>
                  <a:pt x="1492" y="618"/>
                </a:lnTo>
                <a:lnTo>
                  <a:pt x="1493" y="602"/>
                </a:lnTo>
                <a:lnTo>
                  <a:pt x="1492" y="588"/>
                </a:lnTo>
                <a:lnTo>
                  <a:pt x="1489" y="575"/>
                </a:lnTo>
                <a:lnTo>
                  <a:pt x="1480" y="554"/>
                </a:lnTo>
                <a:lnTo>
                  <a:pt x="1473" y="543"/>
                </a:lnTo>
                <a:lnTo>
                  <a:pt x="1465" y="534"/>
                </a:lnTo>
                <a:lnTo>
                  <a:pt x="1444" y="514"/>
                </a:lnTo>
                <a:lnTo>
                  <a:pt x="1412" y="493"/>
                </a:lnTo>
                <a:lnTo>
                  <a:pt x="1374" y="467"/>
                </a:lnTo>
                <a:lnTo>
                  <a:pt x="1084" y="321"/>
                </a:lnTo>
                <a:lnTo>
                  <a:pt x="717" y="130"/>
                </a:lnTo>
                <a:lnTo>
                  <a:pt x="688" y="117"/>
                </a:lnTo>
                <a:lnTo>
                  <a:pt x="670" y="111"/>
                </a:lnTo>
                <a:lnTo>
                  <a:pt x="653" y="108"/>
                </a:lnTo>
                <a:lnTo>
                  <a:pt x="634" y="105"/>
                </a:lnTo>
                <a:lnTo>
                  <a:pt x="617" y="105"/>
                </a:lnTo>
                <a:lnTo>
                  <a:pt x="594" y="106"/>
                </a:lnTo>
                <a:lnTo>
                  <a:pt x="571" y="108"/>
                </a:lnTo>
                <a:lnTo>
                  <a:pt x="548" y="112"/>
                </a:lnTo>
                <a:lnTo>
                  <a:pt x="529" y="116"/>
                </a:lnTo>
                <a:lnTo>
                  <a:pt x="505" y="125"/>
                </a:lnTo>
                <a:lnTo>
                  <a:pt x="484" y="132"/>
                </a:lnTo>
                <a:lnTo>
                  <a:pt x="468" y="136"/>
                </a:lnTo>
                <a:lnTo>
                  <a:pt x="449" y="138"/>
                </a:lnTo>
                <a:lnTo>
                  <a:pt x="427" y="141"/>
                </a:lnTo>
                <a:lnTo>
                  <a:pt x="413" y="140"/>
                </a:lnTo>
                <a:lnTo>
                  <a:pt x="399" y="137"/>
                </a:lnTo>
                <a:lnTo>
                  <a:pt x="383" y="132"/>
                </a:lnTo>
                <a:lnTo>
                  <a:pt x="143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40" name="Freeform 32"/>
          <p:cNvSpPr>
            <a:spLocks/>
          </p:cNvSpPr>
          <p:nvPr/>
        </p:nvSpPr>
        <p:spPr bwMode="auto">
          <a:xfrm>
            <a:off x="6901962" y="2500314"/>
            <a:ext cx="1778977" cy="1576387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0" y="28"/>
              </a:cxn>
              <a:cxn ang="0">
                <a:pos x="176" y="142"/>
              </a:cxn>
              <a:cxn ang="0">
                <a:pos x="195" y="155"/>
              </a:cxn>
              <a:cxn ang="0">
                <a:pos x="207" y="167"/>
              </a:cxn>
              <a:cxn ang="0">
                <a:pos x="217" y="183"/>
              </a:cxn>
              <a:cxn ang="0">
                <a:pos x="222" y="204"/>
              </a:cxn>
              <a:cxn ang="0">
                <a:pos x="252" y="370"/>
              </a:cxn>
              <a:cxn ang="0">
                <a:pos x="256" y="392"/>
              </a:cxn>
              <a:cxn ang="0">
                <a:pos x="261" y="411"/>
              </a:cxn>
              <a:cxn ang="0">
                <a:pos x="269" y="432"/>
              </a:cxn>
              <a:cxn ang="0">
                <a:pos x="279" y="454"/>
              </a:cxn>
              <a:cxn ang="0">
                <a:pos x="292" y="475"/>
              </a:cxn>
              <a:cxn ang="0">
                <a:pos x="310" y="497"/>
              </a:cxn>
              <a:cxn ang="0">
                <a:pos x="325" y="514"/>
              </a:cxn>
              <a:cxn ang="0">
                <a:pos x="979" y="985"/>
              </a:cxn>
              <a:cxn ang="0">
                <a:pos x="994" y="992"/>
              </a:cxn>
              <a:cxn ang="0">
                <a:pos x="1008" y="992"/>
              </a:cxn>
              <a:cxn ang="0">
                <a:pos x="1023" y="989"/>
              </a:cxn>
              <a:cxn ang="0">
                <a:pos x="1050" y="982"/>
              </a:cxn>
              <a:cxn ang="0">
                <a:pos x="1077" y="973"/>
              </a:cxn>
              <a:cxn ang="0">
                <a:pos x="1094" y="965"/>
              </a:cxn>
              <a:cxn ang="0">
                <a:pos x="1137" y="938"/>
              </a:cxn>
              <a:cxn ang="0">
                <a:pos x="1178" y="911"/>
              </a:cxn>
              <a:cxn ang="0">
                <a:pos x="1213" y="884"/>
              </a:cxn>
              <a:cxn ang="0">
                <a:pos x="1187" y="895"/>
              </a:cxn>
              <a:cxn ang="0">
                <a:pos x="1174" y="899"/>
              </a:cxn>
              <a:cxn ang="0">
                <a:pos x="1160" y="902"/>
              </a:cxn>
              <a:cxn ang="0">
                <a:pos x="1140" y="904"/>
              </a:cxn>
              <a:cxn ang="0">
                <a:pos x="1120" y="902"/>
              </a:cxn>
              <a:cxn ang="0">
                <a:pos x="1100" y="898"/>
              </a:cxn>
              <a:cxn ang="0">
                <a:pos x="1076" y="889"/>
              </a:cxn>
              <a:cxn ang="0">
                <a:pos x="1039" y="870"/>
              </a:cxn>
              <a:cxn ang="0">
                <a:pos x="1004" y="849"/>
              </a:cxn>
              <a:cxn ang="0">
                <a:pos x="965" y="822"/>
              </a:cxn>
              <a:cxn ang="0">
                <a:pos x="929" y="796"/>
              </a:cxn>
              <a:cxn ang="0">
                <a:pos x="882" y="763"/>
              </a:cxn>
              <a:cxn ang="0">
                <a:pos x="423" y="445"/>
              </a:cxn>
              <a:cxn ang="0">
                <a:pos x="408" y="434"/>
              </a:cxn>
              <a:cxn ang="0">
                <a:pos x="396" y="423"/>
              </a:cxn>
              <a:cxn ang="0">
                <a:pos x="383" y="412"/>
              </a:cxn>
              <a:cxn ang="0">
                <a:pos x="372" y="402"/>
              </a:cxn>
              <a:cxn ang="0">
                <a:pos x="362" y="392"/>
              </a:cxn>
              <a:cxn ang="0">
                <a:pos x="352" y="381"/>
              </a:cxn>
              <a:cxn ang="0">
                <a:pos x="342" y="366"/>
              </a:cxn>
              <a:cxn ang="0">
                <a:pos x="334" y="352"/>
              </a:cxn>
              <a:cxn ang="0">
                <a:pos x="325" y="329"/>
              </a:cxn>
              <a:cxn ang="0">
                <a:pos x="319" y="303"/>
              </a:cxn>
              <a:cxn ang="0">
                <a:pos x="315" y="288"/>
              </a:cxn>
              <a:cxn ang="0">
                <a:pos x="312" y="273"/>
              </a:cxn>
              <a:cxn ang="0">
                <a:pos x="308" y="251"/>
              </a:cxn>
              <a:cxn ang="0">
                <a:pos x="306" y="237"/>
              </a:cxn>
              <a:cxn ang="0">
                <a:pos x="304" y="222"/>
              </a:cxn>
              <a:cxn ang="0">
                <a:pos x="301" y="208"/>
              </a:cxn>
              <a:cxn ang="0">
                <a:pos x="295" y="188"/>
              </a:cxn>
              <a:cxn ang="0">
                <a:pos x="286" y="169"/>
              </a:cxn>
              <a:cxn ang="0">
                <a:pos x="278" y="153"/>
              </a:cxn>
              <a:cxn ang="0">
                <a:pos x="267" y="141"/>
              </a:cxn>
              <a:cxn ang="0">
                <a:pos x="256" y="132"/>
              </a:cxn>
              <a:cxn ang="0">
                <a:pos x="50" y="0"/>
              </a:cxn>
            </a:cxnLst>
            <a:rect l="0" t="0" r="r" b="b"/>
            <a:pathLst>
              <a:path w="1214" h="993">
                <a:moveTo>
                  <a:pt x="50" y="0"/>
                </a:moveTo>
                <a:lnTo>
                  <a:pt x="0" y="28"/>
                </a:lnTo>
                <a:lnTo>
                  <a:pt x="176" y="142"/>
                </a:lnTo>
                <a:lnTo>
                  <a:pt x="195" y="155"/>
                </a:lnTo>
                <a:lnTo>
                  <a:pt x="207" y="167"/>
                </a:lnTo>
                <a:lnTo>
                  <a:pt x="217" y="183"/>
                </a:lnTo>
                <a:lnTo>
                  <a:pt x="222" y="204"/>
                </a:lnTo>
                <a:lnTo>
                  <a:pt x="252" y="370"/>
                </a:lnTo>
                <a:lnTo>
                  <a:pt x="256" y="392"/>
                </a:lnTo>
                <a:lnTo>
                  <a:pt x="261" y="411"/>
                </a:lnTo>
                <a:lnTo>
                  <a:pt x="269" y="432"/>
                </a:lnTo>
                <a:lnTo>
                  <a:pt x="279" y="454"/>
                </a:lnTo>
                <a:lnTo>
                  <a:pt x="292" y="475"/>
                </a:lnTo>
                <a:lnTo>
                  <a:pt x="310" y="497"/>
                </a:lnTo>
                <a:lnTo>
                  <a:pt x="325" y="514"/>
                </a:lnTo>
                <a:lnTo>
                  <a:pt x="979" y="985"/>
                </a:lnTo>
                <a:lnTo>
                  <a:pt x="994" y="992"/>
                </a:lnTo>
                <a:lnTo>
                  <a:pt x="1008" y="992"/>
                </a:lnTo>
                <a:lnTo>
                  <a:pt x="1023" y="989"/>
                </a:lnTo>
                <a:lnTo>
                  <a:pt x="1050" y="982"/>
                </a:lnTo>
                <a:lnTo>
                  <a:pt x="1077" y="973"/>
                </a:lnTo>
                <a:lnTo>
                  <a:pt x="1094" y="965"/>
                </a:lnTo>
                <a:lnTo>
                  <a:pt x="1137" y="938"/>
                </a:lnTo>
                <a:lnTo>
                  <a:pt x="1178" y="911"/>
                </a:lnTo>
                <a:lnTo>
                  <a:pt x="1213" y="884"/>
                </a:lnTo>
                <a:lnTo>
                  <a:pt x="1187" y="895"/>
                </a:lnTo>
                <a:lnTo>
                  <a:pt x="1174" y="899"/>
                </a:lnTo>
                <a:lnTo>
                  <a:pt x="1160" y="902"/>
                </a:lnTo>
                <a:lnTo>
                  <a:pt x="1140" y="904"/>
                </a:lnTo>
                <a:lnTo>
                  <a:pt x="1120" y="902"/>
                </a:lnTo>
                <a:lnTo>
                  <a:pt x="1100" y="898"/>
                </a:lnTo>
                <a:lnTo>
                  <a:pt x="1076" y="889"/>
                </a:lnTo>
                <a:lnTo>
                  <a:pt x="1039" y="870"/>
                </a:lnTo>
                <a:lnTo>
                  <a:pt x="1004" y="849"/>
                </a:lnTo>
                <a:lnTo>
                  <a:pt x="965" y="822"/>
                </a:lnTo>
                <a:lnTo>
                  <a:pt x="929" y="796"/>
                </a:lnTo>
                <a:lnTo>
                  <a:pt x="882" y="763"/>
                </a:lnTo>
                <a:lnTo>
                  <a:pt x="423" y="445"/>
                </a:lnTo>
                <a:lnTo>
                  <a:pt x="408" y="434"/>
                </a:lnTo>
                <a:lnTo>
                  <a:pt x="396" y="423"/>
                </a:lnTo>
                <a:lnTo>
                  <a:pt x="383" y="412"/>
                </a:lnTo>
                <a:lnTo>
                  <a:pt x="372" y="402"/>
                </a:lnTo>
                <a:lnTo>
                  <a:pt x="362" y="392"/>
                </a:lnTo>
                <a:lnTo>
                  <a:pt x="352" y="381"/>
                </a:lnTo>
                <a:lnTo>
                  <a:pt x="342" y="366"/>
                </a:lnTo>
                <a:lnTo>
                  <a:pt x="334" y="352"/>
                </a:lnTo>
                <a:lnTo>
                  <a:pt x="325" y="329"/>
                </a:lnTo>
                <a:lnTo>
                  <a:pt x="319" y="303"/>
                </a:lnTo>
                <a:lnTo>
                  <a:pt x="315" y="288"/>
                </a:lnTo>
                <a:lnTo>
                  <a:pt x="312" y="273"/>
                </a:lnTo>
                <a:lnTo>
                  <a:pt x="308" y="251"/>
                </a:lnTo>
                <a:lnTo>
                  <a:pt x="306" y="237"/>
                </a:lnTo>
                <a:lnTo>
                  <a:pt x="304" y="222"/>
                </a:lnTo>
                <a:lnTo>
                  <a:pt x="301" y="208"/>
                </a:lnTo>
                <a:lnTo>
                  <a:pt x="295" y="188"/>
                </a:lnTo>
                <a:lnTo>
                  <a:pt x="286" y="169"/>
                </a:lnTo>
                <a:lnTo>
                  <a:pt x="278" y="153"/>
                </a:lnTo>
                <a:lnTo>
                  <a:pt x="267" y="141"/>
                </a:lnTo>
                <a:lnTo>
                  <a:pt x="256" y="132"/>
                </a:lnTo>
                <a:lnTo>
                  <a:pt x="5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41" name="Freeform 33"/>
          <p:cNvSpPr>
            <a:spLocks/>
          </p:cNvSpPr>
          <p:nvPr/>
        </p:nvSpPr>
        <p:spPr bwMode="auto">
          <a:xfrm>
            <a:off x="7476392" y="2444750"/>
            <a:ext cx="849923" cy="838200"/>
          </a:xfrm>
          <a:custGeom>
            <a:avLst/>
            <a:gdLst/>
            <a:ahLst/>
            <a:cxnLst>
              <a:cxn ang="0">
                <a:pos x="179" y="35"/>
              </a:cxn>
              <a:cxn ang="0">
                <a:pos x="236" y="91"/>
              </a:cxn>
              <a:cxn ang="0">
                <a:pos x="353" y="0"/>
              </a:cxn>
              <a:cxn ang="0">
                <a:pos x="392" y="91"/>
              </a:cxn>
              <a:cxn ang="0">
                <a:pos x="430" y="76"/>
              </a:cxn>
              <a:cxn ang="0">
                <a:pos x="430" y="138"/>
              </a:cxn>
              <a:cxn ang="0">
                <a:pos x="465" y="152"/>
              </a:cxn>
              <a:cxn ang="0">
                <a:pos x="449" y="184"/>
              </a:cxn>
              <a:cxn ang="0">
                <a:pos x="579" y="204"/>
              </a:cxn>
              <a:cxn ang="0">
                <a:pos x="430" y="261"/>
              </a:cxn>
              <a:cxn ang="0">
                <a:pos x="442" y="312"/>
              </a:cxn>
              <a:cxn ang="0">
                <a:pos x="392" y="339"/>
              </a:cxn>
              <a:cxn ang="0">
                <a:pos x="457" y="426"/>
              </a:cxn>
              <a:cxn ang="0">
                <a:pos x="338" y="441"/>
              </a:cxn>
              <a:cxn ang="0">
                <a:pos x="310" y="527"/>
              </a:cxn>
              <a:cxn ang="0">
                <a:pos x="254" y="478"/>
              </a:cxn>
              <a:cxn ang="0">
                <a:pos x="156" y="488"/>
              </a:cxn>
              <a:cxn ang="0">
                <a:pos x="138" y="353"/>
              </a:cxn>
              <a:cxn ang="0">
                <a:pos x="82" y="365"/>
              </a:cxn>
              <a:cxn ang="0">
                <a:pos x="101" y="320"/>
              </a:cxn>
              <a:cxn ang="0">
                <a:pos x="0" y="228"/>
              </a:cxn>
              <a:cxn ang="0">
                <a:pos x="140" y="199"/>
              </a:cxn>
              <a:cxn ang="0">
                <a:pos x="121" y="152"/>
              </a:cxn>
              <a:cxn ang="0">
                <a:pos x="158" y="152"/>
              </a:cxn>
              <a:cxn ang="0">
                <a:pos x="179" y="35"/>
              </a:cxn>
            </a:cxnLst>
            <a:rect l="0" t="0" r="r" b="b"/>
            <a:pathLst>
              <a:path w="580" h="528">
                <a:moveTo>
                  <a:pt x="179" y="35"/>
                </a:moveTo>
                <a:lnTo>
                  <a:pt x="236" y="91"/>
                </a:lnTo>
                <a:lnTo>
                  <a:pt x="353" y="0"/>
                </a:lnTo>
                <a:lnTo>
                  <a:pt x="392" y="91"/>
                </a:lnTo>
                <a:lnTo>
                  <a:pt x="430" y="76"/>
                </a:lnTo>
                <a:lnTo>
                  <a:pt x="430" y="138"/>
                </a:lnTo>
                <a:lnTo>
                  <a:pt x="465" y="152"/>
                </a:lnTo>
                <a:lnTo>
                  <a:pt x="449" y="184"/>
                </a:lnTo>
                <a:lnTo>
                  <a:pt x="579" y="204"/>
                </a:lnTo>
                <a:lnTo>
                  <a:pt x="430" y="261"/>
                </a:lnTo>
                <a:lnTo>
                  <a:pt x="442" y="312"/>
                </a:lnTo>
                <a:lnTo>
                  <a:pt x="392" y="339"/>
                </a:lnTo>
                <a:lnTo>
                  <a:pt x="457" y="426"/>
                </a:lnTo>
                <a:lnTo>
                  <a:pt x="338" y="441"/>
                </a:lnTo>
                <a:lnTo>
                  <a:pt x="310" y="527"/>
                </a:lnTo>
                <a:lnTo>
                  <a:pt x="254" y="478"/>
                </a:lnTo>
                <a:lnTo>
                  <a:pt x="156" y="488"/>
                </a:lnTo>
                <a:lnTo>
                  <a:pt x="138" y="353"/>
                </a:lnTo>
                <a:lnTo>
                  <a:pt x="82" y="365"/>
                </a:lnTo>
                <a:lnTo>
                  <a:pt x="101" y="320"/>
                </a:lnTo>
                <a:lnTo>
                  <a:pt x="0" y="228"/>
                </a:lnTo>
                <a:lnTo>
                  <a:pt x="140" y="199"/>
                </a:lnTo>
                <a:lnTo>
                  <a:pt x="121" y="152"/>
                </a:lnTo>
                <a:lnTo>
                  <a:pt x="158" y="152"/>
                </a:lnTo>
                <a:lnTo>
                  <a:pt x="179" y="35"/>
                </a:lnTo>
              </a:path>
            </a:pathLst>
          </a:custGeom>
          <a:solidFill>
            <a:srgbClr val="CF0E3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42" name="Freeform 34"/>
          <p:cNvSpPr>
            <a:spLocks/>
          </p:cNvSpPr>
          <p:nvPr/>
        </p:nvSpPr>
        <p:spPr bwMode="auto">
          <a:xfrm>
            <a:off x="8201759" y="2816225"/>
            <a:ext cx="657957" cy="954088"/>
          </a:xfrm>
          <a:custGeom>
            <a:avLst/>
            <a:gdLst/>
            <a:ahLst/>
            <a:cxnLst>
              <a:cxn ang="0">
                <a:pos x="317" y="0"/>
              </a:cxn>
              <a:cxn ang="0">
                <a:pos x="291" y="75"/>
              </a:cxn>
              <a:cxn ang="0">
                <a:pos x="271" y="119"/>
              </a:cxn>
              <a:cxn ang="0">
                <a:pos x="252" y="159"/>
              </a:cxn>
              <a:cxn ang="0">
                <a:pos x="220" y="221"/>
              </a:cxn>
              <a:cxn ang="0">
                <a:pos x="183" y="279"/>
              </a:cxn>
              <a:cxn ang="0">
                <a:pos x="146" y="337"/>
              </a:cxn>
              <a:cxn ang="0">
                <a:pos x="124" y="372"/>
              </a:cxn>
              <a:cxn ang="0">
                <a:pos x="60" y="451"/>
              </a:cxn>
              <a:cxn ang="0">
                <a:pos x="0" y="514"/>
              </a:cxn>
              <a:cxn ang="0">
                <a:pos x="29" y="515"/>
              </a:cxn>
              <a:cxn ang="0">
                <a:pos x="48" y="519"/>
              </a:cxn>
              <a:cxn ang="0">
                <a:pos x="66" y="525"/>
              </a:cxn>
              <a:cxn ang="0">
                <a:pos x="79" y="531"/>
              </a:cxn>
              <a:cxn ang="0">
                <a:pos x="88" y="539"/>
              </a:cxn>
              <a:cxn ang="0">
                <a:pos x="98" y="549"/>
              </a:cxn>
              <a:cxn ang="0">
                <a:pos x="113" y="566"/>
              </a:cxn>
              <a:cxn ang="0">
                <a:pos x="124" y="582"/>
              </a:cxn>
              <a:cxn ang="0">
                <a:pos x="132" y="600"/>
              </a:cxn>
              <a:cxn ang="0">
                <a:pos x="161" y="509"/>
              </a:cxn>
              <a:cxn ang="0">
                <a:pos x="200" y="432"/>
              </a:cxn>
              <a:cxn ang="0">
                <a:pos x="259" y="327"/>
              </a:cxn>
              <a:cxn ang="0">
                <a:pos x="300" y="260"/>
              </a:cxn>
              <a:cxn ang="0">
                <a:pos x="343" y="203"/>
              </a:cxn>
              <a:cxn ang="0">
                <a:pos x="372" y="168"/>
              </a:cxn>
              <a:cxn ang="0">
                <a:pos x="411" y="122"/>
              </a:cxn>
              <a:cxn ang="0">
                <a:pos x="448" y="82"/>
              </a:cxn>
              <a:cxn ang="0">
                <a:pos x="434" y="83"/>
              </a:cxn>
              <a:cxn ang="0">
                <a:pos x="419" y="82"/>
              </a:cxn>
              <a:cxn ang="0">
                <a:pos x="402" y="78"/>
              </a:cxn>
              <a:cxn ang="0">
                <a:pos x="388" y="73"/>
              </a:cxn>
              <a:cxn ang="0">
                <a:pos x="376" y="67"/>
              </a:cxn>
              <a:cxn ang="0">
                <a:pos x="364" y="59"/>
              </a:cxn>
              <a:cxn ang="0">
                <a:pos x="352" y="49"/>
              </a:cxn>
              <a:cxn ang="0">
                <a:pos x="341" y="39"/>
              </a:cxn>
              <a:cxn ang="0">
                <a:pos x="332" y="28"/>
              </a:cxn>
              <a:cxn ang="0">
                <a:pos x="324" y="16"/>
              </a:cxn>
              <a:cxn ang="0">
                <a:pos x="317" y="0"/>
              </a:cxn>
            </a:cxnLst>
            <a:rect l="0" t="0" r="r" b="b"/>
            <a:pathLst>
              <a:path w="449" h="601">
                <a:moveTo>
                  <a:pt x="317" y="0"/>
                </a:moveTo>
                <a:lnTo>
                  <a:pt x="291" y="75"/>
                </a:lnTo>
                <a:lnTo>
                  <a:pt x="271" y="119"/>
                </a:lnTo>
                <a:lnTo>
                  <a:pt x="252" y="159"/>
                </a:lnTo>
                <a:lnTo>
                  <a:pt x="220" y="221"/>
                </a:lnTo>
                <a:lnTo>
                  <a:pt x="183" y="279"/>
                </a:lnTo>
                <a:lnTo>
                  <a:pt x="146" y="337"/>
                </a:lnTo>
                <a:lnTo>
                  <a:pt x="124" y="372"/>
                </a:lnTo>
                <a:lnTo>
                  <a:pt x="60" y="451"/>
                </a:lnTo>
                <a:lnTo>
                  <a:pt x="0" y="514"/>
                </a:lnTo>
                <a:lnTo>
                  <a:pt x="29" y="515"/>
                </a:lnTo>
                <a:lnTo>
                  <a:pt x="48" y="519"/>
                </a:lnTo>
                <a:lnTo>
                  <a:pt x="66" y="525"/>
                </a:lnTo>
                <a:lnTo>
                  <a:pt x="79" y="531"/>
                </a:lnTo>
                <a:lnTo>
                  <a:pt x="88" y="539"/>
                </a:lnTo>
                <a:lnTo>
                  <a:pt x="98" y="549"/>
                </a:lnTo>
                <a:lnTo>
                  <a:pt x="113" y="566"/>
                </a:lnTo>
                <a:lnTo>
                  <a:pt x="124" y="582"/>
                </a:lnTo>
                <a:lnTo>
                  <a:pt x="132" y="600"/>
                </a:lnTo>
                <a:lnTo>
                  <a:pt x="161" y="509"/>
                </a:lnTo>
                <a:lnTo>
                  <a:pt x="200" y="432"/>
                </a:lnTo>
                <a:lnTo>
                  <a:pt x="259" y="327"/>
                </a:lnTo>
                <a:lnTo>
                  <a:pt x="300" y="260"/>
                </a:lnTo>
                <a:lnTo>
                  <a:pt x="343" y="203"/>
                </a:lnTo>
                <a:lnTo>
                  <a:pt x="372" y="168"/>
                </a:lnTo>
                <a:lnTo>
                  <a:pt x="411" y="122"/>
                </a:lnTo>
                <a:lnTo>
                  <a:pt x="448" y="82"/>
                </a:lnTo>
                <a:lnTo>
                  <a:pt x="434" y="83"/>
                </a:lnTo>
                <a:lnTo>
                  <a:pt x="419" y="82"/>
                </a:lnTo>
                <a:lnTo>
                  <a:pt x="402" y="78"/>
                </a:lnTo>
                <a:lnTo>
                  <a:pt x="388" y="73"/>
                </a:lnTo>
                <a:lnTo>
                  <a:pt x="376" y="67"/>
                </a:lnTo>
                <a:lnTo>
                  <a:pt x="364" y="59"/>
                </a:lnTo>
                <a:lnTo>
                  <a:pt x="352" y="49"/>
                </a:lnTo>
                <a:lnTo>
                  <a:pt x="341" y="39"/>
                </a:lnTo>
                <a:lnTo>
                  <a:pt x="332" y="28"/>
                </a:lnTo>
                <a:lnTo>
                  <a:pt x="324" y="16"/>
                </a:lnTo>
                <a:lnTo>
                  <a:pt x="317" y="0"/>
                </a:lnTo>
              </a:path>
            </a:pathLst>
          </a:custGeom>
          <a:solidFill>
            <a:srgbClr val="CF0E3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6881446" y="2143126"/>
            <a:ext cx="257908" cy="404813"/>
            <a:chOff x="4557" y="1596"/>
            <a:chExt cx="176" cy="255"/>
          </a:xfrm>
        </p:grpSpPr>
        <p:sp>
          <p:nvSpPr>
            <p:cNvPr id="94244" name="Freeform 36"/>
            <p:cNvSpPr>
              <a:spLocks/>
            </p:cNvSpPr>
            <p:nvPr/>
          </p:nvSpPr>
          <p:spPr bwMode="auto">
            <a:xfrm>
              <a:off x="4558" y="1596"/>
              <a:ext cx="166" cy="24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24" y="4"/>
                </a:cxn>
                <a:cxn ang="0">
                  <a:pos x="111" y="11"/>
                </a:cxn>
                <a:cxn ang="0">
                  <a:pos x="98" y="20"/>
                </a:cxn>
                <a:cxn ang="0">
                  <a:pos x="82" y="35"/>
                </a:cxn>
                <a:cxn ang="0">
                  <a:pos x="66" y="53"/>
                </a:cxn>
                <a:cxn ang="0">
                  <a:pos x="52" y="71"/>
                </a:cxn>
                <a:cxn ang="0">
                  <a:pos x="39" y="91"/>
                </a:cxn>
                <a:cxn ang="0">
                  <a:pos x="28" y="110"/>
                </a:cxn>
                <a:cxn ang="0">
                  <a:pos x="18" y="130"/>
                </a:cxn>
                <a:cxn ang="0">
                  <a:pos x="10" y="148"/>
                </a:cxn>
                <a:cxn ang="0">
                  <a:pos x="4" y="174"/>
                </a:cxn>
                <a:cxn ang="0">
                  <a:pos x="0" y="197"/>
                </a:cxn>
                <a:cxn ang="0">
                  <a:pos x="0" y="212"/>
                </a:cxn>
                <a:cxn ang="0">
                  <a:pos x="2" y="222"/>
                </a:cxn>
                <a:cxn ang="0">
                  <a:pos x="5" y="230"/>
                </a:cxn>
                <a:cxn ang="0">
                  <a:pos x="10" y="238"/>
                </a:cxn>
                <a:cxn ang="0">
                  <a:pos x="17" y="242"/>
                </a:cxn>
                <a:cxn ang="0">
                  <a:pos x="28" y="244"/>
                </a:cxn>
                <a:cxn ang="0">
                  <a:pos x="40" y="241"/>
                </a:cxn>
                <a:cxn ang="0">
                  <a:pos x="58" y="231"/>
                </a:cxn>
                <a:cxn ang="0">
                  <a:pos x="72" y="222"/>
                </a:cxn>
                <a:cxn ang="0">
                  <a:pos x="85" y="211"/>
                </a:cxn>
                <a:cxn ang="0">
                  <a:pos x="98" y="195"/>
                </a:cxn>
                <a:cxn ang="0">
                  <a:pos x="111" y="178"/>
                </a:cxn>
                <a:cxn ang="0">
                  <a:pos x="122" y="162"/>
                </a:cxn>
                <a:cxn ang="0">
                  <a:pos x="133" y="142"/>
                </a:cxn>
                <a:cxn ang="0">
                  <a:pos x="141" y="123"/>
                </a:cxn>
                <a:cxn ang="0">
                  <a:pos x="153" y="100"/>
                </a:cxn>
                <a:cxn ang="0">
                  <a:pos x="158" y="82"/>
                </a:cxn>
                <a:cxn ang="0">
                  <a:pos x="162" y="66"/>
                </a:cxn>
                <a:cxn ang="0">
                  <a:pos x="164" y="53"/>
                </a:cxn>
                <a:cxn ang="0">
                  <a:pos x="165" y="40"/>
                </a:cxn>
                <a:cxn ang="0">
                  <a:pos x="165" y="28"/>
                </a:cxn>
                <a:cxn ang="0">
                  <a:pos x="161" y="15"/>
                </a:cxn>
                <a:cxn ang="0">
                  <a:pos x="155" y="6"/>
                </a:cxn>
                <a:cxn ang="0">
                  <a:pos x="148" y="2"/>
                </a:cxn>
                <a:cxn ang="0">
                  <a:pos x="137" y="0"/>
                </a:cxn>
              </a:cxnLst>
              <a:rect l="0" t="0" r="r" b="b"/>
              <a:pathLst>
                <a:path w="166" h="245">
                  <a:moveTo>
                    <a:pt x="137" y="0"/>
                  </a:moveTo>
                  <a:lnTo>
                    <a:pt x="124" y="4"/>
                  </a:lnTo>
                  <a:lnTo>
                    <a:pt x="111" y="11"/>
                  </a:lnTo>
                  <a:lnTo>
                    <a:pt x="98" y="20"/>
                  </a:lnTo>
                  <a:lnTo>
                    <a:pt x="82" y="35"/>
                  </a:lnTo>
                  <a:lnTo>
                    <a:pt x="66" y="53"/>
                  </a:lnTo>
                  <a:lnTo>
                    <a:pt x="52" y="71"/>
                  </a:lnTo>
                  <a:lnTo>
                    <a:pt x="39" y="91"/>
                  </a:lnTo>
                  <a:lnTo>
                    <a:pt x="28" y="110"/>
                  </a:lnTo>
                  <a:lnTo>
                    <a:pt x="18" y="130"/>
                  </a:lnTo>
                  <a:lnTo>
                    <a:pt x="10" y="148"/>
                  </a:lnTo>
                  <a:lnTo>
                    <a:pt x="4" y="174"/>
                  </a:lnTo>
                  <a:lnTo>
                    <a:pt x="0" y="197"/>
                  </a:lnTo>
                  <a:lnTo>
                    <a:pt x="0" y="212"/>
                  </a:lnTo>
                  <a:lnTo>
                    <a:pt x="2" y="222"/>
                  </a:lnTo>
                  <a:lnTo>
                    <a:pt x="5" y="230"/>
                  </a:lnTo>
                  <a:lnTo>
                    <a:pt x="10" y="238"/>
                  </a:lnTo>
                  <a:lnTo>
                    <a:pt x="17" y="242"/>
                  </a:lnTo>
                  <a:lnTo>
                    <a:pt x="28" y="244"/>
                  </a:lnTo>
                  <a:lnTo>
                    <a:pt x="40" y="241"/>
                  </a:lnTo>
                  <a:lnTo>
                    <a:pt x="58" y="231"/>
                  </a:lnTo>
                  <a:lnTo>
                    <a:pt x="72" y="222"/>
                  </a:lnTo>
                  <a:lnTo>
                    <a:pt x="85" y="211"/>
                  </a:lnTo>
                  <a:lnTo>
                    <a:pt x="98" y="195"/>
                  </a:lnTo>
                  <a:lnTo>
                    <a:pt x="111" y="178"/>
                  </a:lnTo>
                  <a:lnTo>
                    <a:pt x="122" y="162"/>
                  </a:lnTo>
                  <a:lnTo>
                    <a:pt x="133" y="142"/>
                  </a:lnTo>
                  <a:lnTo>
                    <a:pt x="141" y="123"/>
                  </a:lnTo>
                  <a:lnTo>
                    <a:pt x="153" y="100"/>
                  </a:lnTo>
                  <a:lnTo>
                    <a:pt x="158" y="82"/>
                  </a:lnTo>
                  <a:lnTo>
                    <a:pt x="162" y="66"/>
                  </a:lnTo>
                  <a:lnTo>
                    <a:pt x="164" y="53"/>
                  </a:lnTo>
                  <a:lnTo>
                    <a:pt x="165" y="40"/>
                  </a:lnTo>
                  <a:lnTo>
                    <a:pt x="165" y="28"/>
                  </a:lnTo>
                  <a:lnTo>
                    <a:pt x="161" y="15"/>
                  </a:lnTo>
                  <a:lnTo>
                    <a:pt x="155" y="6"/>
                  </a:lnTo>
                  <a:lnTo>
                    <a:pt x="148" y="2"/>
                  </a:lnTo>
                  <a:lnTo>
                    <a:pt x="137" y="0"/>
                  </a:lnTo>
                </a:path>
              </a:pathLst>
            </a:custGeom>
            <a:solidFill>
              <a:srgbClr val="FF010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94245" name="Freeform 37"/>
            <p:cNvSpPr>
              <a:spLocks/>
            </p:cNvSpPr>
            <p:nvPr/>
          </p:nvSpPr>
          <p:spPr bwMode="auto">
            <a:xfrm>
              <a:off x="4558" y="1596"/>
              <a:ext cx="166" cy="244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24" y="3"/>
                </a:cxn>
                <a:cxn ang="0">
                  <a:pos x="111" y="10"/>
                </a:cxn>
                <a:cxn ang="0">
                  <a:pos x="98" y="19"/>
                </a:cxn>
                <a:cxn ang="0">
                  <a:pos x="82" y="34"/>
                </a:cxn>
                <a:cxn ang="0">
                  <a:pos x="66" y="52"/>
                </a:cxn>
                <a:cxn ang="0">
                  <a:pos x="52" y="70"/>
                </a:cxn>
                <a:cxn ang="0">
                  <a:pos x="39" y="90"/>
                </a:cxn>
                <a:cxn ang="0">
                  <a:pos x="28" y="109"/>
                </a:cxn>
                <a:cxn ang="0">
                  <a:pos x="18" y="129"/>
                </a:cxn>
                <a:cxn ang="0">
                  <a:pos x="10" y="147"/>
                </a:cxn>
                <a:cxn ang="0">
                  <a:pos x="4" y="173"/>
                </a:cxn>
                <a:cxn ang="0">
                  <a:pos x="0" y="197"/>
                </a:cxn>
                <a:cxn ang="0">
                  <a:pos x="0" y="211"/>
                </a:cxn>
                <a:cxn ang="0">
                  <a:pos x="2" y="221"/>
                </a:cxn>
                <a:cxn ang="0">
                  <a:pos x="5" y="230"/>
                </a:cxn>
                <a:cxn ang="0">
                  <a:pos x="10" y="237"/>
                </a:cxn>
                <a:cxn ang="0">
                  <a:pos x="17" y="241"/>
                </a:cxn>
                <a:cxn ang="0">
                  <a:pos x="28" y="243"/>
                </a:cxn>
                <a:cxn ang="0">
                  <a:pos x="34" y="243"/>
                </a:cxn>
                <a:cxn ang="0">
                  <a:pos x="40" y="241"/>
                </a:cxn>
                <a:cxn ang="0">
                  <a:pos x="31" y="230"/>
                </a:cxn>
                <a:cxn ang="0">
                  <a:pos x="28" y="221"/>
                </a:cxn>
                <a:cxn ang="0">
                  <a:pos x="26" y="210"/>
                </a:cxn>
                <a:cxn ang="0">
                  <a:pos x="23" y="198"/>
                </a:cxn>
                <a:cxn ang="0">
                  <a:pos x="23" y="187"/>
                </a:cxn>
                <a:cxn ang="0">
                  <a:pos x="27" y="172"/>
                </a:cxn>
                <a:cxn ang="0">
                  <a:pos x="33" y="157"/>
                </a:cxn>
                <a:cxn ang="0">
                  <a:pos x="42" y="145"/>
                </a:cxn>
                <a:cxn ang="0">
                  <a:pos x="51" y="136"/>
                </a:cxn>
                <a:cxn ang="0">
                  <a:pos x="60" y="131"/>
                </a:cxn>
                <a:cxn ang="0">
                  <a:pos x="72" y="126"/>
                </a:cxn>
                <a:cxn ang="0">
                  <a:pos x="83" y="124"/>
                </a:cxn>
                <a:cxn ang="0">
                  <a:pos x="97" y="123"/>
                </a:cxn>
                <a:cxn ang="0">
                  <a:pos x="108" y="127"/>
                </a:cxn>
                <a:cxn ang="0">
                  <a:pos x="116" y="131"/>
                </a:cxn>
                <a:cxn ang="0">
                  <a:pos x="125" y="137"/>
                </a:cxn>
                <a:cxn ang="0">
                  <a:pos x="133" y="141"/>
                </a:cxn>
                <a:cxn ang="0">
                  <a:pos x="141" y="123"/>
                </a:cxn>
                <a:cxn ang="0">
                  <a:pos x="153" y="99"/>
                </a:cxn>
                <a:cxn ang="0">
                  <a:pos x="158" y="81"/>
                </a:cxn>
                <a:cxn ang="0">
                  <a:pos x="162" y="66"/>
                </a:cxn>
                <a:cxn ang="0">
                  <a:pos x="164" y="53"/>
                </a:cxn>
                <a:cxn ang="0">
                  <a:pos x="165" y="39"/>
                </a:cxn>
                <a:cxn ang="0">
                  <a:pos x="165" y="27"/>
                </a:cxn>
                <a:cxn ang="0">
                  <a:pos x="161" y="15"/>
                </a:cxn>
                <a:cxn ang="0">
                  <a:pos x="155" y="5"/>
                </a:cxn>
                <a:cxn ang="0">
                  <a:pos x="148" y="1"/>
                </a:cxn>
                <a:cxn ang="0">
                  <a:pos x="137" y="0"/>
                </a:cxn>
              </a:cxnLst>
              <a:rect l="0" t="0" r="r" b="b"/>
              <a:pathLst>
                <a:path w="166" h="244">
                  <a:moveTo>
                    <a:pt x="137" y="0"/>
                  </a:moveTo>
                  <a:lnTo>
                    <a:pt x="124" y="3"/>
                  </a:lnTo>
                  <a:lnTo>
                    <a:pt x="111" y="10"/>
                  </a:lnTo>
                  <a:lnTo>
                    <a:pt x="98" y="19"/>
                  </a:lnTo>
                  <a:lnTo>
                    <a:pt x="82" y="34"/>
                  </a:lnTo>
                  <a:lnTo>
                    <a:pt x="66" y="52"/>
                  </a:lnTo>
                  <a:lnTo>
                    <a:pt x="52" y="70"/>
                  </a:lnTo>
                  <a:lnTo>
                    <a:pt x="39" y="90"/>
                  </a:lnTo>
                  <a:lnTo>
                    <a:pt x="28" y="109"/>
                  </a:lnTo>
                  <a:lnTo>
                    <a:pt x="18" y="129"/>
                  </a:lnTo>
                  <a:lnTo>
                    <a:pt x="10" y="147"/>
                  </a:lnTo>
                  <a:lnTo>
                    <a:pt x="4" y="173"/>
                  </a:lnTo>
                  <a:lnTo>
                    <a:pt x="0" y="197"/>
                  </a:lnTo>
                  <a:lnTo>
                    <a:pt x="0" y="211"/>
                  </a:lnTo>
                  <a:lnTo>
                    <a:pt x="2" y="221"/>
                  </a:lnTo>
                  <a:lnTo>
                    <a:pt x="5" y="230"/>
                  </a:lnTo>
                  <a:lnTo>
                    <a:pt x="10" y="237"/>
                  </a:lnTo>
                  <a:lnTo>
                    <a:pt x="17" y="241"/>
                  </a:lnTo>
                  <a:lnTo>
                    <a:pt x="28" y="243"/>
                  </a:lnTo>
                  <a:lnTo>
                    <a:pt x="34" y="243"/>
                  </a:lnTo>
                  <a:lnTo>
                    <a:pt x="40" y="241"/>
                  </a:lnTo>
                  <a:lnTo>
                    <a:pt x="31" y="230"/>
                  </a:lnTo>
                  <a:lnTo>
                    <a:pt x="28" y="221"/>
                  </a:lnTo>
                  <a:lnTo>
                    <a:pt x="26" y="210"/>
                  </a:lnTo>
                  <a:lnTo>
                    <a:pt x="23" y="198"/>
                  </a:lnTo>
                  <a:lnTo>
                    <a:pt x="23" y="187"/>
                  </a:lnTo>
                  <a:lnTo>
                    <a:pt x="27" y="172"/>
                  </a:lnTo>
                  <a:lnTo>
                    <a:pt x="33" y="157"/>
                  </a:lnTo>
                  <a:lnTo>
                    <a:pt x="42" y="145"/>
                  </a:lnTo>
                  <a:lnTo>
                    <a:pt x="51" y="136"/>
                  </a:lnTo>
                  <a:lnTo>
                    <a:pt x="60" y="131"/>
                  </a:lnTo>
                  <a:lnTo>
                    <a:pt x="72" y="126"/>
                  </a:lnTo>
                  <a:lnTo>
                    <a:pt x="83" y="124"/>
                  </a:lnTo>
                  <a:lnTo>
                    <a:pt x="97" y="123"/>
                  </a:lnTo>
                  <a:lnTo>
                    <a:pt x="108" y="127"/>
                  </a:lnTo>
                  <a:lnTo>
                    <a:pt x="116" y="131"/>
                  </a:lnTo>
                  <a:lnTo>
                    <a:pt x="125" y="137"/>
                  </a:lnTo>
                  <a:lnTo>
                    <a:pt x="133" y="141"/>
                  </a:lnTo>
                  <a:lnTo>
                    <a:pt x="141" y="123"/>
                  </a:lnTo>
                  <a:lnTo>
                    <a:pt x="153" y="99"/>
                  </a:lnTo>
                  <a:lnTo>
                    <a:pt x="158" y="81"/>
                  </a:lnTo>
                  <a:lnTo>
                    <a:pt x="162" y="66"/>
                  </a:lnTo>
                  <a:lnTo>
                    <a:pt x="164" y="53"/>
                  </a:lnTo>
                  <a:lnTo>
                    <a:pt x="165" y="39"/>
                  </a:lnTo>
                  <a:lnTo>
                    <a:pt x="165" y="27"/>
                  </a:lnTo>
                  <a:lnTo>
                    <a:pt x="161" y="15"/>
                  </a:lnTo>
                  <a:lnTo>
                    <a:pt x="155" y="5"/>
                  </a:lnTo>
                  <a:lnTo>
                    <a:pt x="148" y="1"/>
                  </a:lnTo>
                  <a:lnTo>
                    <a:pt x="137" y="0"/>
                  </a:lnTo>
                </a:path>
              </a:pathLst>
            </a:custGeom>
            <a:solidFill>
              <a:srgbClr val="FF010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94246" name="Freeform 38"/>
            <p:cNvSpPr>
              <a:spLocks/>
            </p:cNvSpPr>
            <p:nvPr/>
          </p:nvSpPr>
          <p:spPr bwMode="auto">
            <a:xfrm>
              <a:off x="4557" y="1597"/>
              <a:ext cx="176" cy="254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31" y="4"/>
                </a:cxn>
                <a:cxn ang="0">
                  <a:pos x="117" y="10"/>
                </a:cxn>
                <a:cxn ang="0">
                  <a:pos x="104" y="21"/>
                </a:cxn>
                <a:cxn ang="0">
                  <a:pos x="87" y="36"/>
                </a:cxn>
                <a:cxn ang="0">
                  <a:pos x="70" y="54"/>
                </a:cxn>
                <a:cxn ang="0">
                  <a:pos x="55" y="73"/>
                </a:cxn>
                <a:cxn ang="0">
                  <a:pos x="41" y="94"/>
                </a:cxn>
                <a:cxn ang="0">
                  <a:pos x="30" y="114"/>
                </a:cxn>
                <a:cxn ang="0">
                  <a:pos x="19" y="134"/>
                </a:cxn>
                <a:cxn ang="0">
                  <a:pos x="12" y="153"/>
                </a:cxn>
                <a:cxn ang="0">
                  <a:pos x="4" y="180"/>
                </a:cxn>
                <a:cxn ang="0">
                  <a:pos x="0" y="204"/>
                </a:cxn>
                <a:cxn ang="0">
                  <a:pos x="0" y="220"/>
                </a:cxn>
                <a:cxn ang="0">
                  <a:pos x="2" y="230"/>
                </a:cxn>
                <a:cxn ang="0">
                  <a:pos x="6" y="239"/>
                </a:cxn>
                <a:cxn ang="0">
                  <a:pos x="12" y="247"/>
                </a:cxn>
                <a:cxn ang="0">
                  <a:pos x="19" y="251"/>
                </a:cxn>
                <a:cxn ang="0">
                  <a:pos x="30" y="253"/>
                </a:cxn>
                <a:cxn ang="0">
                  <a:pos x="43" y="250"/>
                </a:cxn>
                <a:cxn ang="0">
                  <a:pos x="62" y="240"/>
                </a:cxn>
                <a:cxn ang="0">
                  <a:pos x="77" y="230"/>
                </a:cxn>
                <a:cxn ang="0">
                  <a:pos x="90" y="219"/>
                </a:cxn>
                <a:cxn ang="0">
                  <a:pos x="104" y="202"/>
                </a:cxn>
                <a:cxn ang="0">
                  <a:pos x="117" y="184"/>
                </a:cxn>
                <a:cxn ang="0">
                  <a:pos x="129" y="167"/>
                </a:cxn>
                <a:cxn ang="0">
                  <a:pos x="141" y="147"/>
                </a:cxn>
                <a:cxn ang="0">
                  <a:pos x="150" y="128"/>
                </a:cxn>
                <a:cxn ang="0">
                  <a:pos x="162" y="103"/>
                </a:cxn>
                <a:cxn ang="0">
                  <a:pos x="167" y="85"/>
                </a:cxn>
                <a:cxn ang="0">
                  <a:pos x="171" y="69"/>
                </a:cxn>
                <a:cxn ang="0">
                  <a:pos x="174" y="55"/>
                </a:cxn>
                <a:cxn ang="0">
                  <a:pos x="175" y="41"/>
                </a:cxn>
                <a:cxn ang="0">
                  <a:pos x="175" y="28"/>
                </a:cxn>
                <a:cxn ang="0">
                  <a:pos x="171" y="15"/>
                </a:cxn>
                <a:cxn ang="0">
                  <a:pos x="164" y="6"/>
                </a:cxn>
                <a:cxn ang="0">
                  <a:pos x="156" y="1"/>
                </a:cxn>
                <a:cxn ang="0">
                  <a:pos x="145" y="0"/>
                </a:cxn>
              </a:cxnLst>
              <a:rect l="0" t="0" r="r" b="b"/>
              <a:pathLst>
                <a:path w="176" h="254">
                  <a:moveTo>
                    <a:pt x="145" y="0"/>
                  </a:moveTo>
                  <a:lnTo>
                    <a:pt x="131" y="4"/>
                  </a:lnTo>
                  <a:lnTo>
                    <a:pt x="117" y="10"/>
                  </a:lnTo>
                  <a:lnTo>
                    <a:pt x="104" y="21"/>
                  </a:lnTo>
                  <a:lnTo>
                    <a:pt x="87" y="36"/>
                  </a:lnTo>
                  <a:lnTo>
                    <a:pt x="70" y="54"/>
                  </a:lnTo>
                  <a:lnTo>
                    <a:pt x="55" y="73"/>
                  </a:lnTo>
                  <a:lnTo>
                    <a:pt x="41" y="94"/>
                  </a:lnTo>
                  <a:lnTo>
                    <a:pt x="30" y="114"/>
                  </a:lnTo>
                  <a:lnTo>
                    <a:pt x="19" y="134"/>
                  </a:lnTo>
                  <a:lnTo>
                    <a:pt x="12" y="153"/>
                  </a:lnTo>
                  <a:lnTo>
                    <a:pt x="4" y="180"/>
                  </a:lnTo>
                  <a:lnTo>
                    <a:pt x="0" y="204"/>
                  </a:lnTo>
                  <a:lnTo>
                    <a:pt x="0" y="220"/>
                  </a:lnTo>
                  <a:lnTo>
                    <a:pt x="2" y="230"/>
                  </a:lnTo>
                  <a:lnTo>
                    <a:pt x="6" y="239"/>
                  </a:lnTo>
                  <a:lnTo>
                    <a:pt x="12" y="247"/>
                  </a:lnTo>
                  <a:lnTo>
                    <a:pt x="19" y="251"/>
                  </a:lnTo>
                  <a:lnTo>
                    <a:pt x="30" y="253"/>
                  </a:lnTo>
                  <a:lnTo>
                    <a:pt x="43" y="250"/>
                  </a:lnTo>
                  <a:lnTo>
                    <a:pt x="62" y="240"/>
                  </a:lnTo>
                  <a:lnTo>
                    <a:pt x="77" y="230"/>
                  </a:lnTo>
                  <a:lnTo>
                    <a:pt x="90" y="219"/>
                  </a:lnTo>
                  <a:lnTo>
                    <a:pt x="104" y="202"/>
                  </a:lnTo>
                  <a:lnTo>
                    <a:pt x="117" y="184"/>
                  </a:lnTo>
                  <a:lnTo>
                    <a:pt x="129" y="167"/>
                  </a:lnTo>
                  <a:lnTo>
                    <a:pt x="141" y="147"/>
                  </a:lnTo>
                  <a:lnTo>
                    <a:pt x="150" y="128"/>
                  </a:lnTo>
                  <a:lnTo>
                    <a:pt x="162" y="103"/>
                  </a:lnTo>
                  <a:lnTo>
                    <a:pt x="167" y="85"/>
                  </a:lnTo>
                  <a:lnTo>
                    <a:pt x="171" y="69"/>
                  </a:lnTo>
                  <a:lnTo>
                    <a:pt x="174" y="55"/>
                  </a:lnTo>
                  <a:lnTo>
                    <a:pt x="175" y="41"/>
                  </a:lnTo>
                  <a:lnTo>
                    <a:pt x="175" y="28"/>
                  </a:lnTo>
                  <a:lnTo>
                    <a:pt x="171" y="15"/>
                  </a:lnTo>
                  <a:lnTo>
                    <a:pt x="164" y="6"/>
                  </a:lnTo>
                  <a:lnTo>
                    <a:pt x="156" y="1"/>
                  </a:lnTo>
                  <a:lnTo>
                    <a:pt x="145" y="0"/>
                  </a:lnTo>
                </a:path>
              </a:pathLst>
            </a:custGeom>
            <a:solidFill>
              <a:srgbClr val="FF010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94247" name="Freeform 39"/>
          <p:cNvSpPr>
            <a:spLocks/>
          </p:cNvSpPr>
          <p:nvPr/>
        </p:nvSpPr>
        <p:spPr bwMode="auto">
          <a:xfrm>
            <a:off x="6736374" y="2227263"/>
            <a:ext cx="190500" cy="381000"/>
          </a:xfrm>
          <a:custGeom>
            <a:avLst/>
            <a:gdLst/>
            <a:ahLst/>
            <a:cxnLst>
              <a:cxn ang="0">
                <a:pos x="129" y="0"/>
              </a:cxn>
              <a:cxn ang="0">
                <a:pos x="116" y="40"/>
              </a:cxn>
              <a:cxn ang="0">
                <a:pos x="109" y="60"/>
              </a:cxn>
              <a:cxn ang="0">
                <a:pos x="103" y="86"/>
              </a:cxn>
              <a:cxn ang="0">
                <a:pos x="101" y="103"/>
              </a:cxn>
              <a:cxn ang="0">
                <a:pos x="100" y="124"/>
              </a:cxn>
              <a:cxn ang="0">
                <a:pos x="99" y="149"/>
              </a:cxn>
              <a:cxn ang="0">
                <a:pos x="98" y="174"/>
              </a:cxn>
              <a:cxn ang="0">
                <a:pos x="93" y="193"/>
              </a:cxn>
              <a:cxn ang="0">
                <a:pos x="85" y="215"/>
              </a:cxn>
              <a:cxn ang="0">
                <a:pos x="74" y="227"/>
              </a:cxn>
              <a:cxn ang="0">
                <a:pos x="64" y="237"/>
              </a:cxn>
              <a:cxn ang="0">
                <a:pos x="52" y="239"/>
              </a:cxn>
              <a:cxn ang="0">
                <a:pos x="40" y="239"/>
              </a:cxn>
              <a:cxn ang="0">
                <a:pos x="30" y="235"/>
              </a:cxn>
              <a:cxn ang="0">
                <a:pos x="20" y="227"/>
              </a:cxn>
              <a:cxn ang="0">
                <a:pos x="13" y="215"/>
              </a:cxn>
              <a:cxn ang="0">
                <a:pos x="6" y="202"/>
              </a:cxn>
              <a:cxn ang="0">
                <a:pos x="2" y="185"/>
              </a:cxn>
              <a:cxn ang="0">
                <a:pos x="0" y="169"/>
              </a:cxn>
              <a:cxn ang="0">
                <a:pos x="2" y="153"/>
              </a:cxn>
              <a:cxn ang="0">
                <a:pos x="5" y="139"/>
              </a:cxn>
              <a:cxn ang="0">
                <a:pos x="12" y="123"/>
              </a:cxn>
              <a:cxn ang="0">
                <a:pos x="23" y="106"/>
              </a:cxn>
              <a:cxn ang="0">
                <a:pos x="33" y="96"/>
              </a:cxn>
              <a:cxn ang="0">
                <a:pos x="48" y="87"/>
              </a:cxn>
              <a:cxn ang="0">
                <a:pos x="63" y="81"/>
              </a:cxn>
              <a:cxn ang="0">
                <a:pos x="74" y="71"/>
              </a:cxn>
              <a:cxn ang="0">
                <a:pos x="85" y="62"/>
              </a:cxn>
              <a:cxn ang="0">
                <a:pos x="97" y="49"/>
              </a:cxn>
              <a:cxn ang="0">
                <a:pos x="108" y="32"/>
              </a:cxn>
              <a:cxn ang="0">
                <a:pos x="129" y="0"/>
              </a:cxn>
            </a:cxnLst>
            <a:rect l="0" t="0" r="r" b="b"/>
            <a:pathLst>
              <a:path w="130" h="240">
                <a:moveTo>
                  <a:pt x="129" y="0"/>
                </a:moveTo>
                <a:lnTo>
                  <a:pt x="116" y="40"/>
                </a:lnTo>
                <a:lnTo>
                  <a:pt x="109" y="60"/>
                </a:lnTo>
                <a:lnTo>
                  <a:pt x="103" y="86"/>
                </a:lnTo>
                <a:lnTo>
                  <a:pt x="101" y="103"/>
                </a:lnTo>
                <a:lnTo>
                  <a:pt x="100" y="124"/>
                </a:lnTo>
                <a:lnTo>
                  <a:pt x="99" y="149"/>
                </a:lnTo>
                <a:lnTo>
                  <a:pt x="98" y="174"/>
                </a:lnTo>
                <a:lnTo>
                  <a:pt x="93" y="193"/>
                </a:lnTo>
                <a:lnTo>
                  <a:pt x="85" y="215"/>
                </a:lnTo>
                <a:lnTo>
                  <a:pt x="74" y="227"/>
                </a:lnTo>
                <a:lnTo>
                  <a:pt x="64" y="237"/>
                </a:lnTo>
                <a:lnTo>
                  <a:pt x="52" y="239"/>
                </a:lnTo>
                <a:lnTo>
                  <a:pt x="40" y="239"/>
                </a:lnTo>
                <a:lnTo>
                  <a:pt x="30" y="235"/>
                </a:lnTo>
                <a:lnTo>
                  <a:pt x="20" y="227"/>
                </a:lnTo>
                <a:lnTo>
                  <a:pt x="13" y="215"/>
                </a:lnTo>
                <a:lnTo>
                  <a:pt x="6" y="202"/>
                </a:lnTo>
                <a:lnTo>
                  <a:pt x="2" y="185"/>
                </a:lnTo>
                <a:lnTo>
                  <a:pt x="0" y="169"/>
                </a:lnTo>
                <a:lnTo>
                  <a:pt x="2" y="153"/>
                </a:lnTo>
                <a:lnTo>
                  <a:pt x="5" y="139"/>
                </a:lnTo>
                <a:lnTo>
                  <a:pt x="12" y="123"/>
                </a:lnTo>
                <a:lnTo>
                  <a:pt x="23" y="106"/>
                </a:lnTo>
                <a:lnTo>
                  <a:pt x="33" y="96"/>
                </a:lnTo>
                <a:lnTo>
                  <a:pt x="48" y="87"/>
                </a:lnTo>
                <a:lnTo>
                  <a:pt x="63" y="81"/>
                </a:lnTo>
                <a:lnTo>
                  <a:pt x="74" y="71"/>
                </a:lnTo>
                <a:lnTo>
                  <a:pt x="85" y="62"/>
                </a:lnTo>
                <a:lnTo>
                  <a:pt x="97" y="49"/>
                </a:lnTo>
                <a:lnTo>
                  <a:pt x="108" y="32"/>
                </a:lnTo>
                <a:lnTo>
                  <a:pt x="129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48" name="Freeform 40"/>
          <p:cNvSpPr>
            <a:spLocks/>
          </p:cNvSpPr>
          <p:nvPr/>
        </p:nvSpPr>
        <p:spPr bwMode="auto">
          <a:xfrm>
            <a:off x="6425712" y="2419351"/>
            <a:ext cx="196362" cy="358775"/>
          </a:xfrm>
          <a:custGeom>
            <a:avLst/>
            <a:gdLst/>
            <a:ahLst/>
            <a:cxnLst>
              <a:cxn ang="0">
                <a:pos x="133" y="0"/>
              </a:cxn>
              <a:cxn ang="0">
                <a:pos x="119" y="36"/>
              </a:cxn>
              <a:cxn ang="0">
                <a:pos x="113" y="55"/>
              </a:cxn>
              <a:cxn ang="0">
                <a:pos x="106" y="78"/>
              </a:cxn>
              <a:cxn ang="0">
                <a:pos x="104" y="92"/>
              </a:cxn>
              <a:cxn ang="0">
                <a:pos x="103" y="109"/>
              </a:cxn>
              <a:cxn ang="0">
                <a:pos x="103" y="130"/>
              </a:cxn>
              <a:cxn ang="0">
                <a:pos x="102" y="149"/>
              </a:cxn>
              <a:cxn ang="0">
                <a:pos x="97" y="167"/>
              </a:cxn>
              <a:cxn ang="0">
                <a:pos x="89" y="186"/>
              </a:cxn>
              <a:cxn ang="0">
                <a:pos x="78" y="202"/>
              </a:cxn>
              <a:cxn ang="0">
                <a:pos x="67" y="213"/>
              </a:cxn>
              <a:cxn ang="0">
                <a:pos x="55" y="218"/>
              </a:cxn>
              <a:cxn ang="0">
                <a:pos x="42" y="224"/>
              </a:cxn>
              <a:cxn ang="0">
                <a:pos x="31" y="225"/>
              </a:cxn>
              <a:cxn ang="0">
                <a:pos x="21" y="221"/>
              </a:cxn>
              <a:cxn ang="0">
                <a:pos x="13" y="215"/>
              </a:cxn>
              <a:cxn ang="0">
                <a:pos x="6" y="207"/>
              </a:cxn>
              <a:cxn ang="0">
                <a:pos x="2" y="196"/>
              </a:cxn>
              <a:cxn ang="0">
                <a:pos x="0" y="184"/>
              </a:cxn>
              <a:cxn ang="0">
                <a:pos x="1" y="169"/>
              </a:cxn>
              <a:cxn ang="0">
                <a:pos x="5" y="157"/>
              </a:cxn>
              <a:cxn ang="0">
                <a:pos x="12" y="142"/>
              </a:cxn>
              <a:cxn ang="0">
                <a:pos x="23" y="124"/>
              </a:cxn>
              <a:cxn ang="0">
                <a:pos x="33" y="112"/>
              </a:cxn>
              <a:cxn ang="0">
                <a:pos x="48" y="100"/>
              </a:cxn>
              <a:cxn ang="0">
                <a:pos x="63" y="89"/>
              </a:cxn>
              <a:cxn ang="0">
                <a:pos x="78" y="76"/>
              </a:cxn>
              <a:cxn ang="0">
                <a:pos x="87" y="66"/>
              </a:cxn>
              <a:cxn ang="0">
                <a:pos x="100" y="49"/>
              </a:cxn>
              <a:cxn ang="0">
                <a:pos x="112" y="33"/>
              </a:cxn>
              <a:cxn ang="0">
                <a:pos x="133" y="0"/>
              </a:cxn>
            </a:cxnLst>
            <a:rect l="0" t="0" r="r" b="b"/>
            <a:pathLst>
              <a:path w="134" h="226">
                <a:moveTo>
                  <a:pt x="133" y="0"/>
                </a:moveTo>
                <a:lnTo>
                  <a:pt x="119" y="36"/>
                </a:lnTo>
                <a:lnTo>
                  <a:pt x="113" y="55"/>
                </a:lnTo>
                <a:lnTo>
                  <a:pt x="106" y="78"/>
                </a:lnTo>
                <a:lnTo>
                  <a:pt x="104" y="92"/>
                </a:lnTo>
                <a:lnTo>
                  <a:pt x="103" y="109"/>
                </a:lnTo>
                <a:lnTo>
                  <a:pt x="103" y="130"/>
                </a:lnTo>
                <a:lnTo>
                  <a:pt x="102" y="149"/>
                </a:lnTo>
                <a:lnTo>
                  <a:pt x="97" y="167"/>
                </a:lnTo>
                <a:lnTo>
                  <a:pt x="89" y="186"/>
                </a:lnTo>
                <a:lnTo>
                  <a:pt x="78" y="202"/>
                </a:lnTo>
                <a:lnTo>
                  <a:pt x="67" y="213"/>
                </a:lnTo>
                <a:lnTo>
                  <a:pt x="55" y="218"/>
                </a:lnTo>
                <a:lnTo>
                  <a:pt x="42" y="224"/>
                </a:lnTo>
                <a:lnTo>
                  <a:pt x="31" y="225"/>
                </a:lnTo>
                <a:lnTo>
                  <a:pt x="21" y="221"/>
                </a:lnTo>
                <a:lnTo>
                  <a:pt x="13" y="215"/>
                </a:lnTo>
                <a:lnTo>
                  <a:pt x="6" y="207"/>
                </a:lnTo>
                <a:lnTo>
                  <a:pt x="2" y="196"/>
                </a:lnTo>
                <a:lnTo>
                  <a:pt x="0" y="184"/>
                </a:lnTo>
                <a:lnTo>
                  <a:pt x="1" y="169"/>
                </a:lnTo>
                <a:lnTo>
                  <a:pt x="5" y="157"/>
                </a:lnTo>
                <a:lnTo>
                  <a:pt x="12" y="142"/>
                </a:lnTo>
                <a:lnTo>
                  <a:pt x="23" y="124"/>
                </a:lnTo>
                <a:lnTo>
                  <a:pt x="33" y="112"/>
                </a:lnTo>
                <a:lnTo>
                  <a:pt x="48" y="100"/>
                </a:lnTo>
                <a:lnTo>
                  <a:pt x="63" y="89"/>
                </a:lnTo>
                <a:lnTo>
                  <a:pt x="78" y="76"/>
                </a:lnTo>
                <a:lnTo>
                  <a:pt x="87" y="66"/>
                </a:lnTo>
                <a:lnTo>
                  <a:pt x="100" y="49"/>
                </a:lnTo>
                <a:lnTo>
                  <a:pt x="112" y="33"/>
                </a:lnTo>
                <a:lnTo>
                  <a:pt x="133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49" name="Freeform 41"/>
          <p:cNvSpPr>
            <a:spLocks/>
          </p:cNvSpPr>
          <p:nvPr/>
        </p:nvSpPr>
        <p:spPr bwMode="auto">
          <a:xfrm>
            <a:off x="6485793" y="3433764"/>
            <a:ext cx="133350" cy="3968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8" y="40"/>
              </a:cxn>
              <a:cxn ang="0">
                <a:pos x="51" y="59"/>
              </a:cxn>
              <a:cxn ang="0">
                <a:pos x="55" y="82"/>
              </a:cxn>
              <a:cxn ang="0">
                <a:pos x="60" y="96"/>
              </a:cxn>
              <a:cxn ang="0">
                <a:pos x="67" y="112"/>
              </a:cxn>
              <a:cxn ang="0">
                <a:pos x="76" y="131"/>
              </a:cxn>
              <a:cxn ang="0">
                <a:pos x="84" y="148"/>
              </a:cxn>
              <a:cxn ang="0">
                <a:pos x="88" y="165"/>
              </a:cxn>
              <a:cxn ang="0">
                <a:pos x="90" y="187"/>
              </a:cxn>
              <a:cxn ang="0">
                <a:pos x="87" y="206"/>
              </a:cxn>
              <a:cxn ang="0">
                <a:pos x="82" y="220"/>
              </a:cxn>
              <a:cxn ang="0">
                <a:pos x="74" y="231"/>
              </a:cxn>
              <a:cxn ang="0">
                <a:pos x="65" y="242"/>
              </a:cxn>
              <a:cxn ang="0">
                <a:pos x="55" y="247"/>
              </a:cxn>
              <a:cxn ang="0">
                <a:pos x="45" y="249"/>
              </a:cxn>
              <a:cxn ang="0">
                <a:pos x="35" y="247"/>
              </a:cxn>
              <a:cxn ang="0">
                <a:pos x="25" y="243"/>
              </a:cxn>
              <a:cxn ang="0">
                <a:pos x="16" y="235"/>
              </a:cxn>
              <a:cxn ang="0">
                <a:pos x="9" y="225"/>
              </a:cxn>
              <a:cxn ang="0">
                <a:pos x="4" y="212"/>
              </a:cxn>
              <a:cxn ang="0">
                <a:pos x="1" y="199"/>
              </a:cxn>
              <a:cxn ang="0">
                <a:pos x="0" y="182"/>
              </a:cxn>
              <a:cxn ang="0">
                <a:pos x="2" y="162"/>
              </a:cxn>
              <a:cxn ang="0">
                <a:pos x="6" y="147"/>
              </a:cxn>
              <a:cxn ang="0">
                <a:pos x="14" y="128"/>
              </a:cxn>
              <a:cxn ang="0">
                <a:pos x="23" y="112"/>
              </a:cxn>
              <a:cxn ang="0">
                <a:pos x="29" y="94"/>
              </a:cxn>
              <a:cxn ang="0">
                <a:pos x="33" y="80"/>
              </a:cxn>
              <a:cxn ang="0">
                <a:pos x="37" y="60"/>
              </a:cxn>
              <a:cxn ang="0">
                <a:pos x="40" y="40"/>
              </a:cxn>
              <a:cxn ang="0">
                <a:pos x="44" y="0"/>
              </a:cxn>
            </a:cxnLst>
            <a:rect l="0" t="0" r="r" b="b"/>
            <a:pathLst>
              <a:path w="91" h="250">
                <a:moveTo>
                  <a:pt x="44" y="0"/>
                </a:moveTo>
                <a:lnTo>
                  <a:pt x="48" y="40"/>
                </a:lnTo>
                <a:lnTo>
                  <a:pt x="51" y="59"/>
                </a:lnTo>
                <a:lnTo>
                  <a:pt x="55" y="82"/>
                </a:lnTo>
                <a:lnTo>
                  <a:pt x="60" y="96"/>
                </a:lnTo>
                <a:lnTo>
                  <a:pt x="67" y="112"/>
                </a:lnTo>
                <a:lnTo>
                  <a:pt x="76" y="131"/>
                </a:lnTo>
                <a:lnTo>
                  <a:pt x="84" y="148"/>
                </a:lnTo>
                <a:lnTo>
                  <a:pt x="88" y="165"/>
                </a:lnTo>
                <a:lnTo>
                  <a:pt x="90" y="187"/>
                </a:lnTo>
                <a:lnTo>
                  <a:pt x="87" y="206"/>
                </a:lnTo>
                <a:lnTo>
                  <a:pt x="82" y="220"/>
                </a:lnTo>
                <a:lnTo>
                  <a:pt x="74" y="231"/>
                </a:lnTo>
                <a:lnTo>
                  <a:pt x="65" y="242"/>
                </a:lnTo>
                <a:lnTo>
                  <a:pt x="55" y="247"/>
                </a:lnTo>
                <a:lnTo>
                  <a:pt x="45" y="249"/>
                </a:lnTo>
                <a:lnTo>
                  <a:pt x="35" y="247"/>
                </a:lnTo>
                <a:lnTo>
                  <a:pt x="25" y="243"/>
                </a:lnTo>
                <a:lnTo>
                  <a:pt x="16" y="235"/>
                </a:lnTo>
                <a:lnTo>
                  <a:pt x="9" y="225"/>
                </a:lnTo>
                <a:lnTo>
                  <a:pt x="4" y="212"/>
                </a:lnTo>
                <a:lnTo>
                  <a:pt x="1" y="199"/>
                </a:lnTo>
                <a:lnTo>
                  <a:pt x="0" y="182"/>
                </a:lnTo>
                <a:lnTo>
                  <a:pt x="2" y="162"/>
                </a:lnTo>
                <a:lnTo>
                  <a:pt x="6" y="147"/>
                </a:lnTo>
                <a:lnTo>
                  <a:pt x="14" y="128"/>
                </a:lnTo>
                <a:lnTo>
                  <a:pt x="23" y="112"/>
                </a:lnTo>
                <a:lnTo>
                  <a:pt x="29" y="94"/>
                </a:lnTo>
                <a:lnTo>
                  <a:pt x="33" y="80"/>
                </a:lnTo>
                <a:lnTo>
                  <a:pt x="37" y="60"/>
                </a:lnTo>
                <a:lnTo>
                  <a:pt x="40" y="40"/>
                </a:lnTo>
                <a:lnTo>
                  <a:pt x="44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50" name="Freeform 42"/>
          <p:cNvSpPr>
            <a:spLocks/>
          </p:cNvSpPr>
          <p:nvPr/>
        </p:nvSpPr>
        <p:spPr bwMode="auto">
          <a:xfrm>
            <a:off x="6648450" y="3562351"/>
            <a:ext cx="133350" cy="3968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8" y="40"/>
              </a:cxn>
              <a:cxn ang="0">
                <a:pos x="51" y="59"/>
              </a:cxn>
              <a:cxn ang="0">
                <a:pos x="55" y="82"/>
              </a:cxn>
              <a:cxn ang="0">
                <a:pos x="60" y="96"/>
              </a:cxn>
              <a:cxn ang="0">
                <a:pos x="67" y="112"/>
              </a:cxn>
              <a:cxn ang="0">
                <a:pos x="76" y="131"/>
              </a:cxn>
              <a:cxn ang="0">
                <a:pos x="84" y="148"/>
              </a:cxn>
              <a:cxn ang="0">
                <a:pos x="88" y="165"/>
              </a:cxn>
              <a:cxn ang="0">
                <a:pos x="90" y="187"/>
              </a:cxn>
              <a:cxn ang="0">
                <a:pos x="87" y="206"/>
              </a:cxn>
              <a:cxn ang="0">
                <a:pos x="82" y="220"/>
              </a:cxn>
              <a:cxn ang="0">
                <a:pos x="74" y="231"/>
              </a:cxn>
              <a:cxn ang="0">
                <a:pos x="65" y="242"/>
              </a:cxn>
              <a:cxn ang="0">
                <a:pos x="55" y="247"/>
              </a:cxn>
              <a:cxn ang="0">
                <a:pos x="45" y="249"/>
              </a:cxn>
              <a:cxn ang="0">
                <a:pos x="35" y="247"/>
              </a:cxn>
              <a:cxn ang="0">
                <a:pos x="25" y="243"/>
              </a:cxn>
              <a:cxn ang="0">
                <a:pos x="16" y="235"/>
              </a:cxn>
              <a:cxn ang="0">
                <a:pos x="9" y="225"/>
              </a:cxn>
              <a:cxn ang="0">
                <a:pos x="4" y="212"/>
              </a:cxn>
              <a:cxn ang="0">
                <a:pos x="1" y="199"/>
              </a:cxn>
              <a:cxn ang="0">
                <a:pos x="0" y="182"/>
              </a:cxn>
              <a:cxn ang="0">
                <a:pos x="2" y="162"/>
              </a:cxn>
              <a:cxn ang="0">
                <a:pos x="6" y="147"/>
              </a:cxn>
              <a:cxn ang="0">
                <a:pos x="14" y="128"/>
              </a:cxn>
              <a:cxn ang="0">
                <a:pos x="23" y="112"/>
              </a:cxn>
              <a:cxn ang="0">
                <a:pos x="29" y="94"/>
              </a:cxn>
              <a:cxn ang="0">
                <a:pos x="33" y="80"/>
              </a:cxn>
              <a:cxn ang="0">
                <a:pos x="37" y="60"/>
              </a:cxn>
              <a:cxn ang="0">
                <a:pos x="40" y="40"/>
              </a:cxn>
              <a:cxn ang="0">
                <a:pos x="44" y="0"/>
              </a:cxn>
            </a:cxnLst>
            <a:rect l="0" t="0" r="r" b="b"/>
            <a:pathLst>
              <a:path w="91" h="250">
                <a:moveTo>
                  <a:pt x="44" y="0"/>
                </a:moveTo>
                <a:lnTo>
                  <a:pt x="48" y="40"/>
                </a:lnTo>
                <a:lnTo>
                  <a:pt x="51" y="59"/>
                </a:lnTo>
                <a:lnTo>
                  <a:pt x="55" y="82"/>
                </a:lnTo>
                <a:lnTo>
                  <a:pt x="60" y="96"/>
                </a:lnTo>
                <a:lnTo>
                  <a:pt x="67" y="112"/>
                </a:lnTo>
                <a:lnTo>
                  <a:pt x="76" y="131"/>
                </a:lnTo>
                <a:lnTo>
                  <a:pt x="84" y="148"/>
                </a:lnTo>
                <a:lnTo>
                  <a:pt x="88" y="165"/>
                </a:lnTo>
                <a:lnTo>
                  <a:pt x="90" y="187"/>
                </a:lnTo>
                <a:lnTo>
                  <a:pt x="87" y="206"/>
                </a:lnTo>
                <a:lnTo>
                  <a:pt x="82" y="220"/>
                </a:lnTo>
                <a:lnTo>
                  <a:pt x="74" y="231"/>
                </a:lnTo>
                <a:lnTo>
                  <a:pt x="65" y="242"/>
                </a:lnTo>
                <a:lnTo>
                  <a:pt x="55" y="247"/>
                </a:lnTo>
                <a:lnTo>
                  <a:pt x="45" y="249"/>
                </a:lnTo>
                <a:lnTo>
                  <a:pt x="35" y="247"/>
                </a:lnTo>
                <a:lnTo>
                  <a:pt x="25" y="243"/>
                </a:lnTo>
                <a:lnTo>
                  <a:pt x="16" y="235"/>
                </a:lnTo>
                <a:lnTo>
                  <a:pt x="9" y="225"/>
                </a:lnTo>
                <a:lnTo>
                  <a:pt x="4" y="212"/>
                </a:lnTo>
                <a:lnTo>
                  <a:pt x="1" y="199"/>
                </a:lnTo>
                <a:lnTo>
                  <a:pt x="0" y="182"/>
                </a:lnTo>
                <a:lnTo>
                  <a:pt x="2" y="162"/>
                </a:lnTo>
                <a:lnTo>
                  <a:pt x="6" y="147"/>
                </a:lnTo>
                <a:lnTo>
                  <a:pt x="14" y="128"/>
                </a:lnTo>
                <a:lnTo>
                  <a:pt x="23" y="112"/>
                </a:lnTo>
                <a:lnTo>
                  <a:pt x="29" y="94"/>
                </a:lnTo>
                <a:lnTo>
                  <a:pt x="33" y="80"/>
                </a:lnTo>
                <a:lnTo>
                  <a:pt x="37" y="60"/>
                </a:lnTo>
                <a:lnTo>
                  <a:pt x="40" y="40"/>
                </a:lnTo>
                <a:lnTo>
                  <a:pt x="44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51" name="Freeform 43"/>
          <p:cNvSpPr>
            <a:spLocks/>
          </p:cNvSpPr>
          <p:nvPr/>
        </p:nvSpPr>
        <p:spPr bwMode="auto">
          <a:xfrm>
            <a:off x="6575181" y="3784601"/>
            <a:ext cx="133350" cy="3968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8" y="40"/>
              </a:cxn>
              <a:cxn ang="0">
                <a:pos x="51" y="59"/>
              </a:cxn>
              <a:cxn ang="0">
                <a:pos x="55" y="82"/>
              </a:cxn>
              <a:cxn ang="0">
                <a:pos x="60" y="96"/>
              </a:cxn>
              <a:cxn ang="0">
                <a:pos x="67" y="112"/>
              </a:cxn>
              <a:cxn ang="0">
                <a:pos x="76" y="131"/>
              </a:cxn>
              <a:cxn ang="0">
                <a:pos x="84" y="148"/>
              </a:cxn>
              <a:cxn ang="0">
                <a:pos x="88" y="165"/>
              </a:cxn>
              <a:cxn ang="0">
                <a:pos x="90" y="187"/>
              </a:cxn>
              <a:cxn ang="0">
                <a:pos x="87" y="206"/>
              </a:cxn>
              <a:cxn ang="0">
                <a:pos x="82" y="220"/>
              </a:cxn>
              <a:cxn ang="0">
                <a:pos x="74" y="231"/>
              </a:cxn>
              <a:cxn ang="0">
                <a:pos x="65" y="242"/>
              </a:cxn>
              <a:cxn ang="0">
                <a:pos x="55" y="247"/>
              </a:cxn>
              <a:cxn ang="0">
                <a:pos x="45" y="249"/>
              </a:cxn>
              <a:cxn ang="0">
                <a:pos x="35" y="247"/>
              </a:cxn>
              <a:cxn ang="0">
                <a:pos x="25" y="243"/>
              </a:cxn>
              <a:cxn ang="0">
                <a:pos x="16" y="235"/>
              </a:cxn>
              <a:cxn ang="0">
                <a:pos x="9" y="225"/>
              </a:cxn>
              <a:cxn ang="0">
                <a:pos x="4" y="212"/>
              </a:cxn>
              <a:cxn ang="0">
                <a:pos x="1" y="199"/>
              </a:cxn>
              <a:cxn ang="0">
                <a:pos x="0" y="182"/>
              </a:cxn>
              <a:cxn ang="0">
                <a:pos x="2" y="162"/>
              </a:cxn>
              <a:cxn ang="0">
                <a:pos x="6" y="147"/>
              </a:cxn>
              <a:cxn ang="0">
                <a:pos x="14" y="128"/>
              </a:cxn>
              <a:cxn ang="0">
                <a:pos x="23" y="112"/>
              </a:cxn>
              <a:cxn ang="0">
                <a:pos x="29" y="94"/>
              </a:cxn>
              <a:cxn ang="0">
                <a:pos x="33" y="80"/>
              </a:cxn>
              <a:cxn ang="0">
                <a:pos x="37" y="60"/>
              </a:cxn>
              <a:cxn ang="0">
                <a:pos x="40" y="40"/>
              </a:cxn>
              <a:cxn ang="0">
                <a:pos x="44" y="0"/>
              </a:cxn>
            </a:cxnLst>
            <a:rect l="0" t="0" r="r" b="b"/>
            <a:pathLst>
              <a:path w="91" h="250">
                <a:moveTo>
                  <a:pt x="44" y="0"/>
                </a:moveTo>
                <a:lnTo>
                  <a:pt x="48" y="40"/>
                </a:lnTo>
                <a:lnTo>
                  <a:pt x="51" y="59"/>
                </a:lnTo>
                <a:lnTo>
                  <a:pt x="55" y="82"/>
                </a:lnTo>
                <a:lnTo>
                  <a:pt x="60" y="96"/>
                </a:lnTo>
                <a:lnTo>
                  <a:pt x="67" y="112"/>
                </a:lnTo>
                <a:lnTo>
                  <a:pt x="76" y="131"/>
                </a:lnTo>
                <a:lnTo>
                  <a:pt x="84" y="148"/>
                </a:lnTo>
                <a:lnTo>
                  <a:pt x="88" y="165"/>
                </a:lnTo>
                <a:lnTo>
                  <a:pt x="90" y="187"/>
                </a:lnTo>
                <a:lnTo>
                  <a:pt x="87" y="206"/>
                </a:lnTo>
                <a:lnTo>
                  <a:pt x="82" y="220"/>
                </a:lnTo>
                <a:lnTo>
                  <a:pt x="74" y="231"/>
                </a:lnTo>
                <a:lnTo>
                  <a:pt x="65" y="242"/>
                </a:lnTo>
                <a:lnTo>
                  <a:pt x="55" y="247"/>
                </a:lnTo>
                <a:lnTo>
                  <a:pt x="45" y="249"/>
                </a:lnTo>
                <a:lnTo>
                  <a:pt x="35" y="247"/>
                </a:lnTo>
                <a:lnTo>
                  <a:pt x="25" y="243"/>
                </a:lnTo>
                <a:lnTo>
                  <a:pt x="16" y="235"/>
                </a:lnTo>
                <a:lnTo>
                  <a:pt x="9" y="225"/>
                </a:lnTo>
                <a:lnTo>
                  <a:pt x="4" y="212"/>
                </a:lnTo>
                <a:lnTo>
                  <a:pt x="1" y="199"/>
                </a:lnTo>
                <a:lnTo>
                  <a:pt x="0" y="182"/>
                </a:lnTo>
                <a:lnTo>
                  <a:pt x="2" y="162"/>
                </a:lnTo>
                <a:lnTo>
                  <a:pt x="6" y="147"/>
                </a:lnTo>
                <a:lnTo>
                  <a:pt x="14" y="128"/>
                </a:lnTo>
                <a:lnTo>
                  <a:pt x="23" y="112"/>
                </a:lnTo>
                <a:lnTo>
                  <a:pt x="29" y="94"/>
                </a:lnTo>
                <a:lnTo>
                  <a:pt x="33" y="80"/>
                </a:lnTo>
                <a:lnTo>
                  <a:pt x="37" y="60"/>
                </a:lnTo>
                <a:lnTo>
                  <a:pt x="40" y="40"/>
                </a:lnTo>
                <a:lnTo>
                  <a:pt x="44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52" name="Freeform 44"/>
          <p:cNvSpPr>
            <a:spLocks/>
          </p:cNvSpPr>
          <p:nvPr/>
        </p:nvSpPr>
        <p:spPr bwMode="auto">
          <a:xfrm>
            <a:off x="6651381" y="4029076"/>
            <a:ext cx="133350" cy="3968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8" y="40"/>
              </a:cxn>
              <a:cxn ang="0">
                <a:pos x="51" y="59"/>
              </a:cxn>
              <a:cxn ang="0">
                <a:pos x="55" y="82"/>
              </a:cxn>
              <a:cxn ang="0">
                <a:pos x="60" y="96"/>
              </a:cxn>
              <a:cxn ang="0">
                <a:pos x="67" y="112"/>
              </a:cxn>
              <a:cxn ang="0">
                <a:pos x="76" y="131"/>
              </a:cxn>
              <a:cxn ang="0">
                <a:pos x="84" y="148"/>
              </a:cxn>
              <a:cxn ang="0">
                <a:pos x="88" y="165"/>
              </a:cxn>
              <a:cxn ang="0">
                <a:pos x="90" y="187"/>
              </a:cxn>
              <a:cxn ang="0">
                <a:pos x="87" y="206"/>
              </a:cxn>
              <a:cxn ang="0">
                <a:pos x="82" y="220"/>
              </a:cxn>
              <a:cxn ang="0">
                <a:pos x="74" y="231"/>
              </a:cxn>
              <a:cxn ang="0">
                <a:pos x="65" y="242"/>
              </a:cxn>
              <a:cxn ang="0">
                <a:pos x="55" y="247"/>
              </a:cxn>
              <a:cxn ang="0">
                <a:pos x="45" y="249"/>
              </a:cxn>
              <a:cxn ang="0">
                <a:pos x="35" y="247"/>
              </a:cxn>
              <a:cxn ang="0">
                <a:pos x="25" y="243"/>
              </a:cxn>
              <a:cxn ang="0">
                <a:pos x="16" y="235"/>
              </a:cxn>
              <a:cxn ang="0">
                <a:pos x="9" y="225"/>
              </a:cxn>
              <a:cxn ang="0">
                <a:pos x="4" y="212"/>
              </a:cxn>
              <a:cxn ang="0">
                <a:pos x="1" y="199"/>
              </a:cxn>
              <a:cxn ang="0">
                <a:pos x="0" y="182"/>
              </a:cxn>
              <a:cxn ang="0">
                <a:pos x="2" y="162"/>
              </a:cxn>
              <a:cxn ang="0">
                <a:pos x="6" y="147"/>
              </a:cxn>
              <a:cxn ang="0">
                <a:pos x="14" y="128"/>
              </a:cxn>
              <a:cxn ang="0">
                <a:pos x="23" y="112"/>
              </a:cxn>
              <a:cxn ang="0">
                <a:pos x="29" y="94"/>
              </a:cxn>
              <a:cxn ang="0">
                <a:pos x="33" y="80"/>
              </a:cxn>
              <a:cxn ang="0">
                <a:pos x="37" y="60"/>
              </a:cxn>
              <a:cxn ang="0">
                <a:pos x="40" y="40"/>
              </a:cxn>
              <a:cxn ang="0">
                <a:pos x="44" y="0"/>
              </a:cxn>
            </a:cxnLst>
            <a:rect l="0" t="0" r="r" b="b"/>
            <a:pathLst>
              <a:path w="91" h="250">
                <a:moveTo>
                  <a:pt x="44" y="0"/>
                </a:moveTo>
                <a:lnTo>
                  <a:pt x="48" y="40"/>
                </a:lnTo>
                <a:lnTo>
                  <a:pt x="51" y="59"/>
                </a:lnTo>
                <a:lnTo>
                  <a:pt x="55" y="82"/>
                </a:lnTo>
                <a:lnTo>
                  <a:pt x="60" y="96"/>
                </a:lnTo>
                <a:lnTo>
                  <a:pt x="67" y="112"/>
                </a:lnTo>
                <a:lnTo>
                  <a:pt x="76" y="131"/>
                </a:lnTo>
                <a:lnTo>
                  <a:pt x="84" y="148"/>
                </a:lnTo>
                <a:lnTo>
                  <a:pt x="88" y="165"/>
                </a:lnTo>
                <a:lnTo>
                  <a:pt x="90" y="187"/>
                </a:lnTo>
                <a:lnTo>
                  <a:pt x="87" y="206"/>
                </a:lnTo>
                <a:lnTo>
                  <a:pt x="82" y="220"/>
                </a:lnTo>
                <a:lnTo>
                  <a:pt x="74" y="231"/>
                </a:lnTo>
                <a:lnTo>
                  <a:pt x="65" y="242"/>
                </a:lnTo>
                <a:lnTo>
                  <a:pt x="55" y="247"/>
                </a:lnTo>
                <a:lnTo>
                  <a:pt x="45" y="249"/>
                </a:lnTo>
                <a:lnTo>
                  <a:pt x="35" y="247"/>
                </a:lnTo>
                <a:lnTo>
                  <a:pt x="25" y="243"/>
                </a:lnTo>
                <a:lnTo>
                  <a:pt x="16" y="235"/>
                </a:lnTo>
                <a:lnTo>
                  <a:pt x="9" y="225"/>
                </a:lnTo>
                <a:lnTo>
                  <a:pt x="4" y="212"/>
                </a:lnTo>
                <a:lnTo>
                  <a:pt x="1" y="199"/>
                </a:lnTo>
                <a:lnTo>
                  <a:pt x="0" y="182"/>
                </a:lnTo>
                <a:lnTo>
                  <a:pt x="2" y="162"/>
                </a:lnTo>
                <a:lnTo>
                  <a:pt x="6" y="147"/>
                </a:lnTo>
                <a:lnTo>
                  <a:pt x="14" y="128"/>
                </a:lnTo>
                <a:lnTo>
                  <a:pt x="23" y="112"/>
                </a:lnTo>
                <a:lnTo>
                  <a:pt x="29" y="94"/>
                </a:lnTo>
                <a:lnTo>
                  <a:pt x="33" y="80"/>
                </a:lnTo>
                <a:lnTo>
                  <a:pt x="37" y="60"/>
                </a:lnTo>
                <a:lnTo>
                  <a:pt x="40" y="40"/>
                </a:lnTo>
                <a:lnTo>
                  <a:pt x="44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53" name="Freeform 45"/>
          <p:cNvSpPr>
            <a:spLocks/>
          </p:cNvSpPr>
          <p:nvPr/>
        </p:nvSpPr>
        <p:spPr bwMode="auto">
          <a:xfrm>
            <a:off x="6598627" y="3251200"/>
            <a:ext cx="133350" cy="3968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8" y="40"/>
              </a:cxn>
              <a:cxn ang="0">
                <a:pos x="51" y="59"/>
              </a:cxn>
              <a:cxn ang="0">
                <a:pos x="55" y="82"/>
              </a:cxn>
              <a:cxn ang="0">
                <a:pos x="60" y="96"/>
              </a:cxn>
              <a:cxn ang="0">
                <a:pos x="67" y="112"/>
              </a:cxn>
              <a:cxn ang="0">
                <a:pos x="76" y="131"/>
              </a:cxn>
              <a:cxn ang="0">
                <a:pos x="84" y="148"/>
              </a:cxn>
              <a:cxn ang="0">
                <a:pos x="88" y="165"/>
              </a:cxn>
              <a:cxn ang="0">
                <a:pos x="90" y="187"/>
              </a:cxn>
              <a:cxn ang="0">
                <a:pos x="87" y="206"/>
              </a:cxn>
              <a:cxn ang="0">
                <a:pos x="82" y="220"/>
              </a:cxn>
              <a:cxn ang="0">
                <a:pos x="74" y="231"/>
              </a:cxn>
              <a:cxn ang="0">
                <a:pos x="65" y="242"/>
              </a:cxn>
              <a:cxn ang="0">
                <a:pos x="55" y="247"/>
              </a:cxn>
              <a:cxn ang="0">
                <a:pos x="45" y="249"/>
              </a:cxn>
              <a:cxn ang="0">
                <a:pos x="35" y="247"/>
              </a:cxn>
              <a:cxn ang="0">
                <a:pos x="25" y="243"/>
              </a:cxn>
              <a:cxn ang="0">
                <a:pos x="16" y="235"/>
              </a:cxn>
              <a:cxn ang="0">
                <a:pos x="9" y="225"/>
              </a:cxn>
              <a:cxn ang="0">
                <a:pos x="4" y="212"/>
              </a:cxn>
              <a:cxn ang="0">
                <a:pos x="1" y="199"/>
              </a:cxn>
              <a:cxn ang="0">
                <a:pos x="0" y="182"/>
              </a:cxn>
              <a:cxn ang="0">
                <a:pos x="2" y="162"/>
              </a:cxn>
              <a:cxn ang="0">
                <a:pos x="6" y="147"/>
              </a:cxn>
              <a:cxn ang="0">
                <a:pos x="14" y="128"/>
              </a:cxn>
              <a:cxn ang="0">
                <a:pos x="23" y="112"/>
              </a:cxn>
              <a:cxn ang="0">
                <a:pos x="29" y="94"/>
              </a:cxn>
              <a:cxn ang="0">
                <a:pos x="33" y="80"/>
              </a:cxn>
              <a:cxn ang="0">
                <a:pos x="37" y="60"/>
              </a:cxn>
              <a:cxn ang="0">
                <a:pos x="40" y="40"/>
              </a:cxn>
              <a:cxn ang="0">
                <a:pos x="44" y="0"/>
              </a:cxn>
            </a:cxnLst>
            <a:rect l="0" t="0" r="r" b="b"/>
            <a:pathLst>
              <a:path w="91" h="250">
                <a:moveTo>
                  <a:pt x="44" y="0"/>
                </a:moveTo>
                <a:lnTo>
                  <a:pt x="48" y="40"/>
                </a:lnTo>
                <a:lnTo>
                  <a:pt x="51" y="59"/>
                </a:lnTo>
                <a:lnTo>
                  <a:pt x="55" y="82"/>
                </a:lnTo>
                <a:lnTo>
                  <a:pt x="60" y="96"/>
                </a:lnTo>
                <a:lnTo>
                  <a:pt x="67" y="112"/>
                </a:lnTo>
                <a:lnTo>
                  <a:pt x="76" y="131"/>
                </a:lnTo>
                <a:lnTo>
                  <a:pt x="84" y="148"/>
                </a:lnTo>
                <a:lnTo>
                  <a:pt x="88" y="165"/>
                </a:lnTo>
                <a:lnTo>
                  <a:pt x="90" y="187"/>
                </a:lnTo>
                <a:lnTo>
                  <a:pt x="87" y="206"/>
                </a:lnTo>
                <a:lnTo>
                  <a:pt x="82" y="220"/>
                </a:lnTo>
                <a:lnTo>
                  <a:pt x="74" y="231"/>
                </a:lnTo>
                <a:lnTo>
                  <a:pt x="65" y="242"/>
                </a:lnTo>
                <a:lnTo>
                  <a:pt x="55" y="247"/>
                </a:lnTo>
                <a:lnTo>
                  <a:pt x="45" y="249"/>
                </a:lnTo>
                <a:lnTo>
                  <a:pt x="35" y="247"/>
                </a:lnTo>
                <a:lnTo>
                  <a:pt x="25" y="243"/>
                </a:lnTo>
                <a:lnTo>
                  <a:pt x="16" y="235"/>
                </a:lnTo>
                <a:lnTo>
                  <a:pt x="9" y="225"/>
                </a:lnTo>
                <a:lnTo>
                  <a:pt x="4" y="212"/>
                </a:lnTo>
                <a:lnTo>
                  <a:pt x="1" y="199"/>
                </a:lnTo>
                <a:lnTo>
                  <a:pt x="0" y="182"/>
                </a:lnTo>
                <a:lnTo>
                  <a:pt x="2" y="162"/>
                </a:lnTo>
                <a:lnTo>
                  <a:pt x="6" y="147"/>
                </a:lnTo>
                <a:lnTo>
                  <a:pt x="14" y="128"/>
                </a:lnTo>
                <a:lnTo>
                  <a:pt x="23" y="112"/>
                </a:lnTo>
                <a:lnTo>
                  <a:pt x="29" y="94"/>
                </a:lnTo>
                <a:lnTo>
                  <a:pt x="33" y="80"/>
                </a:lnTo>
                <a:lnTo>
                  <a:pt x="37" y="60"/>
                </a:lnTo>
                <a:lnTo>
                  <a:pt x="40" y="40"/>
                </a:lnTo>
                <a:lnTo>
                  <a:pt x="44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54" name="Freeform 46"/>
          <p:cNvSpPr>
            <a:spLocks/>
          </p:cNvSpPr>
          <p:nvPr/>
        </p:nvSpPr>
        <p:spPr bwMode="auto">
          <a:xfrm>
            <a:off x="6783266" y="3054351"/>
            <a:ext cx="133350" cy="3968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8" y="40"/>
              </a:cxn>
              <a:cxn ang="0">
                <a:pos x="51" y="59"/>
              </a:cxn>
              <a:cxn ang="0">
                <a:pos x="55" y="82"/>
              </a:cxn>
              <a:cxn ang="0">
                <a:pos x="60" y="96"/>
              </a:cxn>
              <a:cxn ang="0">
                <a:pos x="67" y="112"/>
              </a:cxn>
              <a:cxn ang="0">
                <a:pos x="76" y="131"/>
              </a:cxn>
              <a:cxn ang="0">
                <a:pos x="84" y="148"/>
              </a:cxn>
              <a:cxn ang="0">
                <a:pos x="88" y="165"/>
              </a:cxn>
              <a:cxn ang="0">
                <a:pos x="90" y="187"/>
              </a:cxn>
              <a:cxn ang="0">
                <a:pos x="87" y="206"/>
              </a:cxn>
              <a:cxn ang="0">
                <a:pos x="82" y="220"/>
              </a:cxn>
              <a:cxn ang="0">
                <a:pos x="74" y="231"/>
              </a:cxn>
              <a:cxn ang="0">
                <a:pos x="65" y="242"/>
              </a:cxn>
              <a:cxn ang="0">
                <a:pos x="55" y="247"/>
              </a:cxn>
              <a:cxn ang="0">
                <a:pos x="45" y="249"/>
              </a:cxn>
              <a:cxn ang="0">
                <a:pos x="35" y="247"/>
              </a:cxn>
              <a:cxn ang="0">
                <a:pos x="25" y="243"/>
              </a:cxn>
              <a:cxn ang="0">
                <a:pos x="16" y="235"/>
              </a:cxn>
              <a:cxn ang="0">
                <a:pos x="9" y="225"/>
              </a:cxn>
              <a:cxn ang="0">
                <a:pos x="4" y="212"/>
              </a:cxn>
              <a:cxn ang="0">
                <a:pos x="1" y="199"/>
              </a:cxn>
              <a:cxn ang="0">
                <a:pos x="0" y="182"/>
              </a:cxn>
              <a:cxn ang="0">
                <a:pos x="2" y="162"/>
              </a:cxn>
              <a:cxn ang="0">
                <a:pos x="6" y="147"/>
              </a:cxn>
              <a:cxn ang="0">
                <a:pos x="14" y="128"/>
              </a:cxn>
              <a:cxn ang="0">
                <a:pos x="23" y="112"/>
              </a:cxn>
              <a:cxn ang="0">
                <a:pos x="29" y="94"/>
              </a:cxn>
              <a:cxn ang="0">
                <a:pos x="33" y="80"/>
              </a:cxn>
              <a:cxn ang="0">
                <a:pos x="37" y="60"/>
              </a:cxn>
              <a:cxn ang="0">
                <a:pos x="40" y="40"/>
              </a:cxn>
              <a:cxn ang="0">
                <a:pos x="44" y="0"/>
              </a:cxn>
            </a:cxnLst>
            <a:rect l="0" t="0" r="r" b="b"/>
            <a:pathLst>
              <a:path w="91" h="250">
                <a:moveTo>
                  <a:pt x="44" y="0"/>
                </a:moveTo>
                <a:lnTo>
                  <a:pt x="48" y="40"/>
                </a:lnTo>
                <a:lnTo>
                  <a:pt x="51" y="59"/>
                </a:lnTo>
                <a:lnTo>
                  <a:pt x="55" y="82"/>
                </a:lnTo>
                <a:lnTo>
                  <a:pt x="60" y="96"/>
                </a:lnTo>
                <a:lnTo>
                  <a:pt x="67" y="112"/>
                </a:lnTo>
                <a:lnTo>
                  <a:pt x="76" y="131"/>
                </a:lnTo>
                <a:lnTo>
                  <a:pt x="84" y="148"/>
                </a:lnTo>
                <a:lnTo>
                  <a:pt x="88" y="165"/>
                </a:lnTo>
                <a:lnTo>
                  <a:pt x="90" y="187"/>
                </a:lnTo>
                <a:lnTo>
                  <a:pt x="87" y="206"/>
                </a:lnTo>
                <a:lnTo>
                  <a:pt x="82" y="220"/>
                </a:lnTo>
                <a:lnTo>
                  <a:pt x="74" y="231"/>
                </a:lnTo>
                <a:lnTo>
                  <a:pt x="65" y="242"/>
                </a:lnTo>
                <a:lnTo>
                  <a:pt x="55" y="247"/>
                </a:lnTo>
                <a:lnTo>
                  <a:pt x="45" y="249"/>
                </a:lnTo>
                <a:lnTo>
                  <a:pt x="35" y="247"/>
                </a:lnTo>
                <a:lnTo>
                  <a:pt x="25" y="243"/>
                </a:lnTo>
                <a:lnTo>
                  <a:pt x="16" y="235"/>
                </a:lnTo>
                <a:lnTo>
                  <a:pt x="9" y="225"/>
                </a:lnTo>
                <a:lnTo>
                  <a:pt x="4" y="212"/>
                </a:lnTo>
                <a:lnTo>
                  <a:pt x="1" y="199"/>
                </a:lnTo>
                <a:lnTo>
                  <a:pt x="0" y="182"/>
                </a:lnTo>
                <a:lnTo>
                  <a:pt x="2" y="162"/>
                </a:lnTo>
                <a:lnTo>
                  <a:pt x="6" y="147"/>
                </a:lnTo>
                <a:lnTo>
                  <a:pt x="14" y="128"/>
                </a:lnTo>
                <a:lnTo>
                  <a:pt x="23" y="112"/>
                </a:lnTo>
                <a:lnTo>
                  <a:pt x="29" y="94"/>
                </a:lnTo>
                <a:lnTo>
                  <a:pt x="33" y="80"/>
                </a:lnTo>
                <a:lnTo>
                  <a:pt x="37" y="60"/>
                </a:lnTo>
                <a:lnTo>
                  <a:pt x="40" y="40"/>
                </a:lnTo>
                <a:lnTo>
                  <a:pt x="44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55" name="Freeform 47"/>
          <p:cNvSpPr>
            <a:spLocks/>
          </p:cNvSpPr>
          <p:nvPr/>
        </p:nvSpPr>
        <p:spPr bwMode="auto">
          <a:xfrm>
            <a:off x="6794989" y="3322639"/>
            <a:ext cx="133350" cy="3968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8" y="40"/>
              </a:cxn>
              <a:cxn ang="0">
                <a:pos x="51" y="59"/>
              </a:cxn>
              <a:cxn ang="0">
                <a:pos x="55" y="82"/>
              </a:cxn>
              <a:cxn ang="0">
                <a:pos x="60" y="96"/>
              </a:cxn>
              <a:cxn ang="0">
                <a:pos x="67" y="112"/>
              </a:cxn>
              <a:cxn ang="0">
                <a:pos x="76" y="131"/>
              </a:cxn>
              <a:cxn ang="0">
                <a:pos x="84" y="148"/>
              </a:cxn>
              <a:cxn ang="0">
                <a:pos x="88" y="165"/>
              </a:cxn>
              <a:cxn ang="0">
                <a:pos x="90" y="187"/>
              </a:cxn>
              <a:cxn ang="0">
                <a:pos x="87" y="206"/>
              </a:cxn>
              <a:cxn ang="0">
                <a:pos x="82" y="220"/>
              </a:cxn>
              <a:cxn ang="0">
                <a:pos x="74" y="231"/>
              </a:cxn>
              <a:cxn ang="0">
                <a:pos x="65" y="242"/>
              </a:cxn>
              <a:cxn ang="0">
                <a:pos x="55" y="247"/>
              </a:cxn>
              <a:cxn ang="0">
                <a:pos x="45" y="249"/>
              </a:cxn>
              <a:cxn ang="0">
                <a:pos x="35" y="247"/>
              </a:cxn>
              <a:cxn ang="0">
                <a:pos x="25" y="243"/>
              </a:cxn>
              <a:cxn ang="0">
                <a:pos x="16" y="235"/>
              </a:cxn>
              <a:cxn ang="0">
                <a:pos x="9" y="225"/>
              </a:cxn>
              <a:cxn ang="0">
                <a:pos x="4" y="212"/>
              </a:cxn>
              <a:cxn ang="0">
                <a:pos x="1" y="199"/>
              </a:cxn>
              <a:cxn ang="0">
                <a:pos x="0" y="182"/>
              </a:cxn>
              <a:cxn ang="0">
                <a:pos x="2" y="162"/>
              </a:cxn>
              <a:cxn ang="0">
                <a:pos x="6" y="147"/>
              </a:cxn>
              <a:cxn ang="0">
                <a:pos x="14" y="128"/>
              </a:cxn>
              <a:cxn ang="0">
                <a:pos x="23" y="112"/>
              </a:cxn>
              <a:cxn ang="0">
                <a:pos x="29" y="94"/>
              </a:cxn>
              <a:cxn ang="0">
                <a:pos x="33" y="80"/>
              </a:cxn>
              <a:cxn ang="0">
                <a:pos x="37" y="60"/>
              </a:cxn>
              <a:cxn ang="0">
                <a:pos x="40" y="40"/>
              </a:cxn>
              <a:cxn ang="0">
                <a:pos x="44" y="0"/>
              </a:cxn>
            </a:cxnLst>
            <a:rect l="0" t="0" r="r" b="b"/>
            <a:pathLst>
              <a:path w="91" h="250">
                <a:moveTo>
                  <a:pt x="44" y="0"/>
                </a:moveTo>
                <a:lnTo>
                  <a:pt x="48" y="40"/>
                </a:lnTo>
                <a:lnTo>
                  <a:pt x="51" y="59"/>
                </a:lnTo>
                <a:lnTo>
                  <a:pt x="55" y="82"/>
                </a:lnTo>
                <a:lnTo>
                  <a:pt x="60" y="96"/>
                </a:lnTo>
                <a:lnTo>
                  <a:pt x="67" y="112"/>
                </a:lnTo>
                <a:lnTo>
                  <a:pt x="76" y="131"/>
                </a:lnTo>
                <a:lnTo>
                  <a:pt x="84" y="148"/>
                </a:lnTo>
                <a:lnTo>
                  <a:pt x="88" y="165"/>
                </a:lnTo>
                <a:lnTo>
                  <a:pt x="90" y="187"/>
                </a:lnTo>
                <a:lnTo>
                  <a:pt x="87" y="206"/>
                </a:lnTo>
                <a:lnTo>
                  <a:pt x="82" y="220"/>
                </a:lnTo>
                <a:lnTo>
                  <a:pt x="74" y="231"/>
                </a:lnTo>
                <a:lnTo>
                  <a:pt x="65" y="242"/>
                </a:lnTo>
                <a:lnTo>
                  <a:pt x="55" y="247"/>
                </a:lnTo>
                <a:lnTo>
                  <a:pt x="45" y="249"/>
                </a:lnTo>
                <a:lnTo>
                  <a:pt x="35" y="247"/>
                </a:lnTo>
                <a:lnTo>
                  <a:pt x="25" y="243"/>
                </a:lnTo>
                <a:lnTo>
                  <a:pt x="16" y="235"/>
                </a:lnTo>
                <a:lnTo>
                  <a:pt x="9" y="225"/>
                </a:lnTo>
                <a:lnTo>
                  <a:pt x="4" y="212"/>
                </a:lnTo>
                <a:lnTo>
                  <a:pt x="1" y="199"/>
                </a:lnTo>
                <a:lnTo>
                  <a:pt x="0" y="182"/>
                </a:lnTo>
                <a:lnTo>
                  <a:pt x="2" y="162"/>
                </a:lnTo>
                <a:lnTo>
                  <a:pt x="6" y="147"/>
                </a:lnTo>
                <a:lnTo>
                  <a:pt x="14" y="128"/>
                </a:lnTo>
                <a:lnTo>
                  <a:pt x="23" y="112"/>
                </a:lnTo>
                <a:lnTo>
                  <a:pt x="29" y="94"/>
                </a:lnTo>
                <a:lnTo>
                  <a:pt x="33" y="80"/>
                </a:lnTo>
                <a:lnTo>
                  <a:pt x="37" y="60"/>
                </a:lnTo>
                <a:lnTo>
                  <a:pt x="40" y="40"/>
                </a:lnTo>
                <a:lnTo>
                  <a:pt x="44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56" name="Freeform 48"/>
          <p:cNvSpPr>
            <a:spLocks/>
          </p:cNvSpPr>
          <p:nvPr/>
        </p:nvSpPr>
        <p:spPr bwMode="auto">
          <a:xfrm>
            <a:off x="6399335" y="2940051"/>
            <a:ext cx="133350" cy="3968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8" y="40"/>
              </a:cxn>
              <a:cxn ang="0">
                <a:pos x="51" y="59"/>
              </a:cxn>
              <a:cxn ang="0">
                <a:pos x="55" y="82"/>
              </a:cxn>
              <a:cxn ang="0">
                <a:pos x="60" y="96"/>
              </a:cxn>
              <a:cxn ang="0">
                <a:pos x="67" y="112"/>
              </a:cxn>
              <a:cxn ang="0">
                <a:pos x="76" y="131"/>
              </a:cxn>
              <a:cxn ang="0">
                <a:pos x="84" y="148"/>
              </a:cxn>
              <a:cxn ang="0">
                <a:pos x="88" y="165"/>
              </a:cxn>
              <a:cxn ang="0">
                <a:pos x="90" y="187"/>
              </a:cxn>
              <a:cxn ang="0">
                <a:pos x="87" y="206"/>
              </a:cxn>
              <a:cxn ang="0">
                <a:pos x="82" y="220"/>
              </a:cxn>
              <a:cxn ang="0">
                <a:pos x="74" y="231"/>
              </a:cxn>
              <a:cxn ang="0">
                <a:pos x="65" y="242"/>
              </a:cxn>
              <a:cxn ang="0">
                <a:pos x="55" y="247"/>
              </a:cxn>
              <a:cxn ang="0">
                <a:pos x="45" y="249"/>
              </a:cxn>
              <a:cxn ang="0">
                <a:pos x="35" y="247"/>
              </a:cxn>
              <a:cxn ang="0">
                <a:pos x="25" y="243"/>
              </a:cxn>
              <a:cxn ang="0">
                <a:pos x="16" y="235"/>
              </a:cxn>
              <a:cxn ang="0">
                <a:pos x="9" y="225"/>
              </a:cxn>
              <a:cxn ang="0">
                <a:pos x="4" y="212"/>
              </a:cxn>
              <a:cxn ang="0">
                <a:pos x="1" y="199"/>
              </a:cxn>
              <a:cxn ang="0">
                <a:pos x="0" y="182"/>
              </a:cxn>
              <a:cxn ang="0">
                <a:pos x="2" y="162"/>
              </a:cxn>
              <a:cxn ang="0">
                <a:pos x="6" y="147"/>
              </a:cxn>
              <a:cxn ang="0">
                <a:pos x="14" y="128"/>
              </a:cxn>
              <a:cxn ang="0">
                <a:pos x="23" y="112"/>
              </a:cxn>
              <a:cxn ang="0">
                <a:pos x="29" y="94"/>
              </a:cxn>
              <a:cxn ang="0">
                <a:pos x="33" y="80"/>
              </a:cxn>
              <a:cxn ang="0">
                <a:pos x="37" y="60"/>
              </a:cxn>
              <a:cxn ang="0">
                <a:pos x="40" y="40"/>
              </a:cxn>
              <a:cxn ang="0">
                <a:pos x="44" y="0"/>
              </a:cxn>
            </a:cxnLst>
            <a:rect l="0" t="0" r="r" b="b"/>
            <a:pathLst>
              <a:path w="91" h="250">
                <a:moveTo>
                  <a:pt x="44" y="0"/>
                </a:moveTo>
                <a:lnTo>
                  <a:pt x="48" y="40"/>
                </a:lnTo>
                <a:lnTo>
                  <a:pt x="51" y="59"/>
                </a:lnTo>
                <a:lnTo>
                  <a:pt x="55" y="82"/>
                </a:lnTo>
                <a:lnTo>
                  <a:pt x="60" y="96"/>
                </a:lnTo>
                <a:lnTo>
                  <a:pt x="67" y="112"/>
                </a:lnTo>
                <a:lnTo>
                  <a:pt x="76" y="131"/>
                </a:lnTo>
                <a:lnTo>
                  <a:pt x="84" y="148"/>
                </a:lnTo>
                <a:lnTo>
                  <a:pt x="88" y="165"/>
                </a:lnTo>
                <a:lnTo>
                  <a:pt x="90" y="187"/>
                </a:lnTo>
                <a:lnTo>
                  <a:pt x="87" y="206"/>
                </a:lnTo>
                <a:lnTo>
                  <a:pt x="82" y="220"/>
                </a:lnTo>
                <a:lnTo>
                  <a:pt x="74" y="231"/>
                </a:lnTo>
                <a:lnTo>
                  <a:pt x="65" y="242"/>
                </a:lnTo>
                <a:lnTo>
                  <a:pt x="55" y="247"/>
                </a:lnTo>
                <a:lnTo>
                  <a:pt x="45" y="249"/>
                </a:lnTo>
                <a:lnTo>
                  <a:pt x="35" y="247"/>
                </a:lnTo>
                <a:lnTo>
                  <a:pt x="25" y="243"/>
                </a:lnTo>
                <a:lnTo>
                  <a:pt x="16" y="235"/>
                </a:lnTo>
                <a:lnTo>
                  <a:pt x="9" y="225"/>
                </a:lnTo>
                <a:lnTo>
                  <a:pt x="4" y="212"/>
                </a:lnTo>
                <a:lnTo>
                  <a:pt x="1" y="199"/>
                </a:lnTo>
                <a:lnTo>
                  <a:pt x="0" y="182"/>
                </a:lnTo>
                <a:lnTo>
                  <a:pt x="2" y="162"/>
                </a:lnTo>
                <a:lnTo>
                  <a:pt x="6" y="147"/>
                </a:lnTo>
                <a:lnTo>
                  <a:pt x="14" y="128"/>
                </a:lnTo>
                <a:lnTo>
                  <a:pt x="23" y="112"/>
                </a:lnTo>
                <a:lnTo>
                  <a:pt x="29" y="94"/>
                </a:lnTo>
                <a:lnTo>
                  <a:pt x="33" y="80"/>
                </a:lnTo>
                <a:lnTo>
                  <a:pt x="37" y="60"/>
                </a:lnTo>
                <a:lnTo>
                  <a:pt x="40" y="40"/>
                </a:lnTo>
                <a:lnTo>
                  <a:pt x="44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57" name="Freeform 49"/>
          <p:cNvSpPr>
            <a:spLocks/>
          </p:cNvSpPr>
          <p:nvPr/>
        </p:nvSpPr>
        <p:spPr bwMode="auto">
          <a:xfrm>
            <a:off x="6390543" y="3209926"/>
            <a:ext cx="133350" cy="3968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8" y="40"/>
              </a:cxn>
              <a:cxn ang="0">
                <a:pos x="51" y="59"/>
              </a:cxn>
              <a:cxn ang="0">
                <a:pos x="55" y="82"/>
              </a:cxn>
              <a:cxn ang="0">
                <a:pos x="60" y="96"/>
              </a:cxn>
              <a:cxn ang="0">
                <a:pos x="67" y="112"/>
              </a:cxn>
              <a:cxn ang="0">
                <a:pos x="76" y="131"/>
              </a:cxn>
              <a:cxn ang="0">
                <a:pos x="84" y="148"/>
              </a:cxn>
              <a:cxn ang="0">
                <a:pos x="88" y="165"/>
              </a:cxn>
              <a:cxn ang="0">
                <a:pos x="90" y="187"/>
              </a:cxn>
              <a:cxn ang="0">
                <a:pos x="87" y="206"/>
              </a:cxn>
              <a:cxn ang="0">
                <a:pos x="82" y="220"/>
              </a:cxn>
              <a:cxn ang="0">
                <a:pos x="74" y="231"/>
              </a:cxn>
              <a:cxn ang="0">
                <a:pos x="65" y="242"/>
              </a:cxn>
              <a:cxn ang="0">
                <a:pos x="55" y="247"/>
              </a:cxn>
              <a:cxn ang="0">
                <a:pos x="45" y="249"/>
              </a:cxn>
              <a:cxn ang="0">
                <a:pos x="35" y="247"/>
              </a:cxn>
              <a:cxn ang="0">
                <a:pos x="25" y="243"/>
              </a:cxn>
              <a:cxn ang="0">
                <a:pos x="16" y="235"/>
              </a:cxn>
              <a:cxn ang="0">
                <a:pos x="9" y="225"/>
              </a:cxn>
              <a:cxn ang="0">
                <a:pos x="4" y="212"/>
              </a:cxn>
              <a:cxn ang="0">
                <a:pos x="1" y="199"/>
              </a:cxn>
              <a:cxn ang="0">
                <a:pos x="0" y="182"/>
              </a:cxn>
              <a:cxn ang="0">
                <a:pos x="2" y="162"/>
              </a:cxn>
              <a:cxn ang="0">
                <a:pos x="6" y="147"/>
              </a:cxn>
              <a:cxn ang="0">
                <a:pos x="14" y="128"/>
              </a:cxn>
              <a:cxn ang="0">
                <a:pos x="23" y="112"/>
              </a:cxn>
              <a:cxn ang="0">
                <a:pos x="29" y="94"/>
              </a:cxn>
              <a:cxn ang="0">
                <a:pos x="33" y="80"/>
              </a:cxn>
              <a:cxn ang="0">
                <a:pos x="37" y="60"/>
              </a:cxn>
              <a:cxn ang="0">
                <a:pos x="40" y="40"/>
              </a:cxn>
              <a:cxn ang="0">
                <a:pos x="44" y="0"/>
              </a:cxn>
            </a:cxnLst>
            <a:rect l="0" t="0" r="r" b="b"/>
            <a:pathLst>
              <a:path w="91" h="250">
                <a:moveTo>
                  <a:pt x="44" y="0"/>
                </a:moveTo>
                <a:lnTo>
                  <a:pt x="48" y="40"/>
                </a:lnTo>
                <a:lnTo>
                  <a:pt x="51" y="59"/>
                </a:lnTo>
                <a:lnTo>
                  <a:pt x="55" y="82"/>
                </a:lnTo>
                <a:lnTo>
                  <a:pt x="60" y="96"/>
                </a:lnTo>
                <a:lnTo>
                  <a:pt x="67" y="112"/>
                </a:lnTo>
                <a:lnTo>
                  <a:pt x="76" y="131"/>
                </a:lnTo>
                <a:lnTo>
                  <a:pt x="84" y="148"/>
                </a:lnTo>
                <a:lnTo>
                  <a:pt x="88" y="165"/>
                </a:lnTo>
                <a:lnTo>
                  <a:pt x="90" y="187"/>
                </a:lnTo>
                <a:lnTo>
                  <a:pt x="87" y="206"/>
                </a:lnTo>
                <a:lnTo>
                  <a:pt x="82" y="220"/>
                </a:lnTo>
                <a:lnTo>
                  <a:pt x="74" y="231"/>
                </a:lnTo>
                <a:lnTo>
                  <a:pt x="65" y="242"/>
                </a:lnTo>
                <a:lnTo>
                  <a:pt x="55" y="247"/>
                </a:lnTo>
                <a:lnTo>
                  <a:pt x="45" y="249"/>
                </a:lnTo>
                <a:lnTo>
                  <a:pt x="35" y="247"/>
                </a:lnTo>
                <a:lnTo>
                  <a:pt x="25" y="243"/>
                </a:lnTo>
                <a:lnTo>
                  <a:pt x="16" y="235"/>
                </a:lnTo>
                <a:lnTo>
                  <a:pt x="9" y="225"/>
                </a:lnTo>
                <a:lnTo>
                  <a:pt x="4" y="212"/>
                </a:lnTo>
                <a:lnTo>
                  <a:pt x="1" y="199"/>
                </a:lnTo>
                <a:lnTo>
                  <a:pt x="0" y="182"/>
                </a:lnTo>
                <a:lnTo>
                  <a:pt x="2" y="162"/>
                </a:lnTo>
                <a:lnTo>
                  <a:pt x="6" y="147"/>
                </a:lnTo>
                <a:lnTo>
                  <a:pt x="14" y="128"/>
                </a:lnTo>
                <a:lnTo>
                  <a:pt x="23" y="112"/>
                </a:lnTo>
                <a:lnTo>
                  <a:pt x="29" y="94"/>
                </a:lnTo>
                <a:lnTo>
                  <a:pt x="33" y="80"/>
                </a:lnTo>
                <a:lnTo>
                  <a:pt x="37" y="60"/>
                </a:lnTo>
                <a:lnTo>
                  <a:pt x="40" y="40"/>
                </a:lnTo>
                <a:lnTo>
                  <a:pt x="44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58" name="Freeform 50"/>
          <p:cNvSpPr>
            <a:spLocks/>
          </p:cNvSpPr>
          <p:nvPr/>
        </p:nvSpPr>
        <p:spPr bwMode="auto">
          <a:xfrm>
            <a:off x="6595696" y="2921001"/>
            <a:ext cx="133350" cy="3968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8" y="40"/>
              </a:cxn>
              <a:cxn ang="0">
                <a:pos x="51" y="59"/>
              </a:cxn>
              <a:cxn ang="0">
                <a:pos x="55" y="82"/>
              </a:cxn>
              <a:cxn ang="0">
                <a:pos x="60" y="96"/>
              </a:cxn>
              <a:cxn ang="0">
                <a:pos x="67" y="112"/>
              </a:cxn>
              <a:cxn ang="0">
                <a:pos x="76" y="131"/>
              </a:cxn>
              <a:cxn ang="0">
                <a:pos x="84" y="148"/>
              </a:cxn>
              <a:cxn ang="0">
                <a:pos x="88" y="165"/>
              </a:cxn>
              <a:cxn ang="0">
                <a:pos x="90" y="187"/>
              </a:cxn>
              <a:cxn ang="0">
                <a:pos x="87" y="206"/>
              </a:cxn>
              <a:cxn ang="0">
                <a:pos x="82" y="220"/>
              </a:cxn>
              <a:cxn ang="0">
                <a:pos x="74" y="231"/>
              </a:cxn>
              <a:cxn ang="0">
                <a:pos x="65" y="242"/>
              </a:cxn>
              <a:cxn ang="0">
                <a:pos x="55" y="247"/>
              </a:cxn>
              <a:cxn ang="0">
                <a:pos x="45" y="249"/>
              </a:cxn>
              <a:cxn ang="0">
                <a:pos x="35" y="247"/>
              </a:cxn>
              <a:cxn ang="0">
                <a:pos x="25" y="243"/>
              </a:cxn>
              <a:cxn ang="0">
                <a:pos x="16" y="235"/>
              </a:cxn>
              <a:cxn ang="0">
                <a:pos x="9" y="225"/>
              </a:cxn>
              <a:cxn ang="0">
                <a:pos x="4" y="212"/>
              </a:cxn>
              <a:cxn ang="0">
                <a:pos x="1" y="199"/>
              </a:cxn>
              <a:cxn ang="0">
                <a:pos x="0" y="182"/>
              </a:cxn>
              <a:cxn ang="0">
                <a:pos x="2" y="162"/>
              </a:cxn>
              <a:cxn ang="0">
                <a:pos x="6" y="147"/>
              </a:cxn>
              <a:cxn ang="0">
                <a:pos x="14" y="128"/>
              </a:cxn>
              <a:cxn ang="0">
                <a:pos x="23" y="112"/>
              </a:cxn>
              <a:cxn ang="0">
                <a:pos x="29" y="94"/>
              </a:cxn>
              <a:cxn ang="0">
                <a:pos x="33" y="80"/>
              </a:cxn>
              <a:cxn ang="0">
                <a:pos x="37" y="60"/>
              </a:cxn>
              <a:cxn ang="0">
                <a:pos x="40" y="40"/>
              </a:cxn>
              <a:cxn ang="0">
                <a:pos x="44" y="0"/>
              </a:cxn>
            </a:cxnLst>
            <a:rect l="0" t="0" r="r" b="b"/>
            <a:pathLst>
              <a:path w="91" h="250">
                <a:moveTo>
                  <a:pt x="44" y="0"/>
                </a:moveTo>
                <a:lnTo>
                  <a:pt x="48" y="40"/>
                </a:lnTo>
                <a:lnTo>
                  <a:pt x="51" y="59"/>
                </a:lnTo>
                <a:lnTo>
                  <a:pt x="55" y="82"/>
                </a:lnTo>
                <a:lnTo>
                  <a:pt x="60" y="96"/>
                </a:lnTo>
                <a:lnTo>
                  <a:pt x="67" y="112"/>
                </a:lnTo>
                <a:lnTo>
                  <a:pt x="76" y="131"/>
                </a:lnTo>
                <a:lnTo>
                  <a:pt x="84" y="148"/>
                </a:lnTo>
                <a:lnTo>
                  <a:pt x="88" y="165"/>
                </a:lnTo>
                <a:lnTo>
                  <a:pt x="90" y="187"/>
                </a:lnTo>
                <a:lnTo>
                  <a:pt x="87" y="206"/>
                </a:lnTo>
                <a:lnTo>
                  <a:pt x="82" y="220"/>
                </a:lnTo>
                <a:lnTo>
                  <a:pt x="74" y="231"/>
                </a:lnTo>
                <a:lnTo>
                  <a:pt x="65" y="242"/>
                </a:lnTo>
                <a:lnTo>
                  <a:pt x="55" y="247"/>
                </a:lnTo>
                <a:lnTo>
                  <a:pt x="45" y="249"/>
                </a:lnTo>
                <a:lnTo>
                  <a:pt x="35" y="247"/>
                </a:lnTo>
                <a:lnTo>
                  <a:pt x="25" y="243"/>
                </a:lnTo>
                <a:lnTo>
                  <a:pt x="16" y="235"/>
                </a:lnTo>
                <a:lnTo>
                  <a:pt x="9" y="225"/>
                </a:lnTo>
                <a:lnTo>
                  <a:pt x="4" y="212"/>
                </a:lnTo>
                <a:lnTo>
                  <a:pt x="1" y="199"/>
                </a:lnTo>
                <a:lnTo>
                  <a:pt x="0" y="182"/>
                </a:lnTo>
                <a:lnTo>
                  <a:pt x="2" y="162"/>
                </a:lnTo>
                <a:lnTo>
                  <a:pt x="6" y="147"/>
                </a:lnTo>
                <a:lnTo>
                  <a:pt x="14" y="128"/>
                </a:lnTo>
                <a:lnTo>
                  <a:pt x="23" y="112"/>
                </a:lnTo>
                <a:lnTo>
                  <a:pt x="29" y="94"/>
                </a:lnTo>
                <a:lnTo>
                  <a:pt x="33" y="80"/>
                </a:lnTo>
                <a:lnTo>
                  <a:pt x="37" y="60"/>
                </a:lnTo>
                <a:lnTo>
                  <a:pt x="40" y="40"/>
                </a:lnTo>
                <a:lnTo>
                  <a:pt x="44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59" name="Freeform 51"/>
          <p:cNvSpPr>
            <a:spLocks/>
          </p:cNvSpPr>
          <p:nvPr/>
        </p:nvSpPr>
        <p:spPr bwMode="auto">
          <a:xfrm>
            <a:off x="6586904" y="4119564"/>
            <a:ext cx="133350" cy="3968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8" y="40"/>
              </a:cxn>
              <a:cxn ang="0">
                <a:pos x="51" y="59"/>
              </a:cxn>
              <a:cxn ang="0">
                <a:pos x="55" y="82"/>
              </a:cxn>
              <a:cxn ang="0">
                <a:pos x="60" y="96"/>
              </a:cxn>
              <a:cxn ang="0">
                <a:pos x="67" y="112"/>
              </a:cxn>
              <a:cxn ang="0">
                <a:pos x="76" y="131"/>
              </a:cxn>
              <a:cxn ang="0">
                <a:pos x="84" y="148"/>
              </a:cxn>
              <a:cxn ang="0">
                <a:pos x="88" y="165"/>
              </a:cxn>
              <a:cxn ang="0">
                <a:pos x="90" y="187"/>
              </a:cxn>
              <a:cxn ang="0">
                <a:pos x="87" y="206"/>
              </a:cxn>
              <a:cxn ang="0">
                <a:pos x="82" y="220"/>
              </a:cxn>
              <a:cxn ang="0">
                <a:pos x="74" y="231"/>
              </a:cxn>
              <a:cxn ang="0">
                <a:pos x="65" y="242"/>
              </a:cxn>
              <a:cxn ang="0">
                <a:pos x="55" y="247"/>
              </a:cxn>
              <a:cxn ang="0">
                <a:pos x="45" y="249"/>
              </a:cxn>
              <a:cxn ang="0">
                <a:pos x="35" y="247"/>
              </a:cxn>
              <a:cxn ang="0">
                <a:pos x="25" y="243"/>
              </a:cxn>
              <a:cxn ang="0">
                <a:pos x="16" y="235"/>
              </a:cxn>
              <a:cxn ang="0">
                <a:pos x="9" y="225"/>
              </a:cxn>
              <a:cxn ang="0">
                <a:pos x="4" y="212"/>
              </a:cxn>
              <a:cxn ang="0">
                <a:pos x="1" y="199"/>
              </a:cxn>
              <a:cxn ang="0">
                <a:pos x="0" y="182"/>
              </a:cxn>
              <a:cxn ang="0">
                <a:pos x="2" y="162"/>
              </a:cxn>
              <a:cxn ang="0">
                <a:pos x="6" y="147"/>
              </a:cxn>
              <a:cxn ang="0">
                <a:pos x="14" y="128"/>
              </a:cxn>
              <a:cxn ang="0">
                <a:pos x="23" y="112"/>
              </a:cxn>
              <a:cxn ang="0">
                <a:pos x="29" y="94"/>
              </a:cxn>
              <a:cxn ang="0">
                <a:pos x="33" y="80"/>
              </a:cxn>
              <a:cxn ang="0">
                <a:pos x="37" y="60"/>
              </a:cxn>
              <a:cxn ang="0">
                <a:pos x="40" y="40"/>
              </a:cxn>
              <a:cxn ang="0">
                <a:pos x="44" y="0"/>
              </a:cxn>
            </a:cxnLst>
            <a:rect l="0" t="0" r="r" b="b"/>
            <a:pathLst>
              <a:path w="91" h="250">
                <a:moveTo>
                  <a:pt x="44" y="0"/>
                </a:moveTo>
                <a:lnTo>
                  <a:pt x="48" y="40"/>
                </a:lnTo>
                <a:lnTo>
                  <a:pt x="51" y="59"/>
                </a:lnTo>
                <a:lnTo>
                  <a:pt x="55" y="82"/>
                </a:lnTo>
                <a:lnTo>
                  <a:pt x="60" y="96"/>
                </a:lnTo>
                <a:lnTo>
                  <a:pt x="67" y="112"/>
                </a:lnTo>
                <a:lnTo>
                  <a:pt x="76" y="131"/>
                </a:lnTo>
                <a:lnTo>
                  <a:pt x="84" y="148"/>
                </a:lnTo>
                <a:lnTo>
                  <a:pt x="88" y="165"/>
                </a:lnTo>
                <a:lnTo>
                  <a:pt x="90" y="187"/>
                </a:lnTo>
                <a:lnTo>
                  <a:pt x="87" y="206"/>
                </a:lnTo>
                <a:lnTo>
                  <a:pt x="82" y="220"/>
                </a:lnTo>
                <a:lnTo>
                  <a:pt x="74" y="231"/>
                </a:lnTo>
                <a:lnTo>
                  <a:pt x="65" y="242"/>
                </a:lnTo>
                <a:lnTo>
                  <a:pt x="55" y="247"/>
                </a:lnTo>
                <a:lnTo>
                  <a:pt x="45" y="249"/>
                </a:lnTo>
                <a:lnTo>
                  <a:pt x="35" y="247"/>
                </a:lnTo>
                <a:lnTo>
                  <a:pt x="25" y="243"/>
                </a:lnTo>
                <a:lnTo>
                  <a:pt x="16" y="235"/>
                </a:lnTo>
                <a:lnTo>
                  <a:pt x="9" y="225"/>
                </a:lnTo>
                <a:lnTo>
                  <a:pt x="4" y="212"/>
                </a:lnTo>
                <a:lnTo>
                  <a:pt x="1" y="199"/>
                </a:lnTo>
                <a:lnTo>
                  <a:pt x="0" y="182"/>
                </a:lnTo>
                <a:lnTo>
                  <a:pt x="2" y="162"/>
                </a:lnTo>
                <a:lnTo>
                  <a:pt x="6" y="147"/>
                </a:lnTo>
                <a:lnTo>
                  <a:pt x="14" y="128"/>
                </a:lnTo>
                <a:lnTo>
                  <a:pt x="23" y="112"/>
                </a:lnTo>
                <a:lnTo>
                  <a:pt x="29" y="94"/>
                </a:lnTo>
                <a:lnTo>
                  <a:pt x="33" y="80"/>
                </a:lnTo>
                <a:lnTo>
                  <a:pt x="37" y="60"/>
                </a:lnTo>
                <a:lnTo>
                  <a:pt x="40" y="40"/>
                </a:lnTo>
                <a:lnTo>
                  <a:pt x="44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60" name="Freeform 52"/>
          <p:cNvSpPr>
            <a:spLocks/>
          </p:cNvSpPr>
          <p:nvPr/>
        </p:nvSpPr>
        <p:spPr bwMode="auto">
          <a:xfrm>
            <a:off x="6597162" y="2589214"/>
            <a:ext cx="145074" cy="382587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92" y="40"/>
              </a:cxn>
              <a:cxn ang="0">
                <a:pos x="89" y="59"/>
              </a:cxn>
              <a:cxn ang="0">
                <a:pos x="86" y="82"/>
              </a:cxn>
              <a:cxn ang="0">
                <a:pos x="87" y="97"/>
              </a:cxn>
              <a:cxn ang="0">
                <a:pos x="89" y="116"/>
              </a:cxn>
              <a:cxn ang="0">
                <a:pos x="92" y="136"/>
              </a:cxn>
              <a:cxn ang="0">
                <a:pos x="94" y="153"/>
              </a:cxn>
              <a:cxn ang="0">
                <a:pos x="94" y="170"/>
              </a:cxn>
              <a:cxn ang="0">
                <a:pos x="89" y="194"/>
              </a:cxn>
              <a:cxn ang="0">
                <a:pos x="82" y="210"/>
              </a:cxn>
              <a:cxn ang="0">
                <a:pos x="71" y="223"/>
              </a:cxn>
              <a:cxn ang="0">
                <a:pos x="60" y="230"/>
              </a:cxn>
              <a:cxn ang="0">
                <a:pos x="49" y="238"/>
              </a:cxn>
              <a:cxn ang="0">
                <a:pos x="38" y="240"/>
              </a:cxn>
              <a:cxn ang="0">
                <a:pos x="28" y="239"/>
              </a:cxn>
              <a:cxn ang="0">
                <a:pos x="19" y="234"/>
              </a:cxn>
              <a:cxn ang="0">
                <a:pos x="10" y="228"/>
              </a:cxn>
              <a:cxn ang="0">
                <a:pos x="5" y="217"/>
              </a:cxn>
              <a:cxn ang="0">
                <a:pos x="1" y="205"/>
              </a:cxn>
              <a:cxn ang="0">
                <a:pos x="0" y="191"/>
              </a:cxn>
              <a:cxn ang="0">
                <a:pos x="0" y="178"/>
              </a:cxn>
              <a:cxn ang="0">
                <a:pos x="4" y="162"/>
              </a:cxn>
              <a:cxn ang="0">
                <a:pos x="12" y="144"/>
              </a:cxn>
              <a:cxn ang="0">
                <a:pos x="20" y="130"/>
              </a:cxn>
              <a:cxn ang="0">
                <a:pos x="34" y="113"/>
              </a:cxn>
              <a:cxn ang="0">
                <a:pos x="47" y="102"/>
              </a:cxn>
              <a:cxn ang="0">
                <a:pos x="57" y="85"/>
              </a:cxn>
              <a:cxn ang="0">
                <a:pos x="66" y="74"/>
              </a:cxn>
              <a:cxn ang="0">
                <a:pos x="75" y="56"/>
              </a:cxn>
              <a:cxn ang="0">
                <a:pos x="84" y="38"/>
              </a:cxn>
              <a:cxn ang="0">
                <a:pos x="98" y="0"/>
              </a:cxn>
            </a:cxnLst>
            <a:rect l="0" t="0" r="r" b="b"/>
            <a:pathLst>
              <a:path w="99" h="241">
                <a:moveTo>
                  <a:pt x="98" y="0"/>
                </a:moveTo>
                <a:lnTo>
                  <a:pt x="92" y="40"/>
                </a:lnTo>
                <a:lnTo>
                  <a:pt x="89" y="59"/>
                </a:lnTo>
                <a:lnTo>
                  <a:pt x="86" y="82"/>
                </a:lnTo>
                <a:lnTo>
                  <a:pt x="87" y="97"/>
                </a:lnTo>
                <a:lnTo>
                  <a:pt x="89" y="116"/>
                </a:lnTo>
                <a:lnTo>
                  <a:pt x="92" y="136"/>
                </a:lnTo>
                <a:lnTo>
                  <a:pt x="94" y="153"/>
                </a:lnTo>
                <a:lnTo>
                  <a:pt x="94" y="170"/>
                </a:lnTo>
                <a:lnTo>
                  <a:pt x="89" y="194"/>
                </a:lnTo>
                <a:lnTo>
                  <a:pt x="82" y="210"/>
                </a:lnTo>
                <a:lnTo>
                  <a:pt x="71" y="223"/>
                </a:lnTo>
                <a:lnTo>
                  <a:pt x="60" y="230"/>
                </a:lnTo>
                <a:lnTo>
                  <a:pt x="49" y="238"/>
                </a:lnTo>
                <a:lnTo>
                  <a:pt x="38" y="240"/>
                </a:lnTo>
                <a:lnTo>
                  <a:pt x="28" y="239"/>
                </a:lnTo>
                <a:lnTo>
                  <a:pt x="19" y="234"/>
                </a:lnTo>
                <a:lnTo>
                  <a:pt x="10" y="228"/>
                </a:lnTo>
                <a:lnTo>
                  <a:pt x="5" y="217"/>
                </a:lnTo>
                <a:lnTo>
                  <a:pt x="1" y="205"/>
                </a:lnTo>
                <a:lnTo>
                  <a:pt x="0" y="191"/>
                </a:lnTo>
                <a:lnTo>
                  <a:pt x="0" y="178"/>
                </a:lnTo>
                <a:lnTo>
                  <a:pt x="4" y="162"/>
                </a:lnTo>
                <a:lnTo>
                  <a:pt x="12" y="144"/>
                </a:lnTo>
                <a:lnTo>
                  <a:pt x="20" y="130"/>
                </a:lnTo>
                <a:lnTo>
                  <a:pt x="34" y="113"/>
                </a:lnTo>
                <a:lnTo>
                  <a:pt x="47" y="102"/>
                </a:lnTo>
                <a:lnTo>
                  <a:pt x="57" y="85"/>
                </a:lnTo>
                <a:lnTo>
                  <a:pt x="66" y="74"/>
                </a:lnTo>
                <a:lnTo>
                  <a:pt x="75" y="56"/>
                </a:lnTo>
                <a:lnTo>
                  <a:pt x="84" y="38"/>
                </a:lnTo>
                <a:lnTo>
                  <a:pt x="98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61" name="Freeform 53"/>
          <p:cNvSpPr>
            <a:spLocks/>
          </p:cNvSpPr>
          <p:nvPr/>
        </p:nvSpPr>
        <p:spPr bwMode="auto">
          <a:xfrm>
            <a:off x="6402266" y="2711451"/>
            <a:ext cx="133350" cy="3968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8" y="40"/>
              </a:cxn>
              <a:cxn ang="0">
                <a:pos x="51" y="59"/>
              </a:cxn>
              <a:cxn ang="0">
                <a:pos x="55" y="82"/>
              </a:cxn>
              <a:cxn ang="0">
                <a:pos x="60" y="96"/>
              </a:cxn>
              <a:cxn ang="0">
                <a:pos x="67" y="112"/>
              </a:cxn>
              <a:cxn ang="0">
                <a:pos x="76" y="131"/>
              </a:cxn>
              <a:cxn ang="0">
                <a:pos x="84" y="148"/>
              </a:cxn>
              <a:cxn ang="0">
                <a:pos x="88" y="165"/>
              </a:cxn>
              <a:cxn ang="0">
                <a:pos x="90" y="187"/>
              </a:cxn>
              <a:cxn ang="0">
                <a:pos x="87" y="206"/>
              </a:cxn>
              <a:cxn ang="0">
                <a:pos x="82" y="220"/>
              </a:cxn>
              <a:cxn ang="0">
                <a:pos x="74" y="231"/>
              </a:cxn>
              <a:cxn ang="0">
                <a:pos x="65" y="242"/>
              </a:cxn>
              <a:cxn ang="0">
                <a:pos x="55" y="247"/>
              </a:cxn>
              <a:cxn ang="0">
                <a:pos x="45" y="249"/>
              </a:cxn>
              <a:cxn ang="0">
                <a:pos x="35" y="247"/>
              </a:cxn>
              <a:cxn ang="0">
                <a:pos x="25" y="243"/>
              </a:cxn>
              <a:cxn ang="0">
                <a:pos x="16" y="235"/>
              </a:cxn>
              <a:cxn ang="0">
                <a:pos x="9" y="225"/>
              </a:cxn>
              <a:cxn ang="0">
                <a:pos x="4" y="212"/>
              </a:cxn>
              <a:cxn ang="0">
                <a:pos x="1" y="199"/>
              </a:cxn>
              <a:cxn ang="0">
                <a:pos x="0" y="182"/>
              </a:cxn>
              <a:cxn ang="0">
                <a:pos x="2" y="162"/>
              </a:cxn>
              <a:cxn ang="0">
                <a:pos x="6" y="147"/>
              </a:cxn>
              <a:cxn ang="0">
                <a:pos x="14" y="128"/>
              </a:cxn>
              <a:cxn ang="0">
                <a:pos x="23" y="112"/>
              </a:cxn>
              <a:cxn ang="0">
                <a:pos x="29" y="94"/>
              </a:cxn>
              <a:cxn ang="0">
                <a:pos x="33" y="80"/>
              </a:cxn>
              <a:cxn ang="0">
                <a:pos x="37" y="60"/>
              </a:cxn>
              <a:cxn ang="0">
                <a:pos x="40" y="40"/>
              </a:cxn>
              <a:cxn ang="0">
                <a:pos x="44" y="0"/>
              </a:cxn>
            </a:cxnLst>
            <a:rect l="0" t="0" r="r" b="b"/>
            <a:pathLst>
              <a:path w="91" h="250">
                <a:moveTo>
                  <a:pt x="44" y="0"/>
                </a:moveTo>
                <a:lnTo>
                  <a:pt x="48" y="40"/>
                </a:lnTo>
                <a:lnTo>
                  <a:pt x="51" y="59"/>
                </a:lnTo>
                <a:lnTo>
                  <a:pt x="55" y="82"/>
                </a:lnTo>
                <a:lnTo>
                  <a:pt x="60" y="96"/>
                </a:lnTo>
                <a:lnTo>
                  <a:pt x="67" y="112"/>
                </a:lnTo>
                <a:lnTo>
                  <a:pt x="76" y="131"/>
                </a:lnTo>
                <a:lnTo>
                  <a:pt x="84" y="148"/>
                </a:lnTo>
                <a:lnTo>
                  <a:pt x="88" y="165"/>
                </a:lnTo>
                <a:lnTo>
                  <a:pt x="90" y="187"/>
                </a:lnTo>
                <a:lnTo>
                  <a:pt x="87" y="206"/>
                </a:lnTo>
                <a:lnTo>
                  <a:pt x="82" y="220"/>
                </a:lnTo>
                <a:lnTo>
                  <a:pt x="74" y="231"/>
                </a:lnTo>
                <a:lnTo>
                  <a:pt x="65" y="242"/>
                </a:lnTo>
                <a:lnTo>
                  <a:pt x="55" y="247"/>
                </a:lnTo>
                <a:lnTo>
                  <a:pt x="45" y="249"/>
                </a:lnTo>
                <a:lnTo>
                  <a:pt x="35" y="247"/>
                </a:lnTo>
                <a:lnTo>
                  <a:pt x="25" y="243"/>
                </a:lnTo>
                <a:lnTo>
                  <a:pt x="16" y="235"/>
                </a:lnTo>
                <a:lnTo>
                  <a:pt x="9" y="225"/>
                </a:lnTo>
                <a:lnTo>
                  <a:pt x="4" y="212"/>
                </a:lnTo>
                <a:lnTo>
                  <a:pt x="1" y="199"/>
                </a:lnTo>
                <a:lnTo>
                  <a:pt x="0" y="182"/>
                </a:lnTo>
                <a:lnTo>
                  <a:pt x="2" y="162"/>
                </a:lnTo>
                <a:lnTo>
                  <a:pt x="6" y="147"/>
                </a:lnTo>
                <a:lnTo>
                  <a:pt x="14" y="128"/>
                </a:lnTo>
                <a:lnTo>
                  <a:pt x="23" y="112"/>
                </a:lnTo>
                <a:lnTo>
                  <a:pt x="29" y="94"/>
                </a:lnTo>
                <a:lnTo>
                  <a:pt x="33" y="80"/>
                </a:lnTo>
                <a:lnTo>
                  <a:pt x="37" y="60"/>
                </a:lnTo>
                <a:lnTo>
                  <a:pt x="40" y="40"/>
                </a:lnTo>
                <a:lnTo>
                  <a:pt x="44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62" name="Freeform 54"/>
          <p:cNvSpPr>
            <a:spLocks/>
          </p:cNvSpPr>
          <p:nvPr/>
        </p:nvSpPr>
        <p:spPr bwMode="auto">
          <a:xfrm>
            <a:off x="6778870" y="2701926"/>
            <a:ext cx="133350" cy="3968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8" y="40"/>
              </a:cxn>
              <a:cxn ang="0">
                <a:pos x="51" y="59"/>
              </a:cxn>
              <a:cxn ang="0">
                <a:pos x="55" y="82"/>
              </a:cxn>
              <a:cxn ang="0">
                <a:pos x="60" y="96"/>
              </a:cxn>
              <a:cxn ang="0">
                <a:pos x="67" y="112"/>
              </a:cxn>
              <a:cxn ang="0">
                <a:pos x="76" y="131"/>
              </a:cxn>
              <a:cxn ang="0">
                <a:pos x="84" y="148"/>
              </a:cxn>
              <a:cxn ang="0">
                <a:pos x="88" y="165"/>
              </a:cxn>
              <a:cxn ang="0">
                <a:pos x="90" y="187"/>
              </a:cxn>
              <a:cxn ang="0">
                <a:pos x="87" y="206"/>
              </a:cxn>
              <a:cxn ang="0">
                <a:pos x="82" y="220"/>
              </a:cxn>
              <a:cxn ang="0">
                <a:pos x="74" y="231"/>
              </a:cxn>
              <a:cxn ang="0">
                <a:pos x="65" y="242"/>
              </a:cxn>
              <a:cxn ang="0">
                <a:pos x="55" y="247"/>
              </a:cxn>
              <a:cxn ang="0">
                <a:pos x="45" y="249"/>
              </a:cxn>
              <a:cxn ang="0">
                <a:pos x="35" y="247"/>
              </a:cxn>
              <a:cxn ang="0">
                <a:pos x="25" y="243"/>
              </a:cxn>
              <a:cxn ang="0">
                <a:pos x="16" y="235"/>
              </a:cxn>
              <a:cxn ang="0">
                <a:pos x="9" y="225"/>
              </a:cxn>
              <a:cxn ang="0">
                <a:pos x="4" y="212"/>
              </a:cxn>
              <a:cxn ang="0">
                <a:pos x="1" y="199"/>
              </a:cxn>
              <a:cxn ang="0">
                <a:pos x="0" y="182"/>
              </a:cxn>
              <a:cxn ang="0">
                <a:pos x="2" y="162"/>
              </a:cxn>
              <a:cxn ang="0">
                <a:pos x="6" y="147"/>
              </a:cxn>
              <a:cxn ang="0">
                <a:pos x="14" y="128"/>
              </a:cxn>
              <a:cxn ang="0">
                <a:pos x="23" y="112"/>
              </a:cxn>
              <a:cxn ang="0">
                <a:pos x="29" y="94"/>
              </a:cxn>
              <a:cxn ang="0">
                <a:pos x="33" y="80"/>
              </a:cxn>
              <a:cxn ang="0">
                <a:pos x="37" y="60"/>
              </a:cxn>
              <a:cxn ang="0">
                <a:pos x="40" y="40"/>
              </a:cxn>
              <a:cxn ang="0">
                <a:pos x="44" y="0"/>
              </a:cxn>
            </a:cxnLst>
            <a:rect l="0" t="0" r="r" b="b"/>
            <a:pathLst>
              <a:path w="91" h="250">
                <a:moveTo>
                  <a:pt x="44" y="0"/>
                </a:moveTo>
                <a:lnTo>
                  <a:pt x="48" y="40"/>
                </a:lnTo>
                <a:lnTo>
                  <a:pt x="51" y="59"/>
                </a:lnTo>
                <a:lnTo>
                  <a:pt x="55" y="82"/>
                </a:lnTo>
                <a:lnTo>
                  <a:pt x="60" y="96"/>
                </a:lnTo>
                <a:lnTo>
                  <a:pt x="67" y="112"/>
                </a:lnTo>
                <a:lnTo>
                  <a:pt x="76" y="131"/>
                </a:lnTo>
                <a:lnTo>
                  <a:pt x="84" y="148"/>
                </a:lnTo>
                <a:lnTo>
                  <a:pt x="88" y="165"/>
                </a:lnTo>
                <a:lnTo>
                  <a:pt x="90" y="187"/>
                </a:lnTo>
                <a:lnTo>
                  <a:pt x="87" y="206"/>
                </a:lnTo>
                <a:lnTo>
                  <a:pt x="82" y="220"/>
                </a:lnTo>
                <a:lnTo>
                  <a:pt x="74" y="231"/>
                </a:lnTo>
                <a:lnTo>
                  <a:pt x="65" y="242"/>
                </a:lnTo>
                <a:lnTo>
                  <a:pt x="55" y="247"/>
                </a:lnTo>
                <a:lnTo>
                  <a:pt x="45" y="249"/>
                </a:lnTo>
                <a:lnTo>
                  <a:pt x="35" y="247"/>
                </a:lnTo>
                <a:lnTo>
                  <a:pt x="25" y="243"/>
                </a:lnTo>
                <a:lnTo>
                  <a:pt x="16" y="235"/>
                </a:lnTo>
                <a:lnTo>
                  <a:pt x="9" y="225"/>
                </a:lnTo>
                <a:lnTo>
                  <a:pt x="4" y="212"/>
                </a:lnTo>
                <a:lnTo>
                  <a:pt x="1" y="199"/>
                </a:lnTo>
                <a:lnTo>
                  <a:pt x="0" y="182"/>
                </a:lnTo>
                <a:lnTo>
                  <a:pt x="2" y="162"/>
                </a:lnTo>
                <a:lnTo>
                  <a:pt x="6" y="147"/>
                </a:lnTo>
                <a:lnTo>
                  <a:pt x="14" y="128"/>
                </a:lnTo>
                <a:lnTo>
                  <a:pt x="23" y="112"/>
                </a:lnTo>
                <a:lnTo>
                  <a:pt x="29" y="94"/>
                </a:lnTo>
                <a:lnTo>
                  <a:pt x="33" y="80"/>
                </a:lnTo>
                <a:lnTo>
                  <a:pt x="37" y="60"/>
                </a:lnTo>
                <a:lnTo>
                  <a:pt x="40" y="40"/>
                </a:lnTo>
                <a:lnTo>
                  <a:pt x="44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63" name="Freeform 55"/>
          <p:cNvSpPr>
            <a:spLocks/>
          </p:cNvSpPr>
          <p:nvPr/>
        </p:nvSpPr>
        <p:spPr bwMode="auto">
          <a:xfrm>
            <a:off x="6178062" y="3049589"/>
            <a:ext cx="133350" cy="3968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8" y="40"/>
              </a:cxn>
              <a:cxn ang="0">
                <a:pos x="51" y="59"/>
              </a:cxn>
              <a:cxn ang="0">
                <a:pos x="55" y="82"/>
              </a:cxn>
              <a:cxn ang="0">
                <a:pos x="60" y="96"/>
              </a:cxn>
              <a:cxn ang="0">
                <a:pos x="67" y="112"/>
              </a:cxn>
              <a:cxn ang="0">
                <a:pos x="76" y="131"/>
              </a:cxn>
              <a:cxn ang="0">
                <a:pos x="84" y="148"/>
              </a:cxn>
              <a:cxn ang="0">
                <a:pos x="88" y="165"/>
              </a:cxn>
              <a:cxn ang="0">
                <a:pos x="90" y="187"/>
              </a:cxn>
              <a:cxn ang="0">
                <a:pos x="87" y="206"/>
              </a:cxn>
              <a:cxn ang="0">
                <a:pos x="82" y="220"/>
              </a:cxn>
              <a:cxn ang="0">
                <a:pos x="74" y="231"/>
              </a:cxn>
              <a:cxn ang="0">
                <a:pos x="65" y="242"/>
              </a:cxn>
              <a:cxn ang="0">
                <a:pos x="55" y="247"/>
              </a:cxn>
              <a:cxn ang="0">
                <a:pos x="45" y="249"/>
              </a:cxn>
              <a:cxn ang="0">
                <a:pos x="35" y="247"/>
              </a:cxn>
              <a:cxn ang="0">
                <a:pos x="25" y="243"/>
              </a:cxn>
              <a:cxn ang="0">
                <a:pos x="16" y="235"/>
              </a:cxn>
              <a:cxn ang="0">
                <a:pos x="9" y="225"/>
              </a:cxn>
              <a:cxn ang="0">
                <a:pos x="4" y="212"/>
              </a:cxn>
              <a:cxn ang="0">
                <a:pos x="1" y="199"/>
              </a:cxn>
              <a:cxn ang="0">
                <a:pos x="0" y="182"/>
              </a:cxn>
              <a:cxn ang="0">
                <a:pos x="2" y="162"/>
              </a:cxn>
              <a:cxn ang="0">
                <a:pos x="6" y="147"/>
              </a:cxn>
              <a:cxn ang="0">
                <a:pos x="14" y="128"/>
              </a:cxn>
              <a:cxn ang="0">
                <a:pos x="23" y="112"/>
              </a:cxn>
              <a:cxn ang="0">
                <a:pos x="29" y="94"/>
              </a:cxn>
              <a:cxn ang="0">
                <a:pos x="33" y="80"/>
              </a:cxn>
              <a:cxn ang="0">
                <a:pos x="37" y="60"/>
              </a:cxn>
              <a:cxn ang="0">
                <a:pos x="40" y="40"/>
              </a:cxn>
              <a:cxn ang="0">
                <a:pos x="44" y="0"/>
              </a:cxn>
            </a:cxnLst>
            <a:rect l="0" t="0" r="r" b="b"/>
            <a:pathLst>
              <a:path w="91" h="250">
                <a:moveTo>
                  <a:pt x="44" y="0"/>
                </a:moveTo>
                <a:lnTo>
                  <a:pt x="48" y="40"/>
                </a:lnTo>
                <a:lnTo>
                  <a:pt x="51" y="59"/>
                </a:lnTo>
                <a:lnTo>
                  <a:pt x="55" y="82"/>
                </a:lnTo>
                <a:lnTo>
                  <a:pt x="60" y="96"/>
                </a:lnTo>
                <a:lnTo>
                  <a:pt x="67" y="112"/>
                </a:lnTo>
                <a:lnTo>
                  <a:pt x="76" y="131"/>
                </a:lnTo>
                <a:lnTo>
                  <a:pt x="84" y="148"/>
                </a:lnTo>
                <a:lnTo>
                  <a:pt x="88" y="165"/>
                </a:lnTo>
                <a:lnTo>
                  <a:pt x="90" y="187"/>
                </a:lnTo>
                <a:lnTo>
                  <a:pt x="87" y="206"/>
                </a:lnTo>
                <a:lnTo>
                  <a:pt x="82" y="220"/>
                </a:lnTo>
                <a:lnTo>
                  <a:pt x="74" y="231"/>
                </a:lnTo>
                <a:lnTo>
                  <a:pt x="65" y="242"/>
                </a:lnTo>
                <a:lnTo>
                  <a:pt x="55" y="247"/>
                </a:lnTo>
                <a:lnTo>
                  <a:pt x="45" y="249"/>
                </a:lnTo>
                <a:lnTo>
                  <a:pt x="35" y="247"/>
                </a:lnTo>
                <a:lnTo>
                  <a:pt x="25" y="243"/>
                </a:lnTo>
                <a:lnTo>
                  <a:pt x="16" y="235"/>
                </a:lnTo>
                <a:lnTo>
                  <a:pt x="9" y="225"/>
                </a:lnTo>
                <a:lnTo>
                  <a:pt x="4" y="212"/>
                </a:lnTo>
                <a:lnTo>
                  <a:pt x="1" y="199"/>
                </a:lnTo>
                <a:lnTo>
                  <a:pt x="0" y="182"/>
                </a:lnTo>
                <a:lnTo>
                  <a:pt x="2" y="162"/>
                </a:lnTo>
                <a:lnTo>
                  <a:pt x="6" y="147"/>
                </a:lnTo>
                <a:lnTo>
                  <a:pt x="14" y="128"/>
                </a:lnTo>
                <a:lnTo>
                  <a:pt x="23" y="112"/>
                </a:lnTo>
                <a:lnTo>
                  <a:pt x="29" y="94"/>
                </a:lnTo>
                <a:lnTo>
                  <a:pt x="33" y="80"/>
                </a:lnTo>
                <a:lnTo>
                  <a:pt x="37" y="60"/>
                </a:lnTo>
                <a:lnTo>
                  <a:pt x="40" y="40"/>
                </a:lnTo>
                <a:lnTo>
                  <a:pt x="44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64" name="Freeform 56"/>
          <p:cNvSpPr>
            <a:spLocks/>
          </p:cNvSpPr>
          <p:nvPr/>
        </p:nvSpPr>
        <p:spPr bwMode="auto">
          <a:xfrm>
            <a:off x="6941527" y="3132139"/>
            <a:ext cx="133350" cy="3968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8" y="40"/>
              </a:cxn>
              <a:cxn ang="0">
                <a:pos x="51" y="59"/>
              </a:cxn>
              <a:cxn ang="0">
                <a:pos x="55" y="82"/>
              </a:cxn>
              <a:cxn ang="0">
                <a:pos x="60" y="96"/>
              </a:cxn>
              <a:cxn ang="0">
                <a:pos x="67" y="112"/>
              </a:cxn>
              <a:cxn ang="0">
                <a:pos x="76" y="131"/>
              </a:cxn>
              <a:cxn ang="0">
                <a:pos x="84" y="148"/>
              </a:cxn>
              <a:cxn ang="0">
                <a:pos x="88" y="165"/>
              </a:cxn>
              <a:cxn ang="0">
                <a:pos x="90" y="187"/>
              </a:cxn>
              <a:cxn ang="0">
                <a:pos x="87" y="206"/>
              </a:cxn>
              <a:cxn ang="0">
                <a:pos x="82" y="220"/>
              </a:cxn>
              <a:cxn ang="0">
                <a:pos x="74" y="231"/>
              </a:cxn>
              <a:cxn ang="0">
                <a:pos x="65" y="242"/>
              </a:cxn>
              <a:cxn ang="0">
                <a:pos x="55" y="247"/>
              </a:cxn>
              <a:cxn ang="0">
                <a:pos x="45" y="249"/>
              </a:cxn>
              <a:cxn ang="0">
                <a:pos x="35" y="247"/>
              </a:cxn>
              <a:cxn ang="0">
                <a:pos x="25" y="243"/>
              </a:cxn>
              <a:cxn ang="0">
                <a:pos x="16" y="235"/>
              </a:cxn>
              <a:cxn ang="0">
                <a:pos x="9" y="225"/>
              </a:cxn>
              <a:cxn ang="0">
                <a:pos x="4" y="212"/>
              </a:cxn>
              <a:cxn ang="0">
                <a:pos x="1" y="199"/>
              </a:cxn>
              <a:cxn ang="0">
                <a:pos x="0" y="182"/>
              </a:cxn>
              <a:cxn ang="0">
                <a:pos x="2" y="162"/>
              </a:cxn>
              <a:cxn ang="0">
                <a:pos x="6" y="147"/>
              </a:cxn>
              <a:cxn ang="0">
                <a:pos x="14" y="128"/>
              </a:cxn>
              <a:cxn ang="0">
                <a:pos x="23" y="112"/>
              </a:cxn>
              <a:cxn ang="0">
                <a:pos x="29" y="94"/>
              </a:cxn>
              <a:cxn ang="0">
                <a:pos x="33" y="80"/>
              </a:cxn>
              <a:cxn ang="0">
                <a:pos x="37" y="60"/>
              </a:cxn>
              <a:cxn ang="0">
                <a:pos x="40" y="40"/>
              </a:cxn>
              <a:cxn ang="0">
                <a:pos x="44" y="0"/>
              </a:cxn>
            </a:cxnLst>
            <a:rect l="0" t="0" r="r" b="b"/>
            <a:pathLst>
              <a:path w="91" h="250">
                <a:moveTo>
                  <a:pt x="44" y="0"/>
                </a:moveTo>
                <a:lnTo>
                  <a:pt x="48" y="40"/>
                </a:lnTo>
                <a:lnTo>
                  <a:pt x="51" y="59"/>
                </a:lnTo>
                <a:lnTo>
                  <a:pt x="55" y="82"/>
                </a:lnTo>
                <a:lnTo>
                  <a:pt x="60" y="96"/>
                </a:lnTo>
                <a:lnTo>
                  <a:pt x="67" y="112"/>
                </a:lnTo>
                <a:lnTo>
                  <a:pt x="76" y="131"/>
                </a:lnTo>
                <a:lnTo>
                  <a:pt x="84" y="148"/>
                </a:lnTo>
                <a:lnTo>
                  <a:pt x="88" y="165"/>
                </a:lnTo>
                <a:lnTo>
                  <a:pt x="90" y="187"/>
                </a:lnTo>
                <a:lnTo>
                  <a:pt x="87" y="206"/>
                </a:lnTo>
                <a:lnTo>
                  <a:pt x="82" y="220"/>
                </a:lnTo>
                <a:lnTo>
                  <a:pt x="74" y="231"/>
                </a:lnTo>
                <a:lnTo>
                  <a:pt x="65" y="242"/>
                </a:lnTo>
                <a:lnTo>
                  <a:pt x="55" y="247"/>
                </a:lnTo>
                <a:lnTo>
                  <a:pt x="45" y="249"/>
                </a:lnTo>
                <a:lnTo>
                  <a:pt x="35" y="247"/>
                </a:lnTo>
                <a:lnTo>
                  <a:pt x="25" y="243"/>
                </a:lnTo>
                <a:lnTo>
                  <a:pt x="16" y="235"/>
                </a:lnTo>
                <a:lnTo>
                  <a:pt x="9" y="225"/>
                </a:lnTo>
                <a:lnTo>
                  <a:pt x="4" y="212"/>
                </a:lnTo>
                <a:lnTo>
                  <a:pt x="1" y="199"/>
                </a:lnTo>
                <a:lnTo>
                  <a:pt x="0" y="182"/>
                </a:lnTo>
                <a:lnTo>
                  <a:pt x="2" y="162"/>
                </a:lnTo>
                <a:lnTo>
                  <a:pt x="6" y="147"/>
                </a:lnTo>
                <a:lnTo>
                  <a:pt x="14" y="128"/>
                </a:lnTo>
                <a:lnTo>
                  <a:pt x="23" y="112"/>
                </a:lnTo>
                <a:lnTo>
                  <a:pt x="29" y="94"/>
                </a:lnTo>
                <a:lnTo>
                  <a:pt x="33" y="80"/>
                </a:lnTo>
                <a:lnTo>
                  <a:pt x="37" y="60"/>
                </a:lnTo>
                <a:lnTo>
                  <a:pt x="40" y="40"/>
                </a:lnTo>
                <a:lnTo>
                  <a:pt x="44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65" name="Freeform 57"/>
          <p:cNvSpPr>
            <a:spLocks/>
          </p:cNvSpPr>
          <p:nvPr/>
        </p:nvSpPr>
        <p:spPr bwMode="auto">
          <a:xfrm>
            <a:off x="6629401" y="4286251"/>
            <a:ext cx="133350" cy="3968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8" y="40"/>
              </a:cxn>
              <a:cxn ang="0">
                <a:pos x="51" y="59"/>
              </a:cxn>
              <a:cxn ang="0">
                <a:pos x="55" y="82"/>
              </a:cxn>
              <a:cxn ang="0">
                <a:pos x="60" y="96"/>
              </a:cxn>
              <a:cxn ang="0">
                <a:pos x="67" y="112"/>
              </a:cxn>
              <a:cxn ang="0">
                <a:pos x="76" y="131"/>
              </a:cxn>
              <a:cxn ang="0">
                <a:pos x="84" y="148"/>
              </a:cxn>
              <a:cxn ang="0">
                <a:pos x="88" y="165"/>
              </a:cxn>
              <a:cxn ang="0">
                <a:pos x="90" y="187"/>
              </a:cxn>
              <a:cxn ang="0">
                <a:pos x="87" y="206"/>
              </a:cxn>
              <a:cxn ang="0">
                <a:pos x="82" y="220"/>
              </a:cxn>
              <a:cxn ang="0">
                <a:pos x="74" y="231"/>
              </a:cxn>
              <a:cxn ang="0">
                <a:pos x="65" y="242"/>
              </a:cxn>
              <a:cxn ang="0">
                <a:pos x="55" y="247"/>
              </a:cxn>
              <a:cxn ang="0">
                <a:pos x="45" y="249"/>
              </a:cxn>
              <a:cxn ang="0">
                <a:pos x="35" y="247"/>
              </a:cxn>
              <a:cxn ang="0">
                <a:pos x="25" y="243"/>
              </a:cxn>
              <a:cxn ang="0">
                <a:pos x="16" y="235"/>
              </a:cxn>
              <a:cxn ang="0">
                <a:pos x="9" y="225"/>
              </a:cxn>
              <a:cxn ang="0">
                <a:pos x="4" y="212"/>
              </a:cxn>
              <a:cxn ang="0">
                <a:pos x="1" y="199"/>
              </a:cxn>
              <a:cxn ang="0">
                <a:pos x="0" y="182"/>
              </a:cxn>
              <a:cxn ang="0">
                <a:pos x="2" y="162"/>
              </a:cxn>
              <a:cxn ang="0">
                <a:pos x="6" y="147"/>
              </a:cxn>
              <a:cxn ang="0">
                <a:pos x="14" y="128"/>
              </a:cxn>
              <a:cxn ang="0">
                <a:pos x="23" y="112"/>
              </a:cxn>
              <a:cxn ang="0">
                <a:pos x="29" y="94"/>
              </a:cxn>
              <a:cxn ang="0">
                <a:pos x="33" y="80"/>
              </a:cxn>
              <a:cxn ang="0">
                <a:pos x="37" y="60"/>
              </a:cxn>
              <a:cxn ang="0">
                <a:pos x="40" y="40"/>
              </a:cxn>
              <a:cxn ang="0">
                <a:pos x="44" y="0"/>
              </a:cxn>
            </a:cxnLst>
            <a:rect l="0" t="0" r="r" b="b"/>
            <a:pathLst>
              <a:path w="91" h="250">
                <a:moveTo>
                  <a:pt x="44" y="0"/>
                </a:moveTo>
                <a:lnTo>
                  <a:pt x="48" y="40"/>
                </a:lnTo>
                <a:lnTo>
                  <a:pt x="51" y="59"/>
                </a:lnTo>
                <a:lnTo>
                  <a:pt x="55" y="82"/>
                </a:lnTo>
                <a:lnTo>
                  <a:pt x="60" y="96"/>
                </a:lnTo>
                <a:lnTo>
                  <a:pt x="67" y="112"/>
                </a:lnTo>
                <a:lnTo>
                  <a:pt x="76" y="131"/>
                </a:lnTo>
                <a:lnTo>
                  <a:pt x="84" y="148"/>
                </a:lnTo>
                <a:lnTo>
                  <a:pt x="88" y="165"/>
                </a:lnTo>
                <a:lnTo>
                  <a:pt x="90" y="187"/>
                </a:lnTo>
                <a:lnTo>
                  <a:pt x="87" y="206"/>
                </a:lnTo>
                <a:lnTo>
                  <a:pt x="82" y="220"/>
                </a:lnTo>
                <a:lnTo>
                  <a:pt x="74" y="231"/>
                </a:lnTo>
                <a:lnTo>
                  <a:pt x="65" y="242"/>
                </a:lnTo>
                <a:lnTo>
                  <a:pt x="55" y="247"/>
                </a:lnTo>
                <a:lnTo>
                  <a:pt x="45" y="249"/>
                </a:lnTo>
                <a:lnTo>
                  <a:pt x="35" y="247"/>
                </a:lnTo>
                <a:lnTo>
                  <a:pt x="25" y="243"/>
                </a:lnTo>
                <a:lnTo>
                  <a:pt x="16" y="235"/>
                </a:lnTo>
                <a:lnTo>
                  <a:pt x="9" y="225"/>
                </a:lnTo>
                <a:lnTo>
                  <a:pt x="4" y="212"/>
                </a:lnTo>
                <a:lnTo>
                  <a:pt x="1" y="199"/>
                </a:lnTo>
                <a:lnTo>
                  <a:pt x="0" y="182"/>
                </a:lnTo>
                <a:lnTo>
                  <a:pt x="2" y="162"/>
                </a:lnTo>
                <a:lnTo>
                  <a:pt x="6" y="147"/>
                </a:lnTo>
                <a:lnTo>
                  <a:pt x="14" y="128"/>
                </a:lnTo>
                <a:lnTo>
                  <a:pt x="23" y="112"/>
                </a:lnTo>
                <a:lnTo>
                  <a:pt x="29" y="94"/>
                </a:lnTo>
                <a:lnTo>
                  <a:pt x="33" y="80"/>
                </a:lnTo>
                <a:lnTo>
                  <a:pt x="37" y="60"/>
                </a:lnTo>
                <a:lnTo>
                  <a:pt x="40" y="40"/>
                </a:lnTo>
                <a:lnTo>
                  <a:pt x="44" y="0"/>
                </a:lnTo>
              </a:path>
            </a:pathLst>
          </a:custGeom>
          <a:solidFill>
            <a:srgbClr val="FF010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4266" name="Line 58"/>
          <p:cNvSpPr>
            <a:spLocks noChangeShapeType="1"/>
          </p:cNvSpPr>
          <p:nvPr/>
        </p:nvSpPr>
        <p:spPr bwMode="auto">
          <a:xfrm>
            <a:off x="6646985" y="3130550"/>
            <a:ext cx="586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4267" name="Line 59"/>
          <p:cNvSpPr>
            <a:spLocks noChangeShapeType="1"/>
          </p:cNvSpPr>
          <p:nvPr/>
        </p:nvSpPr>
        <p:spPr bwMode="auto">
          <a:xfrm>
            <a:off x="6413989" y="3132138"/>
            <a:ext cx="115765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4268" name="Line 60"/>
          <p:cNvSpPr>
            <a:spLocks noChangeShapeType="1"/>
          </p:cNvSpPr>
          <p:nvPr/>
        </p:nvSpPr>
        <p:spPr bwMode="auto">
          <a:xfrm>
            <a:off x="6229351" y="3116263"/>
            <a:ext cx="23446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4269" name="Line 61"/>
          <p:cNvSpPr>
            <a:spLocks noChangeShapeType="1"/>
          </p:cNvSpPr>
          <p:nvPr/>
        </p:nvSpPr>
        <p:spPr bwMode="auto">
          <a:xfrm>
            <a:off x="6843347" y="3130550"/>
            <a:ext cx="87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AE5C-519C-4876-84C1-A1157003C092}" type="slidenum">
              <a:rPr lang="hu-HU"/>
              <a:pPr/>
              <a:t>29</a:t>
            </a:fld>
            <a:endParaRPr lang="hu-HU"/>
          </a:p>
        </p:txBody>
      </p:sp>
      <p:sp>
        <p:nvSpPr>
          <p:cNvPr id="96258" name="Rectangle 1026"/>
          <p:cNvSpPr>
            <a:spLocks noChangeArrowheads="1"/>
          </p:cNvSpPr>
          <p:nvPr/>
        </p:nvSpPr>
        <p:spPr bwMode="auto">
          <a:xfrm>
            <a:off x="0" y="0"/>
            <a:ext cx="8018585" cy="6005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601663" eaLnBrk="0" hangingPunct="0">
              <a:lnSpc>
                <a:spcPct val="80000"/>
              </a:lnSpc>
            </a:pP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V</a:t>
            </a:r>
            <a:r>
              <a:rPr lang="en-GB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is</a:t>
            </a:r>
            <a:r>
              <a:rPr lang="hu-HU" altLang="fr-F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zkozitás</a:t>
            </a:r>
            <a:r>
              <a:rPr lang="en-GB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 / </a:t>
            </a: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mérés elve</a:t>
            </a:r>
            <a:endParaRPr lang="en-GB" alt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Zapf Dingbats" charset="2"/>
            </a:endParaRPr>
          </a:p>
        </p:txBody>
      </p:sp>
      <p:grpSp>
        <p:nvGrpSpPr>
          <p:cNvPr id="2" name="Group 1061"/>
          <p:cNvGrpSpPr>
            <a:grpSpLocks/>
          </p:cNvGrpSpPr>
          <p:nvPr/>
        </p:nvGrpSpPr>
        <p:grpSpPr bwMode="auto">
          <a:xfrm>
            <a:off x="1267558" y="1295400"/>
            <a:ext cx="5133242" cy="3925888"/>
            <a:chOff x="816" y="816"/>
            <a:chExt cx="3503" cy="2473"/>
          </a:xfrm>
        </p:grpSpPr>
        <p:sp>
          <p:nvSpPr>
            <p:cNvPr id="96259" name="Rectangle 1027"/>
            <p:cNvSpPr>
              <a:spLocks noChangeArrowheads="1"/>
            </p:cNvSpPr>
            <p:nvPr/>
          </p:nvSpPr>
          <p:spPr bwMode="auto">
            <a:xfrm>
              <a:off x="1050" y="2587"/>
              <a:ext cx="85" cy="23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60" name="Rectangle 1028"/>
            <p:cNvSpPr>
              <a:spLocks noChangeArrowheads="1"/>
            </p:cNvSpPr>
            <p:nvPr/>
          </p:nvSpPr>
          <p:spPr bwMode="auto">
            <a:xfrm>
              <a:off x="1052" y="2587"/>
              <a:ext cx="86" cy="20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61" name="Freeform 1029"/>
            <p:cNvSpPr>
              <a:spLocks/>
            </p:cNvSpPr>
            <p:nvPr/>
          </p:nvSpPr>
          <p:spPr bwMode="auto">
            <a:xfrm>
              <a:off x="823" y="2598"/>
              <a:ext cx="285" cy="164"/>
            </a:xfrm>
            <a:custGeom>
              <a:avLst/>
              <a:gdLst/>
              <a:ahLst/>
              <a:cxnLst>
                <a:cxn ang="0">
                  <a:pos x="81" y="6"/>
                </a:cxn>
                <a:cxn ang="0">
                  <a:pos x="78" y="7"/>
                </a:cxn>
                <a:cxn ang="0">
                  <a:pos x="75" y="12"/>
                </a:cxn>
                <a:cxn ang="0">
                  <a:pos x="64" y="38"/>
                </a:cxn>
                <a:cxn ang="0">
                  <a:pos x="56" y="47"/>
                </a:cxn>
                <a:cxn ang="0">
                  <a:pos x="49" y="54"/>
                </a:cxn>
                <a:cxn ang="0">
                  <a:pos x="34" y="64"/>
                </a:cxn>
                <a:cxn ang="0">
                  <a:pos x="20" y="74"/>
                </a:cxn>
                <a:cxn ang="0">
                  <a:pos x="10" y="83"/>
                </a:cxn>
                <a:cxn ang="0">
                  <a:pos x="3" y="92"/>
                </a:cxn>
                <a:cxn ang="0">
                  <a:pos x="0" y="103"/>
                </a:cxn>
                <a:cxn ang="0">
                  <a:pos x="2" y="114"/>
                </a:cxn>
                <a:cxn ang="0">
                  <a:pos x="8" y="124"/>
                </a:cxn>
                <a:cxn ang="0">
                  <a:pos x="18" y="133"/>
                </a:cxn>
                <a:cxn ang="0">
                  <a:pos x="36" y="143"/>
                </a:cxn>
                <a:cxn ang="0">
                  <a:pos x="54" y="150"/>
                </a:cxn>
                <a:cxn ang="0">
                  <a:pos x="77" y="156"/>
                </a:cxn>
                <a:cxn ang="0">
                  <a:pos x="105" y="161"/>
                </a:cxn>
                <a:cxn ang="0">
                  <a:pos x="127" y="163"/>
                </a:cxn>
                <a:cxn ang="0">
                  <a:pos x="152" y="163"/>
                </a:cxn>
                <a:cxn ang="0">
                  <a:pos x="174" y="162"/>
                </a:cxn>
                <a:cxn ang="0">
                  <a:pos x="196" y="159"/>
                </a:cxn>
                <a:cxn ang="0">
                  <a:pos x="214" y="155"/>
                </a:cxn>
                <a:cxn ang="0">
                  <a:pos x="233" y="150"/>
                </a:cxn>
                <a:cxn ang="0">
                  <a:pos x="250" y="143"/>
                </a:cxn>
                <a:cxn ang="0">
                  <a:pos x="264" y="135"/>
                </a:cxn>
                <a:cxn ang="0">
                  <a:pos x="277" y="125"/>
                </a:cxn>
                <a:cxn ang="0">
                  <a:pos x="283" y="114"/>
                </a:cxn>
                <a:cxn ang="0">
                  <a:pos x="284" y="104"/>
                </a:cxn>
                <a:cxn ang="0">
                  <a:pos x="282" y="94"/>
                </a:cxn>
                <a:cxn ang="0">
                  <a:pos x="275" y="83"/>
                </a:cxn>
                <a:cxn ang="0">
                  <a:pos x="264" y="73"/>
                </a:cxn>
                <a:cxn ang="0">
                  <a:pos x="250" y="64"/>
                </a:cxn>
                <a:cxn ang="0">
                  <a:pos x="232" y="50"/>
                </a:cxn>
                <a:cxn ang="0">
                  <a:pos x="224" y="43"/>
                </a:cxn>
                <a:cxn ang="0">
                  <a:pos x="218" y="34"/>
                </a:cxn>
                <a:cxn ang="0">
                  <a:pos x="214" y="22"/>
                </a:cxn>
                <a:cxn ang="0">
                  <a:pos x="210" y="12"/>
                </a:cxn>
                <a:cxn ang="0">
                  <a:pos x="207" y="8"/>
                </a:cxn>
                <a:cxn ang="0">
                  <a:pos x="204" y="6"/>
                </a:cxn>
                <a:cxn ang="0">
                  <a:pos x="198" y="4"/>
                </a:cxn>
                <a:cxn ang="0">
                  <a:pos x="188" y="2"/>
                </a:cxn>
                <a:cxn ang="0">
                  <a:pos x="178" y="1"/>
                </a:cxn>
                <a:cxn ang="0">
                  <a:pos x="167" y="1"/>
                </a:cxn>
                <a:cxn ang="0">
                  <a:pos x="157" y="0"/>
                </a:cxn>
                <a:cxn ang="0">
                  <a:pos x="146" y="0"/>
                </a:cxn>
                <a:cxn ang="0">
                  <a:pos x="135" y="0"/>
                </a:cxn>
                <a:cxn ang="0">
                  <a:pos x="124" y="0"/>
                </a:cxn>
                <a:cxn ang="0">
                  <a:pos x="113" y="1"/>
                </a:cxn>
                <a:cxn ang="0">
                  <a:pos x="103" y="2"/>
                </a:cxn>
                <a:cxn ang="0">
                  <a:pos x="94" y="3"/>
                </a:cxn>
                <a:cxn ang="0">
                  <a:pos x="85" y="4"/>
                </a:cxn>
              </a:cxnLst>
              <a:rect l="0" t="0" r="r" b="b"/>
              <a:pathLst>
                <a:path w="285" h="164">
                  <a:moveTo>
                    <a:pt x="85" y="4"/>
                  </a:moveTo>
                  <a:lnTo>
                    <a:pt x="83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9" y="7"/>
                  </a:lnTo>
                  <a:lnTo>
                    <a:pt x="78" y="7"/>
                  </a:lnTo>
                  <a:lnTo>
                    <a:pt x="77" y="8"/>
                  </a:lnTo>
                  <a:lnTo>
                    <a:pt x="76" y="9"/>
                  </a:lnTo>
                  <a:lnTo>
                    <a:pt x="75" y="12"/>
                  </a:lnTo>
                  <a:lnTo>
                    <a:pt x="67" y="33"/>
                  </a:lnTo>
                  <a:lnTo>
                    <a:pt x="65" y="36"/>
                  </a:lnTo>
                  <a:lnTo>
                    <a:pt x="64" y="38"/>
                  </a:lnTo>
                  <a:lnTo>
                    <a:pt x="62" y="41"/>
                  </a:lnTo>
                  <a:lnTo>
                    <a:pt x="59" y="44"/>
                  </a:lnTo>
                  <a:lnTo>
                    <a:pt x="56" y="47"/>
                  </a:lnTo>
                  <a:lnTo>
                    <a:pt x="54" y="50"/>
                  </a:lnTo>
                  <a:lnTo>
                    <a:pt x="51" y="52"/>
                  </a:lnTo>
                  <a:lnTo>
                    <a:pt x="49" y="54"/>
                  </a:lnTo>
                  <a:lnTo>
                    <a:pt x="44" y="58"/>
                  </a:lnTo>
                  <a:lnTo>
                    <a:pt x="39" y="61"/>
                  </a:lnTo>
                  <a:lnTo>
                    <a:pt x="34" y="64"/>
                  </a:lnTo>
                  <a:lnTo>
                    <a:pt x="31" y="67"/>
                  </a:lnTo>
                  <a:lnTo>
                    <a:pt x="24" y="71"/>
                  </a:lnTo>
                  <a:lnTo>
                    <a:pt x="20" y="74"/>
                  </a:lnTo>
                  <a:lnTo>
                    <a:pt x="16" y="77"/>
                  </a:lnTo>
                  <a:lnTo>
                    <a:pt x="13" y="79"/>
                  </a:lnTo>
                  <a:lnTo>
                    <a:pt x="10" y="83"/>
                  </a:lnTo>
                  <a:lnTo>
                    <a:pt x="7" y="86"/>
                  </a:lnTo>
                  <a:lnTo>
                    <a:pt x="5" y="89"/>
                  </a:lnTo>
                  <a:lnTo>
                    <a:pt x="3" y="92"/>
                  </a:lnTo>
                  <a:lnTo>
                    <a:pt x="2" y="95"/>
                  </a:lnTo>
                  <a:lnTo>
                    <a:pt x="1" y="99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4" y="117"/>
                  </a:lnTo>
                  <a:lnTo>
                    <a:pt x="6" y="121"/>
                  </a:lnTo>
                  <a:lnTo>
                    <a:pt x="8" y="124"/>
                  </a:lnTo>
                  <a:lnTo>
                    <a:pt x="11" y="128"/>
                  </a:lnTo>
                  <a:lnTo>
                    <a:pt x="14" y="131"/>
                  </a:lnTo>
                  <a:lnTo>
                    <a:pt x="18" y="133"/>
                  </a:lnTo>
                  <a:lnTo>
                    <a:pt x="24" y="137"/>
                  </a:lnTo>
                  <a:lnTo>
                    <a:pt x="30" y="141"/>
                  </a:lnTo>
                  <a:lnTo>
                    <a:pt x="36" y="143"/>
                  </a:lnTo>
                  <a:lnTo>
                    <a:pt x="41" y="145"/>
                  </a:lnTo>
                  <a:lnTo>
                    <a:pt x="47" y="148"/>
                  </a:lnTo>
                  <a:lnTo>
                    <a:pt x="54" y="150"/>
                  </a:lnTo>
                  <a:lnTo>
                    <a:pt x="60" y="152"/>
                  </a:lnTo>
                  <a:lnTo>
                    <a:pt x="68" y="154"/>
                  </a:lnTo>
                  <a:lnTo>
                    <a:pt x="77" y="156"/>
                  </a:lnTo>
                  <a:lnTo>
                    <a:pt x="85" y="158"/>
                  </a:lnTo>
                  <a:lnTo>
                    <a:pt x="95" y="160"/>
                  </a:lnTo>
                  <a:lnTo>
                    <a:pt x="105" y="161"/>
                  </a:lnTo>
                  <a:lnTo>
                    <a:pt x="112" y="162"/>
                  </a:lnTo>
                  <a:lnTo>
                    <a:pt x="120" y="162"/>
                  </a:lnTo>
                  <a:lnTo>
                    <a:pt x="127" y="163"/>
                  </a:lnTo>
                  <a:lnTo>
                    <a:pt x="136" y="163"/>
                  </a:lnTo>
                  <a:lnTo>
                    <a:pt x="144" y="163"/>
                  </a:lnTo>
                  <a:lnTo>
                    <a:pt x="152" y="163"/>
                  </a:lnTo>
                  <a:lnTo>
                    <a:pt x="160" y="163"/>
                  </a:lnTo>
                  <a:lnTo>
                    <a:pt x="168" y="162"/>
                  </a:lnTo>
                  <a:lnTo>
                    <a:pt x="174" y="162"/>
                  </a:lnTo>
                  <a:lnTo>
                    <a:pt x="182" y="161"/>
                  </a:lnTo>
                  <a:lnTo>
                    <a:pt x="189" y="160"/>
                  </a:lnTo>
                  <a:lnTo>
                    <a:pt x="196" y="159"/>
                  </a:lnTo>
                  <a:lnTo>
                    <a:pt x="202" y="157"/>
                  </a:lnTo>
                  <a:lnTo>
                    <a:pt x="208" y="156"/>
                  </a:lnTo>
                  <a:lnTo>
                    <a:pt x="214" y="155"/>
                  </a:lnTo>
                  <a:lnTo>
                    <a:pt x="220" y="153"/>
                  </a:lnTo>
                  <a:lnTo>
                    <a:pt x="227" y="151"/>
                  </a:lnTo>
                  <a:lnTo>
                    <a:pt x="233" y="150"/>
                  </a:lnTo>
                  <a:lnTo>
                    <a:pt x="238" y="147"/>
                  </a:lnTo>
                  <a:lnTo>
                    <a:pt x="244" y="145"/>
                  </a:lnTo>
                  <a:lnTo>
                    <a:pt x="250" y="143"/>
                  </a:lnTo>
                  <a:lnTo>
                    <a:pt x="255" y="141"/>
                  </a:lnTo>
                  <a:lnTo>
                    <a:pt x="259" y="139"/>
                  </a:lnTo>
                  <a:lnTo>
                    <a:pt x="264" y="135"/>
                  </a:lnTo>
                  <a:lnTo>
                    <a:pt x="269" y="132"/>
                  </a:lnTo>
                  <a:lnTo>
                    <a:pt x="273" y="128"/>
                  </a:lnTo>
                  <a:lnTo>
                    <a:pt x="277" y="125"/>
                  </a:lnTo>
                  <a:lnTo>
                    <a:pt x="279" y="121"/>
                  </a:lnTo>
                  <a:lnTo>
                    <a:pt x="281" y="117"/>
                  </a:lnTo>
                  <a:lnTo>
                    <a:pt x="283" y="114"/>
                  </a:lnTo>
                  <a:lnTo>
                    <a:pt x="284" y="110"/>
                  </a:lnTo>
                  <a:lnTo>
                    <a:pt x="284" y="107"/>
                  </a:lnTo>
                  <a:lnTo>
                    <a:pt x="284" y="104"/>
                  </a:lnTo>
                  <a:lnTo>
                    <a:pt x="284" y="101"/>
                  </a:lnTo>
                  <a:lnTo>
                    <a:pt x="284" y="98"/>
                  </a:lnTo>
                  <a:lnTo>
                    <a:pt x="282" y="94"/>
                  </a:lnTo>
                  <a:lnTo>
                    <a:pt x="281" y="90"/>
                  </a:lnTo>
                  <a:lnTo>
                    <a:pt x="278" y="87"/>
                  </a:lnTo>
                  <a:lnTo>
                    <a:pt x="275" y="83"/>
                  </a:lnTo>
                  <a:lnTo>
                    <a:pt x="272" y="80"/>
                  </a:lnTo>
                  <a:lnTo>
                    <a:pt x="268" y="77"/>
                  </a:lnTo>
                  <a:lnTo>
                    <a:pt x="264" y="73"/>
                  </a:lnTo>
                  <a:lnTo>
                    <a:pt x="259" y="70"/>
                  </a:lnTo>
                  <a:lnTo>
                    <a:pt x="255" y="67"/>
                  </a:lnTo>
                  <a:lnTo>
                    <a:pt x="250" y="64"/>
                  </a:lnTo>
                  <a:lnTo>
                    <a:pt x="246" y="60"/>
                  </a:lnTo>
                  <a:lnTo>
                    <a:pt x="239" y="55"/>
                  </a:lnTo>
                  <a:lnTo>
                    <a:pt x="232" y="50"/>
                  </a:lnTo>
                  <a:lnTo>
                    <a:pt x="228" y="48"/>
                  </a:lnTo>
                  <a:lnTo>
                    <a:pt x="226" y="46"/>
                  </a:lnTo>
                  <a:lnTo>
                    <a:pt x="224" y="43"/>
                  </a:lnTo>
                  <a:lnTo>
                    <a:pt x="222" y="40"/>
                  </a:lnTo>
                  <a:lnTo>
                    <a:pt x="220" y="38"/>
                  </a:lnTo>
                  <a:lnTo>
                    <a:pt x="218" y="34"/>
                  </a:lnTo>
                  <a:lnTo>
                    <a:pt x="217" y="30"/>
                  </a:lnTo>
                  <a:lnTo>
                    <a:pt x="215" y="26"/>
                  </a:lnTo>
                  <a:lnTo>
                    <a:pt x="214" y="22"/>
                  </a:lnTo>
                  <a:lnTo>
                    <a:pt x="212" y="18"/>
                  </a:lnTo>
                  <a:lnTo>
                    <a:pt x="211" y="15"/>
                  </a:lnTo>
                  <a:lnTo>
                    <a:pt x="210" y="12"/>
                  </a:lnTo>
                  <a:lnTo>
                    <a:pt x="208" y="9"/>
                  </a:lnTo>
                  <a:lnTo>
                    <a:pt x="208" y="8"/>
                  </a:lnTo>
                  <a:lnTo>
                    <a:pt x="207" y="8"/>
                  </a:lnTo>
                  <a:lnTo>
                    <a:pt x="207" y="7"/>
                  </a:lnTo>
                  <a:lnTo>
                    <a:pt x="205" y="6"/>
                  </a:lnTo>
                  <a:lnTo>
                    <a:pt x="204" y="6"/>
                  </a:lnTo>
                  <a:lnTo>
                    <a:pt x="203" y="5"/>
                  </a:lnTo>
                  <a:lnTo>
                    <a:pt x="201" y="4"/>
                  </a:lnTo>
                  <a:lnTo>
                    <a:pt x="198" y="4"/>
                  </a:lnTo>
                  <a:lnTo>
                    <a:pt x="195" y="3"/>
                  </a:lnTo>
                  <a:lnTo>
                    <a:pt x="192" y="3"/>
                  </a:lnTo>
                  <a:lnTo>
                    <a:pt x="188" y="2"/>
                  </a:lnTo>
                  <a:lnTo>
                    <a:pt x="185" y="2"/>
                  </a:lnTo>
                  <a:lnTo>
                    <a:pt x="182" y="2"/>
                  </a:lnTo>
                  <a:lnTo>
                    <a:pt x="178" y="1"/>
                  </a:lnTo>
                  <a:lnTo>
                    <a:pt x="175" y="1"/>
                  </a:lnTo>
                  <a:lnTo>
                    <a:pt x="171" y="1"/>
                  </a:lnTo>
                  <a:lnTo>
                    <a:pt x="167" y="1"/>
                  </a:lnTo>
                  <a:lnTo>
                    <a:pt x="163" y="0"/>
                  </a:lnTo>
                  <a:lnTo>
                    <a:pt x="160" y="0"/>
                  </a:lnTo>
                  <a:lnTo>
                    <a:pt x="157" y="0"/>
                  </a:lnTo>
                  <a:lnTo>
                    <a:pt x="153" y="0"/>
                  </a:lnTo>
                  <a:lnTo>
                    <a:pt x="149" y="0"/>
                  </a:lnTo>
                  <a:lnTo>
                    <a:pt x="146" y="0"/>
                  </a:lnTo>
                  <a:lnTo>
                    <a:pt x="142" y="0"/>
                  </a:lnTo>
                  <a:lnTo>
                    <a:pt x="139" y="0"/>
                  </a:lnTo>
                  <a:lnTo>
                    <a:pt x="135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7" y="1"/>
                  </a:lnTo>
                  <a:lnTo>
                    <a:pt x="113" y="1"/>
                  </a:lnTo>
                  <a:lnTo>
                    <a:pt x="109" y="1"/>
                  </a:lnTo>
                  <a:lnTo>
                    <a:pt x="106" y="1"/>
                  </a:lnTo>
                  <a:lnTo>
                    <a:pt x="103" y="2"/>
                  </a:lnTo>
                  <a:lnTo>
                    <a:pt x="100" y="2"/>
                  </a:lnTo>
                  <a:lnTo>
                    <a:pt x="97" y="2"/>
                  </a:lnTo>
                  <a:lnTo>
                    <a:pt x="94" y="3"/>
                  </a:lnTo>
                  <a:lnTo>
                    <a:pt x="91" y="3"/>
                  </a:lnTo>
                  <a:lnTo>
                    <a:pt x="88" y="4"/>
                  </a:lnTo>
                  <a:lnTo>
                    <a:pt x="85" y="4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96262" name="Line 1030"/>
            <p:cNvSpPr>
              <a:spLocks noChangeShapeType="1"/>
            </p:cNvSpPr>
            <p:nvPr/>
          </p:nvSpPr>
          <p:spPr bwMode="auto">
            <a:xfrm>
              <a:off x="1031" y="836"/>
              <a:ext cx="0" cy="1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63" name="Line 1031"/>
            <p:cNvSpPr>
              <a:spLocks noChangeShapeType="1"/>
            </p:cNvSpPr>
            <p:nvPr/>
          </p:nvSpPr>
          <p:spPr bwMode="auto">
            <a:xfrm flipH="1">
              <a:off x="912" y="841"/>
              <a:ext cx="0" cy="17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64" name="Arc 1032"/>
            <p:cNvSpPr>
              <a:spLocks/>
            </p:cNvSpPr>
            <p:nvPr/>
          </p:nvSpPr>
          <p:spPr bwMode="auto">
            <a:xfrm>
              <a:off x="1250" y="2965"/>
              <a:ext cx="319" cy="32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C050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65" name="Arc 1033"/>
            <p:cNvSpPr>
              <a:spLocks/>
            </p:cNvSpPr>
            <p:nvPr/>
          </p:nvSpPr>
          <p:spPr bwMode="auto">
            <a:xfrm rot="5400000">
              <a:off x="899" y="2967"/>
              <a:ext cx="319" cy="32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C050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66" name="Oval 1034"/>
            <p:cNvSpPr>
              <a:spLocks noChangeArrowheads="1"/>
            </p:cNvSpPr>
            <p:nvPr/>
          </p:nvSpPr>
          <p:spPr bwMode="auto">
            <a:xfrm>
              <a:off x="1027" y="2752"/>
              <a:ext cx="444" cy="42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67" name="Line 1035"/>
            <p:cNvSpPr>
              <a:spLocks noChangeShapeType="1"/>
            </p:cNvSpPr>
            <p:nvPr/>
          </p:nvSpPr>
          <p:spPr bwMode="auto">
            <a:xfrm>
              <a:off x="1595" y="816"/>
              <a:ext cx="0" cy="21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68" name="Rectangle 1036"/>
            <p:cNvSpPr>
              <a:spLocks noChangeArrowheads="1"/>
            </p:cNvSpPr>
            <p:nvPr/>
          </p:nvSpPr>
          <p:spPr bwMode="auto">
            <a:xfrm>
              <a:off x="1032" y="2736"/>
              <a:ext cx="449" cy="22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69" name="Line 1037"/>
            <p:cNvSpPr>
              <a:spLocks noChangeShapeType="1"/>
            </p:cNvSpPr>
            <p:nvPr/>
          </p:nvSpPr>
          <p:spPr bwMode="auto">
            <a:xfrm>
              <a:off x="1475" y="816"/>
              <a:ext cx="0" cy="21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70" name="Oval 1038"/>
            <p:cNvSpPr>
              <a:spLocks noChangeArrowheads="1"/>
            </p:cNvSpPr>
            <p:nvPr/>
          </p:nvSpPr>
          <p:spPr bwMode="auto">
            <a:xfrm>
              <a:off x="1411" y="906"/>
              <a:ext cx="248" cy="24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71" name="Rectangle 1039"/>
            <p:cNvSpPr>
              <a:spLocks noChangeArrowheads="1"/>
            </p:cNvSpPr>
            <p:nvPr/>
          </p:nvSpPr>
          <p:spPr bwMode="auto">
            <a:xfrm>
              <a:off x="1483" y="880"/>
              <a:ext cx="99" cy="28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72" name="Oval 1040"/>
            <p:cNvSpPr>
              <a:spLocks noChangeArrowheads="1"/>
            </p:cNvSpPr>
            <p:nvPr/>
          </p:nvSpPr>
          <p:spPr bwMode="auto">
            <a:xfrm>
              <a:off x="1411" y="1443"/>
              <a:ext cx="248" cy="242"/>
            </a:xfrm>
            <a:prstGeom prst="ellipse">
              <a:avLst/>
            </a:prstGeom>
            <a:solidFill>
              <a:srgbClr val="F0C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73" name="Rectangle 1041"/>
            <p:cNvSpPr>
              <a:spLocks noChangeArrowheads="1"/>
            </p:cNvSpPr>
            <p:nvPr/>
          </p:nvSpPr>
          <p:spPr bwMode="auto">
            <a:xfrm>
              <a:off x="1482" y="1393"/>
              <a:ext cx="102" cy="1575"/>
            </a:xfrm>
            <a:prstGeom prst="rect">
              <a:avLst/>
            </a:prstGeom>
            <a:solidFill>
              <a:srgbClr val="F0C05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74" name="Line 1042"/>
            <p:cNvSpPr>
              <a:spLocks noChangeShapeType="1"/>
            </p:cNvSpPr>
            <p:nvPr/>
          </p:nvSpPr>
          <p:spPr bwMode="auto">
            <a:xfrm>
              <a:off x="1506" y="1841"/>
              <a:ext cx="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75" name="Line 1043"/>
            <p:cNvSpPr>
              <a:spLocks noChangeShapeType="1"/>
            </p:cNvSpPr>
            <p:nvPr/>
          </p:nvSpPr>
          <p:spPr bwMode="auto">
            <a:xfrm>
              <a:off x="1516" y="1198"/>
              <a:ext cx="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76" name="Freeform 1044"/>
            <p:cNvSpPr>
              <a:spLocks/>
            </p:cNvSpPr>
            <p:nvPr/>
          </p:nvSpPr>
          <p:spPr bwMode="auto">
            <a:xfrm>
              <a:off x="851" y="2758"/>
              <a:ext cx="54" cy="65"/>
            </a:xfrm>
            <a:custGeom>
              <a:avLst/>
              <a:gdLst/>
              <a:ahLst/>
              <a:cxnLst>
                <a:cxn ang="0">
                  <a:pos x="51" y="64"/>
                </a:cxn>
                <a:cxn ang="0">
                  <a:pos x="51" y="58"/>
                </a:cxn>
                <a:cxn ang="0">
                  <a:pos x="53" y="52"/>
                </a:cxn>
                <a:cxn ang="0">
                  <a:pos x="51" y="46"/>
                </a:cxn>
                <a:cxn ang="0">
                  <a:pos x="47" y="40"/>
                </a:cxn>
                <a:cxn ang="0">
                  <a:pos x="42" y="39"/>
                </a:cxn>
                <a:cxn ang="0">
                  <a:pos x="36" y="37"/>
                </a:cxn>
                <a:cxn ang="0">
                  <a:pos x="30" y="36"/>
                </a:cxn>
                <a:cxn ang="0">
                  <a:pos x="24" y="34"/>
                </a:cxn>
                <a:cxn ang="0">
                  <a:pos x="18" y="33"/>
                </a:cxn>
                <a:cxn ang="0">
                  <a:pos x="12" y="31"/>
                </a:cxn>
                <a:cxn ang="0">
                  <a:pos x="6" y="28"/>
                </a:cxn>
                <a:cxn ang="0">
                  <a:pos x="3" y="22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54" h="65">
                  <a:moveTo>
                    <a:pt x="51" y="64"/>
                  </a:moveTo>
                  <a:lnTo>
                    <a:pt x="51" y="58"/>
                  </a:lnTo>
                  <a:lnTo>
                    <a:pt x="53" y="52"/>
                  </a:lnTo>
                  <a:lnTo>
                    <a:pt x="51" y="46"/>
                  </a:lnTo>
                  <a:lnTo>
                    <a:pt x="47" y="40"/>
                  </a:lnTo>
                  <a:lnTo>
                    <a:pt x="42" y="39"/>
                  </a:lnTo>
                  <a:lnTo>
                    <a:pt x="36" y="37"/>
                  </a:lnTo>
                  <a:lnTo>
                    <a:pt x="30" y="36"/>
                  </a:lnTo>
                  <a:lnTo>
                    <a:pt x="24" y="34"/>
                  </a:lnTo>
                  <a:lnTo>
                    <a:pt x="18" y="33"/>
                  </a:lnTo>
                  <a:lnTo>
                    <a:pt x="12" y="31"/>
                  </a:lnTo>
                  <a:lnTo>
                    <a:pt x="6" y="28"/>
                  </a:lnTo>
                  <a:lnTo>
                    <a:pt x="3" y="22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96277" name="Freeform 1045"/>
            <p:cNvSpPr>
              <a:spLocks/>
            </p:cNvSpPr>
            <p:nvPr/>
          </p:nvSpPr>
          <p:spPr bwMode="auto">
            <a:xfrm>
              <a:off x="825" y="2806"/>
              <a:ext cx="285" cy="169"/>
            </a:xfrm>
            <a:custGeom>
              <a:avLst/>
              <a:gdLst/>
              <a:ahLst/>
              <a:cxnLst>
                <a:cxn ang="0">
                  <a:pos x="203" y="162"/>
                </a:cxn>
                <a:cxn ang="0">
                  <a:pos x="206" y="161"/>
                </a:cxn>
                <a:cxn ang="0">
                  <a:pos x="208" y="159"/>
                </a:cxn>
                <a:cxn ang="0">
                  <a:pos x="219" y="131"/>
                </a:cxn>
                <a:cxn ang="0">
                  <a:pos x="225" y="122"/>
                </a:cxn>
                <a:cxn ang="0">
                  <a:pos x="233" y="114"/>
                </a:cxn>
                <a:cxn ang="0">
                  <a:pos x="245" y="105"/>
                </a:cxn>
                <a:cxn ang="0">
                  <a:pos x="260" y="95"/>
                </a:cxn>
                <a:cxn ang="0">
                  <a:pos x="271" y="86"/>
                </a:cxn>
                <a:cxn ang="0">
                  <a:pos x="279" y="76"/>
                </a:cxn>
                <a:cxn ang="0">
                  <a:pos x="283" y="66"/>
                </a:cxn>
                <a:cxn ang="0">
                  <a:pos x="283" y="54"/>
                </a:cxn>
                <a:cxn ang="0">
                  <a:pos x="278" y="44"/>
                </a:cxn>
                <a:cxn ang="0">
                  <a:pos x="270" y="33"/>
                </a:cxn>
                <a:cxn ang="0">
                  <a:pos x="254" y="23"/>
                </a:cxn>
                <a:cxn ang="0">
                  <a:pos x="237" y="16"/>
                </a:cxn>
                <a:cxn ang="0">
                  <a:pos x="216" y="9"/>
                </a:cxn>
                <a:cxn ang="0">
                  <a:pos x="189" y="4"/>
                </a:cxn>
                <a:cxn ang="0">
                  <a:pos x="164" y="1"/>
                </a:cxn>
                <a:cxn ang="0">
                  <a:pos x="140" y="0"/>
                </a:cxn>
                <a:cxn ang="0">
                  <a:pos x="116" y="1"/>
                </a:cxn>
                <a:cxn ang="0">
                  <a:pos x="95" y="3"/>
                </a:cxn>
                <a:cxn ang="0">
                  <a:pos x="76" y="7"/>
                </a:cxn>
                <a:cxn ang="0">
                  <a:pos x="57" y="12"/>
                </a:cxn>
                <a:cxn ang="0">
                  <a:pos x="40" y="18"/>
                </a:cxn>
                <a:cxn ang="0">
                  <a:pos x="25" y="25"/>
                </a:cxn>
                <a:cxn ang="0">
                  <a:pos x="11" y="36"/>
                </a:cxn>
                <a:cxn ang="0">
                  <a:pos x="3" y="47"/>
                </a:cxn>
                <a:cxn ang="0">
                  <a:pos x="0" y="58"/>
                </a:cxn>
                <a:cxn ang="0">
                  <a:pos x="0" y="67"/>
                </a:cxn>
                <a:cxn ang="0">
                  <a:pos x="6" y="78"/>
                </a:cxn>
                <a:cxn ang="0">
                  <a:pos x="16" y="89"/>
                </a:cxn>
                <a:cxn ang="0">
                  <a:pos x="29" y="99"/>
                </a:cxn>
                <a:cxn ang="0">
                  <a:pos x="45" y="111"/>
                </a:cxn>
                <a:cxn ang="0">
                  <a:pos x="58" y="121"/>
                </a:cxn>
                <a:cxn ang="0">
                  <a:pos x="64" y="129"/>
                </a:cxn>
                <a:cxn ang="0">
                  <a:pos x="69" y="141"/>
                </a:cxn>
                <a:cxn ang="0">
                  <a:pos x="73" y="153"/>
                </a:cxn>
                <a:cxn ang="0">
                  <a:pos x="76" y="159"/>
                </a:cxn>
                <a:cxn ang="0">
                  <a:pos x="77" y="161"/>
                </a:cxn>
                <a:cxn ang="0">
                  <a:pos x="81" y="163"/>
                </a:cxn>
                <a:cxn ang="0">
                  <a:pos x="89" y="164"/>
                </a:cxn>
                <a:cxn ang="0">
                  <a:pos x="99" y="166"/>
                </a:cxn>
                <a:cxn ang="0">
                  <a:pos x="109" y="167"/>
                </a:cxn>
                <a:cxn ang="0">
                  <a:pos x="121" y="168"/>
                </a:cxn>
                <a:cxn ang="0">
                  <a:pos x="131" y="168"/>
                </a:cxn>
                <a:cxn ang="0">
                  <a:pos x="142" y="168"/>
                </a:cxn>
                <a:cxn ang="0">
                  <a:pos x="153" y="168"/>
                </a:cxn>
                <a:cxn ang="0">
                  <a:pos x="164" y="168"/>
                </a:cxn>
                <a:cxn ang="0">
                  <a:pos x="175" y="167"/>
                </a:cxn>
                <a:cxn ang="0">
                  <a:pos x="184" y="166"/>
                </a:cxn>
                <a:cxn ang="0">
                  <a:pos x="193" y="165"/>
                </a:cxn>
              </a:cxnLst>
              <a:rect l="0" t="0" r="r" b="b"/>
              <a:pathLst>
                <a:path w="285" h="169">
                  <a:moveTo>
                    <a:pt x="199" y="164"/>
                  </a:moveTo>
                  <a:lnTo>
                    <a:pt x="201" y="163"/>
                  </a:lnTo>
                  <a:lnTo>
                    <a:pt x="203" y="162"/>
                  </a:lnTo>
                  <a:lnTo>
                    <a:pt x="204" y="162"/>
                  </a:lnTo>
                  <a:lnTo>
                    <a:pt x="205" y="161"/>
                  </a:lnTo>
                  <a:lnTo>
                    <a:pt x="206" y="161"/>
                  </a:lnTo>
                  <a:lnTo>
                    <a:pt x="207" y="160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9" y="156"/>
                  </a:lnTo>
                  <a:lnTo>
                    <a:pt x="217" y="134"/>
                  </a:lnTo>
                  <a:lnTo>
                    <a:pt x="219" y="131"/>
                  </a:lnTo>
                  <a:lnTo>
                    <a:pt x="220" y="129"/>
                  </a:lnTo>
                  <a:lnTo>
                    <a:pt x="222" y="126"/>
                  </a:lnTo>
                  <a:lnTo>
                    <a:pt x="225" y="122"/>
                  </a:lnTo>
                  <a:lnTo>
                    <a:pt x="228" y="119"/>
                  </a:lnTo>
                  <a:lnTo>
                    <a:pt x="230" y="116"/>
                  </a:lnTo>
                  <a:lnTo>
                    <a:pt x="233" y="114"/>
                  </a:lnTo>
                  <a:lnTo>
                    <a:pt x="235" y="112"/>
                  </a:lnTo>
                  <a:lnTo>
                    <a:pt x="240" y="109"/>
                  </a:lnTo>
                  <a:lnTo>
                    <a:pt x="245" y="105"/>
                  </a:lnTo>
                  <a:lnTo>
                    <a:pt x="250" y="102"/>
                  </a:lnTo>
                  <a:lnTo>
                    <a:pt x="253" y="99"/>
                  </a:lnTo>
                  <a:lnTo>
                    <a:pt x="260" y="95"/>
                  </a:lnTo>
                  <a:lnTo>
                    <a:pt x="264" y="92"/>
                  </a:lnTo>
                  <a:lnTo>
                    <a:pt x="268" y="89"/>
                  </a:lnTo>
                  <a:lnTo>
                    <a:pt x="271" y="86"/>
                  </a:lnTo>
                  <a:lnTo>
                    <a:pt x="274" y="82"/>
                  </a:lnTo>
                  <a:lnTo>
                    <a:pt x="277" y="79"/>
                  </a:lnTo>
                  <a:lnTo>
                    <a:pt x="279" y="76"/>
                  </a:lnTo>
                  <a:lnTo>
                    <a:pt x="281" y="73"/>
                  </a:lnTo>
                  <a:lnTo>
                    <a:pt x="282" y="70"/>
                  </a:lnTo>
                  <a:lnTo>
                    <a:pt x="283" y="66"/>
                  </a:lnTo>
                  <a:lnTo>
                    <a:pt x="284" y="61"/>
                  </a:lnTo>
                  <a:lnTo>
                    <a:pt x="284" y="57"/>
                  </a:lnTo>
                  <a:lnTo>
                    <a:pt x="283" y="54"/>
                  </a:lnTo>
                  <a:lnTo>
                    <a:pt x="282" y="50"/>
                  </a:lnTo>
                  <a:lnTo>
                    <a:pt x="280" y="48"/>
                  </a:lnTo>
                  <a:lnTo>
                    <a:pt x="278" y="44"/>
                  </a:lnTo>
                  <a:lnTo>
                    <a:pt x="276" y="40"/>
                  </a:lnTo>
                  <a:lnTo>
                    <a:pt x="273" y="37"/>
                  </a:lnTo>
                  <a:lnTo>
                    <a:pt x="270" y="33"/>
                  </a:lnTo>
                  <a:lnTo>
                    <a:pt x="266" y="31"/>
                  </a:lnTo>
                  <a:lnTo>
                    <a:pt x="260" y="27"/>
                  </a:lnTo>
                  <a:lnTo>
                    <a:pt x="254" y="23"/>
                  </a:lnTo>
                  <a:lnTo>
                    <a:pt x="248" y="20"/>
                  </a:lnTo>
                  <a:lnTo>
                    <a:pt x="243" y="18"/>
                  </a:lnTo>
                  <a:lnTo>
                    <a:pt x="237" y="16"/>
                  </a:lnTo>
                  <a:lnTo>
                    <a:pt x="230" y="13"/>
                  </a:lnTo>
                  <a:lnTo>
                    <a:pt x="224" y="11"/>
                  </a:lnTo>
                  <a:lnTo>
                    <a:pt x="216" y="9"/>
                  </a:lnTo>
                  <a:lnTo>
                    <a:pt x="207" y="7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9" y="2"/>
                  </a:lnTo>
                  <a:lnTo>
                    <a:pt x="172" y="1"/>
                  </a:lnTo>
                  <a:lnTo>
                    <a:pt x="164" y="1"/>
                  </a:lnTo>
                  <a:lnTo>
                    <a:pt x="157" y="0"/>
                  </a:lnTo>
                  <a:lnTo>
                    <a:pt x="148" y="0"/>
                  </a:lnTo>
                  <a:lnTo>
                    <a:pt x="140" y="0"/>
                  </a:lnTo>
                  <a:lnTo>
                    <a:pt x="132" y="0"/>
                  </a:lnTo>
                  <a:lnTo>
                    <a:pt x="124" y="0"/>
                  </a:lnTo>
                  <a:lnTo>
                    <a:pt x="116" y="1"/>
                  </a:lnTo>
                  <a:lnTo>
                    <a:pt x="110" y="1"/>
                  </a:lnTo>
                  <a:lnTo>
                    <a:pt x="102" y="2"/>
                  </a:lnTo>
                  <a:lnTo>
                    <a:pt x="95" y="3"/>
                  </a:lnTo>
                  <a:lnTo>
                    <a:pt x="88" y="4"/>
                  </a:lnTo>
                  <a:lnTo>
                    <a:pt x="82" y="6"/>
                  </a:lnTo>
                  <a:lnTo>
                    <a:pt x="76" y="7"/>
                  </a:lnTo>
                  <a:lnTo>
                    <a:pt x="70" y="8"/>
                  </a:lnTo>
                  <a:lnTo>
                    <a:pt x="64" y="10"/>
                  </a:lnTo>
                  <a:lnTo>
                    <a:pt x="57" y="12"/>
                  </a:lnTo>
                  <a:lnTo>
                    <a:pt x="51" y="14"/>
                  </a:lnTo>
                  <a:lnTo>
                    <a:pt x="46" y="16"/>
                  </a:lnTo>
                  <a:lnTo>
                    <a:pt x="40" y="18"/>
                  </a:lnTo>
                  <a:lnTo>
                    <a:pt x="34" y="21"/>
                  </a:lnTo>
                  <a:lnTo>
                    <a:pt x="29" y="23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2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5" y="43"/>
                  </a:lnTo>
                  <a:lnTo>
                    <a:pt x="3" y="47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3" y="75"/>
                  </a:lnTo>
                  <a:lnTo>
                    <a:pt x="6" y="78"/>
                  </a:lnTo>
                  <a:lnTo>
                    <a:pt x="9" y="82"/>
                  </a:lnTo>
                  <a:lnTo>
                    <a:pt x="12" y="86"/>
                  </a:lnTo>
                  <a:lnTo>
                    <a:pt x="16" y="89"/>
                  </a:lnTo>
                  <a:lnTo>
                    <a:pt x="20" y="93"/>
                  </a:lnTo>
                  <a:lnTo>
                    <a:pt x="25" y="96"/>
                  </a:lnTo>
                  <a:lnTo>
                    <a:pt x="29" y="99"/>
                  </a:lnTo>
                  <a:lnTo>
                    <a:pt x="34" y="102"/>
                  </a:lnTo>
                  <a:lnTo>
                    <a:pt x="38" y="106"/>
                  </a:lnTo>
                  <a:lnTo>
                    <a:pt x="45" y="111"/>
                  </a:lnTo>
                  <a:lnTo>
                    <a:pt x="52" y="116"/>
                  </a:lnTo>
                  <a:lnTo>
                    <a:pt x="56" y="119"/>
                  </a:lnTo>
                  <a:lnTo>
                    <a:pt x="58" y="121"/>
                  </a:lnTo>
                  <a:lnTo>
                    <a:pt x="60" y="124"/>
                  </a:lnTo>
                  <a:lnTo>
                    <a:pt x="62" y="127"/>
                  </a:lnTo>
                  <a:lnTo>
                    <a:pt x="64" y="129"/>
                  </a:lnTo>
                  <a:lnTo>
                    <a:pt x="66" y="132"/>
                  </a:lnTo>
                  <a:lnTo>
                    <a:pt x="67" y="137"/>
                  </a:lnTo>
                  <a:lnTo>
                    <a:pt x="69" y="141"/>
                  </a:lnTo>
                  <a:lnTo>
                    <a:pt x="70" y="145"/>
                  </a:lnTo>
                  <a:lnTo>
                    <a:pt x="72" y="150"/>
                  </a:lnTo>
                  <a:lnTo>
                    <a:pt x="73" y="153"/>
                  </a:lnTo>
                  <a:lnTo>
                    <a:pt x="74" y="156"/>
                  </a:lnTo>
                  <a:lnTo>
                    <a:pt x="76" y="158"/>
                  </a:lnTo>
                  <a:lnTo>
                    <a:pt x="76" y="159"/>
                  </a:lnTo>
                  <a:lnTo>
                    <a:pt x="76" y="160"/>
                  </a:lnTo>
                  <a:lnTo>
                    <a:pt x="77" y="160"/>
                  </a:lnTo>
                  <a:lnTo>
                    <a:pt x="77" y="161"/>
                  </a:lnTo>
                  <a:lnTo>
                    <a:pt x="79" y="162"/>
                  </a:lnTo>
                  <a:lnTo>
                    <a:pt x="80" y="162"/>
                  </a:lnTo>
                  <a:lnTo>
                    <a:pt x="81" y="163"/>
                  </a:lnTo>
                  <a:lnTo>
                    <a:pt x="83" y="163"/>
                  </a:lnTo>
                  <a:lnTo>
                    <a:pt x="86" y="164"/>
                  </a:lnTo>
                  <a:lnTo>
                    <a:pt x="89" y="164"/>
                  </a:lnTo>
                  <a:lnTo>
                    <a:pt x="92" y="165"/>
                  </a:lnTo>
                  <a:lnTo>
                    <a:pt x="96" y="166"/>
                  </a:lnTo>
                  <a:lnTo>
                    <a:pt x="99" y="166"/>
                  </a:lnTo>
                  <a:lnTo>
                    <a:pt x="102" y="166"/>
                  </a:lnTo>
                  <a:lnTo>
                    <a:pt x="106" y="167"/>
                  </a:lnTo>
                  <a:lnTo>
                    <a:pt x="109" y="167"/>
                  </a:lnTo>
                  <a:lnTo>
                    <a:pt x="113" y="167"/>
                  </a:lnTo>
                  <a:lnTo>
                    <a:pt x="117" y="167"/>
                  </a:lnTo>
                  <a:lnTo>
                    <a:pt x="121" y="168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5" y="168"/>
                  </a:lnTo>
                  <a:lnTo>
                    <a:pt x="138" y="168"/>
                  </a:lnTo>
                  <a:lnTo>
                    <a:pt x="142" y="168"/>
                  </a:lnTo>
                  <a:lnTo>
                    <a:pt x="145" y="168"/>
                  </a:lnTo>
                  <a:lnTo>
                    <a:pt x="149" y="168"/>
                  </a:lnTo>
                  <a:lnTo>
                    <a:pt x="153" y="168"/>
                  </a:lnTo>
                  <a:lnTo>
                    <a:pt x="156" y="168"/>
                  </a:lnTo>
                  <a:lnTo>
                    <a:pt x="160" y="168"/>
                  </a:lnTo>
                  <a:lnTo>
                    <a:pt x="164" y="168"/>
                  </a:lnTo>
                  <a:lnTo>
                    <a:pt x="167" y="167"/>
                  </a:lnTo>
                  <a:lnTo>
                    <a:pt x="171" y="167"/>
                  </a:lnTo>
                  <a:lnTo>
                    <a:pt x="175" y="167"/>
                  </a:lnTo>
                  <a:lnTo>
                    <a:pt x="178" y="167"/>
                  </a:lnTo>
                  <a:lnTo>
                    <a:pt x="181" y="166"/>
                  </a:lnTo>
                  <a:lnTo>
                    <a:pt x="184" y="166"/>
                  </a:lnTo>
                  <a:lnTo>
                    <a:pt x="187" y="166"/>
                  </a:lnTo>
                  <a:lnTo>
                    <a:pt x="190" y="165"/>
                  </a:lnTo>
                  <a:lnTo>
                    <a:pt x="193" y="165"/>
                  </a:lnTo>
                  <a:lnTo>
                    <a:pt x="196" y="164"/>
                  </a:lnTo>
                  <a:lnTo>
                    <a:pt x="199" y="164"/>
                  </a:lnTo>
                </a:path>
              </a:pathLst>
            </a:custGeom>
            <a:solidFill>
              <a:srgbClr val="F0C050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96278" name="Rectangle 1046"/>
            <p:cNvSpPr>
              <a:spLocks noChangeArrowheads="1"/>
            </p:cNvSpPr>
            <p:nvPr/>
          </p:nvSpPr>
          <p:spPr bwMode="auto">
            <a:xfrm>
              <a:off x="918" y="2524"/>
              <a:ext cx="102" cy="26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79" name="Rectangle 1047"/>
            <p:cNvSpPr>
              <a:spLocks noChangeArrowheads="1"/>
            </p:cNvSpPr>
            <p:nvPr/>
          </p:nvSpPr>
          <p:spPr bwMode="auto">
            <a:xfrm>
              <a:off x="816" y="2699"/>
              <a:ext cx="298" cy="16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80" name="Line 1048"/>
            <p:cNvSpPr>
              <a:spLocks noChangeShapeType="1"/>
            </p:cNvSpPr>
            <p:nvPr/>
          </p:nvSpPr>
          <p:spPr bwMode="auto">
            <a:xfrm flipV="1">
              <a:off x="823" y="2668"/>
              <a:ext cx="0" cy="2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81" name="Line 1049"/>
            <p:cNvSpPr>
              <a:spLocks noChangeShapeType="1"/>
            </p:cNvSpPr>
            <p:nvPr/>
          </p:nvSpPr>
          <p:spPr bwMode="auto">
            <a:xfrm flipV="1">
              <a:off x="1109" y="2666"/>
              <a:ext cx="0" cy="2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82" name="Rectangle 1050"/>
            <p:cNvSpPr>
              <a:spLocks noChangeArrowheads="1"/>
            </p:cNvSpPr>
            <p:nvPr/>
          </p:nvSpPr>
          <p:spPr bwMode="auto">
            <a:xfrm>
              <a:off x="1035" y="1010"/>
              <a:ext cx="364" cy="2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83" name="Rectangle 1051"/>
            <p:cNvSpPr>
              <a:spLocks noChangeArrowheads="1"/>
            </p:cNvSpPr>
            <p:nvPr/>
          </p:nvSpPr>
          <p:spPr bwMode="auto">
            <a:xfrm>
              <a:off x="909" y="2887"/>
              <a:ext cx="111" cy="96"/>
            </a:xfrm>
            <a:prstGeom prst="rect">
              <a:avLst/>
            </a:prstGeom>
            <a:solidFill>
              <a:srgbClr val="F0C05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84" name="Line 1052"/>
            <p:cNvSpPr>
              <a:spLocks noChangeShapeType="1"/>
            </p:cNvSpPr>
            <p:nvPr/>
          </p:nvSpPr>
          <p:spPr bwMode="auto">
            <a:xfrm>
              <a:off x="2001" y="1196"/>
              <a:ext cx="30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85" name="Line 1053"/>
            <p:cNvSpPr>
              <a:spLocks noChangeShapeType="1"/>
            </p:cNvSpPr>
            <p:nvPr/>
          </p:nvSpPr>
          <p:spPr bwMode="auto">
            <a:xfrm>
              <a:off x="2001" y="1841"/>
              <a:ext cx="30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86" name="Rectangle 1054"/>
            <p:cNvSpPr>
              <a:spLocks noChangeArrowheads="1"/>
            </p:cNvSpPr>
            <p:nvPr/>
          </p:nvSpPr>
          <p:spPr bwMode="auto">
            <a:xfrm>
              <a:off x="2582" y="1077"/>
              <a:ext cx="504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hu-HU" sz="1800">
                  <a:solidFill>
                    <a:schemeClr val="bg2"/>
                  </a:solidFill>
                  <a:latin typeface="Comic Sans MS" pitchFamily="66" charset="0"/>
                </a:rPr>
                <a:t>Indít</a:t>
              </a:r>
              <a:endParaRPr lang="en-GB" sz="1800">
                <a:solidFill>
                  <a:schemeClr val="bg2"/>
                </a:solidFill>
                <a:latin typeface="Comic Sans MS" pitchFamily="66" charset="0"/>
              </a:endParaRPr>
            </a:p>
          </p:txBody>
        </p:sp>
        <p:sp>
          <p:nvSpPr>
            <p:cNvPr id="96287" name="Rectangle 1055"/>
            <p:cNvSpPr>
              <a:spLocks noChangeArrowheads="1"/>
            </p:cNvSpPr>
            <p:nvPr/>
          </p:nvSpPr>
          <p:spPr bwMode="auto">
            <a:xfrm>
              <a:off x="2606" y="1749"/>
              <a:ext cx="464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hu-HU" sz="1800">
                  <a:solidFill>
                    <a:schemeClr val="bg2"/>
                  </a:solidFill>
                  <a:latin typeface="Comic Sans MS" pitchFamily="66" charset="0"/>
                </a:rPr>
                <a:t>Leáll</a:t>
              </a:r>
              <a:endParaRPr lang="en-GB" sz="1800">
                <a:solidFill>
                  <a:schemeClr val="bg2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96288" name="Object 105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694" y="1098"/>
            <a:ext cx="625" cy="842"/>
          </p:xfrm>
          <a:graphic>
            <a:graphicData uri="http://schemas.openxmlformats.org/presentationml/2006/ole">
              <p:oleObj spid="_x0000_s88066" name="Clip" r:id="rId4" imgW="990360" imgH="1334880" progId="MS_ClipArt_Gallery.2">
                <p:embed/>
              </p:oleObj>
            </a:graphicData>
          </a:graphic>
        </p:graphicFrame>
        <p:sp>
          <p:nvSpPr>
            <p:cNvPr id="96289" name="Line 1057"/>
            <p:cNvSpPr>
              <a:spLocks noChangeShapeType="1"/>
            </p:cNvSpPr>
            <p:nvPr/>
          </p:nvSpPr>
          <p:spPr bwMode="auto">
            <a:xfrm>
              <a:off x="1496" y="2195"/>
              <a:ext cx="0" cy="7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90" name="Line 1058"/>
            <p:cNvSpPr>
              <a:spLocks noChangeShapeType="1"/>
            </p:cNvSpPr>
            <p:nvPr/>
          </p:nvSpPr>
          <p:spPr bwMode="auto">
            <a:xfrm>
              <a:off x="1573" y="2197"/>
              <a:ext cx="0" cy="7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96291" name="Text Box 1059"/>
          <p:cNvSpPr txBox="1">
            <a:spLocks noChangeArrowheads="1"/>
          </p:cNvSpPr>
          <p:nvPr/>
        </p:nvSpPr>
        <p:spPr bwMode="auto">
          <a:xfrm>
            <a:off x="3094892" y="3748088"/>
            <a:ext cx="4923692" cy="1738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1" algn="l" defTabSz="762000"/>
            <a:r>
              <a:rPr lang="en-GB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</a:t>
            </a:r>
            <a:r>
              <a:rPr lang="en-GB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k x </a:t>
            </a:r>
            <a:r>
              <a:rPr lang="hu-HU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idő</a:t>
            </a:r>
            <a:r>
              <a:rPr lang="en-GB" sz="2000" b="0">
                <a:solidFill>
                  <a:schemeClr val="bg2"/>
                </a:solidFill>
                <a:latin typeface="Comic Sans MS" pitchFamily="66" charset="0"/>
              </a:rPr>
              <a:t>	</a:t>
            </a:r>
          </a:p>
          <a:p>
            <a:pPr marL="571500" lvl="1" algn="l" defTabSz="762000"/>
            <a:endParaRPr lang="en-GB" sz="2000" b="0">
              <a:solidFill>
                <a:schemeClr val="bg2"/>
              </a:solidFill>
              <a:latin typeface="Comic Sans MS" pitchFamily="66" charset="0"/>
            </a:endParaRPr>
          </a:p>
          <a:p>
            <a:pPr marL="571500" lvl="1" algn="l" defTabSz="762000"/>
            <a:r>
              <a:rPr lang="en-GB" sz="2000">
                <a:solidFill>
                  <a:schemeClr val="bg2"/>
                </a:solidFill>
                <a:latin typeface="Comic Sans MS" pitchFamily="66" charset="0"/>
              </a:rPr>
              <a:t>k : </a:t>
            </a:r>
            <a:r>
              <a:rPr lang="hu-HU" sz="2000">
                <a:solidFill>
                  <a:schemeClr val="bg2"/>
                </a:solidFill>
                <a:latin typeface="Comic Sans MS" pitchFamily="66" charset="0"/>
              </a:rPr>
              <a:t>konstans, viszkoziméter</a:t>
            </a:r>
            <a:endParaRPr lang="en-GB" sz="2000">
              <a:solidFill>
                <a:schemeClr val="bg2"/>
              </a:solidFill>
              <a:latin typeface="Comic Sans MS" pitchFamily="66" charset="0"/>
            </a:endParaRPr>
          </a:p>
          <a:p>
            <a:pPr marL="571500" lvl="1" algn="l" defTabSz="762000"/>
            <a:endParaRPr lang="en-GB" sz="2000">
              <a:solidFill>
                <a:schemeClr val="bg2"/>
              </a:solidFill>
              <a:latin typeface="Comic Sans MS" pitchFamily="66" charset="0"/>
            </a:endParaRPr>
          </a:p>
          <a:p>
            <a:pPr marL="571500" lvl="1" algn="l" defTabSz="762000"/>
            <a:r>
              <a:rPr lang="hu-HU" sz="2000">
                <a:solidFill>
                  <a:schemeClr val="bg2"/>
                </a:solidFill>
                <a:latin typeface="Comic Sans MS" pitchFamily="66" charset="0"/>
              </a:rPr>
              <a:t>Mérések (ált.):</a:t>
            </a:r>
            <a:r>
              <a:rPr lang="en-GB" sz="2000">
                <a:solidFill>
                  <a:schemeClr val="bg2"/>
                </a:solidFill>
                <a:latin typeface="Comic Sans MS" pitchFamily="66" charset="0"/>
              </a:rPr>
              <a:t> @ 40°C </a:t>
            </a:r>
            <a:r>
              <a:rPr lang="hu-HU" sz="2000">
                <a:solidFill>
                  <a:schemeClr val="bg2"/>
                </a:solidFill>
                <a:latin typeface="Comic Sans MS" pitchFamily="66" charset="0"/>
              </a:rPr>
              <a:t>vagy</a:t>
            </a:r>
            <a:r>
              <a:rPr lang="en-GB" sz="2000">
                <a:solidFill>
                  <a:schemeClr val="bg2"/>
                </a:solidFill>
                <a:latin typeface="Comic Sans MS" pitchFamily="66" charset="0"/>
              </a:rPr>
              <a:t> 100°C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  <a:latin typeface="+mn-lt"/>
              </a:rPr>
              <a:t>A 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TOTAL-ról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5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8415A-CC1E-4D50-88F3-B59CD7FC50BC}" type="slidenum">
              <a:rPr lang="hu-HU"/>
              <a:pPr/>
              <a:t>30</a:t>
            </a:fld>
            <a:endParaRPr lang="hu-HU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2" y="990600"/>
            <a:ext cx="7948246" cy="457200"/>
          </a:xfrm>
        </p:spPr>
        <p:txBody>
          <a:bodyPr/>
          <a:lstStyle/>
          <a:p>
            <a:r>
              <a:rPr lang="en-GB"/>
              <a:t>ISO </a:t>
            </a:r>
            <a:r>
              <a:rPr lang="hu-HU"/>
              <a:t>VG osztályozás, ipari olajok</a:t>
            </a:r>
            <a:r>
              <a:rPr lang="en-GB"/>
              <a:t> (ISO 3448)</a:t>
            </a: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140677" y="0"/>
            <a:ext cx="7807569" cy="6005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601663" eaLnBrk="0" hangingPunct="0">
              <a:lnSpc>
                <a:spcPct val="80000"/>
              </a:lnSpc>
            </a:pPr>
            <a:r>
              <a:rPr lang="en-GB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Vis</a:t>
            </a:r>
            <a:r>
              <a:rPr lang="hu-HU" altLang="fr-F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zkozitás</a:t>
            </a:r>
            <a:r>
              <a:rPr lang="en-GB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 / </a:t>
            </a: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osztályozás</a:t>
            </a:r>
            <a:endParaRPr lang="en-GB" alt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Zapf Dingbats" charset="2"/>
            </a:endParaRPr>
          </a:p>
        </p:txBody>
      </p:sp>
      <p:graphicFrame>
        <p:nvGraphicFramePr>
          <p:cNvPr id="269317" name="Object 5"/>
          <p:cNvGraphicFramePr>
            <a:graphicFrameLocks noChangeAspect="1"/>
          </p:cNvGraphicFramePr>
          <p:nvPr/>
        </p:nvGraphicFramePr>
        <p:xfrm>
          <a:off x="773723" y="1447801"/>
          <a:ext cx="7526215" cy="4767263"/>
        </p:xfrm>
        <a:graphic>
          <a:graphicData uri="http://schemas.openxmlformats.org/presentationml/2006/ole">
            <p:oleObj spid="_x0000_s89090" name="Worksheet" r:id="rId3" imgW="7705725" imgH="68580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A5082-0641-49E1-9C43-57039E536D5F}" type="slidenum">
              <a:rPr lang="hu-HU"/>
              <a:pPr/>
              <a:t>31</a:t>
            </a:fld>
            <a:endParaRPr lang="hu-HU"/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140677" y="0"/>
            <a:ext cx="7807569" cy="5868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601663" eaLnBrk="0" hangingPunct="0">
              <a:lnSpc>
                <a:spcPct val="80000"/>
              </a:lnSpc>
            </a:pP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Viszkozitás</a:t>
            </a:r>
            <a:r>
              <a:rPr lang="en-GB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 / </a:t>
            </a: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termékek</a:t>
            </a:r>
            <a:endParaRPr lang="en-GB" alt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Zapf Dingbats" charset="2"/>
            </a:endParaRPr>
          </a:p>
        </p:txBody>
      </p:sp>
      <p:graphicFrame>
        <p:nvGraphicFramePr>
          <p:cNvPr id="308229" name="Object 5"/>
          <p:cNvGraphicFramePr>
            <a:graphicFrameLocks noChangeAspect="1"/>
          </p:cNvGraphicFramePr>
          <p:nvPr/>
        </p:nvGraphicFramePr>
        <p:xfrm>
          <a:off x="140677" y="1433514"/>
          <a:ext cx="8645769" cy="3976687"/>
        </p:xfrm>
        <a:graphic>
          <a:graphicData uri="http://schemas.openxmlformats.org/presentationml/2006/ole">
            <p:oleObj spid="_x0000_s90114" name="Worksheet" r:id="rId3" imgW="7543800" imgH="3000375" progId="Excel.Sheet.8">
              <p:embed/>
            </p:oleObj>
          </a:graphicData>
        </a:graphic>
      </p:graphicFrame>
      <p:graphicFrame>
        <p:nvGraphicFramePr>
          <p:cNvPr id="308230" name="Object 6"/>
          <p:cNvGraphicFramePr>
            <a:graphicFrameLocks noChangeAspect="1"/>
          </p:cNvGraphicFramePr>
          <p:nvPr/>
        </p:nvGraphicFramePr>
        <p:xfrm>
          <a:off x="3239966" y="5715000"/>
          <a:ext cx="2264019" cy="528638"/>
        </p:xfrm>
        <a:graphic>
          <a:graphicData uri="http://schemas.openxmlformats.org/presentationml/2006/ole">
            <p:oleObj spid="_x0000_s90115" name="Worksheet" r:id="rId4" imgW="1952625" imgH="4191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81F29-6481-4E3C-9F94-D2B68578304F}" type="slidenum">
              <a:rPr lang="hu-HU"/>
              <a:pPr/>
              <a:t>32</a:t>
            </a:fld>
            <a:endParaRPr lang="hu-HU"/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0" y="-152400"/>
            <a:ext cx="8862646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601663" eaLnBrk="0" hangingPunct="0">
              <a:lnSpc>
                <a:spcPct val="80000"/>
              </a:lnSpc>
            </a:pP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Viszkozitás</a:t>
            </a:r>
            <a:r>
              <a:rPr lang="en-GB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/ </a:t>
            </a: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a besorolások összehasonlítása</a:t>
            </a:r>
            <a:endParaRPr lang="en-GB" alt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Zapf Dingbats" charset="2"/>
            </a:endParaRPr>
          </a:p>
        </p:txBody>
      </p:sp>
      <p:sp>
        <p:nvSpPr>
          <p:cNvPr id="90279" name="Rectangle 167"/>
          <p:cNvSpPr>
            <a:spLocks noChangeArrowheads="1"/>
          </p:cNvSpPr>
          <p:nvPr/>
        </p:nvSpPr>
        <p:spPr bwMode="auto">
          <a:xfrm rot="16200000">
            <a:off x="7417205" y="2957100"/>
            <a:ext cx="2454199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>
              <a:lnSpc>
                <a:spcPct val="90000"/>
              </a:lnSpc>
            </a:pPr>
            <a:r>
              <a:rPr lang="hu-HU">
                <a:solidFill>
                  <a:schemeClr val="tx1"/>
                </a:solidFill>
              </a:rPr>
              <a:t>Kin. viszk.</a:t>
            </a:r>
            <a:r>
              <a:rPr lang="en-GB">
                <a:solidFill>
                  <a:schemeClr val="tx1"/>
                </a:solidFill>
              </a:rPr>
              <a:t> @ 100°C</a:t>
            </a:r>
          </a:p>
          <a:p>
            <a:pPr algn="ctr" defTabSz="762000">
              <a:lnSpc>
                <a:spcPct val="90000"/>
              </a:lnSpc>
            </a:pPr>
            <a:r>
              <a:rPr lang="en-GB">
                <a:solidFill>
                  <a:schemeClr val="tx1"/>
                </a:solidFill>
              </a:rPr>
              <a:t>mm</a:t>
            </a:r>
            <a:r>
              <a:rPr lang="en-GB" baseline="30000">
                <a:solidFill>
                  <a:schemeClr val="tx1"/>
                </a:solidFill>
              </a:rPr>
              <a:t>2</a:t>
            </a:r>
            <a:r>
              <a:rPr lang="en-GB">
                <a:solidFill>
                  <a:schemeClr val="tx1"/>
                </a:solidFill>
              </a:rPr>
              <a:t>/s</a:t>
            </a:r>
          </a:p>
        </p:txBody>
      </p:sp>
      <p:grpSp>
        <p:nvGrpSpPr>
          <p:cNvPr id="2" name="Group 174"/>
          <p:cNvGrpSpPr>
            <a:grpSpLocks/>
          </p:cNvGrpSpPr>
          <p:nvPr/>
        </p:nvGrpSpPr>
        <p:grpSpPr bwMode="auto">
          <a:xfrm>
            <a:off x="13842" y="1052513"/>
            <a:ext cx="8135794" cy="5435599"/>
            <a:chOff x="241" y="756"/>
            <a:chExt cx="5121" cy="3424"/>
          </a:xfrm>
        </p:grpSpPr>
        <p:sp>
          <p:nvSpPr>
            <p:cNvPr id="90114" name="Line 2"/>
            <p:cNvSpPr>
              <a:spLocks noChangeShapeType="1"/>
            </p:cNvSpPr>
            <p:nvPr/>
          </p:nvSpPr>
          <p:spPr bwMode="auto">
            <a:xfrm>
              <a:off x="1107" y="3600"/>
              <a:ext cx="40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15" name="Line 3"/>
            <p:cNvSpPr>
              <a:spLocks noChangeShapeType="1"/>
            </p:cNvSpPr>
            <p:nvPr/>
          </p:nvSpPr>
          <p:spPr bwMode="auto">
            <a:xfrm>
              <a:off x="1100" y="3716"/>
              <a:ext cx="40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16" name="Line 4"/>
            <p:cNvSpPr>
              <a:spLocks noChangeShapeType="1"/>
            </p:cNvSpPr>
            <p:nvPr/>
          </p:nvSpPr>
          <p:spPr bwMode="auto">
            <a:xfrm>
              <a:off x="1100" y="3479"/>
              <a:ext cx="404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17" name="Rectangle 5"/>
            <p:cNvSpPr>
              <a:spLocks noChangeArrowheads="1"/>
            </p:cNvSpPr>
            <p:nvPr/>
          </p:nvSpPr>
          <p:spPr bwMode="auto">
            <a:xfrm>
              <a:off x="1972" y="3452"/>
              <a:ext cx="108" cy="32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18" name="Rectangle 6"/>
            <p:cNvSpPr>
              <a:spLocks noChangeArrowheads="1"/>
            </p:cNvSpPr>
            <p:nvPr/>
          </p:nvSpPr>
          <p:spPr bwMode="auto">
            <a:xfrm>
              <a:off x="1968" y="3464"/>
              <a:ext cx="112" cy="2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19" name="Line 7"/>
            <p:cNvSpPr>
              <a:spLocks noChangeShapeType="1"/>
            </p:cNvSpPr>
            <p:nvPr/>
          </p:nvSpPr>
          <p:spPr bwMode="auto">
            <a:xfrm>
              <a:off x="1100" y="1919"/>
              <a:ext cx="404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4876" y="1856"/>
              <a:ext cx="180" cy="1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21" name="Line 9"/>
            <p:cNvSpPr>
              <a:spLocks noChangeShapeType="1"/>
            </p:cNvSpPr>
            <p:nvPr/>
          </p:nvSpPr>
          <p:spPr bwMode="auto">
            <a:xfrm>
              <a:off x="1100" y="3359"/>
              <a:ext cx="404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22" name="Line 10"/>
            <p:cNvSpPr>
              <a:spLocks noChangeShapeType="1"/>
            </p:cNvSpPr>
            <p:nvPr/>
          </p:nvSpPr>
          <p:spPr bwMode="auto">
            <a:xfrm>
              <a:off x="1100" y="3119"/>
              <a:ext cx="404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23" name="Line 11"/>
            <p:cNvSpPr>
              <a:spLocks noChangeShapeType="1"/>
            </p:cNvSpPr>
            <p:nvPr/>
          </p:nvSpPr>
          <p:spPr bwMode="auto">
            <a:xfrm flipV="1">
              <a:off x="1094" y="3218"/>
              <a:ext cx="4057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4848" y="3040"/>
              <a:ext cx="188" cy="57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27" name="Line 15"/>
            <p:cNvSpPr>
              <a:spLocks noChangeShapeType="1"/>
            </p:cNvSpPr>
            <p:nvPr/>
          </p:nvSpPr>
          <p:spPr bwMode="auto">
            <a:xfrm>
              <a:off x="1100" y="2395"/>
              <a:ext cx="404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28" name="Line 16"/>
            <p:cNvSpPr>
              <a:spLocks noChangeShapeType="1"/>
            </p:cNvSpPr>
            <p:nvPr/>
          </p:nvSpPr>
          <p:spPr bwMode="auto">
            <a:xfrm>
              <a:off x="1100" y="2035"/>
              <a:ext cx="404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1100" y="2159"/>
              <a:ext cx="405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30" name="Line 18"/>
            <p:cNvSpPr>
              <a:spLocks noChangeShapeType="1"/>
            </p:cNvSpPr>
            <p:nvPr/>
          </p:nvSpPr>
          <p:spPr bwMode="auto">
            <a:xfrm>
              <a:off x="1100" y="2275"/>
              <a:ext cx="404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31" name="Line 19"/>
            <p:cNvSpPr>
              <a:spLocks noChangeShapeType="1"/>
            </p:cNvSpPr>
            <p:nvPr/>
          </p:nvSpPr>
          <p:spPr bwMode="auto">
            <a:xfrm>
              <a:off x="1100" y="2519"/>
              <a:ext cx="404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32" name="Line 20"/>
            <p:cNvSpPr>
              <a:spLocks noChangeShapeType="1"/>
            </p:cNvSpPr>
            <p:nvPr/>
          </p:nvSpPr>
          <p:spPr bwMode="auto">
            <a:xfrm>
              <a:off x="1100" y="2639"/>
              <a:ext cx="404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33" name="Line 21"/>
            <p:cNvSpPr>
              <a:spLocks noChangeShapeType="1"/>
            </p:cNvSpPr>
            <p:nvPr/>
          </p:nvSpPr>
          <p:spPr bwMode="auto">
            <a:xfrm>
              <a:off x="1100" y="2759"/>
              <a:ext cx="404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34" name="Line 22"/>
            <p:cNvSpPr>
              <a:spLocks noChangeShapeType="1"/>
            </p:cNvSpPr>
            <p:nvPr/>
          </p:nvSpPr>
          <p:spPr bwMode="auto">
            <a:xfrm>
              <a:off x="1100" y="2875"/>
              <a:ext cx="404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35" name="Line 23"/>
            <p:cNvSpPr>
              <a:spLocks noChangeShapeType="1"/>
            </p:cNvSpPr>
            <p:nvPr/>
          </p:nvSpPr>
          <p:spPr bwMode="auto">
            <a:xfrm>
              <a:off x="1100" y="2999"/>
              <a:ext cx="404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36" name="Line 24"/>
            <p:cNvSpPr>
              <a:spLocks noChangeShapeType="1"/>
            </p:cNvSpPr>
            <p:nvPr/>
          </p:nvSpPr>
          <p:spPr bwMode="auto">
            <a:xfrm>
              <a:off x="1100" y="1799"/>
              <a:ext cx="404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37" name="Line 25"/>
            <p:cNvSpPr>
              <a:spLocks noChangeShapeType="1"/>
            </p:cNvSpPr>
            <p:nvPr/>
          </p:nvSpPr>
          <p:spPr bwMode="auto">
            <a:xfrm>
              <a:off x="1100" y="1680"/>
              <a:ext cx="40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38" name="Line 26"/>
            <p:cNvSpPr>
              <a:spLocks noChangeShapeType="1"/>
            </p:cNvSpPr>
            <p:nvPr/>
          </p:nvSpPr>
          <p:spPr bwMode="auto">
            <a:xfrm flipV="1">
              <a:off x="1099" y="1544"/>
              <a:ext cx="4045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39" name="Line 27"/>
            <p:cNvSpPr>
              <a:spLocks noChangeShapeType="1"/>
            </p:cNvSpPr>
            <p:nvPr/>
          </p:nvSpPr>
          <p:spPr bwMode="auto">
            <a:xfrm flipV="1">
              <a:off x="1099" y="1424"/>
              <a:ext cx="4045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40" name="Line 28"/>
            <p:cNvSpPr>
              <a:spLocks noChangeShapeType="1"/>
            </p:cNvSpPr>
            <p:nvPr/>
          </p:nvSpPr>
          <p:spPr bwMode="auto">
            <a:xfrm>
              <a:off x="1100" y="1200"/>
              <a:ext cx="40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41" name="Line 29"/>
            <p:cNvSpPr>
              <a:spLocks noChangeShapeType="1"/>
            </p:cNvSpPr>
            <p:nvPr/>
          </p:nvSpPr>
          <p:spPr bwMode="auto">
            <a:xfrm>
              <a:off x="1100" y="1079"/>
              <a:ext cx="404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42" name="Rectangle 30"/>
            <p:cNvSpPr>
              <a:spLocks noChangeArrowheads="1"/>
            </p:cNvSpPr>
            <p:nvPr/>
          </p:nvSpPr>
          <p:spPr bwMode="auto">
            <a:xfrm>
              <a:off x="886" y="365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90143" name="Rectangle 31"/>
            <p:cNvSpPr>
              <a:spLocks noChangeArrowheads="1"/>
            </p:cNvSpPr>
            <p:nvPr/>
          </p:nvSpPr>
          <p:spPr bwMode="auto">
            <a:xfrm>
              <a:off x="886" y="353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90144" name="Rectangle 32"/>
            <p:cNvSpPr>
              <a:spLocks noChangeArrowheads="1"/>
            </p:cNvSpPr>
            <p:nvPr/>
          </p:nvSpPr>
          <p:spPr bwMode="auto">
            <a:xfrm>
              <a:off x="886" y="341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90145" name="Rectangle 33"/>
            <p:cNvSpPr>
              <a:spLocks noChangeArrowheads="1"/>
            </p:cNvSpPr>
            <p:nvPr/>
          </p:nvSpPr>
          <p:spPr bwMode="auto">
            <a:xfrm>
              <a:off x="886" y="329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90146" name="Rectangle 34"/>
            <p:cNvSpPr>
              <a:spLocks noChangeArrowheads="1"/>
            </p:cNvSpPr>
            <p:nvPr/>
          </p:nvSpPr>
          <p:spPr bwMode="auto">
            <a:xfrm>
              <a:off x="886" y="317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85</a:t>
              </a:r>
            </a:p>
          </p:txBody>
        </p:sp>
        <p:sp>
          <p:nvSpPr>
            <p:cNvPr id="90147" name="Rectangle 35"/>
            <p:cNvSpPr>
              <a:spLocks noChangeArrowheads="1"/>
            </p:cNvSpPr>
            <p:nvPr/>
          </p:nvSpPr>
          <p:spPr bwMode="auto">
            <a:xfrm>
              <a:off x="846" y="3053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115</a:t>
              </a:r>
            </a:p>
          </p:txBody>
        </p:sp>
        <p:sp>
          <p:nvSpPr>
            <p:cNvPr id="90148" name="Rectangle 36"/>
            <p:cNvSpPr>
              <a:spLocks noChangeArrowheads="1"/>
            </p:cNvSpPr>
            <p:nvPr/>
          </p:nvSpPr>
          <p:spPr bwMode="auto">
            <a:xfrm>
              <a:off x="846" y="2933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140</a:t>
              </a:r>
            </a:p>
          </p:txBody>
        </p:sp>
        <p:sp>
          <p:nvSpPr>
            <p:cNvPr id="90149" name="Rectangle 37"/>
            <p:cNvSpPr>
              <a:spLocks noChangeArrowheads="1"/>
            </p:cNvSpPr>
            <p:nvPr/>
          </p:nvSpPr>
          <p:spPr bwMode="auto">
            <a:xfrm>
              <a:off x="846" y="2817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175</a:t>
              </a:r>
            </a:p>
          </p:txBody>
        </p:sp>
        <p:sp>
          <p:nvSpPr>
            <p:cNvPr id="90150" name="Rectangle 38"/>
            <p:cNvSpPr>
              <a:spLocks noChangeArrowheads="1"/>
            </p:cNvSpPr>
            <p:nvPr/>
          </p:nvSpPr>
          <p:spPr bwMode="auto">
            <a:xfrm>
              <a:off x="846" y="2693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205</a:t>
              </a:r>
            </a:p>
          </p:txBody>
        </p:sp>
        <p:sp>
          <p:nvSpPr>
            <p:cNvPr id="90151" name="Rectangle 39"/>
            <p:cNvSpPr>
              <a:spLocks noChangeArrowheads="1"/>
            </p:cNvSpPr>
            <p:nvPr/>
          </p:nvSpPr>
          <p:spPr bwMode="auto">
            <a:xfrm>
              <a:off x="846" y="2573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240</a:t>
              </a:r>
            </a:p>
          </p:txBody>
        </p:sp>
        <p:sp>
          <p:nvSpPr>
            <p:cNvPr id="90152" name="Rectangle 40"/>
            <p:cNvSpPr>
              <a:spLocks noChangeArrowheads="1"/>
            </p:cNvSpPr>
            <p:nvPr/>
          </p:nvSpPr>
          <p:spPr bwMode="auto">
            <a:xfrm>
              <a:off x="846" y="2453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280</a:t>
              </a:r>
            </a:p>
          </p:txBody>
        </p:sp>
        <p:sp>
          <p:nvSpPr>
            <p:cNvPr id="90153" name="Rectangle 41"/>
            <p:cNvSpPr>
              <a:spLocks noChangeArrowheads="1"/>
            </p:cNvSpPr>
            <p:nvPr/>
          </p:nvSpPr>
          <p:spPr bwMode="auto">
            <a:xfrm>
              <a:off x="846" y="2333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315</a:t>
              </a:r>
            </a:p>
          </p:txBody>
        </p:sp>
        <p:sp>
          <p:nvSpPr>
            <p:cNvPr id="90154" name="Rectangle 42"/>
            <p:cNvSpPr>
              <a:spLocks noChangeArrowheads="1"/>
            </p:cNvSpPr>
            <p:nvPr/>
          </p:nvSpPr>
          <p:spPr bwMode="auto">
            <a:xfrm>
              <a:off x="846" y="2213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365</a:t>
              </a:r>
            </a:p>
          </p:txBody>
        </p:sp>
        <p:sp>
          <p:nvSpPr>
            <p:cNvPr id="90155" name="Rectangle 43"/>
            <p:cNvSpPr>
              <a:spLocks noChangeArrowheads="1"/>
            </p:cNvSpPr>
            <p:nvPr/>
          </p:nvSpPr>
          <p:spPr bwMode="auto">
            <a:xfrm>
              <a:off x="846" y="2093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400</a:t>
              </a:r>
            </a:p>
          </p:txBody>
        </p:sp>
        <p:sp>
          <p:nvSpPr>
            <p:cNvPr id="90156" name="Rectangle 44"/>
            <p:cNvSpPr>
              <a:spLocks noChangeArrowheads="1"/>
            </p:cNvSpPr>
            <p:nvPr/>
          </p:nvSpPr>
          <p:spPr bwMode="auto">
            <a:xfrm>
              <a:off x="846" y="1973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450</a:t>
              </a:r>
            </a:p>
          </p:txBody>
        </p:sp>
        <p:sp>
          <p:nvSpPr>
            <p:cNvPr id="90157" name="Rectangle 45"/>
            <p:cNvSpPr>
              <a:spLocks noChangeArrowheads="1"/>
            </p:cNvSpPr>
            <p:nvPr/>
          </p:nvSpPr>
          <p:spPr bwMode="auto">
            <a:xfrm>
              <a:off x="846" y="1853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500</a:t>
              </a:r>
            </a:p>
          </p:txBody>
        </p:sp>
        <p:sp>
          <p:nvSpPr>
            <p:cNvPr id="90158" name="Rectangle 46"/>
            <p:cNvSpPr>
              <a:spLocks noChangeArrowheads="1"/>
            </p:cNvSpPr>
            <p:nvPr/>
          </p:nvSpPr>
          <p:spPr bwMode="auto">
            <a:xfrm>
              <a:off x="846" y="1733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550</a:t>
              </a:r>
            </a:p>
          </p:txBody>
        </p:sp>
        <p:sp>
          <p:nvSpPr>
            <p:cNvPr id="90159" name="Rectangle 47"/>
            <p:cNvSpPr>
              <a:spLocks noChangeArrowheads="1"/>
            </p:cNvSpPr>
            <p:nvPr/>
          </p:nvSpPr>
          <p:spPr bwMode="auto">
            <a:xfrm>
              <a:off x="846" y="1613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625</a:t>
              </a:r>
            </a:p>
          </p:txBody>
        </p:sp>
        <p:sp>
          <p:nvSpPr>
            <p:cNvPr id="90160" name="Rectangle 48"/>
            <p:cNvSpPr>
              <a:spLocks noChangeArrowheads="1"/>
            </p:cNvSpPr>
            <p:nvPr/>
          </p:nvSpPr>
          <p:spPr bwMode="auto">
            <a:xfrm>
              <a:off x="846" y="1493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700</a:t>
              </a:r>
            </a:p>
          </p:txBody>
        </p:sp>
        <p:sp>
          <p:nvSpPr>
            <p:cNvPr id="90161" name="Rectangle 49"/>
            <p:cNvSpPr>
              <a:spLocks noChangeArrowheads="1"/>
            </p:cNvSpPr>
            <p:nvPr/>
          </p:nvSpPr>
          <p:spPr bwMode="auto">
            <a:xfrm>
              <a:off x="846" y="1373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750</a:t>
              </a:r>
            </a:p>
          </p:txBody>
        </p:sp>
        <p:sp>
          <p:nvSpPr>
            <p:cNvPr id="90162" name="Rectangle 50"/>
            <p:cNvSpPr>
              <a:spLocks noChangeArrowheads="1"/>
            </p:cNvSpPr>
            <p:nvPr/>
          </p:nvSpPr>
          <p:spPr bwMode="auto">
            <a:xfrm>
              <a:off x="846" y="1253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90163" name="Line 51"/>
            <p:cNvSpPr>
              <a:spLocks noChangeShapeType="1"/>
            </p:cNvSpPr>
            <p:nvPr/>
          </p:nvSpPr>
          <p:spPr bwMode="auto">
            <a:xfrm>
              <a:off x="1100" y="1320"/>
              <a:ext cx="40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64" name="Rectangle 52"/>
            <p:cNvSpPr>
              <a:spLocks noChangeArrowheads="1"/>
            </p:cNvSpPr>
            <p:nvPr/>
          </p:nvSpPr>
          <p:spPr bwMode="auto">
            <a:xfrm>
              <a:off x="5166" y="293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90165" name="Rectangle 53"/>
            <p:cNvSpPr>
              <a:spLocks noChangeArrowheads="1"/>
            </p:cNvSpPr>
            <p:nvPr/>
          </p:nvSpPr>
          <p:spPr bwMode="auto">
            <a:xfrm>
              <a:off x="5166" y="125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42</a:t>
              </a:r>
            </a:p>
          </p:txBody>
        </p:sp>
        <p:sp>
          <p:nvSpPr>
            <p:cNvPr id="90166" name="Rectangle 54"/>
            <p:cNvSpPr>
              <a:spLocks noChangeArrowheads="1"/>
            </p:cNvSpPr>
            <p:nvPr/>
          </p:nvSpPr>
          <p:spPr bwMode="auto">
            <a:xfrm>
              <a:off x="5166" y="1377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90167" name="Rectangle 55"/>
            <p:cNvSpPr>
              <a:spLocks noChangeArrowheads="1"/>
            </p:cNvSpPr>
            <p:nvPr/>
          </p:nvSpPr>
          <p:spPr bwMode="auto">
            <a:xfrm>
              <a:off x="5166" y="149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38</a:t>
              </a:r>
            </a:p>
          </p:txBody>
        </p:sp>
        <p:sp>
          <p:nvSpPr>
            <p:cNvPr id="90168" name="Rectangle 56"/>
            <p:cNvSpPr>
              <a:spLocks noChangeArrowheads="1"/>
            </p:cNvSpPr>
            <p:nvPr/>
          </p:nvSpPr>
          <p:spPr bwMode="auto">
            <a:xfrm>
              <a:off x="5166" y="161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36</a:t>
              </a:r>
            </a:p>
          </p:txBody>
        </p:sp>
        <p:sp>
          <p:nvSpPr>
            <p:cNvPr id="90169" name="Rectangle 57"/>
            <p:cNvSpPr>
              <a:spLocks noChangeArrowheads="1"/>
            </p:cNvSpPr>
            <p:nvPr/>
          </p:nvSpPr>
          <p:spPr bwMode="auto">
            <a:xfrm>
              <a:off x="5166" y="1729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34</a:t>
              </a:r>
            </a:p>
          </p:txBody>
        </p:sp>
        <p:sp>
          <p:nvSpPr>
            <p:cNvPr id="90170" name="Rectangle 58"/>
            <p:cNvSpPr>
              <a:spLocks noChangeArrowheads="1"/>
            </p:cNvSpPr>
            <p:nvPr/>
          </p:nvSpPr>
          <p:spPr bwMode="auto">
            <a:xfrm>
              <a:off x="5166" y="185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90171" name="Rectangle 59"/>
            <p:cNvSpPr>
              <a:spLocks noChangeArrowheads="1"/>
            </p:cNvSpPr>
            <p:nvPr/>
          </p:nvSpPr>
          <p:spPr bwMode="auto">
            <a:xfrm>
              <a:off x="5166" y="197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90172" name="Rectangle 60"/>
            <p:cNvSpPr>
              <a:spLocks noChangeArrowheads="1"/>
            </p:cNvSpPr>
            <p:nvPr/>
          </p:nvSpPr>
          <p:spPr bwMode="auto">
            <a:xfrm>
              <a:off x="5166" y="209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28</a:t>
              </a:r>
            </a:p>
          </p:txBody>
        </p:sp>
        <p:sp>
          <p:nvSpPr>
            <p:cNvPr id="90173" name="Rectangle 61"/>
            <p:cNvSpPr>
              <a:spLocks noChangeArrowheads="1"/>
            </p:cNvSpPr>
            <p:nvPr/>
          </p:nvSpPr>
          <p:spPr bwMode="auto">
            <a:xfrm>
              <a:off x="5166" y="221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90174" name="Rectangle 62"/>
            <p:cNvSpPr>
              <a:spLocks noChangeArrowheads="1"/>
            </p:cNvSpPr>
            <p:nvPr/>
          </p:nvSpPr>
          <p:spPr bwMode="auto">
            <a:xfrm>
              <a:off x="5166" y="233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90175" name="Rectangle 63"/>
            <p:cNvSpPr>
              <a:spLocks noChangeArrowheads="1"/>
            </p:cNvSpPr>
            <p:nvPr/>
          </p:nvSpPr>
          <p:spPr bwMode="auto">
            <a:xfrm>
              <a:off x="5166" y="245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90176" name="Rectangle 64"/>
            <p:cNvSpPr>
              <a:spLocks noChangeArrowheads="1"/>
            </p:cNvSpPr>
            <p:nvPr/>
          </p:nvSpPr>
          <p:spPr bwMode="auto">
            <a:xfrm>
              <a:off x="5166" y="257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90177" name="Rectangle 65"/>
            <p:cNvSpPr>
              <a:spLocks noChangeArrowheads="1"/>
            </p:cNvSpPr>
            <p:nvPr/>
          </p:nvSpPr>
          <p:spPr bwMode="auto">
            <a:xfrm>
              <a:off x="5166" y="269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90178" name="Rectangle 66"/>
            <p:cNvSpPr>
              <a:spLocks noChangeArrowheads="1"/>
            </p:cNvSpPr>
            <p:nvPr/>
          </p:nvSpPr>
          <p:spPr bwMode="auto">
            <a:xfrm>
              <a:off x="5166" y="281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90179" name="Rectangle 67"/>
            <p:cNvSpPr>
              <a:spLocks noChangeArrowheads="1"/>
            </p:cNvSpPr>
            <p:nvPr/>
          </p:nvSpPr>
          <p:spPr bwMode="auto">
            <a:xfrm>
              <a:off x="5166" y="305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90180" name="Rectangle 68"/>
            <p:cNvSpPr>
              <a:spLocks noChangeArrowheads="1"/>
            </p:cNvSpPr>
            <p:nvPr/>
          </p:nvSpPr>
          <p:spPr bwMode="auto">
            <a:xfrm>
              <a:off x="5166" y="3173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90181" name="Rectangle 69"/>
            <p:cNvSpPr>
              <a:spLocks noChangeArrowheads="1"/>
            </p:cNvSpPr>
            <p:nvPr/>
          </p:nvSpPr>
          <p:spPr bwMode="auto">
            <a:xfrm>
              <a:off x="5166" y="3293"/>
              <a:ext cx="155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0182" name="Rectangle 70"/>
            <p:cNvSpPr>
              <a:spLocks noChangeArrowheads="1"/>
            </p:cNvSpPr>
            <p:nvPr/>
          </p:nvSpPr>
          <p:spPr bwMode="auto">
            <a:xfrm>
              <a:off x="5166" y="3413"/>
              <a:ext cx="155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90183" name="Rectangle 71"/>
            <p:cNvSpPr>
              <a:spLocks noChangeArrowheads="1"/>
            </p:cNvSpPr>
            <p:nvPr/>
          </p:nvSpPr>
          <p:spPr bwMode="auto">
            <a:xfrm>
              <a:off x="5166" y="3533"/>
              <a:ext cx="155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0184" name="Rectangle 72"/>
            <p:cNvSpPr>
              <a:spLocks noChangeArrowheads="1"/>
            </p:cNvSpPr>
            <p:nvPr/>
          </p:nvSpPr>
          <p:spPr bwMode="auto">
            <a:xfrm>
              <a:off x="5166" y="3653"/>
              <a:ext cx="155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185" name="Rectangle 73"/>
            <p:cNvSpPr>
              <a:spLocks noChangeArrowheads="1"/>
            </p:cNvSpPr>
            <p:nvPr/>
          </p:nvSpPr>
          <p:spPr bwMode="auto">
            <a:xfrm>
              <a:off x="1445" y="1896"/>
              <a:ext cx="472" cy="232"/>
            </a:xfrm>
            <a:prstGeom prst="rect">
              <a:avLst/>
            </a:prstGeom>
            <a:solidFill>
              <a:srgbClr val="FC010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86" name="Rectangle 74"/>
            <p:cNvSpPr>
              <a:spLocks noChangeArrowheads="1"/>
            </p:cNvSpPr>
            <p:nvPr/>
          </p:nvSpPr>
          <p:spPr bwMode="auto">
            <a:xfrm>
              <a:off x="1445" y="2316"/>
              <a:ext cx="472" cy="176"/>
            </a:xfrm>
            <a:prstGeom prst="rect">
              <a:avLst/>
            </a:prstGeom>
            <a:solidFill>
              <a:srgbClr val="FC010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87" name="Rectangle 75"/>
            <p:cNvSpPr>
              <a:spLocks noChangeArrowheads="1"/>
            </p:cNvSpPr>
            <p:nvPr/>
          </p:nvSpPr>
          <p:spPr bwMode="auto">
            <a:xfrm>
              <a:off x="1445" y="2664"/>
              <a:ext cx="472" cy="136"/>
            </a:xfrm>
            <a:prstGeom prst="rect">
              <a:avLst/>
            </a:prstGeom>
            <a:solidFill>
              <a:srgbClr val="FC010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88" name="Rectangle 76"/>
            <p:cNvSpPr>
              <a:spLocks noChangeArrowheads="1"/>
            </p:cNvSpPr>
            <p:nvPr/>
          </p:nvSpPr>
          <p:spPr bwMode="auto">
            <a:xfrm>
              <a:off x="1445" y="2912"/>
              <a:ext cx="472" cy="136"/>
            </a:xfrm>
            <a:prstGeom prst="rect">
              <a:avLst/>
            </a:prstGeom>
            <a:solidFill>
              <a:srgbClr val="FC010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89" name="Rectangle 77"/>
            <p:cNvSpPr>
              <a:spLocks noChangeArrowheads="1"/>
            </p:cNvSpPr>
            <p:nvPr/>
          </p:nvSpPr>
          <p:spPr bwMode="auto">
            <a:xfrm>
              <a:off x="1445" y="3144"/>
              <a:ext cx="472" cy="68"/>
            </a:xfrm>
            <a:prstGeom prst="rect">
              <a:avLst/>
            </a:prstGeom>
            <a:solidFill>
              <a:srgbClr val="FC010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90" name="Rectangle 78"/>
            <p:cNvSpPr>
              <a:spLocks noChangeArrowheads="1"/>
            </p:cNvSpPr>
            <p:nvPr/>
          </p:nvSpPr>
          <p:spPr bwMode="auto">
            <a:xfrm>
              <a:off x="1445" y="3264"/>
              <a:ext cx="472" cy="88"/>
            </a:xfrm>
            <a:prstGeom prst="rect">
              <a:avLst/>
            </a:prstGeom>
            <a:solidFill>
              <a:srgbClr val="FC010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91" name="Rectangle 79"/>
            <p:cNvSpPr>
              <a:spLocks noChangeArrowheads="1"/>
            </p:cNvSpPr>
            <p:nvPr/>
          </p:nvSpPr>
          <p:spPr bwMode="auto">
            <a:xfrm>
              <a:off x="1445" y="3508"/>
              <a:ext cx="472" cy="20"/>
            </a:xfrm>
            <a:prstGeom prst="rect">
              <a:avLst/>
            </a:prstGeom>
            <a:solidFill>
              <a:srgbClr val="FC010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92" name="Rectangle 80"/>
            <p:cNvSpPr>
              <a:spLocks noChangeArrowheads="1"/>
            </p:cNvSpPr>
            <p:nvPr/>
          </p:nvSpPr>
          <p:spPr bwMode="auto">
            <a:xfrm>
              <a:off x="1445" y="3564"/>
              <a:ext cx="472" cy="20"/>
            </a:xfrm>
            <a:prstGeom prst="rect">
              <a:avLst/>
            </a:prstGeom>
            <a:solidFill>
              <a:srgbClr val="FC010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93" name="Rectangle 81"/>
            <p:cNvSpPr>
              <a:spLocks noChangeArrowheads="1"/>
            </p:cNvSpPr>
            <p:nvPr/>
          </p:nvSpPr>
          <p:spPr bwMode="auto">
            <a:xfrm>
              <a:off x="1445" y="3636"/>
              <a:ext cx="472" cy="28"/>
            </a:xfrm>
            <a:prstGeom prst="rect">
              <a:avLst/>
            </a:prstGeom>
            <a:solidFill>
              <a:srgbClr val="FC010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94" name="Rectangle 82"/>
            <p:cNvSpPr>
              <a:spLocks noChangeArrowheads="1"/>
            </p:cNvSpPr>
            <p:nvPr/>
          </p:nvSpPr>
          <p:spPr bwMode="auto">
            <a:xfrm>
              <a:off x="1445" y="3708"/>
              <a:ext cx="472" cy="20"/>
            </a:xfrm>
            <a:prstGeom prst="rect">
              <a:avLst/>
            </a:prstGeom>
            <a:solidFill>
              <a:srgbClr val="FC010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95" name="Rectangle 83"/>
            <p:cNvSpPr>
              <a:spLocks noChangeArrowheads="1"/>
            </p:cNvSpPr>
            <p:nvPr/>
          </p:nvSpPr>
          <p:spPr bwMode="auto">
            <a:xfrm>
              <a:off x="1445" y="3388"/>
              <a:ext cx="472" cy="68"/>
            </a:xfrm>
            <a:prstGeom prst="rect">
              <a:avLst/>
            </a:prstGeom>
            <a:solidFill>
              <a:srgbClr val="FC010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96" name="Rectangle 84"/>
            <p:cNvSpPr>
              <a:spLocks noChangeArrowheads="1"/>
            </p:cNvSpPr>
            <p:nvPr/>
          </p:nvSpPr>
          <p:spPr bwMode="auto">
            <a:xfrm>
              <a:off x="1564" y="1954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460</a:t>
              </a:r>
            </a:p>
          </p:txBody>
        </p:sp>
        <p:sp>
          <p:nvSpPr>
            <p:cNvPr id="90197" name="Rectangle 85"/>
            <p:cNvSpPr>
              <a:spLocks noChangeArrowheads="1"/>
            </p:cNvSpPr>
            <p:nvPr/>
          </p:nvSpPr>
          <p:spPr bwMode="auto">
            <a:xfrm>
              <a:off x="1564" y="2342"/>
              <a:ext cx="236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320</a:t>
              </a:r>
            </a:p>
            <a:p>
              <a:pPr algn="l" defTabSz="762000" eaLnBrk="1" hangingPunct="1">
                <a:lnSpc>
                  <a:spcPct val="90000"/>
                </a:lnSpc>
              </a:pPr>
              <a:endParaRPr lang="en-GB" sz="900">
                <a:solidFill>
                  <a:schemeClr val="tx1"/>
                </a:solidFill>
              </a:endParaRPr>
            </a:p>
          </p:txBody>
        </p:sp>
        <p:sp>
          <p:nvSpPr>
            <p:cNvPr id="90198" name="Rectangle 86"/>
            <p:cNvSpPr>
              <a:spLocks noChangeArrowheads="1"/>
            </p:cNvSpPr>
            <p:nvPr/>
          </p:nvSpPr>
          <p:spPr bwMode="auto">
            <a:xfrm>
              <a:off x="1568" y="2666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220</a:t>
              </a:r>
            </a:p>
          </p:txBody>
        </p:sp>
        <p:sp>
          <p:nvSpPr>
            <p:cNvPr id="90199" name="Rectangle 87"/>
            <p:cNvSpPr>
              <a:spLocks noChangeArrowheads="1"/>
            </p:cNvSpPr>
            <p:nvPr/>
          </p:nvSpPr>
          <p:spPr bwMode="auto">
            <a:xfrm>
              <a:off x="1564" y="2914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150</a:t>
              </a:r>
            </a:p>
          </p:txBody>
        </p:sp>
        <p:sp>
          <p:nvSpPr>
            <p:cNvPr id="90200" name="Rectangle 88"/>
            <p:cNvSpPr>
              <a:spLocks noChangeArrowheads="1"/>
            </p:cNvSpPr>
            <p:nvPr/>
          </p:nvSpPr>
          <p:spPr bwMode="auto">
            <a:xfrm>
              <a:off x="1564" y="3114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90201" name="Rectangle 89"/>
            <p:cNvSpPr>
              <a:spLocks noChangeArrowheads="1"/>
            </p:cNvSpPr>
            <p:nvPr/>
          </p:nvSpPr>
          <p:spPr bwMode="auto">
            <a:xfrm>
              <a:off x="1584" y="3250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68</a:t>
              </a:r>
            </a:p>
          </p:txBody>
        </p:sp>
        <p:sp>
          <p:nvSpPr>
            <p:cNvPr id="90202" name="Rectangle 90"/>
            <p:cNvSpPr>
              <a:spLocks noChangeArrowheads="1"/>
            </p:cNvSpPr>
            <p:nvPr/>
          </p:nvSpPr>
          <p:spPr bwMode="auto">
            <a:xfrm>
              <a:off x="1584" y="3358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46</a:t>
              </a:r>
            </a:p>
          </p:txBody>
        </p:sp>
        <p:sp>
          <p:nvSpPr>
            <p:cNvPr id="90203" name="Rectangle 91"/>
            <p:cNvSpPr>
              <a:spLocks noChangeArrowheads="1"/>
            </p:cNvSpPr>
            <p:nvPr/>
          </p:nvSpPr>
          <p:spPr bwMode="auto">
            <a:xfrm>
              <a:off x="1922" y="3446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90204" name="Rectangle 92"/>
            <p:cNvSpPr>
              <a:spLocks noChangeArrowheads="1"/>
            </p:cNvSpPr>
            <p:nvPr/>
          </p:nvSpPr>
          <p:spPr bwMode="auto">
            <a:xfrm>
              <a:off x="1922" y="3526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90205" name="Rectangle 93"/>
            <p:cNvSpPr>
              <a:spLocks noChangeArrowheads="1"/>
            </p:cNvSpPr>
            <p:nvPr/>
          </p:nvSpPr>
          <p:spPr bwMode="auto">
            <a:xfrm>
              <a:off x="1922" y="3594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90206" name="Rectangle 94"/>
            <p:cNvSpPr>
              <a:spLocks noChangeArrowheads="1"/>
            </p:cNvSpPr>
            <p:nvPr/>
          </p:nvSpPr>
          <p:spPr bwMode="auto">
            <a:xfrm>
              <a:off x="1922" y="3658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90207" name="Rectangle 95"/>
            <p:cNvSpPr>
              <a:spLocks noChangeArrowheads="1"/>
            </p:cNvSpPr>
            <p:nvPr/>
          </p:nvSpPr>
          <p:spPr bwMode="auto">
            <a:xfrm>
              <a:off x="2165" y="1896"/>
              <a:ext cx="472" cy="232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08" name="Rectangle 96"/>
            <p:cNvSpPr>
              <a:spLocks noChangeArrowheads="1"/>
            </p:cNvSpPr>
            <p:nvPr/>
          </p:nvSpPr>
          <p:spPr bwMode="auto">
            <a:xfrm>
              <a:off x="2165" y="2316"/>
              <a:ext cx="472" cy="176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09" name="Rectangle 97"/>
            <p:cNvSpPr>
              <a:spLocks noChangeArrowheads="1"/>
            </p:cNvSpPr>
            <p:nvPr/>
          </p:nvSpPr>
          <p:spPr bwMode="auto">
            <a:xfrm>
              <a:off x="2165" y="2664"/>
              <a:ext cx="472" cy="136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10" name="Rectangle 98"/>
            <p:cNvSpPr>
              <a:spLocks noChangeArrowheads="1"/>
            </p:cNvSpPr>
            <p:nvPr/>
          </p:nvSpPr>
          <p:spPr bwMode="auto">
            <a:xfrm>
              <a:off x="2165" y="2912"/>
              <a:ext cx="472" cy="136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11" name="Rectangle 99"/>
            <p:cNvSpPr>
              <a:spLocks noChangeArrowheads="1"/>
            </p:cNvSpPr>
            <p:nvPr/>
          </p:nvSpPr>
          <p:spPr bwMode="auto">
            <a:xfrm>
              <a:off x="2165" y="3144"/>
              <a:ext cx="472" cy="68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12" name="Rectangle 100"/>
            <p:cNvSpPr>
              <a:spLocks noChangeArrowheads="1"/>
            </p:cNvSpPr>
            <p:nvPr/>
          </p:nvSpPr>
          <p:spPr bwMode="auto">
            <a:xfrm>
              <a:off x="2165" y="3264"/>
              <a:ext cx="472" cy="88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13" name="Rectangle 101"/>
            <p:cNvSpPr>
              <a:spLocks noChangeArrowheads="1"/>
            </p:cNvSpPr>
            <p:nvPr/>
          </p:nvSpPr>
          <p:spPr bwMode="auto">
            <a:xfrm>
              <a:off x="2165" y="3384"/>
              <a:ext cx="472" cy="68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14" name="Rectangle 102"/>
            <p:cNvSpPr>
              <a:spLocks noChangeArrowheads="1"/>
            </p:cNvSpPr>
            <p:nvPr/>
          </p:nvSpPr>
          <p:spPr bwMode="auto">
            <a:xfrm>
              <a:off x="2324" y="3354"/>
              <a:ext cx="155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0215" name="Rectangle 103"/>
            <p:cNvSpPr>
              <a:spLocks noChangeArrowheads="1"/>
            </p:cNvSpPr>
            <p:nvPr/>
          </p:nvSpPr>
          <p:spPr bwMode="auto">
            <a:xfrm>
              <a:off x="2324" y="2922"/>
              <a:ext cx="155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0216" name="Rectangle 104"/>
            <p:cNvSpPr>
              <a:spLocks noChangeArrowheads="1"/>
            </p:cNvSpPr>
            <p:nvPr/>
          </p:nvSpPr>
          <p:spPr bwMode="auto">
            <a:xfrm>
              <a:off x="2324" y="3118"/>
              <a:ext cx="155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0217" name="Rectangle 105"/>
            <p:cNvSpPr>
              <a:spLocks noChangeArrowheads="1"/>
            </p:cNvSpPr>
            <p:nvPr/>
          </p:nvSpPr>
          <p:spPr bwMode="auto">
            <a:xfrm>
              <a:off x="2324" y="3254"/>
              <a:ext cx="155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218" name="Rectangle 106"/>
            <p:cNvSpPr>
              <a:spLocks noChangeArrowheads="1"/>
            </p:cNvSpPr>
            <p:nvPr/>
          </p:nvSpPr>
          <p:spPr bwMode="auto">
            <a:xfrm>
              <a:off x="2324" y="1950"/>
              <a:ext cx="155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0219" name="Rectangle 107"/>
            <p:cNvSpPr>
              <a:spLocks noChangeArrowheads="1"/>
            </p:cNvSpPr>
            <p:nvPr/>
          </p:nvSpPr>
          <p:spPr bwMode="auto">
            <a:xfrm>
              <a:off x="2324" y="2358"/>
              <a:ext cx="155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90220" name="Rectangle 108"/>
            <p:cNvSpPr>
              <a:spLocks noChangeArrowheads="1"/>
            </p:cNvSpPr>
            <p:nvPr/>
          </p:nvSpPr>
          <p:spPr bwMode="auto">
            <a:xfrm>
              <a:off x="2324" y="2674"/>
              <a:ext cx="155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221" name="Rectangle 109"/>
            <p:cNvSpPr>
              <a:spLocks noChangeArrowheads="1"/>
            </p:cNvSpPr>
            <p:nvPr/>
          </p:nvSpPr>
          <p:spPr bwMode="auto">
            <a:xfrm>
              <a:off x="1445" y="1476"/>
              <a:ext cx="472" cy="224"/>
            </a:xfrm>
            <a:prstGeom prst="rect">
              <a:avLst/>
            </a:prstGeom>
            <a:solidFill>
              <a:srgbClr val="FC010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22" name="Rectangle 110"/>
            <p:cNvSpPr>
              <a:spLocks noChangeArrowheads="1"/>
            </p:cNvSpPr>
            <p:nvPr/>
          </p:nvSpPr>
          <p:spPr bwMode="auto">
            <a:xfrm>
              <a:off x="1564" y="1526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680</a:t>
              </a:r>
            </a:p>
          </p:txBody>
        </p:sp>
        <p:sp>
          <p:nvSpPr>
            <p:cNvPr id="90223" name="Rectangle 111"/>
            <p:cNvSpPr>
              <a:spLocks noChangeArrowheads="1"/>
            </p:cNvSpPr>
            <p:nvPr/>
          </p:nvSpPr>
          <p:spPr bwMode="auto">
            <a:xfrm>
              <a:off x="838" y="1125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850</a:t>
              </a:r>
            </a:p>
          </p:txBody>
        </p:sp>
        <p:sp>
          <p:nvSpPr>
            <p:cNvPr id="90224" name="Rectangle 112"/>
            <p:cNvSpPr>
              <a:spLocks noChangeArrowheads="1"/>
            </p:cNvSpPr>
            <p:nvPr/>
          </p:nvSpPr>
          <p:spPr bwMode="auto">
            <a:xfrm>
              <a:off x="5162" y="1129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44</a:t>
              </a:r>
            </a:p>
          </p:txBody>
        </p:sp>
        <p:sp>
          <p:nvSpPr>
            <p:cNvPr id="90225" name="Rectangle 113"/>
            <p:cNvSpPr>
              <a:spLocks noChangeArrowheads="1"/>
            </p:cNvSpPr>
            <p:nvPr/>
          </p:nvSpPr>
          <p:spPr bwMode="auto">
            <a:xfrm>
              <a:off x="5162" y="1005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46</a:t>
              </a:r>
            </a:p>
          </p:txBody>
        </p:sp>
        <p:sp>
          <p:nvSpPr>
            <p:cNvPr id="90226" name="Line 114"/>
            <p:cNvSpPr>
              <a:spLocks noChangeShapeType="1"/>
            </p:cNvSpPr>
            <p:nvPr/>
          </p:nvSpPr>
          <p:spPr bwMode="auto">
            <a:xfrm>
              <a:off x="1100" y="960"/>
              <a:ext cx="40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27" name="Line 115"/>
            <p:cNvSpPr>
              <a:spLocks noChangeShapeType="1"/>
            </p:cNvSpPr>
            <p:nvPr/>
          </p:nvSpPr>
          <p:spPr bwMode="auto">
            <a:xfrm>
              <a:off x="1100" y="840"/>
              <a:ext cx="40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28" name="Rectangle 116"/>
            <p:cNvSpPr>
              <a:spLocks noChangeArrowheads="1"/>
            </p:cNvSpPr>
            <p:nvPr/>
          </p:nvSpPr>
          <p:spPr bwMode="auto">
            <a:xfrm>
              <a:off x="5162" y="777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90229" name="Rectangle 117"/>
            <p:cNvSpPr>
              <a:spLocks noChangeArrowheads="1"/>
            </p:cNvSpPr>
            <p:nvPr/>
          </p:nvSpPr>
          <p:spPr bwMode="auto">
            <a:xfrm>
              <a:off x="5162" y="900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48</a:t>
              </a:r>
            </a:p>
          </p:txBody>
        </p:sp>
        <p:sp>
          <p:nvSpPr>
            <p:cNvPr id="90230" name="Rectangle 118"/>
            <p:cNvSpPr>
              <a:spLocks noChangeArrowheads="1"/>
            </p:cNvSpPr>
            <p:nvPr/>
          </p:nvSpPr>
          <p:spPr bwMode="auto">
            <a:xfrm>
              <a:off x="806" y="761"/>
              <a:ext cx="27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90231" name="Rectangle 119"/>
            <p:cNvSpPr>
              <a:spLocks noChangeArrowheads="1"/>
            </p:cNvSpPr>
            <p:nvPr/>
          </p:nvSpPr>
          <p:spPr bwMode="auto">
            <a:xfrm>
              <a:off x="846" y="893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950</a:t>
              </a:r>
            </a:p>
          </p:txBody>
        </p:sp>
        <p:sp>
          <p:nvSpPr>
            <p:cNvPr id="90232" name="Rectangle 120"/>
            <p:cNvSpPr>
              <a:spLocks noChangeArrowheads="1"/>
            </p:cNvSpPr>
            <p:nvPr/>
          </p:nvSpPr>
          <p:spPr bwMode="auto">
            <a:xfrm>
              <a:off x="846" y="1001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900</a:t>
              </a:r>
            </a:p>
          </p:txBody>
        </p:sp>
        <p:sp>
          <p:nvSpPr>
            <p:cNvPr id="90233" name="Rectangle 121"/>
            <p:cNvSpPr>
              <a:spLocks noChangeArrowheads="1"/>
            </p:cNvSpPr>
            <p:nvPr/>
          </p:nvSpPr>
          <p:spPr bwMode="auto">
            <a:xfrm>
              <a:off x="1441" y="756"/>
              <a:ext cx="472" cy="316"/>
            </a:xfrm>
            <a:prstGeom prst="rect">
              <a:avLst/>
            </a:prstGeom>
            <a:solidFill>
              <a:srgbClr val="FC010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34" name="Rectangle 122"/>
            <p:cNvSpPr>
              <a:spLocks noChangeArrowheads="1"/>
            </p:cNvSpPr>
            <p:nvPr/>
          </p:nvSpPr>
          <p:spPr bwMode="auto">
            <a:xfrm>
              <a:off x="1544" y="846"/>
              <a:ext cx="27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90235" name="Rectangle 123"/>
            <p:cNvSpPr>
              <a:spLocks noChangeArrowheads="1"/>
            </p:cNvSpPr>
            <p:nvPr/>
          </p:nvSpPr>
          <p:spPr bwMode="auto">
            <a:xfrm>
              <a:off x="2165" y="760"/>
              <a:ext cx="472" cy="316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36" name="Rectangle 124"/>
            <p:cNvSpPr>
              <a:spLocks noChangeArrowheads="1"/>
            </p:cNvSpPr>
            <p:nvPr/>
          </p:nvSpPr>
          <p:spPr bwMode="auto">
            <a:xfrm>
              <a:off x="2308" y="842"/>
              <a:ext cx="204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8A</a:t>
              </a:r>
            </a:p>
          </p:txBody>
        </p:sp>
        <p:sp>
          <p:nvSpPr>
            <p:cNvPr id="90237" name="Rectangle 125"/>
            <p:cNvSpPr>
              <a:spLocks noChangeArrowheads="1"/>
            </p:cNvSpPr>
            <p:nvPr/>
          </p:nvSpPr>
          <p:spPr bwMode="auto">
            <a:xfrm>
              <a:off x="2165" y="1471"/>
              <a:ext cx="472" cy="224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38" name="Rectangle 126"/>
            <p:cNvSpPr>
              <a:spLocks noChangeArrowheads="1"/>
            </p:cNvSpPr>
            <p:nvPr/>
          </p:nvSpPr>
          <p:spPr bwMode="auto">
            <a:xfrm>
              <a:off x="2320" y="1517"/>
              <a:ext cx="155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0239" name="Rectangle 127"/>
            <p:cNvSpPr>
              <a:spLocks noChangeArrowheads="1"/>
            </p:cNvSpPr>
            <p:nvPr/>
          </p:nvSpPr>
          <p:spPr bwMode="auto">
            <a:xfrm>
              <a:off x="2885" y="3432"/>
              <a:ext cx="472" cy="1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40" name="Rectangle 128"/>
            <p:cNvSpPr>
              <a:spLocks noChangeArrowheads="1"/>
            </p:cNvSpPr>
            <p:nvPr/>
          </p:nvSpPr>
          <p:spPr bwMode="auto">
            <a:xfrm>
              <a:off x="2885" y="3176"/>
              <a:ext cx="472" cy="2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41" name="Rectangle 129"/>
            <p:cNvSpPr>
              <a:spLocks noChangeArrowheads="1"/>
            </p:cNvSpPr>
            <p:nvPr/>
          </p:nvSpPr>
          <p:spPr bwMode="auto">
            <a:xfrm>
              <a:off x="2885" y="3056"/>
              <a:ext cx="472" cy="1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42" name="Rectangle 130"/>
            <p:cNvSpPr>
              <a:spLocks noChangeArrowheads="1"/>
            </p:cNvSpPr>
            <p:nvPr/>
          </p:nvSpPr>
          <p:spPr bwMode="auto">
            <a:xfrm>
              <a:off x="2885" y="2344"/>
              <a:ext cx="472" cy="7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43" name="Rectangle 131"/>
            <p:cNvSpPr>
              <a:spLocks noChangeArrowheads="1"/>
            </p:cNvSpPr>
            <p:nvPr/>
          </p:nvSpPr>
          <p:spPr bwMode="auto">
            <a:xfrm>
              <a:off x="2885" y="1268"/>
              <a:ext cx="472" cy="10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44" name="AutoShape 132"/>
            <p:cNvSpPr>
              <a:spLocks noChangeArrowheads="1"/>
            </p:cNvSpPr>
            <p:nvPr/>
          </p:nvSpPr>
          <p:spPr bwMode="auto">
            <a:xfrm rot="16200000">
              <a:off x="2879" y="707"/>
              <a:ext cx="482" cy="632"/>
            </a:xfrm>
            <a:prstGeom prst="rightArrow">
              <a:avLst>
                <a:gd name="adj1" fmla="val 75000"/>
                <a:gd name="adj2" fmla="val 5003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45" name="Rectangle 133"/>
            <p:cNvSpPr>
              <a:spLocks noChangeArrowheads="1"/>
            </p:cNvSpPr>
            <p:nvPr/>
          </p:nvSpPr>
          <p:spPr bwMode="auto">
            <a:xfrm>
              <a:off x="3004" y="1006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250</a:t>
              </a:r>
            </a:p>
          </p:txBody>
        </p:sp>
        <p:sp>
          <p:nvSpPr>
            <p:cNvPr id="90246" name="Rectangle 134"/>
            <p:cNvSpPr>
              <a:spLocks noChangeArrowheads="1"/>
            </p:cNvSpPr>
            <p:nvPr/>
          </p:nvSpPr>
          <p:spPr bwMode="auto">
            <a:xfrm>
              <a:off x="3004" y="1742"/>
              <a:ext cx="2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140</a:t>
              </a:r>
            </a:p>
          </p:txBody>
        </p:sp>
        <p:sp>
          <p:nvSpPr>
            <p:cNvPr id="90247" name="Rectangle 135"/>
            <p:cNvSpPr>
              <a:spLocks noChangeArrowheads="1"/>
            </p:cNvSpPr>
            <p:nvPr/>
          </p:nvSpPr>
          <p:spPr bwMode="auto">
            <a:xfrm>
              <a:off x="3024" y="2622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90248" name="Rectangle 136"/>
            <p:cNvSpPr>
              <a:spLocks noChangeArrowheads="1"/>
            </p:cNvSpPr>
            <p:nvPr/>
          </p:nvSpPr>
          <p:spPr bwMode="auto">
            <a:xfrm>
              <a:off x="2990" y="3050"/>
              <a:ext cx="264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85W</a:t>
              </a:r>
            </a:p>
          </p:txBody>
        </p:sp>
        <p:sp>
          <p:nvSpPr>
            <p:cNvPr id="90249" name="Rectangle 137"/>
            <p:cNvSpPr>
              <a:spLocks noChangeArrowheads="1"/>
            </p:cNvSpPr>
            <p:nvPr/>
          </p:nvSpPr>
          <p:spPr bwMode="auto">
            <a:xfrm>
              <a:off x="2990" y="3250"/>
              <a:ext cx="264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80W</a:t>
              </a:r>
            </a:p>
          </p:txBody>
        </p:sp>
        <p:sp>
          <p:nvSpPr>
            <p:cNvPr id="90250" name="Rectangle 138"/>
            <p:cNvSpPr>
              <a:spLocks noChangeArrowheads="1"/>
            </p:cNvSpPr>
            <p:nvPr/>
          </p:nvSpPr>
          <p:spPr bwMode="auto">
            <a:xfrm>
              <a:off x="2990" y="3454"/>
              <a:ext cx="264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75W</a:t>
              </a:r>
            </a:p>
          </p:txBody>
        </p:sp>
        <p:sp>
          <p:nvSpPr>
            <p:cNvPr id="90251" name="Rectangle 139"/>
            <p:cNvSpPr>
              <a:spLocks noChangeArrowheads="1"/>
            </p:cNvSpPr>
            <p:nvPr/>
          </p:nvSpPr>
          <p:spPr bwMode="auto">
            <a:xfrm>
              <a:off x="3605" y="3504"/>
              <a:ext cx="472" cy="4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52" name="Rectangle 140"/>
            <p:cNvSpPr>
              <a:spLocks noChangeArrowheads="1"/>
            </p:cNvSpPr>
            <p:nvPr/>
          </p:nvSpPr>
          <p:spPr bwMode="auto">
            <a:xfrm>
              <a:off x="3605" y="3556"/>
              <a:ext cx="472" cy="5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53" name="Rectangle 141"/>
            <p:cNvSpPr>
              <a:spLocks noChangeArrowheads="1"/>
            </p:cNvSpPr>
            <p:nvPr/>
          </p:nvSpPr>
          <p:spPr bwMode="auto">
            <a:xfrm>
              <a:off x="3605" y="3276"/>
              <a:ext cx="472" cy="22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54" name="Rectangle 142"/>
            <p:cNvSpPr>
              <a:spLocks noChangeArrowheads="1"/>
            </p:cNvSpPr>
            <p:nvPr/>
          </p:nvSpPr>
          <p:spPr bwMode="auto">
            <a:xfrm>
              <a:off x="3605" y="3068"/>
              <a:ext cx="472" cy="20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55" name="Rectangle 143"/>
            <p:cNvSpPr>
              <a:spLocks noChangeArrowheads="1"/>
            </p:cNvSpPr>
            <p:nvPr/>
          </p:nvSpPr>
          <p:spPr bwMode="auto">
            <a:xfrm>
              <a:off x="3605" y="2852"/>
              <a:ext cx="472" cy="21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56" name="Rectangle 144"/>
            <p:cNvSpPr>
              <a:spLocks noChangeArrowheads="1"/>
            </p:cNvSpPr>
            <p:nvPr/>
          </p:nvSpPr>
          <p:spPr bwMode="auto">
            <a:xfrm>
              <a:off x="3744" y="2910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90257" name="Rectangle 145"/>
            <p:cNvSpPr>
              <a:spLocks noChangeArrowheads="1"/>
            </p:cNvSpPr>
            <p:nvPr/>
          </p:nvSpPr>
          <p:spPr bwMode="auto">
            <a:xfrm>
              <a:off x="3744" y="3114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90258" name="Rectangle 146"/>
            <p:cNvSpPr>
              <a:spLocks noChangeArrowheads="1"/>
            </p:cNvSpPr>
            <p:nvPr/>
          </p:nvSpPr>
          <p:spPr bwMode="auto">
            <a:xfrm>
              <a:off x="3605" y="2536"/>
              <a:ext cx="472" cy="31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59" name="Rectangle 147"/>
            <p:cNvSpPr>
              <a:spLocks noChangeArrowheads="1"/>
            </p:cNvSpPr>
            <p:nvPr/>
          </p:nvSpPr>
          <p:spPr bwMode="auto">
            <a:xfrm>
              <a:off x="3605" y="2248"/>
              <a:ext cx="472" cy="28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60" name="Rectangle 148"/>
            <p:cNvSpPr>
              <a:spLocks noChangeArrowheads="1"/>
            </p:cNvSpPr>
            <p:nvPr/>
          </p:nvSpPr>
          <p:spPr bwMode="auto">
            <a:xfrm>
              <a:off x="3744" y="2330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90261" name="Rectangle 149"/>
            <p:cNvSpPr>
              <a:spLocks noChangeArrowheads="1"/>
            </p:cNvSpPr>
            <p:nvPr/>
          </p:nvSpPr>
          <p:spPr bwMode="auto">
            <a:xfrm>
              <a:off x="3744" y="2630"/>
              <a:ext cx="19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90262" name="Rectangle 150"/>
            <p:cNvSpPr>
              <a:spLocks noChangeArrowheads="1"/>
            </p:cNvSpPr>
            <p:nvPr/>
          </p:nvSpPr>
          <p:spPr bwMode="auto">
            <a:xfrm>
              <a:off x="3630" y="3326"/>
              <a:ext cx="42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 20 / 15W</a:t>
              </a:r>
            </a:p>
          </p:txBody>
        </p:sp>
        <p:sp>
          <p:nvSpPr>
            <p:cNvPr id="90263" name="Rectangle 151"/>
            <p:cNvSpPr>
              <a:spLocks noChangeArrowheads="1"/>
            </p:cNvSpPr>
            <p:nvPr/>
          </p:nvSpPr>
          <p:spPr bwMode="auto">
            <a:xfrm>
              <a:off x="4056" y="3473"/>
              <a:ext cx="299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10W</a:t>
              </a:r>
            </a:p>
          </p:txBody>
        </p:sp>
        <p:sp>
          <p:nvSpPr>
            <p:cNvPr id="90264" name="Rectangle 152"/>
            <p:cNvSpPr>
              <a:spLocks noChangeArrowheads="1"/>
            </p:cNvSpPr>
            <p:nvPr/>
          </p:nvSpPr>
          <p:spPr bwMode="auto">
            <a:xfrm>
              <a:off x="3888" y="3610"/>
              <a:ext cx="394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0W / 5W</a:t>
              </a:r>
            </a:p>
          </p:txBody>
        </p:sp>
        <p:sp>
          <p:nvSpPr>
            <p:cNvPr id="90265" name="Rectangle 153"/>
            <p:cNvSpPr>
              <a:spLocks noChangeArrowheads="1"/>
            </p:cNvSpPr>
            <p:nvPr/>
          </p:nvSpPr>
          <p:spPr bwMode="auto">
            <a:xfrm>
              <a:off x="4325" y="3628"/>
              <a:ext cx="472" cy="40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66" name="Rectangle 154"/>
            <p:cNvSpPr>
              <a:spLocks noChangeArrowheads="1"/>
            </p:cNvSpPr>
            <p:nvPr/>
          </p:nvSpPr>
          <p:spPr bwMode="auto">
            <a:xfrm>
              <a:off x="4325" y="3556"/>
              <a:ext cx="472" cy="28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67" name="Rectangle 155"/>
            <p:cNvSpPr>
              <a:spLocks noChangeArrowheads="1"/>
            </p:cNvSpPr>
            <p:nvPr/>
          </p:nvSpPr>
          <p:spPr bwMode="auto">
            <a:xfrm>
              <a:off x="4325" y="3500"/>
              <a:ext cx="472" cy="28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68" name="Rectangle 156"/>
            <p:cNvSpPr>
              <a:spLocks noChangeArrowheads="1"/>
            </p:cNvSpPr>
            <p:nvPr/>
          </p:nvSpPr>
          <p:spPr bwMode="auto">
            <a:xfrm>
              <a:off x="4325" y="3280"/>
              <a:ext cx="472" cy="72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69" name="Rectangle 157"/>
            <p:cNvSpPr>
              <a:spLocks noChangeArrowheads="1"/>
            </p:cNvSpPr>
            <p:nvPr/>
          </p:nvSpPr>
          <p:spPr bwMode="auto">
            <a:xfrm>
              <a:off x="4812" y="3598"/>
              <a:ext cx="248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85N</a:t>
              </a:r>
            </a:p>
          </p:txBody>
        </p:sp>
        <p:sp>
          <p:nvSpPr>
            <p:cNvPr id="90270" name="Rectangle 158"/>
            <p:cNvSpPr>
              <a:spLocks noChangeArrowheads="1"/>
            </p:cNvSpPr>
            <p:nvPr/>
          </p:nvSpPr>
          <p:spPr bwMode="auto">
            <a:xfrm>
              <a:off x="4800" y="3514"/>
              <a:ext cx="289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100N</a:t>
              </a:r>
            </a:p>
          </p:txBody>
        </p:sp>
        <p:sp>
          <p:nvSpPr>
            <p:cNvPr id="90271" name="Rectangle 159"/>
            <p:cNvSpPr>
              <a:spLocks noChangeArrowheads="1"/>
            </p:cNvSpPr>
            <p:nvPr/>
          </p:nvSpPr>
          <p:spPr bwMode="auto">
            <a:xfrm>
              <a:off x="4796" y="3430"/>
              <a:ext cx="289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150N</a:t>
              </a:r>
            </a:p>
          </p:txBody>
        </p:sp>
        <p:sp>
          <p:nvSpPr>
            <p:cNvPr id="90272" name="Rectangle 160"/>
            <p:cNvSpPr>
              <a:spLocks noChangeArrowheads="1"/>
            </p:cNvSpPr>
            <p:nvPr/>
          </p:nvSpPr>
          <p:spPr bwMode="auto">
            <a:xfrm>
              <a:off x="4800" y="3250"/>
              <a:ext cx="289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330N</a:t>
              </a:r>
            </a:p>
          </p:txBody>
        </p:sp>
        <p:sp>
          <p:nvSpPr>
            <p:cNvPr id="90273" name="Rectangle 161"/>
            <p:cNvSpPr>
              <a:spLocks noChangeArrowheads="1"/>
            </p:cNvSpPr>
            <p:nvPr/>
          </p:nvSpPr>
          <p:spPr bwMode="auto">
            <a:xfrm>
              <a:off x="4325" y="3140"/>
              <a:ext cx="472" cy="72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74" name="Rectangle 162"/>
            <p:cNvSpPr>
              <a:spLocks noChangeArrowheads="1"/>
            </p:cNvSpPr>
            <p:nvPr/>
          </p:nvSpPr>
          <p:spPr bwMode="auto">
            <a:xfrm>
              <a:off x="4796" y="3118"/>
              <a:ext cx="289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500N</a:t>
              </a:r>
            </a:p>
          </p:txBody>
        </p:sp>
        <p:sp>
          <p:nvSpPr>
            <p:cNvPr id="90275" name="Rectangle 163"/>
            <p:cNvSpPr>
              <a:spLocks noChangeArrowheads="1"/>
            </p:cNvSpPr>
            <p:nvPr/>
          </p:nvSpPr>
          <p:spPr bwMode="auto">
            <a:xfrm>
              <a:off x="4325" y="3052"/>
              <a:ext cx="472" cy="72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76" name="Rectangle 164"/>
            <p:cNvSpPr>
              <a:spLocks noChangeArrowheads="1"/>
            </p:cNvSpPr>
            <p:nvPr/>
          </p:nvSpPr>
          <p:spPr bwMode="auto">
            <a:xfrm>
              <a:off x="4800" y="3018"/>
              <a:ext cx="289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600N</a:t>
              </a:r>
            </a:p>
          </p:txBody>
        </p:sp>
        <p:sp>
          <p:nvSpPr>
            <p:cNvPr id="90277" name="Rectangle 165"/>
            <p:cNvSpPr>
              <a:spLocks noChangeArrowheads="1"/>
            </p:cNvSpPr>
            <p:nvPr/>
          </p:nvSpPr>
          <p:spPr bwMode="auto">
            <a:xfrm>
              <a:off x="4325" y="1748"/>
              <a:ext cx="472" cy="284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278" name="Rectangle 166"/>
            <p:cNvSpPr>
              <a:spLocks noChangeArrowheads="1"/>
            </p:cNvSpPr>
            <p:nvPr/>
          </p:nvSpPr>
          <p:spPr bwMode="auto">
            <a:xfrm rot="16200000">
              <a:off x="-284" y="1852"/>
              <a:ext cx="1456" cy="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defTabSz="762000">
                <a:lnSpc>
                  <a:spcPct val="90000"/>
                </a:lnSpc>
              </a:pPr>
              <a:r>
                <a:rPr lang="hu-HU">
                  <a:solidFill>
                    <a:schemeClr val="tx1"/>
                  </a:solidFill>
                </a:rPr>
                <a:t>Kin. viszk.</a:t>
              </a:r>
              <a:r>
                <a:rPr lang="en-GB">
                  <a:solidFill>
                    <a:schemeClr val="tx1"/>
                  </a:solidFill>
                </a:rPr>
                <a:t> @ 40°C</a:t>
              </a:r>
            </a:p>
            <a:p>
              <a:pPr algn="ctr" defTabSz="762000">
                <a:lnSpc>
                  <a:spcPct val="90000"/>
                </a:lnSpc>
              </a:pPr>
              <a:r>
                <a:rPr lang="en-GB">
                  <a:solidFill>
                    <a:schemeClr val="tx1"/>
                  </a:solidFill>
                </a:rPr>
                <a:t>mm</a:t>
              </a:r>
              <a:r>
                <a:rPr lang="en-GB" baseline="30000">
                  <a:solidFill>
                    <a:schemeClr val="tx1"/>
                  </a:solidFill>
                </a:rPr>
                <a:t>2</a:t>
              </a:r>
              <a:r>
                <a:rPr lang="en-GB">
                  <a:solidFill>
                    <a:schemeClr val="tx1"/>
                  </a:solidFill>
                </a:rPr>
                <a:t>/s</a:t>
              </a:r>
            </a:p>
          </p:txBody>
        </p:sp>
        <p:sp>
          <p:nvSpPr>
            <p:cNvPr id="90280" name="Rectangle 168"/>
            <p:cNvSpPr>
              <a:spLocks noChangeArrowheads="1"/>
            </p:cNvSpPr>
            <p:nvPr/>
          </p:nvSpPr>
          <p:spPr bwMode="auto">
            <a:xfrm>
              <a:off x="4836" y="1854"/>
              <a:ext cx="26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BSS</a:t>
              </a:r>
            </a:p>
          </p:txBody>
        </p:sp>
        <p:sp>
          <p:nvSpPr>
            <p:cNvPr id="90281" name="Rectangle 169"/>
            <p:cNvSpPr>
              <a:spLocks noChangeArrowheads="1"/>
            </p:cNvSpPr>
            <p:nvPr/>
          </p:nvSpPr>
          <p:spPr bwMode="auto">
            <a:xfrm>
              <a:off x="1483" y="3888"/>
              <a:ext cx="402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ISO VG</a:t>
              </a:r>
            </a:p>
            <a:p>
              <a:pPr algn="ctr" defTabSz="762000">
                <a:lnSpc>
                  <a:spcPct val="90000"/>
                </a:lnSpc>
              </a:pPr>
              <a:r>
                <a:rPr lang="hu-HU" sz="900">
                  <a:solidFill>
                    <a:schemeClr val="tx1"/>
                  </a:solidFill>
                </a:rPr>
                <a:t>IPARI O.</a:t>
              </a:r>
              <a:endParaRPr lang="en-GB" sz="900">
                <a:solidFill>
                  <a:schemeClr val="tx1"/>
                </a:solidFill>
              </a:endParaRPr>
            </a:p>
          </p:txBody>
        </p:sp>
        <p:sp>
          <p:nvSpPr>
            <p:cNvPr id="90282" name="Rectangle 170"/>
            <p:cNvSpPr>
              <a:spLocks noChangeArrowheads="1"/>
            </p:cNvSpPr>
            <p:nvPr/>
          </p:nvSpPr>
          <p:spPr bwMode="auto">
            <a:xfrm>
              <a:off x="2028" y="3888"/>
              <a:ext cx="676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AGMA</a:t>
              </a:r>
              <a:r>
                <a:rPr lang="hu-HU" sz="900">
                  <a:solidFill>
                    <a:schemeClr val="tx1"/>
                  </a:solidFill>
                </a:rPr>
                <a:t>, </a:t>
              </a:r>
            </a:p>
            <a:p>
              <a:pPr algn="ctr" defTabSz="762000">
                <a:lnSpc>
                  <a:spcPct val="90000"/>
                </a:lnSpc>
              </a:pPr>
              <a:r>
                <a:rPr lang="hu-HU" sz="900">
                  <a:solidFill>
                    <a:schemeClr val="tx1"/>
                  </a:solidFill>
                </a:rPr>
                <a:t>IPARI HAJTÓMŰ</a:t>
              </a:r>
              <a:endParaRPr lang="en-GB" sz="900">
                <a:solidFill>
                  <a:schemeClr val="tx1"/>
                </a:solidFill>
              </a:endParaRPr>
            </a:p>
          </p:txBody>
        </p:sp>
        <p:sp>
          <p:nvSpPr>
            <p:cNvPr id="90283" name="Rectangle 171"/>
            <p:cNvSpPr>
              <a:spLocks noChangeArrowheads="1"/>
            </p:cNvSpPr>
            <p:nvPr/>
          </p:nvSpPr>
          <p:spPr bwMode="auto">
            <a:xfrm>
              <a:off x="2647" y="3888"/>
              <a:ext cx="854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SAE GRADES</a:t>
              </a:r>
            </a:p>
            <a:p>
              <a:pPr algn="ctr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AUTMOTIVE </a:t>
              </a:r>
            </a:p>
            <a:p>
              <a:pPr algn="ctr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TRANSMISSION OILS</a:t>
              </a:r>
            </a:p>
          </p:txBody>
        </p:sp>
        <p:sp>
          <p:nvSpPr>
            <p:cNvPr id="90284" name="Rectangle 172"/>
            <p:cNvSpPr>
              <a:spLocks noChangeArrowheads="1"/>
            </p:cNvSpPr>
            <p:nvPr/>
          </p:nvSpPr>
          <p:spPr bwMode="auto">
            <a:xfrm>
              <a:off x="3523" y="3888"/>
              <a:ext cx="672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defTabSz="762000">
                <a:lnSpc>
                  <a:spcPct val="90000"/>
                </a:lnSpc>
              </a:pPr>
              <a:r>
                <a:rPr lang="en-GB" sz="900">
                  <a:solidFill>
                    <a:schemeClr val="tx1"/>
                  </a:solidFill>
                </a:rPr>
                <a:t>SAE </a:t>
              </a:r>
              <a:endParaRPr lang="hu-HU" sz="900">
                <a:solidFill>
                  <a:schemeClr val="tx1"/>
                </a:solidFill>
              </a:endParaRPr>
            </a:p>
            <a:p>
              <a:pPr algn="ctr" defTabSz="762000">
                <a:lnSpc>
                  <a:spcPct val="90000"/>
                </a:lnSpc>
              </a:pPr>
              <a:r>
                <a:rPr lang="hu-HU" sz="900">
                  <a:solidFill>
                    <a:schemeClr val="tx1"/>
                  </a:solidFill>
                </a:rPr>
                <a:t>MOTOROLAJOK</a:t>
              </a:r>
              <a:endParaRPr lang="en-GB" sz="900">
                <a:solidFill>
                  <a:schemeClr val="tx1"/>
                </a:solidFill>
              </a:endParaRPr>
            </a:p>
          </p:txBody>
        </p:sp>
        <p:sp>
          <p:nvSpPr>
            <p:cNvPr id="90285" name="Rectangle 173"/>
            <p:cNvSpPr>
              <a:spLocks noChangeArrowheads="1"/>
            </p:cNvSpPr>
            <p:nvPr/>
          </p:nvSpPr>
          <p:spPr bwMode="auto">
            <a:xfrm>
              <a:off x="4379" y="3888"/>
              <a:ext cx="611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defTabSz="762000">
                <a:lnSpc>
                  <a:spcPct val="90000"/>
                </a:lnSpc>
              </a:pPr>
              <a:r>
                <a:rPr lang="hu-HU" sz="900">
                  <a:solidFill>
                    <a:schemeClr val="tx1"/>
                  </a:solidFill>
                </a:rPr>
                <a:t>BÁZISOLAJOK</a:t>
              </a:r>
              <a:endParaRPr lang="en-GB" sz="9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DAFA5-E776-418D-ABD4-CBD810AD8878}" type="slidenum">
              <a:rPr lang="hu-HU"/>
              <a:pPr/>
              <a:t>33</a:t>
            </a:fld>
            <a:endParaRPr lang="hu-HU"/>
          </a:p>
        </p:txBody>
      </p:sp>
      <p:pic>
        <p:nvPicPr>
          <p:cNvPr id="261124" name="Picture 4" descr="Visco_Courbe_VI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4" y="904876"/>
            <a:ext cx="6682154" cy="5572125"/>
          </a:xfrm>
          <a:prstGeom prst="rect">
            <a:avLst/>
          </a:prstGeom>
          <a:noFill/>
        </p:spPr>
      </p:pic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124558" y="52390"/>
            <a:ext cx="9001857" cy="5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601663" eaLnBrk="0" hangingPunct="0">
              <a:lnSpc>
                <a:spcPct val="80000"/>
              </a:lnSpc>
            </a:pPr>
            <a:r>
              <a:rPr lang="en-GB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Vis</a:t>
            </a:r>
            <a:r>
              <a:rPr lang="hu-HU" altLang="fr-F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zk</a:t>
            </a:r>
            <a:r>
              <a:rPr lang="en-GB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o</a:t>
            </a: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z</a:t>
            </a:r>
            <a:r>
              <a:rPr lang="en-GB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it</a:t>
            </a: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ás</a:t>
            </a:r>
            <a:r>
              <a:rPr lang="en-GB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 </a:t>
            </a: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i</a:t>
            </a:r>
            <a:r>
              <a:rPr lang="en-GB" altLang="fr-F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ndex</a:t>
            </a:r>
            <a:r>
              <a:rPr lang="en-GB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 : VI</a:t>
            </a:r>
          </a:p>
        </p:txBody>
      </p:sp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716574" y="4419600"/>
            <a:ext cx="2602523" cy="1219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1128" name="AutoShape 8"/>
          <p:cNvSpPr>
            <a:spLocks noChangeArrowheads="1"/>
          </p:cNvSpPr>
          <p:nvPr/>
        </p:nvSpPr>
        <p:spPr bwMode="auto">
          <a:xfrm flipH="1">
            <a:off x="1714500" y="1828800"/>
            <a:ext cx="2110154" cy="457200"/>
          </a:xfrm>
          <a:prstGeom prst="parallelogram">
            <a:avLst>
              <a:gd name="adj" fmla="val 125000"/>
            </a:avLst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1131" name="Rectangle 11"/>
          <p:cNvSpPr>
            <a:spLocks noChangeArrowheads="1"/>
          </p:cNvSpPr>
          <p:nvPr/>
        </p:nvSpPr>
        <p:spPr bwMode="auto">
          <a:xfrm>
            <a:off x="3094892" y="2667000"/>
            <a:ext cx="56270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1815612" y="2708275"/>
            <a:ext cx="56270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1134" name="WordArt 14"/>
          <p:cNvSpPr>
            <a:spLocks noChangeArrowheads="1" noChangeShapeType="1" noTextEdit="1"/>
          </p:cNvSpPr>
          <p:nvPr/>
        </p:nvSpPr>
        <p:spPr bwMode="auto">
          <a:xfrm rot="24649775">
            <a:off x="4431018" y="3974307"/>
            <a:ext cx="922337" cy="514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468"/>
              </a:avLst>
            </a:prstTxWarp>
          </a:bodyPr>
          <a:lstStyle/>
          <a:p>
            <a:pPr algn="ctr"/>
            <a:r>
              <a:rPr lang="hu-H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alacsony VI</a:t>
            </a:r>
          </a:p>
        </p:txBody>
      </p:sp>
      <p:sp>
        <p:nvSpPr>
          <p:cNvPr id="261135" name="WordArt 15"/>
          <p:cNvSpPr>
            <a:spLocks noChangeArrowheads="1" noChangeShapeType="1" noTextEdit="1"/>
          </p:cNvSpPr>
          <p:nvPr/>
        </p:nvSpPr>
        <p:spPr bwMode="auto">
          <a:xfrm rot="23121559">
            <a:off x="4106008" y="2881313"/>
            <a:ext cx="816220" cy="5572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468"/>
              </a:avLst>
            </a:prstTxWarp>
          </a:bodyPr>
          <a:lstStyle/>
          <a:p>
            <a:pPr algn="ctr"/>
            <a:r>
              <a:rPr lang="hu-H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magas VI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31623" y="2554288"/>
            <a:ext cx="1873614" cy="3121076"/>
            <a:chOff x="467" y="2496"/>
            <a:chExt cx="2404" cy="1601"/>
          </a:xfrm>
        </p:grpSpPr>
        <p:sp>
          <p:nvSpPr>
            <p:cNvPr id="261137" name="Rectangle 17"/>
            <p:cNvSpPr>
              <a:spLocks noChangeArrowheads="1"/>
            </p:cNvSpPr>
            <p:nvPr/>
          </p:nvSpPr>
          <p:spPr bwMode="auto">
            <a:xfrm>
              <a:off x="672" y="2784"/>
              <a:ext cx="336" cy="480"/>
            </a:xfrm>
            <a:prstGeom prst="rect">
              <a:avLst/>
            </a:prstGeom>
            <a:gradFill rotWithShape="0">
              <a:gsLst>
                <a:gs pos="0">
                  <a:srgbClr val="FC0101"/>
                </a:gs>
                <a:gs pos="100000">
                  <a:srgbClr val="FC0101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1138" name="AutoShape 18"/>
            <p:cNvSpPr>
              <a:spLocks noChangeArrowheads="1"/>
            </p:cNvSpPr>
            <p:nvPr/>
          </p:nvSpPr>
          <p:spPr bwMode="auto">
            <a:xfrm>
              <a:off x="576" y="2496"/>
              <a:ext cx="528" cy="288"/>
            </a:xfrm>
            <a:prstGeom prst="triangle">
              <a:avLst>
                <a:gd name="adj" fmla="val 49986"/>
              </a:avLst>
            </a:prstGeom>
            <a:solidFill>
              <a:srgbClr val="FC010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1139" name="Rectangle 19"/>
            <p:cNvSpPr>
              <a:spLocks noChangeArrowheads="1"/>
            </p:cNvSpPr>
            <p:nvPr/>
          </p:nvSpPr>
          <p:spPr bwMode="auto">
            <a:xfrm>
              <a:off x="672" y="3264"/>
              <a:ext cx="336" cy="480"/>
            </a:xfrm>
            <a:prstGeom prst="rect">
              <a:avLst/>
            </a:prstGeom>
            <a:gradFill rotWithShape="0">
              <a:gsLst>
                <a:gs pos="0">
                  <a:srgbClr val="00279F">
                    <a:gamma/>
                    <a:shade val="29804"/>
                    <a:invGamma/>
                  </a:srgbClr>
                </a:gs>
                <a:gs pos="100000">
                  <a:srgbClr val="00279F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1140" name="Oval 20"/>
            <p:cNvSpPr>
              <a:spLocks noChangeArrowheads="1"/>
            </p:cNvSpPr>
            <p:nvPr/>
          </p:nvSpPr>
          <p:spPr bwMode="auto">
            <a:xfrm>
              <a:off x="1776" y="2496"/>
              <a:ext cx="472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1141" name="Freeform 21"/>
            <p:cNvSpPr>
              <a:spLocks/>
            </p:cNvSpPr>
            <p:nvPr/>
          </p:nvSpPr>
          <p:spPr bwMode="auto">
            <a:xfrm>
              <a:off x="1872" y="2592"/>
              <a:ext cx="277" cy="325"/>
            </a:xfrm>
            <a:custGeom>
              <a:avLst/>
              <a:gdLst/>
              <a:ahLst/>
              <a:cxnLst>
                <a:cxn ang="0">
                  <a:pos x="132" y="180"/>
                </a:cxn>
                <a:cxn ang="0">
                  <a:pos x="120" y="144"/>
                </a:cxn>
                <a:cxn ang="0">
                  <a:pos x="84" y="132"/>
                </a:cxn>
                <a:cxn ang="0">
                  <a:pos x="48" y="120"/>
                </a:cxn>
                <a:cxn ang="0">
                  <a:pos x="12" y="132"/>
                </a:cxn>
                <a:cxn ang="0">
                  <a:pos x="0" y="168"/>
                </a:cxn>
                <a:cxn ang="0">
                  <a:pos x="0" y="204"/>
                </a:cxn>
                <a:cxn ang="0">
                  <a:pos x="0" y="240"/>
                </a:cxn>
                <a:cxn ang="0">
                  <a:pos x="24" y="276"/>
                </a:cxn>
                <a:cxn ang="0">
                  <a:pos x="60" y="300"/>
                </a:cxn>
                <a:cxn ang="0">
                  <a:pos x="96" y="324"/>
                </a:cxn>
                <a:cxn ang="0">
                  <a:pos x="132" y="324"/>
                </a:cxn>
                <a:cxn ang="0">
                  <a:pos x="168" y="312"/>
                </a:cxn>
                <a:cxn ang="0">
                  <a:pos x="204" y="300"/>
                </a:cxn>
                <a:cxn ang="0">
                  <a:pos x="240" y="288"/>
                </a:cxn>
                <a:cxn ang="0">
                  <a:pos x="252" y="252"/>
                </a:cxn>
                <a:cxn ang="0">
                  <a:pos x="276" y="216"/>
                </a:cxn>
                <a:cxn ang="0">
                  <a:pos x="276" y="180"/>
                </a:cxn>
                <a:cxn ang="0">
                  <a:pos x="276" y="144"/>
                </a:cxn>
                <a:cxn ang="0">
                  <a:pos x="252" y="108"/>
                </a:cxn>
                <a:cxn ang="0">
                  <a:pos x="240" y="72"/>
                </a:cxn>
                <a:cxn ang="0">
                  <a:pos x="228" y="36"/>
                </a:cxn>
                <a:cxn ang="0">
                  <a:pos x="192" y="12"/>
                </a:cxn>
                <a:cxn ang="0">
                  <a:pos x="156" y="0"/>
                </a:cxn>
                <a:cxn ang="0">
                  <a:pos x="120" y="0"/>
                </a:cxn>
                <a:cxn ang="0">
                  <a:pos x="84" y="0"/>
                </a:cxn>
                <a:cxn ang="0">
                  <a:pos x="48" y="0"/>
                </a:cxn>
              </a:cxnLst>
              <a:rect l="0" t="0" r="r" b="b"/>
              <a:pathLst>
                <a:path w="277" h="325">
                  <a:moveTo>
                    <a:pt x="132" y="180"/>
                  </a:moveTo>
                  <a:lnTo>
                    <a:pt x="120" y="144"/>
                  </a:lnTo>
                  <a:lnTo>
                    <a:pt x="84" y="132"/>
                  </a:lnTo>
                  <a:lnTo>
                    <a:pt x="48" y="120"/>
                  </a:lnTo>
                  <a:lnTo>
                    <a:pt x="12" y="132"/>
                  </a:lnTo>
                  <a:lnTo>
                    <a:pt x="0" y="168"/>
                  </a:lnTo>
                  <a:lnTo>
                    <a:pt x="0" y="204"/>
                  </a:lnTo>
                  <a:lnTo>
                    <a:pt x="0" y="240"/>
                  </a:lnTo>
                  <a:lnTo>
                    <a:pt x="24" y="276"/>
                  </a:lnTo>
                  <a:lnTo>
                    <a:pt x="60" y="300"/>
                  </a:lnTo>
                  <a:lnTo>
                    <a:pt x="96" y="324"/>
                  </a:lnTo>
                  <a:lnTo>
                    <a:pt x="132" y="324"/>
                  </a:lnTo>
                  <a:lnTo>
                    <a:pt x="168" y="312"/>
                  </a:lnTo>
                  <a:lnTo>
                    <a:pt x="204" y="300"/>
                  </a:lnTo>
                  <a:lnTo>
                    <a:pt x="240" y="288"/>
                  </a:lnTo>
                  <a:lnTo>
                    <a:pt x="252" y="252"/>
                  </a:lnTo>
                  <a:lnTo>
                    <a:pt x="276" y="216"/>
                  </a:lnTo>
                  <a:lnTo>
                    <a:pt x="276" y="180"/>
                  </a:lnTo>
                  <a:lnTo>
                    <a:pt x="276" y="144"/>
                  </a:lnTo>
                  <a:lnTo>
                    <a:pt x="252" y="108"/>
                  </a:lnTo>
                  <a:lnTo>
                    <a:pt x="240" y="72"/>
                  </a:lnTo>
                  <a:lnTo>
                    <a:pt x="228" y="36"/>
                  </a:lnTo>
                  <a:lnTo>
                    <a:pt x="192" y="12"/>
                  </a:lnTo>
                  <a:lnTo>
                    <a:pt x="156" y="0"/>
                  </a:lnTo>
                  <a:lnTo>
                    <a:pt x="120" y="0"/>
                  </a:lnTo>
                  <a:lnTo>
                    <a:pt x="84" y="0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1142" name="Oval 22"/>
            <p:cNvSpPr>
              <a:spLocks noChangeArrowheads="1"/>
            </p:cNvSpPr>
            <p:nvPr/>
          </p:nvSpPr>
          <p:spPr bwMode="auto">
            <a:xfrm>
              <a:off x="1920" y="3360"/>
              <a:ext cx="232" cy="2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1143" name="Freeform 23"/>
            <p:cNvSpPr>
              <a:spLocks/>
            </p:cNvSpPr>
            <p:nvPr/>
          </p:nvSpPr>
          <p:spPr bwMode="auto">
            <a:xfrm>
              <a:off x="1968" y="3408"/>
              <a:ext cx="169" cy="133"/>
            </a:xfrm>
            <a:custGeom>
              <a:avLst/>
              <a:gdLst/>
              <a:ahLst/>
              <a:cxnLst>
                <a:cxn ang="0">
                  <a:pos x="108" y="96"/>
                </a:cxn>
                <a:cxn ang="0">
                  <a:pos x="96" y="60"/>
                </a:cxn>
                <a:cxn ang="0">
                  <a:pos x="60" y="60"/>
                </a:cxn>
                <a:cxn ang="0">
                  <a:pos x="24" y="72"/>
                </a:cxn>
                <a:cxn ang="0">
                  <a:pos x="24" y="108"/>
                </a:cxn>
                <a:cxn ang="0">
                  <a:pos x="60" y="120"/>
                </a:cxn>
                <a:cxn ang="0">
                  <a:pos x="96" y="132"/>
                </a:cxn>
                <a:cxn ang="0">
                  <a:pos x="132" y="132"/>
                </a:cxn>
                <a:cxn ang="0">
                  <a:pos x="168" y="108"/>
                </a:cxn>
                <a:cxn ang="0">
                  <a:pos x="168" y="72"/>
                </a:cxn>
                <a:cxn ang="0">
                  <a:pos x="156" y="36"/>
                </a:cxn>
                <a:cxn ang="0">
                  <a:pos x="120" y="12"/>
                </a:cxn>
                <a:cxn ang="0">
                  <a:pos x="84" y="0"/>
                </a:cxn>
                <a:cxn ang="0">
                  <a:pos x="48" y="0"/>
                </a:cxn>
                <a:cxn ang="0">
                  <a:pos x="24" y="36"/>
                </a:cxn>
                <a:cxn ang="0">
                  <a:pos x="0" y="72"/>
                </a:cxn>
                <a:cxn ang="0">
                  <a:pos x="0" y="108"/>
                </a:cxn>
              </a:cxnLst>
              <a:rect l="0" t="0" r="r" b="b"/>
              <a:pathLst>
                <a:path w="169" h="133">
                  <a:moveTo>
                    <a:pt x="108" y="96"/>
                  </a:moveTo>
                  <a:lnTo>
                    <a:pt x="96" y="60"/>
                  </a:lnTo>
                  <a:lnTo>
                    <a:pt x="60" y="60"/>
                  </a:lnTo>
                  <a:lnTo>
                    <a:pt x="24" y="72"/>
                  </a:lnTo>
                  <a:lnTo>
                    <a:pt x="24" y="108"/>
                  </a:lnTo>
                  <a:lnTo>
                    <a:pt x="60" y="120"/>
                  </a:lnTo>
                  <a:lnTo>
                    <a:pt x="96" y="132"/>
                  </a:lnTo>
                  <a:lnTo>
                    <a:pt x="132" y="132"/>
                  </a:lnTo>
                  <a:lnTo>
                    <a:pt x="168" y="108"/>
                  </a:lnTo>
                  <a:lnTo>
                    <a:pt x="168" y="72"/>
                  </a:lnTo>
                  <a:lnTo>
                    <a:pt x="156" y="36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48" y="0"/>
                  </a:lnTo>
                  <a:lnTo>
                    <a:pt x="24" y="36"/>
                  </a:lnTo>
                  <a:lnTo>
                    <a:pt x="0" y="72"/>
                  </a:lnTo>
                  <a:lnTo>
                    <a:pt x="0" y="10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61144" name="Rectangle 24"/>
            <p:cNvSpPr>
              <a:spLocks noChangeArrowheads="1"/>
            </p:cNvSpPr>
            <p:nvPr/>
          </p:nvSpPr>
          <p:spPr bwMode="auto">
            <a:xfrm>
              <a:off x="467" y="3909"/>
              <a:ext cx="1020" cy="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defTabSz="762000">
                <a:lnSpc>
                  <a:spcPct val="90000"/>
                </a:lnSpc>
              </a:pPr>
              <a:r>
                <a:rPr lang="hu-HU">
                  <a:solidFill>
                    <a:schemeClr val="tx1"/>
                  </a:solidFill>
                </a:rPr>
                <a:t>Hőm.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1145" name="Rectangle 25"/>
            <p:cNvSpPr>
              <a:spLocks noChangeArrowheads="1"/>
            </p:cNvSpPr>
            <p:nvPr/>
          </p:nvSpPr>
          <p:spPr bwMode="auto">
            <a:xfrm>
              <a:off x="1154" y="3744"/>
              <a:ext cx="1717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defTabSz="762000" rtl="1">
                <a:lnSpc>
                  <a:spcPct val="90000"/>
                </a:lnSpc>
              </a:pPr>
              <a:r>
                <a:rPr lang="hu-HU">
                  <a:solidFill>
                    <a:schemeClr val="tx1"/>
                  </a:solidFill>
                </a:rPr>
                <a:t>adalék </a:t>
              </a:r>
              <a:br>
                <a:rPr lang="hu-HU">
                  <a:solidFill>
                    <a:schemeClr val="tx1"/>
                  </a:solidFill>
                </a:rPr>
              </a:br>
              <a:r>
                <a:rPr lang="hu-HU">
                  <a:solidFill>
                    <a:schemeClr val="tx1"/>
                  </a:solidFill>
                </a:rPr>
                <a:t>molekulák</a:t>
              </a:r>
              <a:endParaRPr lang="en-GB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1E7BC-6436-4855-9456-442FA9286475}" type="slidenum">
              <a:rPr lang="hu-HU"/>
              <a:pPr/>
              <a:t>34</a:t>
            </a:fld>
            <a:endParaRPr lang="hu-HU"/>
          </a:p>
        </p:txBody>
      </p:sp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2179027" y="5229225"/>
            <a:ext cx="6287965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76288" indent="-381000" algn="l">
              <a:tabLst>
                <a:tab pos="3810000" algn="l"/>
              </a:tabLst>
            </a:pPr>
            <a:r>
              <a:rPr lang="hu-HU" sz="2000" b="0">
                <a:solidFill>
                  <a:schemeClr val="bg2"/>
                </a:solidFill>
                <a:latin typeface="Comic Sans MS" pitchFamily="66" charset="0"/>
              </a:rPr>
              <a:t>ásványi o.</a:t>
            </a:r>
            <a:r>
              <a:rPr lang="en-GB" sz="2000" b="0">
                <a:solidFill>
                  <a:schemeClr val="bg2"/>
                </a:solidFill>
                <a:latin typeface="Comic Sans MS" pitchFamily="66" charset="0"/>
              </a:rPr>
              <a:t> : VI </a:t>
            </a:r>
            <a:r>
              <a:rPr lang="en-GB" sz="2000" b="0">
                <a:solidFill>
                  <a:schemeClr val="bg2"/>
                </a:solidFill>
                <a:latin typeface="Comic Sans MS" pitchFamily="66" charset="0"/>
                <a:sym typeface="Symbol" pitchFamily="18" charset="2"/>
              </a:rPr>
              <a:t></a:t>
            </a:r>
            <a:r>
              <a:rPr lang="en-GB" sz="2000" b="0">
                <a:solidFill>
                  <a:schemeClr val="bg2"/>
                </a:solidFill>
                <a:latin typeface="Comic Sans MS" pitchFamily="66" charset="0"/>
              </a:rPr>
              <a:t> 100 </a:t>
            </a:r>
          </a:p>
          <a:p>
            <a:pPr marL="776288" indent="-381000" algn="l">
              <a:buFontTx/>
              <a:buChar char="•"/>
              <a:tabLst>
                <a:tab pos="3810000" algn="l"/>
              </a:tabLst>
            </a:pPr>
            <a:r>
              <a:rPr lang="hu-HU" sz="2000" b="0">
                <a:solidFill>
                  <a:srgbClr val="FF0101"/>
                </a:solidFill>
                <a:latin typeface="Comic Sans MS" pitchFamily="66" charset="0"/>
              </a:rPr>
              <a:t>ásványi o.</a:t>
            </a:r>
            <a:r>
              <a:rPr lang="en-GB" sz="2000" b="0">
                <a:solidFill>
                  <a:srgbClr val="FF0101"/>
                </a:solidFill>
                <a:latin typeface="Comic Sans MS" pitchFamily="66" charset="0"/>
              </a:rPr>
              <a:t> VI </a:t>
            </a:r>
            <a:r>
              <a:rPr lang="hu-HU" sz="2000" b="0">
                <a:solidFill>
                  <a:srgbClr val="FF0101"/>
                </a:solidFill>
                <a:latin typeface="Comic Sans MS" pitchFamily="66" charset="0"/>
              </a:rPr>
              <a:t>növelővel</a:t>
            </a:r>
            <a:r>
              <a:rPr lang="en-GB" sz="2000" b="0">
                <a:solidFill>
                  <a:srgbClr val="FF0101"/>
                </a:solidFill>
                <a:latin typeface="Comic Sans MS" pitchFamily="66" charset="0"/>
              </a:rPr>
              <a:t> : VI </a:t>
            </a:r>
            <a:r>
              <a:rPr lang="en-GB" sz="2000" b="0">
                <a:solidFill>
                  <a:srgbClr val="FF0101"/>
                </a:solidFill>
                <a:latin typeface="Comic Sans MS" pitchFamily="66" charset="0"/>
                <a:sym typeface="Symbol" pitchFamily="18" charset="2"/>
              </a:rPr>
              <a:t></a:t>
            </a:r>
            <a:r>
              <a:rPr lang="en-GB" sz="2000" b="0">
                <a:solidFill>
                  <a:srgbClr val="FF0101"/>
                </a:solidFill>
                <a:latin typeface="Comic Sans MS" pitchFamily="66" charset="0"/>
              </a:rPr>
              <a:t> 150</a:t>
            </a:r>
          </a:p>
          <a:p>
            <a:pPr marL="776288" indent="-381000" algn="l">
              <a:buFontTx/>
              <a:buChar char="•"/>
              <a:tabLst>
                <a:tab pos="3810000" algn="l"/>
              </a:tabLst>
            </a:pPr>
            <a:r>
              <a:rPr lang="hu-HU" sz="2000" b="0">
                <a:solidFill>
                  <a:srgbClr val="FF0101"/>
                </a:solidFill>
                <a:latin typeface="Comic Sans MS" pitchFamily="66" charset="0"/>
              </a:rPr>
              <a:t>szintetikus b.o.</a:t>
            </a:r>
            <a:r>
              <a:rPr lang="en-GB" sz="2000" b="0">
                <a:solidFill>
                  <a:srgbClr val="FF0101"/>
                </a:solidFill>
                <a:latin typeface="Comic Sans MS" pitchFamily="66" charset="0"/>
              </a:rPr>
              <a:t> : VI </a:t>
            </a:r>
            <a:r>
              <a:rPr lang="en-GB" sz="2000" b="0">
                <a:solidFill>
                  <a:srgbClr val="FF0101"/>
                </a:solidFill>
                <a:latin typeface="Comic Sans MS" pitchFamily="66" charset="0"/>
                <a:sym typeface="Symbol" pitchFamily="18" charset="2"/>
              </a:rPr>
              <a:t></a:t>
            </a:r>
            <a:r>
              <a:rPr lang="en-GB" sz="2000" b="0">
                <a:solidFill>
                  <a:srgbClr val="FF0101"/>
                </a:solidFill>
                <a:latin typeface="Comic Sans MS" pitchFamily="66" charset="0"/>
              </a:rPr>
              <a:t> 150</a:t>
            </a: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124558" y="52390"/>
            <a:ext cx="9001857" cy="5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601663" eaLnBrk="0" hangingPunct="0">
              <a:lnSpc>
                <a:spcPct val="80000"/>
              </a:lnSpc>
            </a:pP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Viszkozitás index, </a:t>
            </a:r>
            <a:r>
              <a:rPr lang="en-GB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VI</a:t>
            </a: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 </a:t>
            </a:r>
            <a:endParaRPr lang="en-GB" alt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Zapf Dingbats" charset="2"/>
            </a:endParaRPr>
          </a:p>
        </p:txBody>
      </p:sp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1477108" y="5257801"/>
          <a:ext cx="789843" cy="1044575"/>
        </p:xfrm>
        <a:graphic>
          <a:graphicData uri="http://schemas.openxmlformats.org/presentationml/2006/ole">
            <p:oleObj spid="_x0000_s91138" name="Clip" r:id="rId4" imgW="2712960" imgH="3310560" progId="MS_ClipArt_Gallery.2">
              <p:embed/>
            </p:oleObj>
          </a:graphicData>
        </a:graphic>
      </p:graphicFrame>
      <p:sp>
        <p:nvSpPr>
          <p:cNvPr id="259079" name="Line 7"/>
          <p:cNvSpPr>
            <a:spLocks noChangeShapeType="1"/>
          </p:cNvSpPr>
          <p:nvPr/>
        </p:nvSpPr>
        <p:spPr bwMode="auto">
          <a:xfrm flipV="1">
            <a:off x="252046" y="1557339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080" name="Line 8"/>
          <p:cNvSpPr>
            <a:spLocks noChangeShapeType="1"/>
          </p:cNvSpPr>
          <p:nvPr/>
        </p:nvSpPr>
        <p:spPr bwMode="auto">
          <a:xfrm>
            <a:off x="4572000" y="4797425"/>
            <a:ext cx="4387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081" name="Line 9"/>
          <p:cNvSpPr>
            <a:spLocks noChangeShapeType="1"/>
          </p:cNvSpPr>
          <p:nvPr/>
        </p:nvSpPr>
        <p:spPr bwMode="auto">
          <a:xfrm flipV="1">
            <a:off x="184639" y="4797425"/>
            <a:ext cx="38554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083" name="Text Box 11"/>
          <p:cNvSpPr txBox="1">
            <a:spLocks noChangeArrowheads="1"/>
          </p:cNvSpPr>
          <p:nvPr/>
        </p:nvSpPr>
        <p:spPr bwMode="auto">
          <a:xfrm>
            <a:off x="0" y="1773238"/>
            <a:ext cx="252046" cy="380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chemeClr val="tx1"/>
                </a:solidFill>
                <a:cs typeface="Arial" charset="0"/>
              </a:rPr>
              <a:t>η</a:t>
            </a:r>
          </a:p>
        </p:txBody>
      </p:sp>
      <p:sp>
        <p:nvSpPr>
          <p:cNvPr id="259084" name="Text Box 12"/>
          <p:cNvSpPr txBox="1">
            <a:spLocks noChangeArrowheads="1"/>
          </p:cNvSpPr>
          <p:nvPr/>
        </p:nvSpPr>
        <p:spPr bwMode="auto">
          <a:xfrm>
            <a:off x="3175489" y="4797426"/>
            <a:ext cx="930519" cy="9960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</a:rPr>
              <a:t>kin.viszk, mm</a:t>
            </a:r>
            <a:r>
              <a:rPr lang="hu-HU" baseline="30000">
                <a:solidFill>
                  <a:schemeClr val="tx1"/>
                </a:solidFill>
              </a:rPr>
              <a:t>2</a:t>
            </a:r>
            <a:r>
              <a:rPr lang="hu-HU">
                <a:solidFill>
                  <a:schemeClr val="tx1"/>
                </a:solidFill>
              </a:rPr>
              <a:t>/s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9085" name="Line 13"/>
          <p:cNvSpPr>
            <a:spLocks noChangeShapeType="1"/>
          </p:cNvSpPr>
          <p:nvPr/>
        </p:nvSpPr>
        <p:spPr bwMode="auto">
          <a:xfrm flipV="1">
            <a:off x="4705350" y="1557339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086" name="Text Box 14"/>
          <p:cNvSpPr txBox="1">
            <a:spLocks noChangeArrowheads="1"/>
          </p:cNvSpPr>
          <p:nvPr/>
        </p:nvSpPr>
        <p:spPr bwMode="auto">
          <a:xfrm>
            <a:off x="8213481" y="4868863"/>
            <a:ext cx="930519" cy="380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</a:rPr>
              <a:t>°C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9087" name="Text Box 15"/>
          <p:cNvSpPr txBox="1">
            <a:spLocks noChangeArrowheads="1"/>
          </p:cNvSpPr>
          <p:nvPr/>
        </p:nvSpPr>
        <p:spPr bwMode="auto">
          <a:xfrm rot="16200000">
            <a:off x="3539332" y="1534680"/>
            <a:ext cx="1798637" cy="688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</a:rPr>
              <a:t>lg kin.viszk, mm2/s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9088" name="Line 16"/>
          <p:cNvSpPr>
            <a:spLocks noChangeShapeType="1"/>
          </p:cNvSpPr>
          <p:nvPr/>
        </p:nvSpPr>
        <p:spPr bwMode="auto">
          <a:xfrm>
            <a:off x="184639" y="2133600"/>
            <a:ext cx="36561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089" name="Text Box 17"/>
          <p:cNvSpPr txBox="1">
            <a:spLocks noChangeArrowheads="1"/>
          </p:cNvSpPr>
          <p:nvPr/>
        </p:nvSpPr>
        <p:spPr bwMode="auto">
          <a:xfrm>
            <a:off x="252047" y="1844675"/>
            <a:ext cx="332643" cy="688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  <a:cs typeface="Arial" charset="0"/>
              </a:rPr>
              <a:t>=1</a:t>
            </a:r>
            <a:endParaRPr lang="el-GR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9097" name="Freeform 25"/>
          <p:cNvSpPr>
            <a:spLocks/>
          </p:cNvSpPr>
          <p:nvPr/>
        </p:nvSpPr>
        <p:spPr bwMode="auto">
          <a:xfrm>
            <a:off x="317989" y="2205038"/>
            <a:ext cx="3323492" cy="2519362"/>
          </a:xfrm>
          <a:custGeom>
            <a:avLst/>
            <a:gdLst/>
            <a:ahLst/>
            <a:cxnLst>
              <a:cxn ang="0">
                <a:pos x="0" y="1587"/>
              </a:cxn>
              <a:cxn ang="0">
                <a:pos x="723" y="333"/>
              </a:cxn>
              <a:cxn ang="0">
                <a:pos x="2268" y="0"/>
              </a:cxn>
            </a:cxnLst>
            <a:rect l="0" t="0" r="r" b="b"/>
            <a:pathLst>
              <a:path w="2268" h="1587">
                <a:moveTo>
                  <a:pt x="0" y="1587"/>
                </a:moveTo>
                <a:cubicBezTo>
                  <a:pt x="121" y="1378"/>
                  <a:pt x="345" y="597"/>
                  <a:pt x="723" y="333"/>
                </a:cubicBezTo>
                <a:cubicBezTo>
                  <a:pt x="1101" y="69"/>
                  <a:pt x="1946" y="69"/>
                  <a:pt x="2268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098" name="Freeform 26"/>
          <p:cNvSpPr>
            <a:spLocks/>
          </p:cNvSpPr>
          <p:nvPr/>
        </p:nvSpPr>
        <p:spPr bwMode="auto">
          <a:xfrm>
            <a:off x="451339" y="2205038"/>
            <a:ext cx="3455377" cy="2519362"/>
          </a:xfrm>
          <a:custGeom>
            <a:avLst/>
            <a:gdLst/>
            <a:ahLst/>
            <a:cxnLst>
              <a:cxn ang="0">
                <a:pos x="2358" y="1587"/>
              </a:cxn>
              <a:cxn ang="0">
                <a:pos x="1705" y="333"/>
              </a:cxn>
              <a:cxn ang="0">
                <a:pos x="0" y="0"/>
              </a:cxn>
            </a:cxnLst>
            <a:rect l="0" t="0" r="r" b="b"/>
            <a:pathLst>
              <a:path w="2358" h="1587">
                <a:moveTo>
                  <a:pt x="2358" y="1587"/>
                </a:moveTo>
                <a:cubicBezTo>
                  <a:pt x="2249" y="1378"/>
                  <a:pt x="2098" y="597"/>
                  <a:pt x="1705" y="333"/>
                </a:cubicBezTo>
                <a:cubicBezTo>
                  <a:pt x="1312" y="69"/>
                  <a:pt x="355" y="69"/>
                  <a:pt x="0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099" name="Text Box 27"/>
          <p:cNvSpPr txBox="1">
            <a:spLocks noChangeArrowheads="1"/>
          </p:cNvSpPr>
          <p:nvPr/>
        </p:nvSpPr>
        <p:spPr bwMode="auto">
          <a:xfrm>
            <a:off x="252046" y="3068638"/>
            <a:ext cx="665285" cy="380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>
                <a:solidFill>
                  <a:schemeClr val="tx1"/>
                </a:solidFill>
                <a:cs typeface="Arial" charset="0"/>
              </a:rPr>
              <a:t>η</a:t>
            </a:r>
            <a:r>
              <a:rPr lang="hu-HU" baseline="-25000">
                <a:solidFill>
                  <a:schemeClr val="tx1"/>
                </a:solidFill>
                <a:cs typeface="Arial" charset="0"/>
              </a:rPr>
              <a:t>v</a:t>
            </a:r>
            <a:endParaRPr lang="el-GR" baseline="-25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9101" name="Text Box 29"/>
          <p:cNvSpPr txBox="1">
            <a:spLocks noChangeArrowheads="1"/>
          </p:cNvSpPr>
          <p:nvPr/>
        </p:nvSpPr>
        <p:spPr bwMode="auto">
          <a:xfrm>
            <a:off x="3376246" y="2852738"/>
            <a:ext cx="665285" cy="380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>
                <a:solidFill>
                  <a:schemeClr val="tx1"/>
                </a:solidFill>
                <a:cs typeface="Arial" charset="0"/>
              </a:rPr>
              <a:t>η</a:t>
            </a:r>
            <a:r>
              <a:rPr lang="hu-HU" baseline="-25000">
                <a:solidFill>
                  <a:schemeClr val="tx1"/>
                </a:solidFill>
                <a:cs typeface="Arial" charset="0"/>
              </a:rPr>
              <a:t>hm</a:t>
            </a:r>
            <a:endParaRPr lang="el-GR" baseline="-25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9102" name="Text Box 30"/>
          <p:cNvSpPr txBox="1">
            <a:spLocks noChangeArrowheads="1"/>
          </p:cNvSpPr>
          <p:nvPr/>
        </p:nvSpPr>
        <p:spPr bwMode="auto">
          <a:xfrm>
            <a:off x="2577612" y="3357563"/>
            <a:ext cx="665285" cy="37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000">
                <a:solidFill>
                  <a:schemeClr val="tx1"/>
                </a:solidFill>
              </a:rPr>
              <a:t>η</a:t>
            </a:r>
            <a:r>
              <a:rPr lang="hu-HU" sz="2000">
                <a:solidFill>
                  <a:schemeClr val="bg1"/>
                </a:solidFill>
              </a:rPr>
              <a:t> </a:t>
            </a:r>
            <a:r>
              <a:rPr lang="hu-HU" sz="2000" baseline="-25000">
                <a:solidFill>
                  <a:schemeClr val="tx1"/>
                </a:solidFill>
                <a:cs typeface="Arial" charset="0"/>
              </a:rPr>
              <a:t>Ö</a:t>
            </a:r>
            <a:endParaRPr lang="el-GR" sz="2000" baseline="-25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9105" name="Freeform 33"/>
          <p:cNvSpPr>
            <a:spLocks/>
          </p:cNvSpPr>
          <p:nvPr/>
        </p:nvSpPr>
        <p:spPr bwMode="auto">
          <a:xfrm>
            <a:off x="986205" y="2655888"/>
            <a:ext cx="2212731" cy="773112"/>
          </a:xfrm>
          <a:custGeom>
            <a:avLst/>
            <a:gdLst/>
            <a:ahLst/>
            <a:cxnLst>
              <a:cxn ang="0">
                <a:pos x="0" y="487"/>
              </a:cxn>
              <a:cxn ang="0">
                <a:pos x="327" y="141"/>
              </a:cxn>
              <a:cxn ang="0">
                <a:pos x="776" y="2"/>
              </a:cxn>
              <a:cxn ang="0">
                <a:pos x="1188" y="153"/>
              </a:cxn>
              <a:cxn ang="0">
                <a:pos x="1510" y="468"/>
              </a:cxn>
            </a:cxnLst>
            <a:rect l="0" t="0" r="r" b="b"/>
            <a:pathLst>
              <a:path w="1510" h="487">
                <a:moveTo>
                  <a:pt x="0" y="487"/>
                </a:moveTo>
                <a:cubicBezTo>
                  <a:pt x="55" y="429"/>
                  <a:pt x="198" y="222"/>
                  <a:pt x="327" y="141"/>
                </a:cubicBezTo>
                <a:cubicBezTo>
                  <a:pt x="456" y="60"/>
                  <a:pt x="633" y="0"/>
                  <a:pt x="776" y="2"/>
                </a:cubicBezTo>
                <a:cubicBezTo>
                  <a:pt x="919" y="4"/>
                  <a:pt x="1066" y="75"/>
                  <a:pt x="1188" y="153"/>
                </a:cubicBezTo>
                <a:cubicBezTo>
                  <a:pt x="1310" y="231"/>
                  <a:pt x="1443" y="403"/>
                  <a:pt x="1510" y="468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107" name="Line 35"/>
          <p:cNvSpPr>
            <a:spLocks noChangeShapeType="1"/>
          </p:cNvSpPr>
          <p:nvPr/>
        </p:nvSpPr>
        <p:spPr bwMode="auto">
          <a:xfrm>
            <a:off x="1513743" y="2924176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108" name="Line 36"/>
          <p:cNvSpPr>
            <a:spLocks noChangeShapeType="1"/>
          </p:cNvSpPr>
          <p:nvPr/>
        </p:nvSpPr>
        <p:spPr bwMode="auto">
          <a:xfrm>
            <a:off x="2645020" y="2924176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109" name="Line 37"/>
          <p:cNvSpPr>
            <a:spLocks noChangeShapeType="1"/>
          </p:cNvSpPr>
          <p:nvPr/>
        </p:nvSpPr>
        <p:spPr bwMode="auto">
          <a:xfrm>
            <a:off x="7696200" y="3213101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110" name="Line 38"/>
          <p:cNvSpPr>
            <a:spLocks noChangeShapeType="1"/>
          </p:cNvSpPr>
          <p:nvPr/>
        </p:nvSpPr>
        <p:spPr bwMode="auto">
          <a:xfrm>
            <a:off x="6233746" y="2276475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111" name="Line 39"/>
          <p:cNvSpPr>
            <a:spLocks noChangeShapeType="1"/>
          </p:cNvSpPr>
          <p:nvPr/>
        </p:nvSpPr>
        <p:spPr bwMode="auto">
          <a:xfrm>
            <a:off x="8560777" y="3213101"/>
            <a:ext cx="0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112" name="Line 40"/>
          <p:cNvSpPr>
            <a:spLocks noChangeShapeType="1"/>
          </p:cNvSpPr>
          <p:nvPr/>
        </p:nvSpPr>
        <p:spPr bwMode="auto">
          <a:xfrm>
            <a:off x="5103935" y="1989138"/>
            <a:ext cx="3656134" cy="12239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113" name="Line 41"/>
          <p:cNvSpPr>
            <a:spLocks noChangeShapeType="1"/>
          </p:cNvSpPr>
          <p:nvPr/>
        </p:nvSpPr>
        <p:spPr bwMode="auto">
          <a:xfrm>
            <a:off x="5169877" y="1484313"/>
            <a:ext cx="3522785" cy="2305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114" name="Line 42"/>
          <p:cNvSpPr>
            <a:spLocks noChangeShapeType="1"/>
          </p:cNvSpPr>
          <p:nvPr/>
        </p:nvSpPr>
        <p:spPr bwMode="auto">
          <a:xfrm>
            <a:off x="4705351" y="2205038"/>
            <a:ext cx="36561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116" name="Line 44"/>
          <p:cNvSpPr>
            <a:spLocks noChangeShapeType="1"/>
          </p:cNvSpPr>
          <p:nvPr/>
        </p:nvSpPr>
        <p:spPr bwMode="auto">
          <a:xfrm>
            <a:off x="4771293" y="3141663"/>
            <a:ext cx="4254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118" name="Line 46"/>
          <p:cNvSpPr>
            <a:spLocks noChangeShapeType="1"/>
          </p:cNvSpPr>
          <p:nvPr/>
        </p:nvSpPr>
        <p:spPr bwMode="auto">
          <a:xfrm>
            <a:off x="5701812" y="2276475"/>
            <a:ext cx="0" cy="2520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72000" tIns="36000" rIns="72000" bIns="36000" anchor="ctr" anchorCtr="1"/>
          <a:lstStyle/>
          <a:p>
            <a:endParaRPr lang="hu-HU"/>
          </a:p>
        </p:txBody>
      </p:sp>
      <p:sp>
        <p:nvSpPr>
          <p:cNvPr id="259120" name="Text Box 48"/>
          <p:cNvSpPr txBox="1">
            <a:spLocks noChangeArrowheads="1"/>
          </p:cNvSpPr>
          <p:nvPr/>
        </p:nvSpPr>
        <p:spPr bwMode="auto">
          <a:xfrm>
            <a:off x="1248508" y="4365626"/>
            <a:ext cx="1595804" cy="688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>
                <a:solidFill>
                  <a:schemeClr val="tx1"/>
                </a:solidFill>
              </a:rPr>
              <a:t>20-50 mm2/s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9121" name="Text Box 49"/>
          <p:cNvSpPr txBox="1">
            <a:spLocks noChangeArrowheads="1"/>
          </p:cNvSpPr>
          <p:nvPr/>
        </p:nvSpPr>
        <p:spPr bwMode="auto">
          <a:xfrm>
            <a:off x="1248508" y="4724400"/>
            <a:ext cx="1595804" cy="688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 b="0">
                <a:solidFill>
                  <a:schemeClr val="tx1"/>
                </a:solidFill>
              </a:rPr>
              <a:t>((10-100 mm</a:t>
            </a:r>
            <a:r>
              <a:rPr lang="hu-HU" b="0" baseline="30000">
                <a:solidFill>
                  <a:schemeClr val="tx1"/>
                </a:solidFill>
              </a:rPr>
              <a:t>2</a:t>
            </a:r>
            <a:r>
              <a:rPr lang="hu-HU" b="0">
                <a:solidFill>
                  <a:schemeClr val="tx1"/>
                </a:solidFill>
              </a:rPr>
              <a:t>/s))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59122" name="Text Box 50"/>
          <p:cNvSpPr txBox="1">
            <a:spLocks noChangeArrowheads="1"/>
          </p:cNvSpPr>
          <p:nvPr/>
        </p:nvSpPr>
        <p:spPr bwMode="auto">
          <a:xfrm>
            <a:off x="4705350" y="1989138"/>
            <a:ext cx="332642" cy="688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  <a:cs typeface="Arial" charset="0"/>
              </a:rPr>
              <a:t>20</a:t>
            </a:r>
            <a:endParaRPr lang="el-GR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9123" name="Text Box 51"/>
          <p:cNvSpPr txBox="1">
            <a:spLocks noChangeArrowheads="1"/>
          </p:cNvSpPr>
          <p:nvPr/>
        </p:nvSpPr>
        <p:spPr bwMode="auto">
          <a:xfrm>
            <a:off x="4705350" y="2997200"/>
            <a:ext cx="332642" cy="688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  <a:cs typeface="Arial" charset="0"/>
              </a:rPr>
              <a:t>50</a:t>
            </a:r>
            <a:endParaRPr lang="el-GR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9124" name="Text Box 52"/>
          <p:cNvSpPr txBox="1">
            <a:spLocks noChangeArrowheads="1"/>
          </p:cNvSpPr>
          <p:nvPr/>
        </p:nvSpPr>
        <p:spPr bwMode="auto">
          <a:xfrm>
            <a:off x="6299689" y="4149725"/>
            <a:ext cx="1263162" cy="565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0">
                <a:solidFill>
                  <a:schemeClr val="tx1"/>
                </a:solidFill>
              </a:rPr>
              <a:t>+10 / +70 °C</a:t>
            </a:r>
            <a:endParaRPr lang="en-US" sz="1600" b="0">
              <a:solidFill>
                <a:schemeClr val="tx1"/>
              </a:solidFill>
            </a:endParaRPr>
          </a:p>
        </p:txBody>
      </p:sp>
      <p:sp>
        <p:nvSpPr>
          <p:cNvPr id="259125" name="Text Box 53"/>
          <p:cNvSpPr txBox="1">
            <a:spLocks noChangeArrowheads="1"/>
          </p:cNvSpPr>
          <p:nvPr/>
        </p:nvSpPr>
        <p:spPr bwMode="auto">
          <a:xfrm>
            <a:off x="6233746" y="4652964"/>
            <a:ext cx="1528397" cy="3778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>
                <a:solidFill>
                  <a:srgbClr val="FF0101"/>
                </a:solidFill>
              </a:rPr>
              <a:t>-20 / +90 °C</a:t>
            </a:r>
            <a:endParaRPr lang="en-US" sz="2000">
              <a:solidFill>
                <a:srgbClr val="FF0101"/>
              </a:solidFill>
            </a:endParaRPr>
          </a:p>
        </p:txBody>
      </p:sp>
      <p:sp>
        <p:nvSpPr>
          <p:cNvPr id="259126" name="Text Box 54"/>
          <p:cNvSpPr txBox="1">
            <a:spLocks noChangeArrowheads="1"/>
          </p:cNvSpPr>
          <p:nvPr/>
        </p:nvSpPr>
        <p:spPr bwMode="auto">
          <a:xfrm>
            <a:off x="5568462" y="1484313"/>
            <a:ext cx="930520" cy="688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1"/>
                </a:solidFill>
              </a:rPr>
              <a:t>VI=100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9128" name="Text Box 56"/>
          <p:cNvSpPr txBox="1">
            <a:spLocks noChangeArrowheads="1"/>
          </p:cNvSpPr>
          <p:nvPr/>
        </p:nvSpPr>
        <p:spPr bwMode="auto">
          <a:xfrm>
            <a:off x="7895493" y="2565400"/>
            <a:ext cx="930520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>
                <a:solidFill>
                  <a:srgbClr val="FF0101"/>
                </a:solidFill>
              </a:rPr>
              <a:t>VI=150</a:t>
            </a:r>
            <a:endParaRPr lang="en-US" sz="1600">
              <a:solidFill>
                <a:srgbClr val="FF0101"/>
              </a:solidFill>
            </a:endParaRPr>
          </a:p>
        </p:txBody>
      </p:sp>
      <p:sp>
        <p:nvSpPr>
          <p:cNvPr id="259129" name="Text Box 57"/>
          <p:cNvSpPr txBox="1">
            <a:spLocks noChangeArrowheads="1"/>
          </p:cNvSpPr>
          <p:nvPr/>
        </p:nvSpPr>
        <p:spPr bwMode="auto">
          <a:xfrm>
            <a:off x="3442189" y="4365625"/>
            <a:ext cx="665285" cy="688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36000" rIns="72000" bIns="360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0101"/>
                </a:solidFill>
                <a:cs typeface="Arial" charset="0"/>
              </a:rPr>
              <a:t>1000</a:t>
            </a:r>
            <a:endParaRPr lang="el-GR">
              <a:solidFill>
                <a:srgbClr val="FF010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9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5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5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5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5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5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5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5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5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  <p:bldP spid="259080" grpId="0" animBg="1"/>
      <p:bldP spid="259085" grpId="0" animBg="1"/>
      <p:bldP spid="259086" grpId="0"/>
      <p:bldP spid="259087" grpId="0"/>
      <p:bldP spid="259097" grpId="0" animBg="1"/>
      <p:bldP spid="259098" grpId="0" animBg="1"/>
      <p:bldP spid="259099" grpId="0"/>
      <p:bldP spid="259101" grpId="0"/>
      <p:bldP spid="259105" grpId="0" animBg="1"/>
      <p:bldP spid="259107" grpId="0" animBg="1"/>
      <p:bldP spid="259108" grpId="0" animBg="1"/>
      <p:bldP spid="259109" grpId="0" animBg="1"/>
      <p:bldP spid="259110" grpId="0" animBg="1"/>
      <p:bldP spid="259111" grpId="0" animBg="1"/>
      <p:bldP spid="259112" grpId="0" animBg="1"/>
      <p:bldP spid="259113" grpId="0" animBg="1"/>
      <p:bldP spid="259114" grpId="0" animBg="1"/>
      <p:bldP spid="259116" grpId="0" animBg="1"/>
      <p:bldP spid="259118" grpId="0" animBg="1"/>
      <p:bldP spid="259120" grpId="0"/>
      <p:bldP spid="259121" grpId="0" animBg="1"/>
      <p:bldP spid="259122" grpId="0" animBg="1"/>
      <p:bldP spid="259123" grpId="0" animBg="1"/>
      <p:bldP spid="259124" grpId="0"/>
      <p:bldP spid="259125" grpId="0" animBg="1"/>
      <p:bldP spid="259126" grpId="0"/>
      <p:bldP spid="259128" grpId="0"/>
      <p:bldP spid="2591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77A5-2242-48C2-90E3-0AAD7503C0C2}" type="slidenum">
              <a:rPr lang="hu-HU"/>
              <a:pPr/>
              <a:t>35</a:t>
            </a:fld>
            <a:endParaRPr lang="hu-HU"/>
          </a:p>
        </p:txBody>
      </p:sp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2250831" y="0"/>
            <a:ext cx="6881446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213531" y="152401"/>
            <a:ext cx="2160849" cy="434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601663" eaLnBrk="0" hangingPunct="0">
              <a:lnSpc>
                <a:spcPct val="80000"/>
              </a:lnSpc>
            </a:pP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Bázisolajok</a:t>
            </a:r>
            <a:endParaRPr lang="en-GB" alt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Zapf Dingbats" charset="2"/>
            </a:endParaRP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51693" y="2133601"/>
            <a:ext cx="3355731" cy="1008063"/>
          </a:xfrm>
          <a:ln>
            <a:solidFill>
              <a:srgbClr val="808000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hu-HU" sz="2100">
                <a:solidFill>
                  <a:srgbClr val="003399"/>
                </a:solidFill>
                <a:latin typeface="Comic Sans MS" pitchFamily="66" charset="0"/>
              </a:rPr>
              <a:t>Ásványi </a:t>
            </a:r>
            <a:r>
              <a:rPr lang="hu-HU" sz="2100">
                <a:latin typeface="Comic Sans MS" pitchFamily="66" charset="0"/>
              </a:rPr>
              <a:t>bázisolajok</a:t>
            </a:r>
            <a:endParaRPr lang="en-GB" sz="2100">
              <a:solidFill>
                <a:srgbClr val="003399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GB" sz="800">
              <a:solidFill>
                <a:srgbClr val="003399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u-HU" sz="1900" i="1">
                <a:latin typeface="Comic Sans MS" pitchFamily="66" charset="0"/>
              </a:rPr>
              <a:t>Klasszikus, ásványi </a:t>
            </a:r>
            <a:endParaRPr lang="en-GB" sz="1900" i="1">
              <a:latin typeface="Comic Sans MS" pitchFamily="66" charset="0"/>
            </a:endParaRPr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32485" y="2133600"/>
            <a:ext cx="3859823" cy="2438400"/>
          </a:xfrm>
          <a:noFill/>
          <a:ln w="25400">
            <a:solidFill>
              <a:srgbClr val="FF9900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hu-HU" sz="2100">
                <a:solidFill>
                  <a:srgbClr val="003399"/>
                </a:solidFill>
                <a:latin typeface="Comic Sans MS" pitchFamily="66" charset="0"/>
              </a:rPr>
              <a:t>Szintetikus bázisolajok</a:t>
            </a:r>
            <a:endParaRPr lang="en-GB" sz="2100">
              <a:solidFill>
                <a:srgbClr val="003399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GB" sz="900" b="1">
              <a:latin typeface="Comic Sans MS" pitchFamily="66" charset="0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GB" sz="1900" i="1">
                <a:latin typeface="Comic Sans MS" pitchFamily="66" charset="0"/>
              </a:rPr>
              <a:t>PAO : </a:t>
            </a:r>
            <a:r>
              <a:rPr lang="en-GB" sz="1900" i="1" u="sng">
                <a:latin typeface="Comic Sans MS" pitchFamily="66" charset="0"/>
              </a:rPr>
              <a:t>P</a:t>
            </a:r>
            <a:r>
              <a:rPr lang="en-GB" sz="1900" i="1">
                <a:latin typeface="Comic Sans MS" pitchFamily="66" charset="0"/>
              </a:rPr>
              <a:t>oly </a:t>
            </a:r>
            <a:r>
              <a:rPr lang="en-GB" sz="1900" i="1" u="sng">
                <a:latin typeface="Comic Sans MS" pitchFamily="66" charset="0"/>
              </a:rPr>
              <a:t>A</a:t>
            </a:r>
            <a:r>
              <a:rPr lang="en-GB" sz="1900" i="1">
                <a:latin typeface="Comic Sans MS" pitchFamily="66" charset="0"/>
              </a:rPr>
              <a:t>l</a:t>
            </a:r>
            <a:r>
              <a:rPr lang="hu-HU" sz="1900" i="1">
                <a:latin typeface="Comic Sans MS" pitchFamily="66" charset="0"/>
              </a:rPr>
              <a:t>f</a:t>
            </a:r>
            <a:r>
              <a:rPr lang="en-GB" sz="1900" i="1">
                <a:latin typeface="Comic Sans MS" pitchFamily="66" charset="0"/>
              </a:rPr>
              <a:t>a </a:t>
            </a:r>
            <a:r>
              <a:rPr lang="en-GB" sz="1900" i="1" u="sng">
                <a:latin typeface="Comic Sans MS" pitchFamily="66" charset="0"/>
              </a:rPr>
              <a:t>O</a:t>
            </a:r>
            <a:r>
              <a:rPr lang="en-GB" sz="1900" i="1">
                <a:latin typeface="Comic Sans MS" pitchFamily="66" charset="0"/>
              </a:rPr>
              <a:t>lefin</a:t>
            </a:r>
            <a:r>
              <a:rPr lang="hu-HU" sz="1900" i="1">
                <a:latin typeface="Comic Sans MS" pitchFamily="66" charset="0"/>
              </a:rPr>
              <a:t>ek</a:t>
            </a:r>
            <a:endParaRPr lang="en-GB" sz="1900" i="1">
              <a:latin typeface="Comic Sans MS" pitchFamily="66" charset="0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GB" sz="1900" i="1">
                <a:latin typeface="Comic Sans MS" pitchFamily="66" charset="0"/>
              </a:rPr>
              <a:t>PAG : </a:t>
            </a:r>
            <a:r>
              <a:rPr lang="en-GB" sz="1900" i="1" u="sng">
                <a:latin typeface="Comic Sans MS" pitchFamily="66" charset="0"/>
              </a:rPr>
              <a:t>P</a:t>
            </a:r>
            <a:r>
              <a:rPr lang="en-GB" sz="1900" i="1">
                <a:latin typeface="Comic Sans MS" pitchFamily="66" charset="0"/>
              </a:rPr>
              <a:t>oly </a:t>
            </a:r>
            <a:r>
              <a:rPr lang="en-GB" sz="1900" i="1" u="sng">
                <a:latin typeface="Comic Sans MS" pitchFamily="66" charset="0"/>
              </a:rPr>
              <a:t>A</a:t>
            </a:r>
            <a:r>
              <a:rPr lang="en-GB" sz="1900" i="1">
                <a:latin typeface="Comic Sans MS" pitchFamily="66" charset="0"/>
              </a:rPr>
              <a:t>lk</a:t>
            </a:r>
            <a:r>
              <a:rPr lang="hu-HU" sz="1900" i="1">
                <a:latin typeface="Comic Sans MS" pitchFamily="66" charset="0"/>
              </a:rPr>
              <a:t>i</a:t>
            </a:r>
            <a:r>
              <a:rPr lang="en-GB" sz="1900" i="1">
                <a:latin typeface="Comic Sans MS" pitchFamily="66" charset="0"/>
              </a:rPr>
              <a:t>l</a:t>
            </a:r>
            <a:r>
              <a:rPr lang="hu-HU" sz="1900" i="1">
                <a:latin typeface="Comic Sans MS" pitchFamily="66" charset="0"/>
              </a:rPr>
              <a:t>é</a:t>
            </a:r>
            <a:r>
              <a:rPr lang="en-GB" sz="1900" i="1">
                <a:latin typeface="Comic Sans MS" pitchFamily="66" charset="0"/>
              </a:rPr>
              <a:t>n </a:t>
            </a:r>
            <a:r>
              <a:rPr lang="en-GB" sz="1900" i="1" u="sng">
                <a:latin typeface="Comic Sans MS" pitchFamily="66" charset="0"/>
              </a:rPr>
              <a:t>G</a:t>
            </a:r>
            <a:r>
              <a:rPr lang="en-GB" sz="1900" i="1">
                <a:latin typeface="Comic Sans MS" pitchFamily="66" charset="0"/>
              </a:rPr>
              <a:t>l</a:t>
            </a:r>
            <a:r>
              <a:rPr lang="hu-HU" sz="1900" i="1">
                <a:latin typeface="Comic Sans MS" pitchFamily="66" charset="0"/>
              </a:rPr>
              <a:t>ik</a:t>
            </a:r>
            <a:r>
              <a:rPr lang="en-GB" sz="1900" i="1">
                <a:latin typeface="Comic Sans MS" pitchFamily="66" charset="0"/>
              </a:rPr>
              <a:t>ol</a:t>
            </a:r>
            <a:r>
              <a:rPr lang="hu-HU" sz="1900" i="1">
                <a:latin typeface="Comic Sans MS" pitchFamily="66" charset="0"/>
              </a:rPr>
              <a:t>ok</a:t>
            </a:r>
            <a:endParaRPr lang="en-GB" sz="1900" i="1">
              <a:latin typeface="Comic Sans MS" pitchFamily="66" charset="0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GB" sz="1900" i="1">
                <a:latin typeface="Comic Sans MS" pitchFamily="66" charset="0"/>
              </a:rPr>
              <a:t>Alk</a:t>
            </a:r>
            <a:r>
              <a:rPr lang="hu-HU" sz="1900" i="1">
                <a:latin typeface="Comic Sans MS" pitchFamily="66" charset="0"/>
              </a:rPr>
              <a:t>il</a:t>
            </a:r>
            <a:r>
              <a:rPr lang="en-GB" sz="1900" i="1">
                <a:latin typeface="Comic Sans MS" pitchFamily="66" charset="0"/>
              </a:rPr>
              <a:t>benz</a:t>
            </a:r>
            <a:r>
              <a:rPr lang="hu-HU" sz="1900" i="1">
                <a:latin typeface="Comic Sans MS" pitchFamily="66" charset="0"/>
              </a:rPr>
              <a:t>olok</a:t>
            </a:r>
            <a:endParaRPr lang="en-GB" sz="1900" i="1">
              <a:latin typeface="Comic Sans MS" pitchFamily="66" charset="0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u-HU" sz="1900" i="1">
                <a:latin typeface="Comic Sans MS" pitchFamily="66" charset="0"/>
              </a:rPr>
              <a:t>Észterek</a:t>
            </a:r>
            <a:endParaRPr lang="en-GB" sz="1900" i="1">
              <a:latin typeface="Comic Sans MS" pitchFamily="66" charset="0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u-HU" sz="1900" i="1">
                <a:latin typeface="Comic Sans MS" pitchFamily="66" charset="0"/>
              </a:rPr>
              <a:t>PIB: </a:t>
            </a:r>
            <a:r>
              <a:rPr lang="en-GB" sz="1900" i="1" u="sng">
                <a:latin typeface="Comic Sans MS" pitchFamily="66" charset="0"/>
              </a:rPr>
              <a:t>P</a:t>
            </a:r>
            <a:r>
              <a:rPr lang="en-GB" sz="1900" i="1">
                <a:latin typeface="Comic Sans MS" pitchFamily="66" charset="0"/>
              </a:rPr>
              <a:t>ol</a:t>
            </a:r>
            <a:r>
              <a:rPr lang="hu-HU" sz="1900" i="1">
                <a:latin typeface="Comic Sans MS" pitchFamily="66" charset="0"/>
              </a:rPr>
              <a:t>i</a:t>
            </a:r>
            <a:r>
              <a:rPr lang="en-GB" sz="1900" i="1">
                <a:latin typeface="Comic Sans MS" pitchFamily="66" charset="0"/>
              </a:rPr>
              <a:t> </a:t>
            </a:r>
            <a:r>
              <a:rPr lang="hu-HU" sz="1900" i="1" u="sng">
                <a:latin typeface="Comic Sans MS" pitchFamily="66" charset="0"/>
              </a:rPr>
              <a:t>I</a:t>
            </a:r>
            <a:r>
              <a:rPr lang="hu-HU" sz="1900" i="1">
                <a:latin typeface="Comic Sans MS" pitchFamily="66" charset="0"/>
              </a:rPr>
              <a:t>zo </a:t>
            </a:r>
            <a:r>
              <a:rPr lang="hu-HU" sz="1900" i="1" u="sng">
                <a:latin typeface="Comic Sans MS" pitchFamily="66" charset="0"/>
              </a:rPr>
              <a:t>B</a:t>
            </a:r>
            <a:r>
              <a:rPr lang="hu-HU" sz="1900" i="1">
                <a:latin typeface="Comic Sans MS" pitchFamily="66" charset="0"/>
              </a:rPr>
              <a:t>utilének</a:t>
            </a:r>
            <a:endParaRPr lang="en-GB" sz="1900" i="1">
              <a:latin typeface="Comic Sans MS" pitchFamily="66" charset="0"/>
            </a:endParaRPr>
          </a:p>
        </p:txBody>
      </p:sp>
      <p:sp>
        <p:nvSpPr>
          <p:cNvPr id="288777" name="Text Box 9"/>
          <p:cNvSpPr txBox="1">
            <a:spLocks noChangeArrowheads="1"/>
          </p:cNvSpPr>
          <p:nvPr/>
        </p:nvSpPr>
        <p:spPr bwMode="auto">
          <a:xfrm>
            <a:off x="3522785" y="814388"/>
            <a:ext cx="2462534" cy="5632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762000">
              <a:lnSpc>
                <a:spcPct val="90000"/>
              </a:lnSpc>
            </a:pPr>
            <a:r>
              <a:rPr lang="hu-HU" sz="3400">
                <a:solidFill>
                  <a:schemeClr val="tx1"/>
                </a:solidFill>
                <a:latin typeface="Comic Sans MS" pitchFamily="66" charset="0"/>
              </a:rPr>
              <a:t>Bázisolajok</a:t>
            </a:r>
            <a:endParaRPr lang="en-GB" sz="10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8778" name="Line 10"/>
          <p:cNvSpPr>
            <a:spLocks noChangeShapeType="1"/>
          </p:cNvSpPr>
          <p:nvPr/>
        </p:nvSpPr>
        <p:spPr bwMode="auto">
          <a:xfrm>
            <a:off x="4853354" y="1371600"/>
            <a:ext cx="1477108" cy="609600"/>
          </a:xfrm>
          <a:prstGeom prst="line">
            <a:avLst/>
          </a:prstGeom>
          <a:noFill/>
          <a:ln w="28575">
            <a:solidFill>
              <a:srgbClr val="FF010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8779" name="Line 11"/>
          <p:cNvSpPr>
            <a:spLocks noChangeShapeType="1"/>
          </p:cNvSpPr>
          <p:nvPr/>
        </p:nvSpPr>
        <p:spPr bwMode="auto">
          <a:xfrm flipH="1">
            <a:off x="2532184" y="1371600"/>
            <a:ext cx="1477108" cy="609600"/>
          </a:xfrm>
          <a:prstGeom prst="line">
            <a:avLst/>
          </a:prstGeom>
          <a:noFill/>
          <a:ln w="28575">
            <a:solidFill>
              <a:srgbClr val="FF010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8780" name="Text Box 12"/>
          <p:cNvSpPr txBox="1">
            <a:spLocks noChangeArrowheads="1"/>
          </p:cNvSpPr>
          <p:nvPr/>
        </p:nvSpPr>
        <p:spPr bwMode="auto">
          <a:xfrm>
            <a:off x="1049216" y="4941888"/>
            <a:ext cx="357341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762000">
              <a:lnSpc>
                <a:spcPct val="90000"/>
              </a:lnSpc>
            </a:pPr>
            <a:r>
              <a:rPr lang="hu-HU" sz="2000">
                <a:solidFill>
                  <a:schemeClr val="tx1"/>
                </a:solidFill>
                <a:latin typeface="Comic Sans MS" pitchFamily="66" charset="0"/>
              </a:rPr>
              <a:t>Közvetlenül a </a:t>
            </a:r>
          </a:p>
          <a:p>
            <a:pPr algn="l" defTabSz="762000">
              <a:lnSpc>
                <a:spcPct val="90000"/>
              </a:lnSpc>
            </a:pPr>
            <a:r>
              <a:rPr lang="hu-HU" sz="2000">
                <a:solidFill>
                  <a:schemeClr val="tx1"/>
                </a:solidFill>
                <a:latin typeface="Comic Sans MS" pitchFamily="66" charset="0"/>
              </a:rPr>
              <a:t>kőolajfinomítási folyamatból</a:t>
            </a:r>
            <a:endParaRPr lang="en-GB" sz="20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8781" name="AutoShape 13"/>
          <p:cNvSpPr>
            <a:spLocks noChangeArrowheads="1"/>
          </p:cNvSpPr>
          <p:nvPr/>
        </p:nvSpPr>
        <p:spPr bwMode="auto">
          <a:xfrm>
            <a:off x="310661" y="5049838"/>
            <a:ext cx="703385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10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8782" name="Text Box 14"/>
          <p:cNvSpPr txBox="1">
            <a:spLocks noChangeArrowheads="1"/>
          </p:cNvSpPr>
          <p:nvPr/>
        </p:nvSpPr>
        <p:spPr bwMode="auto">
          <a:xfrm>
            <a:off x="5364774" y="4652964"/>
            <a:ext cx="366959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762000">
              <a:lnSpc>
                <a:spcPct val="90000"/>
              </a:lnSpc>
            </a:pPr>
            <a:r>
              <a:rPr lang="hu-HU" sz="2000">
                <a:solidFill>
                  <a:schemeClr val="tx1"/>
                </a:solidFill>
                <a:latin typeface="Comic Sans MS" pitchFamily="66" charset="0"/>
              </a:rPr>
              <a:t>Kőolaj eredetű, DE</a:t>
            </a:r>
            <a:endParaRPr lang="en-GB" sz="2000">
              <a:solidFill>
                <a:schemeClr val="tx1"/>
              </a:solidFill>
              <a:latin typeface="Comic Sans MS" pitchFamily="66" charset="0"/>
            </a:endParaRPr>
          </a:p>
          <a:p>
            <a:pPr algn="l" defTabSz="762000">
              <a:lnSpc>
                <a:spcPct val="90000"/>
              </a:lnSpc>
            </a:pPr>
            <a:r>
              <a:rPr lang="hu-HU" sz="2000">
                <a:solidFill>
                  <a:schemeClr val="tx1"/>
                </a:solidFill>
                <a:latin typeface="Comic Sans MS" pitchFamily="66" charset="0"/>
              </a:rPr>
              <a:t>p</a:t>
            </a: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etr</a:t>
            </a:r>
            <a:r>
              <a:rPr lang="hu-HU" sz="2000">
                <a:solidFill>
                  <a:schemeClr val="tx1"/>
                </a:solidFill>
                <a:latin typeface="Comic Sans MS" pitchFamily="66" charset="0"/>
              </a:rPr>
              <a:t>olkémiai</a:t>
            </a:r>
            <a:endParaRPr lang="en-GB" sz="2000">
              <a:solidFill>
                <a:schemeClr val="tx1"/>
              </a:solidFill>
              <a:latin typeface="Comic Sans MS" pitchFamily="66" charset="0"/>
            </a:endParaRPr>
          </a:p>
          <a:p>
            <a:pPr algn="l" defTabSz="762000">
              <a:lnSpc>
                <a:spcPct val="90000"/>
              </a:lnSpc>
            </a:pPr>
            <a:r>
              <a:rPr lang="en-GB" sz="2000">
                <a:solidFill>
                  <a:schemeClr val="tx1"/>
                </a:solidFill>
                <a:latin typeface="Comic Sans MS" pitchFamily="66" charset="0"/>
              </a:rPr>
              <a:t>&amp; </a:t>
            </a:r>
            <a:r>
              <a:rPr lang="hu-HU" sz="2000">
                <a:solidFill>
                  <a:schemeClr val="tx1"/>
                </a:solidFill>
                <a:latin typeface="Comic Sans MS" pitchFamily="66" charset="0"/>
              </a:rPr>
              <a:t>és más vegyi folyamatokból</a:t>
            </a:r>
            <a:endParaRPr lang="en-GB" sz="20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8783" name="AutoShape 15"/>
          <p:cNvSpPr>
            <a:spLocks noChangeArrowheads="1"/>
          </p:cNvSpPr>
          <p:nvPr/>
        </p:nvSpPr>
        <p:spPr bwMode="auto">
          <a:xfrm>
            <a:off x="4443046" y="4957763"/>
            <a:ext cx="703385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10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8784" name="Rectangle 16"/>
          <p:cNvSpPr>
            <a:spLocks noChangeArrowheads="1"/>
          </p:cNvSpPr>
          <p:nvPr/>
        </p:nvSpPr>
        <p:spPr bwMode="auto">
          <a:xfrm>
            <a:off x="2710962" y="3068639"/>
            <a:ext cx="2526323" cy="1800225"/>
          </a:xfrm>
          <a:prstGeom prst="rect">
            <a:avLst/>
          </a:prstGeom>
          <a:noFill/>
          <a:ln w="28575">
            <a:solidFill>
              <a:srgbClr val="808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algn="ctr">
              <a:lnSpc>
                <a:spcPct val="90000"/>
              </a:lnSpc>
              <a:spcBef>
                <a:spcPct val="30000"/>
              </a:spcBef>
            </a:pPr>
            <a:r>
              <a:rPr lang="hu-HU" sz="2100" b="0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Hidrogénező feldolgozás</a:t>
            </a:r>
            <a:endParaRPr lang="en-GB" sz="2100" b="0" i="1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85750" indent="-285750" algn="ctr">
              <a:lnSpc>
                <a:spcPct val="90000"/>
              </a:lnSpc>
              <a:spcBef>
                <a:spcPct val="30000"/>
              </a:spcBef>
            </a:pPr>
            <a:r>
              <a:rPr lang="hu-HU" sz="21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„hidrogénező technológiák)</a:t>
            </a:r>
          </a:p>
          <a:p>
            <a:pPr marL="285750" indent="-285750" algn="ctr">
              <a:lnSpc>
                <a:spcPct val="90000"/>
              </a:lnSpc>
              <a:spcBef>
                <a:spcPct val="30000"/>
              </a:spcBef>
            </a:pPr>
            <a:r>
              <a:rPr lang="hu-HU" sz="21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HF – HC - HI</a:t>
            </a:r>
            <a:endParaRPr lang="en-GB" sz="2100" b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Espace réservé du numéro de diapositive 3"/>
          <p:cNvSpPr txBox="1">
            <a:spLocks noGrp="1"/>
          </p:cNvSpPr>
          <p:nvPr/>
        </p:nvSpPr>
        <p:spPr bwMode="auto">
          <a:xfrm>
            <a:off x="3132138" y="66865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B5BB886-E765-4308-826E-C1E63AD2D07D}" type="slidenum">
              <a:rPr lang="en-US" sz="800"/>
              <a:pPr algn="ctr"/>
              <a:t>36</a:t>
            </a:fld>
            <a:endParaRPr lang="en-US" sz="800"/>
          </a:p>
        </p:txBody>
      </p:sp>
      <p:sp>
        <p:nvSpPr>
          <p:cNvPr id="472118" name="Rectangle 54"/>
          <p:cNvSpPr>
            <a:spLocks noChangeArrowheads="1"/>
          </p:cNvSpPr>
          <p:nvPr/>
        </p:nvSpPr>
        <p:spPr bwMode="auto">
          <a:xfrm>
            <a:off x="100013" y="15240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>
              <a:solidFill>
                <a:srgbClr val="0066FF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86" y="569154"/>
            <a:ext cx="7985362" cy="448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3531" y="152401"/>
            <a:ext cx="6378350" cy="434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601663" eaLnBrk="0" hangingPunct="0">
              <a:lnSpc>
                <a:spcPct val="80000"/>
              </a:lnSpc>
            </a:pP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Bázisolajok-általános tulajdonságok</a:t>
            </a:r>
            <a:endParaRPr lang="en-GB" alt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Zapf Dingbats" charset="2"/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542" y="4918210"/>
            <a:ext cx="3586276" cy="193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586854" y="5868537"/>
            <a:ext cx="339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Bázisolajok keverhetősége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 bwMode="auto">
          <a:xfrm>
            <a:off x="3835021" y="5977719"/>
            <a:ext cx="436728" cy="204717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Espace réservé du numéro de diapositive 3"/>
          <p:cNvSpPr txBox="1">
            <a:spLocks noGrp="1"/>
          </p:cNvSpPr>
          <p:nvPr/>
        </p:nvSpPr>
        <p:spPr bwMode="auto">
          <a:xfrm>
            <a:off x="3132138" y="66865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B5BB886-E765-4308-826E-C1E63AD2D07D}" type="slidenum">
              <a:rPr lang="en-US" sz="800"/>
              <a:pPr algn="ctr"/>
              <a:t>37</a:t>
            </a:fld>
            <a:endParaRPr lang="en-US" sz="800"/>
          </a:p>
        </p:txBody>
      </p:sp>
      <p:sp>
        <p:nvSpPr>
          <p:cNvPr id="472118" name="Rectangle 54"/>
          <p:cNvSpPr>
            <a:spLocks noChangeArrowheads="1"/>
          </p:cNvSpPr>
          <p:nvPr/>
        </p:nvSpPr>
        <p:spPr bwMode="auto">
          <a:xfrm>
            <a:off x="100013" y="15240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>
              <a:solidFill>
                <a:srgbClr val="0066FF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17" y="664405"/>
            <a:ext cx="8871165" cy="484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3531" y="152401"/>
            <a:ext cx="6657273" cy="434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601663" eaLnBrk="0" hangingPunct="0">
              <a:lnSpc>
                <a:spcPct val="80000"/>
              </a:lnSpc>
            </a:pP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Bázisolajok – általános tulajdonságok</a:t>
            </a:r>
            <a:endParaRPr lang="en-GB" alt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Zapf Dingbat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83" y="-1"/>
            <a:ext cx="8172450" cy="627797"/>
          </a:xfrm>
          <a:noFill/>
          <a:ln/>
        </p:spPr>
        <p:txBody>
          <a:bodyPr lIns="90488" tIns="44450" rIns="90488" bIns="44450"/>
          <a:lstStyle/>
          <a:p>
            <a:pPr algn="l" defTabSz="601663">
              <a:lnSpc>
                <a:spcPct val="80000"/>
              </a:lnSpc>
            </a:pPr>
            <a:r>
              <a:rPr lang="hu-HU" altLang="fr-FR" sz="28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  <a:sym typeface="Zapf Dingbats" charset="2"/>
              </a:rPr>
              <a:t>Olajok szín szerinti osztályozása</a:t>
            </a:r>
            <a:endParaRPr lang="en-GB" altLang="fr-FR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  <a:sym typeface="Zapf Dingbats" charset="2"/>
            </a:endParaRPr>
          </a:p>
        </p:txBody>
      </p:sp>
      <p:graphicFrame>
        <p:nvGraphicFramePr>
          <p:cNvPr id="307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0251" y="1403020"/>
          <a:ext cx="8679976" cy="3728540"/>
        </p:xfrm>
        <a:graphic>
          <a:graphicData uri="http://schemas.openxmlformats.org/presentationml/2006/ole">
            <p:oleObj spid="_x0000_s94210" name="Paint Shop Pro Image" r:id="rId4" imgW="9053659" imgH="3784340" progId="PaintShopPro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66975" y="5895975"/>
            <a:ext cx="4451350" cy="473075"/>
          </a:xfrm>
          <a:prstGeom prst="rect">
            <a:avLst/>
          </a:prstGeom>
          <a:noFill/>
          <a:ln w="12700" cmpd="dbl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  <a:buClr>
                <a:srgbClr val="618FFD"/>
              </a:buClr>
              <a:buSzPct val="110000"/>
              <a:buFont typeface="Wingdings" pitchFamily="2" charset="2"/>
              <a:buNone/>
            </a:pPr>
            <a:r>
              <a:rPr lang="en-GB" sz="2800" b="1"/>
              <a:t>ASTM D 1500 = NF T 60 104</a:t>
            </a:r>
          </a:p>
        </p:txBody>
      </p:sp>
      <p:sp>
        <p:nvSpPr>
          <p:cNvPr id="6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30682" y="6508750"/>
            <a:ext cx="900112" cy="349250"/>
          </a:xfrm>
          <a:prstGeom prst="leftArrow">
            <a:avLst>
              <a:gd name="adj1" fmla="val 50000"/>
              <a:gd name="adj2" fmla="val 64432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u pied de page 2"/>
          <p:cNvSpPr txBox="1">
            <a:spLocks noGrp="1"/>
          </p:cNvSpPr>
          <p:nvPr/>
        </p:nvSpPr>
        <p:spPr bwMode="auto">
          <a:xfrm>
            <a:off x="0" y="657860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000"/>
              <a:t>TOTAL KENOANYAGOK</a:t>
            </a:r>
            <a:endParaRPr lang="en-US" sz="1000"/>
          </a:p>
        </p:txBody>
      </p:sp>
      <p:sp>
        <p:nvSpPr>
          <p:cNvPr id="60419" name="Espace réservé du numéro de diapositive 3"/>
          <p:cNvSpPr txBox="1">
            <a:spLocks noGrp="1"/>
          </p:cNvSpPr>
          <p:nvPr/>
        </p:nvSpPr>
        <p:spPr bwMode="auto">
          <a:xfrm>
            <a:off x="3132138" y="66865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253ECC2-F2AF-4D84-8C9C-54F599116383}" type="slidenum">
              <a:rPr lang="en-US" sz="800"/>
              <a:pPr algn="ctr"/>
              <a:t>39</a:t>
            </a:fld>
            <a:endParaRPr lang="en-US" sz="800"/>
          </a:p>
        </p:txBody>
      </p:sp>
      <p:sp>
        <p:nvSpPr>
          <p:cNvPr id="472118" name="Rectangle 54"/>
          <p:cNvSpPr>
            <a:spLocks noChangeArrowheads="1"/>
          </p:cNvSpPr>
          <p:nvPr/>
        </p:nvSpPr>
        <p:spPr bwMode="auto">
          <a:xfrm>
            <a:off x="100013" y="15240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sz="1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ANAC LABORVIZSGÁLAT</a:t>
            </a:r>
            <a:endParaRPr lang="en-US" sz="1600">
              <a:solidFill>
                <a:srgbClr val="0066FF"/>
              </a:solidFill>
            </a:endParaRPr>
          </a:p>
        </p:txBody>
      </p:sp>
      <p:pic>
        <p:nvPicPr>
          <p:cNvPr id="6043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8" y="2586038"/>
            <a:ext cx="7008812" cy="3881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6043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5875" y="625475"/>
            <a:ext cx="2176463" cy="2036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60432" name="AutoShape 16"/>
          <p:cNvSpPr>
            <a:spLocks/>
          </p:cNvSpPr>
          <p:nvPr/>
        </p:nvSpPr>
        <p:spPr bwMode="auto">
          <a:xfrm>
            <a:off x="5427663" y="536575"/>
            <a:ext cx="538162" cy="2076450"/>
          </a:xfrm>
          <a:prstGeom prst="leftBrace">
            <a:avLst>
              <a:gd name="adj1" fmla="val 321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2265363" y="1058863"/>
            <a:ext cx="3005137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Kenőanyag típusonként specializált vizsgálati csomagok</a:t>
            </a:r>
            <a:endParaRPr lang="en-US"/>
          </a:p>
        </p:txBody>
      </p:sp>
      <p:pic>
        <p:nvPicPr>
          <p:cNvPr id="6043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475" y="598488"/>
            <a:ext cx="1762125" cy="1800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1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30682" y="6508750"/>
            <a:ext cx="900112" cy="349250"/>
          </a:xfrm>
          <a:prstGeom prst="leftArrow">
            <a:avLst>
              <a:gd name="adj1" fmla="val 50000"/>
              <a:gd name="adj2" fmla="val 64432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923330"/>
            <a:ext cx="3672408" cy="190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129624" y="0"/>
            <a:ext cx="6884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TOTAL CSOPORT - VILÁGSZERTE</a:t>
            </a:r>
            <a:endParaRPr lang="hu-H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437112"/>
            <a:ext cx="3672407" cy="18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2924944"/>
            <a:ext cx="3672409" cy="137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908789"/>
            <a:ext cx="3557761" cy="191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0379" y="2952240"/>
            <a:ext cx="46614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43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Espace réservé du numéro de diapositive 3"/>
          <p:cNvSpPr txBox="1">
            <a:spLocks noGrp="1"/>
          </p:cNvSpPr>
          <p:nvPr/>
        </p:nvSpPr>
        <p:spPr bwMode="auto">
          <a:xfrm>
            <a:off x="3132138" y="66865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B5BB886-E765-4308-826E-C1E63AD2D07D}" type="slidenum">
              <a:rPr lang="en-US" sz="800"/>
              <a:pPr algn="ctr"/>
              <a:t>40</a:t>
            </a:fld>
            <a:endParaRPr lang="en-US" sz="800"/>
          </a:p>
        </p:txBody>
      </p:sp>
      <p:sp>
        <p:nvSpPr>
          <p:cNvPr id="472118" name="Rectangle 54"/>
          <p:cNvSpPr>
            <a:spLocks noChangeArrowheads="1"/>
          </p:cNvSpPr>
          <p:nvPr/>
        </p:nvSpPr>
        <p:spPr bwMode="auto">
          <a:xfrm>
            <a:off x="100013" y="152400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>
              <a:solidFill>
                <a:srgbClr val="0066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3531" y="152401"/>
            <a:ext cx="5896552" cy="434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601663" eaLnBrk="0" hangingPunct="0">
              <a:lnSpc>
                <a:spcPct val="80000"/>
              </a:lnSpc>
            </a:pPr>
            <a:r>
              <a:rPr lang="hu-HU" alt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 Dingbats" charset="2"/>
              </a:rPr>
              <a:t>KENŐANYAGOK RAKTÁROZÁSA</a:t>
            </a:r>
            <a:endParaRPr lang="en-GB" alt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Zapf Dingbats" charset="2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00251" y="612845"/>
            <a:ext cx="86390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>
                <a:latin typeface="Times New Roman"/>
              </a:rPr>
              <a:t>A kialakítandó kenőanyag tároló helynek (helyiségnek) számos követelménynek kell megfelelnie: pl. funkcionalitás (használhatóság, működtethetőség), biztonság stb., miközben kellő mennyiségű és fajtájú kenőanyagnak kell rendelkezésre állnia, a megfelelő kenőberendezésekkel (kijuttatás) együtt, természetesen a tisztaság messzemenő szem előtt tartása mellett. Ezért a tároló hely kialakításakor az alábbi 5 fontos szempontot kell figyelembe venni</a:t>
            </a:r>
            <a:r>
              <a:rPr lang="hu-HU" dirty="0" smtClean="0">
                <a:latin typeface="Times New Roman"/>
              </a:rPr>
              <a:t>:</a:t>
            </a:r>
          </a:p>
          <a:p>
            <a:pPr algn="just"/>
            <a:endParaRPr lang="hu-HU" dirty="0" smtClean="0">
              <a:latin typeface="Times New Roman"/>
            </a:endParaRPr>
          </a:p>
          <a:p>
            <a:pPr algn="just">
              <a:buFont typeface="Symbol"/>
              <a:buChar char="·"/>
            </a:pPr>
            <a:r>
              <a:rPr lang="hu-HU" b="1" dirty="0" smtClean="0">
                <a:latin typeface="Times New Roman"/>
              </a:rPr>
              <a:t>fajtaválaszték</a:t>
            </a:r>
          </a:p>
          <a:p>
            <a:pPr>
              <a:buFont typeface="Symbol"/>
              <a:buChar char="·"/>
            </a:pPr>
            <a:r>
              <a:rPr lang="hu-HU" b="1" dirty="0" smtClean="0">
                <a:latin typeface="Times New Roman"/>
              </a:rPr>
              <a:t>rend az elhelyezésben</a:t>
            </a:r>
          </a:p>
          <a:p>
            <a:pPr>
              <a:buFont typeface="Symbol"/>
              <a:buChar char="·"/>
            </a:pPr>
            <a:r>
              <a:rPr lang="hu-HU" b="1" dirty="0" smtClean="0">
                <a:latin typeface="Times New Roman"/>
              </a:rPr>
              <a:t>rendszeres takarítás (takaríthatóság)</a:t>
            </a:r>
          </a:p>
          <a:p>
            <a:pPr>
              <a:buFont typeface="Symbol"/>
              <a:buChar char="·"/>
            </a:pPr>
            <a:r>
              <a:rPr lang="hu-HU" b="1" dirty="0" smtClean="0">
                <a:latin typeface="Times New Roman"/>
              </a:rPr>
              <a:t>egységesítés</a:t>
            </a:r>
          </a:p>
          <a:p>
            <a:pPr>
              <a:buFont typeface="Symbol"/>
              <a:buChar char="·"/>
            </a:pPr>
            <a:r>
              <a:rPr lang="hu-HU" b="1" dirty="0" smtClean="0">
                <a:latin typeface="Times New Roman"/>
              </a:rPr>
              <a:t>fenntarthatóság</a:t>
            </a:r>
          </a:p>
        </p:txBody>
      </p:sp>
      <p:pic>
        <p:nvPicPr>
          <p:cNvPr id="7" name="Kép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596" y="4339988"/>
            <a:ext cx="2539906" cy="227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1299" y="4319516"/>
            <a:ext cx="1666611" cy="220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4019" y="4254679"/>
            <a:ext cx="2842184" cy="228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9838" y="2340592"/>
            <a:ext cx="2320830" cy="180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130682" y="6508750"/>
            <a:ext cx="900112" cy="349250"/>
          </a:xfrm>
          <a:prstGeom prst="leftArrow">
            <a:avLst>
              <a:gd name="adj1" fmla="val 50000"/>
              <a:gd name="adj2" fmla="val 64432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5" name="Picture 4" descr="http://www.elf.sg/lub/content/NT0001169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9404" y="2887338"/>
            <a:ext cx="1609046" cy="1872208"/>
          </a:xfrm>
          <a:prstGeom prst="rect">
            <a:avLst/>
          </a:prstGeom>
          <a:noFill/>
        </p:spPr>
      </p:pic>
      <p:sp>
        <p:nvSpPr>
          <p:cNvPr id="6" name="Espace réservé du pied de page 1"/>
          <p:cNvSpPr txBox="1">
            <a:spLocks/>
          </p:cNvSpPr>
          <p:nvPr/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Helvetica"/>
            </a:endParaRPr>
          </a:p>
        </p:txBody>
      </p:sp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90BE8-D879-4F46-ACF9-7BCC67DCFB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Helvetica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73463" y="548680"/>
            <a:ext cx="613420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400" b="1" u="sng" dirty="0" smtClean="0"/>
              <a:t>TOTAL KENŐANYAGOK</a:t>
            </a:r>
            <a:r>
              <a:rPr lang="en-US" sz="1400" b="1" u="sng" dirty="0" smtClean="0"/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 </a:t>
            </a:r>
            <a:r>
              <a:rPr lang="hu-HU" sz="1400" dirty="0" smtClean="0"/>
              <a:t>Teljes termékskála ipari  és közlekedési kenőanyagokból,           karbantartó kenőanyagok, fémmegmunkáló kenőanyagok.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hu-HU" sz="1400" b="1" u="sng" dirty="0" smtClean="0"/>
              <a:t>Veszélyes anyag management</a:t>
            </a:r>
            <a:r>
              <a:rPr lang="en-US" sz="1400" b="1" u="sng" dirty="0" smtClean="0"/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 </a:t>
            </a:r>
            <a:r>
              <a:rPr lang="hu-HU" sz="1400" dirty="0" smtClean="0"/>
              <a:t>Díjtalan begyűjtése és kezelése a </a:t>
            </a:r>
            <a:r>
              <a:rPr lang="hu-HU" sz="1400" dirty="0" err="1" smtClean="0"/>
              <a:t>fáradtolajoknak</a:t>
            </a:r>
            <a:endParaRPr lang="en-US" sz="14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 </a:t>
            </a:r>
            <a:r>
              <a:rPr lang="hu-HU" sz="1400" dirty="0" smtClean="0"/>
              <a:t>Díjtalan dokumentáció</a:t>
            </a:r>
            <a:endParaRPr lang="en-US" sz="14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u-HU" sz="1400" dirty="0" smtClean="0"/>
              <a:t> Professzionális szerződött alvállalkozóval gyűjtjük be a veszélyes hulladékot.</a:t>
            </a: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b="1" u="sng" dirty="0" smtClean="0"/>
              <a:t>ANAC </a:t>
            </a:r>
            <a:r>
              <a:rPr lang="hu-HU" sz="1400" b="1" u="sng" dirty="0" smtClean="0"/>
              <a:t>laborvizsgálat</a:t>
            </a:r>
            <a:r>
              <a:rPr lang="en-US" sz="1400" b="1" u="sng" dirty="0" smtClean="0"/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  </a:t>
            </a:r>
            <a:r>
              <a:rPr lang="hu-HU" sz="1400" dirty="0" smtClean="0"/>
              <a:t>Dedikált olajvizsgálati laboratórium </a:t>
            </a:r>
            <a:r>
              <a:rPr lang="hu-HU" sz="1400" dirty="0" err="1" smtClean="0"/>
              <a:t>Ertvelde-ben</a:t>
            </a:r>
            <a:endParaRPr lang="en-US" sz="14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u-HU" sz="1400" dirty="0" smtClean="0"/>
              <a:t> Gyors, hasznos információkat és tanácsot tartalmazó kiértékelés</a:t>
            </a:r>
            <a:endParaRPr lang="en-US" sz="14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 Internet </a:t>
            </a:r>
            <a:r>
              <a:rPr lang="hu-HU" sz="1400" dirty="0" smtClean="0"/>
              <a:t>hozzáférés a laboreredményekhez</a:t>
            </a:r>
            <a:endParaRPr lang="en-US" sz="14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 </a:t>
            </a:r>
            <a:r>
              <a:rPr lang="hu-HU" sz="1400" dirty="0" smtClean="0"/>
              <a:t>ANAC INDUS: Ipari kenőanyagokra dedikált vizsgálat</a:t>
            </a:r>
            <a:endParaRPr lang="en-US" sz="14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 </a:t>
            </a:r>
            <a:r>
              <a:rPr lang="hu-HU" sz="1400" dirty="0" smtClean="0"/>
              <a:t>Támogatja a megelőző karbantartást (gépállapot infó)</a:t>
            </a:r>
          </a:p>
          <a:p>
            <a:pPr>
              <a:lnSpc>
                <a:spcPct val="150000"/>
              </a:lnSpc>
            </a:pPr>
            <a:r>
              <a:rPr lang="hu-HU" sz="1400" b="1" u="sng" dirty="0" smtClean="0"/>
              <a:t>FLUID SERVICE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1400" dirty="0" smtClean="0"/>
              <a:t>Hűtő-vágó emulziók </a:t>
            </a:r>
            <a:r>
              <a:rPr lang="hu-HU" sz="1400" dirty="0" err="1" smtClean="0"/>
              <a:t>kezlése</a:t>
            </a:r>
            <a:r>
              <a:rPr lang="hu-HU" sz="1400" dirty="0" smtClean="0"/>
              <a:t> partnereinknél szervizmunkatársunkkal</a:t>
            </a:r>
          </a:p>
          <a:p>
            <a:pPr>
              <a:lnSpc>
                <a:spcPct val="150000"/>
              </a:lnSpc>
            </a:pPr>
            <a:r>
              <a:rPr lang="hu-HU" sz="1400" b="1" dirty="0" smtClean="0"/>
              <a:t>FLUID MANAGEMENT: </a:t>
            </a:r>
            <a:r>
              <a:rPr lang="hu-HU" sz="1400" dirty="0" smtClean="0"/>
              <a:t> Üzemi, </a:t>
            </a:r>
            <a:r>
              <a:rPr lang="hu-HU" sz="1400" dirty="0" err="1" smtClean="0"/>
              <a:t>teljeskörű</a:t>
            </a:r>
            <a:r>
              <a:rPr lang="hu-HU" sz="1400" dirty="0" smtClean="0"/>
              <a:t> </a:t>
            </a:r>
            <a:r>
              <a:rPr lang="hu-HU" sz="1400" dirty="0" err="1" smtClean="0"/>
              <a:t>Fluidmanagement</a:t>
            </a:r>
            <a:r>
              <a:rPr lang="hu-HU" sz="1400" dirty="0" smtClean="0"/>
              <a:t> szolgáltatás</a:t>
            </a:r>
            <a:endParaRPr lang="en-US" sz="1400" dirty="0" smtClean="0"/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pic>
        <p:nvPicPr>
          <p:cNvPr id="9" name="Picture 6" descr="http://www.adventiumglobalinc.com/wp-content/uploads/2012/11/dustb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272" y="1778194"/>
            <a:ext cx="785072" cy="66207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065" y="3420664"/>
            <a:ext cx="670042" cy="80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0" y="0"/>
            <a:ext cx="659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Ipari kenőanyag - Szolgáltatások</a:t>
            </a:r>
            <a:endParaRPr 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567" y="5242848"/>
            <a:ext cx="792221" cy="51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941168"/>
            <a:ext cx="1714162" cy="107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4380" y="1021866"/>
            <a:ext cx="2494070" cy="169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zövegdoboz 13"/>
          <p:cNvSpPr txBox="1"/>
          <p:nvPr/>
        </p:nvSpPr>
        <p:spPr>
          <a:xfrm>
            <a:off x="651332" y="1556792"/>
            <a:ext cx="6012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0000"/>
                </a:solidFill>
              </a:rPr>
              <a:t>20 év magyarországi kenőanyag felhasználási tapasztalat</a:t>
            </a:r>
            <a:endParaRPr lang="hu-H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Espace réservé du numéro de diapositive 3"/>
          <p:cNvSpPr txBox="1">
            <a:spLocks noGrp="1"/>
          </p:cNvSpPr>
          <p:nvPr/>
        </p:nvSpPr>
        <p:spPr bwMode="auto">
          <a:xfrm>
            <a:off x="3132138" y="66865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85E9FB7-77B0-4CC7-B6B3-260CA9E64DFE}" type="slidenum">
              <a:rPr lang="en-US" sz="800"/>
              <a:pPr algn="ctr"/>
              <a:t>42</a:t>
            </a:fld>
            <a:endParaRPr lang="en-US" sz="800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74625" y="190500"/>
            <a:ext cx="8969375" cy="164623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600" dirty="0"/>
              <a:t>KÖSZÖNJÜK A FIGYELMET !!!!</a:t>
            </a:r>
          </a:p>
          <a:p>
            <a:pPr>
              <a:spcBef>
                <a:spcPct val="50000"/>
              </a:spcBef>
            </a:pPr>
            <a:r>
              <a:rPr lang="hu-HU" sz="4400" dirty="0" err="1">
                <a:solidFill>
                  <a:srgbClr val="FF3300"/>
                </a:solidFill>
              </a:rPr>
              <a:t>www.total.hu</a:t>
            </a:r>
            <a:endParaRPr lang="en-US" sz="4400" dirty="0">
              <a:solidFill>
                <a:srgbClr val="FF3300"/>
              </a:solidFill>
            </a:endParaRPr>
          </a:p>
        </p:txBody>
      </p:sp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3" cstate="print"/>
          <a:srcRect l="17714" t="11075" r="17714" b="7382"/>
          <a:stretch>
            <a:fillRect/>
          </a:stretch>
        </p:blipFill>
        <p:spPr bwMode="auto">
          <a:xfrm>
            <a:off x="247106" y="1746250"/>
            <a:ext cx="5059362" cy="5111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5377218" y="2088107"/>
            <a:ext cx="37667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Kapcsolat:</a:t>
            </a:r>
          </a:p>
          <a:p>
            <a:r>
              <a:rPr lang="hu-HU" dirty="0" smtClean="0"/>
              <a:t>TOTAL HUNGARIA KFT</a:t>
            </a:r>
          </a:p>
          <a:p>
            <a:r>
              <a:rPr lang="hu-HU" dirty="0" smtClean="0"/>
              <a:t>2040. BUDAÖRS, EDISON u.2.</a:t>
            </a:r>
          </a:p>
          <a:p>
            <a:r>
              <a:rPr lang="hu-HU" dirty="0" smtClean="0"/>
              <a:t>+36 23 507 502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Listván</a:t>
            </a:r>
            <a:r>
              <a:rPr lang="hu-HU" dirty="0" smtClean="0"/>
              <a:t> Róbert</a:t>
            </a:r>
          </a:p>
          <a:p>
            <a:r>
              <a:rPr lang="hu-HU" dirty="0" smtClean="0"/>
              <a:t>Ipari kenőanyag osztály</a:t>
            </a:r>
          </a:p>
          <a:p>
            <a:r>
              <a:rPr lang="hu-HU" dirty="0" smtClean="0"/>
              <a:t>Műszaki és export </a:t>
            </a:r>
            <a:r>
              <a:rPr lang="hu-HU" dirty="0" err="1" smtClean="0"/>
              <a:t>manager</a:t>
            </a:r>
            <a:endParaRPr lang="hu-HU" dirty="0" smtClean="0"/>
          </a:p>
          <a:p>
            <a:r>
              <a:rPr lang="hu-HU" dirty="0" smtClean="0"/>
              <a:t>+36 30 9226 857</a:t>
            </a:r>
          </a:p>
          <a:p>
            <a:r>
              <a:rPr lang="hu-HU" dirty="0" err="1" smtClean="0"/>
              <a:t>r</a:t>
            </a:r>
            <a:r>
              <a:rPr lang="hu-HU" dirty="0" err="1" smtClean="0"/>
              <a:t>obert.listvan</a:t>
            </a:r>
            <a:r>
              <a:rPr lang="hu-HU" dirty="0" smtClean="0"/>
              <a:t>@</a:t>
            </a:r>
            <a:r>
              <a:rPr lang="hu-HU" dirty="0" err="1" smtClean="0"/>
              <a:t>total.com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6628"/>
            <a:ext cx="8676000" cy="59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675" y="769962"/>
            <a:ext cx="6723063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43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401652" y="2967335"/>
            <a:ext cx="6340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TOTAL HUNGARIA</a:t>
            </a:r>
            <a:endParaRPr lang="hu-H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About TOTAL - January 2014 - Gábor Bognár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Szövegdoboz 6"/>
          <p:cNvSpPr txBox="1"/>
          <p:nvPr/>
        </p:nvSpPr>
        <p:spPr>
          <a:xfrm>
            <a:off x="0" y="0"/>
            <a:ext cx="659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HUNGARIA - SZÁMOK</a:t>
            </a:r>
            <a:endParaRPr 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2008" y="832058"/>
            <a:ext cx="77768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Alapítás</a:t>
            </a:r>
            <a:r>
              <a:rPr lang="en-US" dirty="0" smtClean="0"/>
              <a:t> 19</a:t>
            </a:r>
            <a:r>
              <a:rPr lang="hu-HU" dirty="0" smtClean="0"/>
              <a:t>90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Alkalmazottak száma 102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Piaci helyezés MO</a:t>
            </a:r>
            <a:r>
              <a:rPr lang="en-US" dirty="0" smtClean="0"/>
              <a:t>: </a:t>
            </a:r>
            <a:r>
              <a:rPr lang="hu-HU" dirty="0" smtClean="0"/>
              <a:t>3. hely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Piaci részesedés MO</a:t>
            </a:r>
            <a:r>
              <a:rPr lang="en-US" dirty="0" smtClean="0"/>
              <a:t>: </a:t>
            </a:r>
            <a:r>
              <a:rPr lang="hu-HU" dirty="0" smtClean="0"/>
              <a:t>9</a:t>
            </a:r>
            <a:r>
              <a:rPr lang="en-US" dirty="0" smtClean="0"/>
              <a:t>,</a:t>
            </a:r>
            <a:r>
              <a:rPr lang="hu-HU" dirty="0" smtClean="0"/>
              <a:t>4</a:t>
            </a:r>
            <a:r>
              <a:rPr lang="en-US" dirty="0" smtClean="0"/>
              <a:t> %</a:t>
            </a:r>
          </a:p>
          <a:p>
            <a:endParaRPr lang="hu-H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hu-HU" b="1" u="sng" dirty="0" smtClean="0"/>
              <a:t>Pénzügyi eredmények MO (KEUR)</a:t>
            </a:r>
            <a:r>
              <a:rPr lang="en-US" b="1" u="sng" dirty="0" smtClean="0"/>
              <a:t>:</a:t>
            </a:r>
          </a:p>
          <a:p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2195736" y="4365590"/>
          <a:ext cx="5082952" cy="1196706"/>
        </p:xfrm>
        <a:graphic>
          <a:graphicData uri="http://schemas.openxmlformats.org/drawingml/2006/table">
            <a:tbl>
              <a:tblPr/>
              <a:tblGrid>
                <a:gridCol w="1270738"/>
                <a:gridCol w="1270738"/>
                <a:gridCol w="1270738"/>
                <a:gridCol w="1270738"/>
              </a:tblGrid>
              <a:tr h="304986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67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Turnover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54 792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54 399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55 785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67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4 273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1 044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86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Net 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3 221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http://www.total.hu/lub/content/NT0004EE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832058"/>
            <a:ext cx="2857500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69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0" y="0"/>
            <a:ext cx="659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MAGYARORZSÁGI AKTÍVITÁS</a:t>
            </a:r>
            <a:endParaRPr 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http://image.hotdog.hu/user/Dobokocka1/totalgaz_ny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968" y="2674124"/>
            <a:ext cx="1440160" cy="979309"/>
          </a:xfrm>
          <a:prstGeom prst="rect">
            <a:avLst/>
          </a:prstGeom>
          <a:noFill/>
        </p:spPr>
      </p:pic>
      <p:pic>
        <p:nvPicPr>
          <p:cNvPr id="13" name="Picture 4" descr="http://www.total.hu/lub/content/NT0004EE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880" y="2155667"/>
            <a:ext cx="642818" cy="1497766"/>
          </a:xfrm>
          <a:prstGeom prst="rect">
            <a:avLst/>
          </a:prstGeom>
          <a:noFill/>
        </p:spPr>
      </p:pic>
      <p:pic>
        <p:nvPicPr>
          <p:cNvPr id="14" name="Picture 6" descr="http://www.rsta-uk.org/enews/issue3/images/ad-to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4592" y="1493193"/>
            <a:ext cx="1543499" cy="2160240"/>
          </a:xfrm>
          <a:prstGeom prst="rect">
            <a:avLst/>
          </a:prstGeom>
          <a:noFill/>
        </p:spPr>
      </p:pic>
      <p:sp>
        <p:nvSpPr>
          <p:cNvPr id="15" name="Szövegdoboz 14"/>
          <p:cNvSpPr txBox="1"/>
          <p:nvPr/>
        </p:nvSpPr>
        <p:spPr>
          <a:xfrm>
            <a:off x="251520" y="918012"/>
            <a:ext cx="2520280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1800" dirty="0" smtClean="0">
                <a:solidFill>
                  <a:schemeClr val="tx1"/>
                </a:solidFill>
              </a:rPr>
              <a:t>LPG (TOTALGAZ)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262406" y="918012"/>
            <a:ext cx="2520280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hu-HU" sz="1800" dirty="0" smtClean="0">
                <a:solidFill>
                  <a:schemeClr val="tx1"/>
                </a:solidFill>
              </a:rPr>
              <a:t>KENŐANYAGOK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228184" y="918012"/>
            <a:ext cx="2520280" cy="36933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1800" dirty="0" err="1" smtClean="0">
                <a:solidFill>
                  <a:schemeClr val="tx1"/>
                </a:solidFill>
              </a:rPr>
              <a:t>Specia</a:t>
            </a:r>
            <a:r>
              <a:rPr lang="hu-HU" sz="1800" dirty="0" err="1" smtClean="0">
                <a:solidFill>
                  <a:schemeClr val="tx1"/>
                </a:solidFill>
              </a:rPr>
              <a:t>litások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18" name="Picture 9" descr="C:\Users\J0356093\AppData\Local\Microsoft\Windows\Temporary Internet Files\Content.Outlook\739202Z3\Ujudvar_outs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1" y="3861048"/>
            <a:ext cx="2951007" cy="1961340"/>
          </a:xfrm>
          <a:prstGeom prst="rect">
            <a:avLst/>
          </a:prstGeom>
          <a:noFill/>
        </p:spPr>
      </p:pic>
      <p:pic>
        <p:nvPicPr>
          <p:cNvPr id="19" name="Picture 12" descr="C:\Users\J0356093\AppData\Local\Microsoft\Windows\Temporary Internet Files\Content.Outlook\739202Z3\06_juni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200" y="3685307"/>
            <a:ext cx="2557264" cy="1917948"/>
          </a:xfrm>
          <a:prstGeom prst="rect">
            <a:avLst/>
          </a:prstGeom>
          <a:noFill/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0416" y="1814721"/>
            <a:ext cx="424407" cy="68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2406" y="2544437"/>
            <a:ext cx="748570" cy="90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93841" y="1493193"/>
            <a:ext cx="578490" cy="9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7990" y="1493193"/>
            <a:ext cx="594556" cy="9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82344" y="1493193"/>
            <a:ext cx="610062" cy="9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01669" y="2544437"/>
            <a:ext cx="570662" cy="90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82344" y="2544437"/>
            <a:ext cx="542429" cy="86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74723" y="2578081"/>
            <a:ext cx="501092" cy="83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E27_cover 201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79933" y="3653433"/>
            <a:ext cx="1685225" cy="2391573"/>
          </a:xfrm>
          <a:prstGeom prst="rect">
            <a:avLst/>
          </a:prstGeom>
          <a:noFill/>
        </p:spPr>
      </p:pic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0" name="Élőláb helye 29"/>
          <p:cNvSpPr>
            <a:spLocks noGrp="1"/>
          </p:cNvSpPr>
          <p:nvPr>
            <p:ph type="ftr" sz="quarter" idx="11"/>
          </p:nvPr>
        </p:nvSpPr>
        <p:spPr>
          <a:xfrm>
            <a:off x="163774" y="6605516"/>
            <a:ext cx="3971498" cy="252484"/>
          </a:xfrm>
        </p:spPr>
        <p:txBody>
          <a:bodyPr/>
          <a:lstStyle/>
          <a:p>
            <a:pPr algn="l"/>
            <a:r>
              <a:rPr lang="hu-HU" dirty="0" smtClean="0"/>
              <a:t>KENŐANYAG ELŐADÁS 2014.03.03 – LISTVÁN RÓBERT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169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Szövegdoboz 4"/>
          <p:cNvSpPr txBox="1"/>
          <p:nvPr/>
        </p:nvSpPr>
        <p:spPr>
          <a:xfrm>
            <a:off x="72008" y="54868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dirty="0" smtClean="0"/>
              <a:t>Komáromi raktár kapacitás</a:t>
            </a:r>
            <a:r>
              <a:rPr lang="en-US" sz="1600" dirty="0" smtClean="0"/>
              <a:t>: 1 500 Ton</a:t>
            </a:r>
            <a:r>
              <a:rPr lang="hu-HU" sz="1600" dirty="0" smtClean="0"/>
              <a:t>na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hu-HU" sz="1600" dirty="0" smtClean="0"/>
              <a:t>Átlagos készlet</a:t>
            </a:r>
            <a:r>
              <a:rPr lang="en-US" sz="1600" dirty="0" smtClean="0"/>
              <a:t>: 950 Ton</a:t>
            </a:r>
            <a:r>
              <a:rPr lang="hu-HU" sz="1600" dirty="0" smtClean="0"/>
              <a:t>na</a:t>
            </a:r>
          </a:p>
          <a:p>
            <a:pPr>
              <a:lnSpc>
                <a:spcPct val="150000"/>
              </a:lnSpc>
            </a:pPr>
            <a:r>
              <a:rPr lang="hu-HU" sz="1600" dirty="0" smtClean="0"/>
              <a:t>Szállítási idő</a:t>
            </a:r>
            <a:r>
              <a:rPr lang="en-US" sz="1600" dirty="0" smtClean="0"/>
              <a:t>: max. 2 </a:t>
            </a:r>
            <a:r>
              <a:rPr lang="hu-HU" sz="1600" dirty="0" smtClean="0"/>
              <a:t>munkanap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</p:txBody>
      </p:sp>
      <p:pic>
        <p:nvPicPr>
          <p:cNvPr id="6" name="Picture 2" descr="BBLUBDB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215" y="2435053"/>
            <a:ext cx="6194454" cy="4115872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0" y="0"/>
            <a:ext cx="659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Magyarországi logisztika</a:t>
            </a:r>
            <a:endParaRPr 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\\main.glb.corp.local\RM-BUD$\Home\BUD\3\J0356093\Desktop\hungary_administrative_divisions_nagyke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715" y="184163"/>
            <a:ext cx="4126622" cy="2588540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5119887" y="476672"/>
            <a:ext cx="91520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800" b="1" dirty="0" smtClean="0">
                <a:solidFill>
                  <a:srgbClr val="CE0417"/>
                </a:solidFill>
              </a:rPr>
              <a:t>TOTAL </a:t>
            </a:r>
          </a:p>
          <a:p>
            <a:pPr algn="ctr"/>
            <a:r>
              <a:rPr lang="hu-HU" sz="800" b="1" dirty="0" err="1" smtClean="0">
                <a:solidFill>
                  <a:srgbClr val="CE0417"/>
                </a:solidFill>
              </a:rPr>
              <a:t>Kenőa</a:t>
            </a:r>
            <a:r>
              <a:rPr lang="hu-HU" sz="800" b="1" dirty="0" smtClean="0">
                <a:solidFill>
                  <a:srgbClr val="CE0417"/>
                </a:solidFill>
              </a:rPr>
              <a:t>. raktár</a:t>
            </a:r>
            <a:endParaRPr lang="en-US" sz="800" b="1" dirty="0" smtClean="0">
              <a:solidFill>
                <a:srgbClr val="CE0417"/>
              </a:solidFill>
            </a:endParaRPr>
          </a:p>
          <a:p>
            <a:pPr algn="ctr"/>
            <a:r>
              <a:rPr lang="en-US" sz="800" b="1" dirty="0" smtClean="0">
                <a:solidFill>
                  <a:srgbClr val="CE0417"/>
                </a:solidFill>
              </a:rPr>
              <a:t>(</a:t>
            </a:r>
            <a:r>
              <a:rPr lang="hu-HU" sz="800" b="1" dirty="0" smtClean="0">
                <a:solidFill>
                  <a:srgbClr val="CE0417"/>
                </a:solidFill>
              </a:rPr>
              <a:t>Komárom)</a:t>
            </a:r>
            <a:endParaRPr lang="en-US" sz="800" b="1" dirty="0">
              <a:solidFill>
                <a:srgbClr val="CE0417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6127999" y="808237"/>
            <a:ext cx="68274" cy="566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6156176" y="620688"/>
            <a:ext cx="86756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800" b="1" dirty="0" smtClean="0">
                <a:solidFill>
                  <a:srgbClr val="CE0417"/>
                </a:solidFill>
              </a:rPr>
              <a:t>TOTAL HUNGARIA</a:t>
            </a:r>
            <a:endParaRPr lang="en-US" sz="800" b="1" dirty="0" smtClean="0">
              <a:solidFill>
                <a:srgbClr val="CE0417"/>
              </a:solidFill>
            </a:endParaRPr>
          </a:p>
          <a:p>
            <a:pPr algn="ctr"/>
            <a:r>
              <a:rPr lang="en-US" sz="800" b="1" dirty="0" smtClean="0">
                <a:solidFill>
                  <a:srgbClr val="CE0417"/>
                </a:solidFill>
              </a:rPr>
              <a:t>(</a:t>
            </a:r>
            <a:r>
              <a:rPr lang="hu-HU" sz="800" b="1" dirty="0" smtClean="0">
                <a:solidFill>
                  <a:srgbClr val="CE0417"/>
                </a:solidFill>
              </a:rPr>
              <a:t>Budaörs)</a:t>
            </a:r>
            <a:endParaRPr lang="en-US" sz="800" b="1" dirty="0">
              <a:solidFill>
                <a:srgbClr val="CE0417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5911800" y="980728"/>
            <a:ext cx="108000" cy="108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6444208" y="1133128"/>
            <a:ext cx="108000" cy="108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35738</TotalTime>
  <Words>1228</Words>
  <Application>Microsoft Office PowerPoint</Application>
  <PresentationFormat>Diavetítés a képernyőre (4:3 oldalarány)</PresentationFormat>
  <Paragraphs>499</Paragraphs>
  <Slides>42</Slides>
  <Notes>27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42</vt:i4>
      </vt:variant>
    </vt:vector>
  </HeadingPairs>
  <TitlesOfParts>
    <vt:vector size="46" baseType="lpstr">
      <vt:lpstr>Alapértelmezett terv</vt:lpstr>
      <vt:lpstr>Microsoft Clip Gallery</vt:lpstr>
      <vt:lpstr>Microsoft Office Excel Worksheet</vt:lpstr>
      <vt:lpstr>Paint Shop Pro Image</vt:lpstr>
      <vt:lpstr>1. dia</vt:lpstr>
      <vt:lpstr>2. dia</vt:lpstr>
      <vt:lpstr>A TOTAL-ról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Kenőanyagok – alapismeretek</vt:lpstr>
      <vt:lpstr>Súrlódási / kenési állapotok (kenőanyaggal)</vt:lpstr>
      <vt:lpstr>A kenőanyagok fő funkciói</vt:lpstr>
      <vt:lpstr>23. dia</vt:lpstr>
      <vt:lpstr>24. dia</vt:lpstr>
      <vt:lpstr>25. dia</vt:lpstr>
      <vt:lpstr>26. dia</vt:lpstr>
      <vt:lpstr>Kenőanyagok / adalékok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Olajok szín szerinti osztályozása</vt:lpstr>
      <vt:lpstr>39. dia</vt:lpstr>
      <vt:lpstr>40. dia</vt:lpstr>
      <vt:lpstr>41. dia</vt:lpstr>
      <vt:lpstr>42. dia</vt:lpstr>
    </vt:vector>
  </TitlesOfParts>
  <Company>TOTAL/RM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rhu00002</dc:creator>
  <cp:lastModifiedBy>LISTVAN Robert</cp:lastModifiedBy>
  <cp:revision>485</cp:revision>
  <dcterms:created xsi:type="dcterms:W3CDTF">2008-11-26T16:10:30Z</dcterms:created>
  <dcterms:modified xsi:type="dcterms:W3CDTF">2014-03-02T20:50:15Z</dcterms:modified>
</cp:coreProperties>
</file>