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353" r:id="rId2"/>
    <p:sldId id="354" r:id="rId3"/>
    <p:sldId id="357" r:id="rId4"/>
    <p:sldId id="355" r:id="rId5"/>
    <p:sldId id="356" r:id="rId6"/>
    <p:sldId id="348" r:id="rId7"/>
    <p:sldId id="350" r:id="rId8"/>
    <p:sldId id="352" r:id="rId9"/>
    <p:sldId id="349" r:id="rId10"/>
    <p:sldId id="351" r:id="rId11"/>
  </p:sldIdLst>
  <p:sldSz cx="9144000" cy="6858000" type="screen4x3"/>
  <p:notesSz cx="7099300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4D17C8D5-85E7-4EB5-A147-60FFE35304E8}" type="datetimeFigureOut">
              <a:rPr lang="hu-HU" smtClean="0"/>
              <a:t>2018.09.10.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81FD4C6B-B49B-4564-AC5E-3CED05BD2A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502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514AC07C-2D75-4E59-AEC9-C8085146603F}" type="datetimeFigureOut">
              <a:rPr lang="hu-HU" smtClean="0"/>
              <a:t>2018.09.10.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8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46C73FA7-F03C-4C85-B191-2BAB22E235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56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73FA7-F03C-4C85-B191-2BAB22E2356B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03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799B-C1E3-4DB8-8F93-F774E3AB9096}" type="datetime1">
              <a:rPr lang="hu-HU" smtClean="0"/>
              <a:t>2018.09.10.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03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2EF-A864-427E-8106-84ECD6820E04}" type="datetime1">
              <a:rPr lang="hu-HU" smtClean="0"/>
              <a:t>2018.09.10.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E7AB-3850-42C8-9C09-B52B0CB2119D}" type="datetime1">
              <a:rPr lang="hu-HU" smtClean="0"/>
              <a:t>2018.09.10.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01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407-3779-4C2D-8B1B-4CC1EE875997}" type="datetime1">
              <a:rPr lang="hu-HU" smtClean="0"/>
              <a:t>2018.09.10.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25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C360-8C65-4F90-9705-D94A2B4B9165}" type="datetime1">
              <a:rPr lang="hu-HU" smtClean="0"/>
              <a:t>2018.09.10.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52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6E2A-ACEF-456D-ACE0-8E3F3FCE46E4}" type="datetime1">
              <a:rPr lang="hu-HU" smtClean="0"/>
              <a:t>2018.09.10.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18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CAF6-0D98-464F-B569-557BD84505D5}" type="datetime1">
              <a:rPr lang="hu-HU" smtClean="0"/>
              <a:t>2018.09.10.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3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A5B7-C491-469A-9A37-CBCF12080E67}" type="datetime1">
              <a:rPr lang="hu-HU" smtClean="0"/>
              <a:t>2018.09.10.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5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F722-93D0-469D-A9FD-253A604556ED}" type="datetime1">
              <a:rPr lang="hu-HU" smtClean="0"/>
              <a:t>2018.09.10.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83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2415-7F9F-4AF3-A702-4A7930AD67CF}" type="datetime1">
              <a:rPr lang="hu-HU" smtClean="0"/>
              <a:t>2018.09.10.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033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3D8C-3417-405A-893D-ADDBDFA13A19}" type="datetime1">
              <a:rPr lang="hu-HU" smtClean="0"/>
              <a:t>2018.09.10.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437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5CED60-F6D9-4BA0-AB0F-B5064DF1C123}" type="datetime1">
              <a:rPr lang="hu-HU" smtClean="0"/>
              <a:t>2018.09.10.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4EAF6-B6DD-4875-AFAF-8F0698658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58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1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1.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406002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1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10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10.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4608512" cy="400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2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2.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72816"/>
            <a:ext cx="4320480" cy="324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2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3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3.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4104456" cy="327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9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4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4.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325755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4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5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>
                <a:latin typeface="Arial" pitchFamily="34" charset="0"/>
                <a:cs typeface="Arial" pitchFamily="34" charset="0"/>
              </a:rPr>
              <a:t>5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94718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2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6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>
                <a:latin typeface="Arial" pitchFamily="34" charset="0"/>
                <a:cs typeface="Arial" pitchFamily="34" charset="0"/>
              </a:rPr>
              <a:t>6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395964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8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7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7.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455689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3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8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>
                <a:latin typeface="Arial" pitchFamily="34" charset="0"/>
                <a:cs typeface="Arial" pitchFamily="34" charset="0"/>
              </a:rPr>
              <a:t>8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4464496" cy="433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7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640960" cy="1143000"/>
          </a:xfrm>
        </p:spPr>
        <p:txBody>
          <a:bodyPr>
            <a:normAutofit/>
          </a:bodyPr>
          <a:lstStyle/>
          <a:p>
            <a:r>
              <a:rPr lang="hu-HU" sz="3900" dirty="0">
                <a:latin typeface="Arial" pitchFamily="34" charset="0"/>
                <a:cs typeface="Arial" pitchFamily="34" charset="0"/>
              </a:rPr>
              <a:t>S</a:t>
            </a:r>
            <a:r>
              <a:rPr lang="hu-HU" sz="3900" dirty="0" smtClean="0">
                <a:latin typeface="Arial" pitchFamily="34" charset="0"/>
                <a:cs typeface="Arial" pitchFamily="34" charset="0"/>
              </a:rPr>
              <a:t>zabadságfokok meghatározása</a:t>
            </a:r>
            <a:endParaRPr lang="hu-H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EAF6-B6DD-4875-AFAF-8F069865800C}" type="slidenum">
              <a:rPr lang="hu-HU" smtClean="0"/>
              <a:t>9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800" dirty="0" smtClean="0">
                <a:latin typeface="Arial" pitchFamily="34" charset="0"/>
                <a:cs typeface="Arial" pitchFamily="34" charset="0"/>
              </a:rPr>
              <a:t>Példa </a:t>
            </a:r>
            <a:r>
              <a:rPr lang="hu-HU" sz="2800" dirty="0">
                <a:latin typeface="Arial" pitchFamily="34" charset="0"/>
                <a:cs typeface="Arial" pitchFamily="34" charset="0"/>
              </a:rPr>
              <a:t>9</a:t>
            </a:r>
            <a:r>
              <a:rPr lang="hu-H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574001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4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TM02892315[[fn=Szálak]]</Template>
  <TotalTime>19418</TotalTime>
  <Words>70</Words>
  <Application>Microsoft Office PowerPoint</Application>
  <PresentationFormat>Diavetítés a képernyőre (4:3 oldalarány)</PresentationFormat>
  <Paragraphs>40</Paragraphs>
  <Slides>10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HDOfficeLightV0</vt:lpstr>
      <vt:lpstr>Szabadságfokok meghatározása</vt:lpstr>
      <vt:lpstr>Szabadságfokok meghatározása</vt:lpstr>
      <vt:lpstr>Szabadságfokok meghatározása</vt:lpstr>
      <vt:lpstr>Szabadságfokok meghatározása</vt:lpstr>
      <vt:lpstr>Szabadságfokok meghatározása</vt:lpstr>
      <vt:lpstr>Szabadságfokok meghatározása</vt:lpstr>
      <vt:lpstr>Szabadságfokok meghatározása</vt:lpstr>
      <vt:lpstr>Szabadságfokok meghatározása</vt:lpstr>
      <vt:lpstr>Szabadságfokok meghatározása</vt:lpstr>
      <vt:lpstr>Szabadságfokok meghatározása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Gépi rendszerek I.</dc:title>
  <dc:creator>Gyula</dc:creator>
  <cp:lastModifiedBy>Gyula</cp:lastModifiedBy>
  <cp:revision>659</cp:revision>
  <cp:lastPrinted>2017-09-05T16:37:45Z</cp:lastPrinted>
  <dcterms:created xsi:type="dcterms:W3CDTF">2017-07-04T19:51:21Z</dcterms:created>
  <dcterms:modified xsi:type="dcterms:W3CDTF">2018-09-10T21:48:31Z</dcterms:modified>
</cp:coreProperties>
</file>