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</p:sldIdLst>
  <p:sldSz cx="9144000" cy="6858000" type="screen4x3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828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62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136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446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534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25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663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46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377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373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740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AC7F-543D-4AB3-AA57-14987EBBA50B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38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4AC7F-543D-4AB3-AA57-14987EBBA50B}" type="datetimeFigureOut">
              <a:rPr lang="hu-HU" smtClean="0"/>
              <a:t>2023. 03. 17.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405CD-A42C-4209-A41A-5BFE7D6375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7609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BD214467-24E1-401E-8942-31C0D2A0A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00" y="764704"/>
            <a:ext cx="4801270" cy="4944165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07567C7C-5085-45AD-9A23-B470539992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88640"/>
            <a:ext cx="3829584" cy="626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2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" y="226093"/>
            <a:ext cx="5851748" cy="638696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776" y="5184"/>
            <a:ext cx="3672408" cy="660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55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0</Words>
  <Application>Microsoft Office PowerPoint</Application>
  <PresentationFormat>Diavetítés a képernyőre (4:3 oldalarány)</PresentationFormat>
  <Paragraphs>0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Office-téma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Ferenczi Gábor</cp:lastModifiedBy>
  <cp:revision>32</cp:revision>
  <cp:lastPrinted>2019-03-18T13:39:51Z</cp:lastPrinted>
  <dcterms:created xsi:type="dcterms:W3CDTF">2017-03-05T22:30:46Z</dcterms:created>
  <dcterms:modified xsi:type="dcterms:W3CDTF">2023-03-17T18:22:29Z</dcterms:modified>
</cp:coreProperties>
</file>