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868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512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891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315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076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20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434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643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502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304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072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3AF66-A2E4-4155-A28D-01C96470FC79}" type="datetimeFigureOut">
              <a:rPr lang="hu-HU" smtClean="0"/>
              <a:t>2019.03.17.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9E63A-CDD0-4302-8DFD-3125BC99F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18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3602831"/>
          </a:xfrm>
        </p:spPr>
        <p:txBody>
          <a:bodyPr/>
          <a:lstStyle/>
          <a:p>
            <a:r>
              <a:rPr lang="hu-HU" b="1" dirty="0" smtClean="0"/>
              <a:t>AutoCAD</a:t>
            </a:r>
            <a:br>
              <a:rPr lang="hu-HU" b="1" dirty="0" smtClean="0"/>
            </a:br>
            <a:r>
              <a:rPr lang="hu-HU" b="1" dirty="0" smtClean="0"/>
              <a:t>ISO-25</a:t>
            </a:r>
            <a:br>
              <a:rPr lang="hu-HU" b="1" dirty="0" smtClean="0"/>
            </a:br>
            <a:r>
              <a:rPr lang="hu-HU" b="1" dirty="0" smtClean="0"/>
              <a:t>méretezési stílus</a:t>
            </a:r>
            <a:br>
              <a:rPr lang="hu-HU" b="1" dirty="0" smtClean="0"/>
            </a:br>
            <a:r>
              <a:rPr lang="hu-HU" b="1" dirty="0" smtClean="0"/>
              <a:t>beállítása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6882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261" y="404664"/>
            <a:ext cx="5172075" cy="35909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365104"/>
            <a:ext cx="36576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909637"/>
            <a:ext cx="552450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87" y="904875"/>
            <a:ext cx="553402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87" y="904875"/>
            <a:ext cx="553402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04875"/>
            <a:ext cx="554355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909637"/>
            <a:ext cx="552450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919162"/>
            <a:ext cx="5524500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914400"/>
            <a:ext cx="55245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Diavetítés a képernyőre (4:3 oldalarány)</PresentationFormat>
  <Paragraphs>1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AutoCAD ISO-25 méretezési stílus beállítása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ISO-25 méretezési stílus beállítása</dc:title>
  <dc:creator>Felhasználó</dc:creator>
  <cp:lastModifiedBy>Felhasználó</cp:lastModifiedBy>
  <cp:revision>2</cp:revision>
  <dcterms:created xsi:type="dcterms:W3CDTF">2019-03-17T21:51:08Z</dcterms:created>
  <dcterms:modified xsi:type="dcterms:W3CDTF">2019-03-17T22:07:13Z</dcterms:modified>
</cp:coreProperties>
</file>